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269080-7C83-4FF1-BBF4-92B6C8EE184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5E0DFC-3F16-483B-AA8F-BA4F04C8D1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3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Complete the following transformations for the given figure.  </a:t>
            </a:r>
          </a:p>
          <a:p>
            <a:pPr marL="571500" indent="-457200">
              <a:buAutoNum type="arabicPeriod"/>
            </a:pPr>
            <a:r>
              <a:rPr lang="en-US" dirty="0" smtClean="0"/>
              <a:t>Translate it 5 right and up 2.  </a:t>
            </a:r>
          </a:p>
          <a:p>
            <a:pPr marL="571500" indent="-457200">
              <a:buAutoNum type="arabicPeriod"/>
            </a:pPr>
            <a:r>
              <a:rPr lang="en-US" dirty="0" smtClean="0"/>
              <a:t>2.  Reflect over the x-axis.  </a:t>
            </a:r>
          </a:p>
          <a:p>
            <a:pPr marL="571500" indent="-457200">
              <a:buAutoNum type="arabicPeriod"/>
            </a:pPr>
            <a:r>
              <a:rPr lang="en-US" dirty="0" smtClean="0"/>
              <a:t>3.  Reflect over y-axis.</a:t>
            </a:r>
          </a:p>
          <a:p>
            <a:pPr marL="114300" indent="0">
              <a:buNone/>
            </a:pPr>
            <a:r>
              <a:rPr lang="en-US" dirty="0" smtClean="0"/>
              <a:t>4. List the new coordinates.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724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5661422" y="4518421"/>
            <a:ext cx="98227" cy="107158"/>
          </a:xfrm>
          <a:custGeom>
            <a:avLst/>
            <a:gdLst/>
            <a:ahLst/>
            <a:cxnLst/>
            <a:rect l="0" t="0" r="0" b="0"/>
            <a:pathLst>
              <a:path w="98227" h="107158">
                <a:moveTo>
                  <a:pt x="44648" y="44649"/>
                </a:move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26789" y="62508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5357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9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7" y="26790"/>
                </a:lnTo>
                <a:lnTo>
                  <a:pt x="71437" y="35719"/>
                </a:lnTo>
                <a:lnTo>
                  <a:pt x="8036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71437" y="62508"/>
                </a:lnTo>
                <a:lnTo>
                  <a:pt x="71437" y="71438"/>
                </a:lnTo>
                <a:lnTo>
                  <a:pt x="62508" y="80368"/>
                </a:lnTo>
                <a:lnTo>
                  <a:pt x="53578" y="80368"/>
                </a:lnTo>
                <a:lnTo>
                  <a:pt x="44648" y="89297"/>
                </a:lnTo>
                <a:lnTo>
                  <a:pt x="35719" y="89297"/>
                </a:lnTo>
                <a:lnTo>
                  <a:pt x="26789" y="89297"/>
                </a:lnTo>
                <a:lnTo>
                  <a:pt x="17859" y="80368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9" y="26790"/>
                </a:lnTo>
                <a:lnTo>
                  <a:pt x="44648" y="35719"/>
                </a:lnTo>
                <a:lnTo>
                  <a:pt x="62508" y="44649"/>
                </a:lnTo>
                <a:lnTo>
                  <a:pt x="71437" y="53579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71438"/>
                </a:lnTo>
                <a:lnTo>
                  <a:pt x="98226" y="89297"/>
                </a:lnTo>
                <a:lnTo>
                  <a:pt x="98226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80367" y="107157"/>
                </a:lnTo>
                <a:lnTo>
                  <a:pt x="62508" y="107157"/>
                </a:lnTo>
                <a:lnTo>
                  <a:pt x="53578" y="98227"/>
                </a:lnTo>
                <a:lnTo>
                  <a:pt x="44648" y="98227"/>
                </a:lnTo>
                <a:lnTo>
                  <a:pt x="26789" y="89297"/>
                </a:lnTo>
                <a:lnTo>
                  <a:pt x="17859" y="80368"/>
                </a:lnTo>
                <a:lnTo>
                  <a:pt x="8930" y="7143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26790"/>
                </a:lnTo>
                <a:lnTo>
                  <a:pt x="26789" y="26790"/>
                </a:lnTo>
                <a:lnTo>
                  <a:pt x="35719" y="26790"/>
                </a:lnTo>
                <a:lnTo>
                  <a:pt x="44648" y="35719"/>
                </a:lnTo>
                <a:lnTo>
                  <a:pt x="62508" y="35719"/>
                </a:lnTo>
                <a:lnTo>
                  <a:pt x="71437" y="44649"/>
                </a:lnTo>
                <a:lnTo>
                  <a:pt x="8036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62508" y="71438"/>
                </a:lnTo>
                <a:lnTo>
                  <a:pt x="53578" y="7143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5357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71437" y="26790"/>
                </a:lnTo>
                <a:lnTo>
                  <a:pt x="71437" y="35719"/>
                </a:lnTo>
                <a:lnTo>
                  <a:pt x="71437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8" y="26790"/>
                </a:lnTo>
                <a:lnTo>
                  <a:pt x="35719" y="26790"/>
                </a:lnTo>
                <a:lnTo>
                  <a:pt x="26789" y="26790"/>
                </a:lnTo>
                <a:lnTo>
                  <a:pt x="17859" y="26790"/>
                </a:lnTo>
                <a:lnTo>
                  <a:pt x="17859" y="26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11391" y="4313039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07156"/>
                </a:lnTo>
                <a:lnTo>
                  <a:pt x="8929" y="98226"/>
                </a:lnTo>
                <a:lnTo>
                  <a:pt x="17859" y="89297"/>
                </a:lnTo>
                <a:lnTo>
                  <a:pt x="26789" y="80367"/>
                </a:lnTo>
                <a:lnTo>
                  <a:pt x="35718" y="71437"/>
                </a:lnTo>
                <a:lnTo>
                  <a:pt x="53578" y="62507"/>
                </a:lnTo>
                <a:lnTo>
                  <a:pt x="62507" y="53578"/>
                </a:lnTo>
                <a:lnTo>
                  <a:pt x="71437" y="44648"/>
                </a:lnTo>
                <a:lnTo>
                  <a:pt x="80367" y="35718"/>
                </a:lnTo>
                <a:lnTo>
                  <a:pt x="89297" y="26789"/>
                </a:lnTo>
                <a:lnTo>
                  <a:pt x="98226" y="1785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51804" y="8929"/>
                </a:lnTo>
                <a:lnTo>
                  <a:pt x="151804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33945" y="12501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33945" y="160734"/>
                </a:lnTo>
                <a:lnTo>
                  <a:pt x="142875" y="178593"/>
                </a:lnTo>
                <a:lnTo>
                  <a:pt x="133945" y="178593"/>
                </a:lnTo>
                <a:lnTo>
                  <a:pt x="142875" y="187523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64969" y="4348757"/>
            <a:ext cx="107157" cy="35720"/>
          </a:xfrm>
          <a:custGeom>
            <a:avLst/>
            <a:gdLst/>
            <a:ahLst/>
            <a:cxnLst/>
            <a:rect l="0" t="0" r="0" b="0"/>
            <a:pathLst>
              <a:path w="107157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36531" y="4232671"/>
            <a:ext cx="107158" cy="89298"/>
          </a:xfrm>
          <a:custGeom>
            <a:avLst/>
            <a:gdLst/>
            <a:ahLst/>
            <a:cxnLst/>
            <a:rect l="0" t="0" r="0" b="0"/>
            <a:pathLst>
              <a:path w="107158" h="89298">
                <a:moveTo>
                  <a:pt x="8930" y="71438"/>
                </a:move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44649"/>
                </a:lnTo>
                <a:lnTo>
                  <a:pt x="17860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44649" y="26790"/>
                </a:lnTo>
                <a:lnTo>
                  <a:pt x="53578" y="26790"/>
                </a:lnTo>
                <a:lnTo>
                  <a:pt x="62508" y="26790"/>
                </a:lnTo>
                <a:lnTo>
                  <a:pt x="71438" y="26790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53579"/>
                </a:lnTo>
                <a:lnTo>
                  <a:pt x="89297" y="62508"/>
                </a:lnTo>
                <a:lnTo>
                  <a:pt x="80367" y="7143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89297"/>
                </a:lnTo>
                <a:lnTo>
                  <a:pt x="35719" y="89297"/>
                </a:lnTo>
                <a:lnTo>
                  <a:pt x="26789" y="89297"/>
                </a:lnTo>
                <a:lnTo>
                  <a:pt x="17860" y="89297"/>
                </a:lnTo>
                <a:lnTo>
                  <a:pt x="17860" y="89297"/>
                </a:lnTo>
                <a:lnTo>
                  <a:pt x="8930" y="80368"/>
                </a:lnTo>
                <a:lnTo>
                  <a:pt x="8930" y="80368"/>
                </a:lnTo>
                <a:lnTo>
                  <a:pt x="0" y="71438"/>
                </a:lnTo>
                <a:lnTo>
                  <a:pt x="0" y="62508"/>
                </a:lnTo>
                <a:lnTo>
                  <a:pt x="0" y="53579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90"/>
                </a:lnTo>
                <a:lnTo>
                  <a:pt x="35719" y="26790"/>
                </a:lnTo>
                <a:lnTo>
                  <a:pt x="44649" y="26790"/>
                </a:lnTo>
                <a:lnTo>
                  <a:pt x="62508" y="26790"/>
                </a:lnTo>
                <a:lnTo>
                  <a:pt x="71438" y="26790"/>
                </a:lnTo>
                <a:lnTo>
                  <a:pt x="80367" y="35719"/>
                </a:lnTo>
                <a:lnTo>
                  <a:pt x="89297" y="44649"/>
                </a:lnTo>
                <a:lnTo>
                  <a:pt x="98227" y="53579"/>
                </a:lnTo>
                <a:lnTo>
                  <a:pt x="107157" y="62508"/>
                </a:lnTo>
                <a:lnTo>
                  <a:pt x="107157" y="71438"/>
                </a:lnTo>
                <a:lnTo>
                  <a:pt x="107157" y="80368"/>
                </a:lnTo>
                <a:lnTo>
                  <a:pt x="98227" y="80368"/>
                </a:lnTo>
                <a:lnTo>
                  <a:pt x="89297" y="89297"/>
                </a:lnTo>
                <a:lnTo>
                  <a:pt x="80367" y="89297"/>
                </a:lnTo>
                <a:lnTo>
                  <a:pt x="71438" y="89297"/>
                </a:lnTo>
                <a:lnTo>
                  <a:pt x="62508" y="80368"/>
                </a:lnTo>
                <a:lnTo>
                  <a:pt x="44649" y="80368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90"/>
                </a:lnTo>
                <a:lnTo>
                  <a:pt x="26789" y="26790"/>
                </a:lnTo>
                <a:lnTo>
                  <a:pt x="35719" y="17860"/>
                </a:lnTo>
                <a:lnTo>
                  <a:pt x="44649" y="26790"/>
                </a:lnTo>
                <a:lnTo>
                  <a:pt x="53578" y="26790"/>
                </a:lnTo>
                <a:lnTo>
                  <a:pt x="71438" y="35719"/>
                </a:lnTo>
                <a:lnTo>
                  <a:pt x="80367" y="44649"/>
                </a:lnTo>
                <a:lnTo>
                  <a:pt x="98227" y="53579"/>
                </a:lnTo>
                <a:lnTo>
                  <a:pt x="98227" y="62508"/>
                </a:lnTo>
                <a:lnTo>
                  <a:pt x="107157" y="71438"/>
                </a:lnTo>
                <a:lnTo>
                  <a:pt x="107157" y="71438"/>
                </a:lnTo>
                <a:lnTo>
                  <a:pt x="107157" y="80368"/>
                </a:lnTo>
                <a:lnTo>
                  <a:pt x="98227" y="80368"/>
                </a:lnTo>
                <a:lnTo>
                  <a:pt x="89297" y="80368"/>
                </a:lnTo>
                <a:lnTo>
                  <a:pt x="80367" y="71438"/>
                </a:lnTo>
                <a:lnTo>
                  <a:pt x="71438" y="62508"/>
                </a:lnTo>
                <a:lnTo>
                  <a:pt x="62508" y="53579"/>
                </a:lnTo>
                <a:lnTo>
                  <a:pt x="53578" y="53579"/>
                </a:lnTo>
                <a:lnTo>
                  <a:pt x="44649" y="44649"/>
                </a:lnTo>
                <a:lnTo>
                  <a:pt x="44649" y="35719"/>
                </a:lnTo>
                <a:lnTo>
                  <a:pt x="35719" y="26790"/>
                </a:lnTo>
                <a:lnTo>
                  <a:pt x="35719" y="2679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26790"/>
                </a:lnTo>
                <a:lnTo>
                  <a:pt x="53578" y="2679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53578" y="26790"/>
                </a:lnTo>
                <a:lnTo>
                  <a:pt x="53578" y="26790"/>
                </a:lnTo>
                <a:lnTo>
                  <a:pt x="44649" y="2679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52617" y="4071937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44649"/>
                </a:lnTo>
                <a:lnTo>
                  <a:pt x="44649" y="53578"/>
                </a:lnTo>
                <a:lnTo>
                  <a:pt x="35719" y="62508"/>
                </a:lnTo>
                <a:lnTo>
                  <a:pt x="35719" y="80367"/>
                </a:lnTo>
                <a:lnTo>
                  <a:pt x="35719" y="98227"/>
                </a:lnTo>
                <a:lnTo>
                  <a:pt x="35719" y="107156"/>
                </a:lnTo>
                <a:lnTo>
                  <a:pt x="35719" y="125016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44649" y="151805"/>
                </a:lnTo>
                <a:lnTo>
                  <a:pt x="44649" y="142875"/>
                </a:lnTo>
                <a:lnTo>
                  <a:pt x="44649" y="133945"/>
                </a:lnTo>
                <a:lnTo>
                  <a:pt x="44649" y="116086"/>
                </a:lnTo>
                <a:lnTo>
                  <a:pt x="53578" y="98227"/>
                </a:lnTo>
                <a:lnTo>
                  <a:pt x="53578" y="80367"/>
                </a:lnTo>
                <a:lnTo>
                  <a:pt x="53578" y="62508"/>
                </a:lnTo>
                <a:lnTo>
                  <a:pt x="44649" y="44649"/>
                </a:lnTo>
                <a:lnTo>
                  <a:pt x="44649" y="35719"/>
                </a:lnTo>
                <a:lnTo>
                  <a:pt x="44649" y="17859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51805" y="3571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0735" y="7143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33946" y="80367"/>
                </a:lnTo>
                <a:lnTo>
                  <a:pt x="125016" y="80367"/>
                </a:lnTo>
                <a:lnTo>
                  <a:pt x="107156" y="80367"/>
                </a:lnTo>
                <a:lnTo>
                  <a:pt x="98227" y="71438"/>
                </a:lnTo>
                <a:lnTo>
                  <a:pt x="9822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6" y="80367"/>
                </a:lnTo>
                <a:lnTo>
                  <a:pt x="116086" y="89297"/>
                </a:lnTo>
                <a:lnTo>
                  <a:pt x="125016" y="98227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5" y="133945"/>
                </a:lnTo>
                <a:lnTo>
                  <a:pt x="160735" y="142875"/>
                </a:lnTo>
                <a:lnTo>
                  <a:pt x="151805" y="151805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33946" y="160734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98227" y="160734"/>
                </a:lnTo>
                <a:lnTo>
                  <a:pt x="80367" y="151805"/>
                </a:lnTo>
                <a:lnTo>
                  <a:pt x="71438" y="151805"/>
                </a:lnTo>
                <a:lnTo>
                  <a:pt x="53578" y="142875"/>
                </a:lnTo>
                <a:lnTo>
                  <a:pt x="35719" y="133945"/>
                </a:lnTo>
                <a:lnTo>
                  <a:pt x="26789" y="125016"/>
                </a:lnTo>
                <a:lnTo>
                  <a:pt x="17860" y="11608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73961" y="3679031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71437"/>
                </a:lnTo>
                <a:lnTo>
                  <a:pt x="71437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62508"/>
                </a:lnTo>
                <a:lnTo>
                  <a:pt x="17859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7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8"/>
                </a:lnTo>
                <a:lnTo>
                  <a:pt x="80367" y="44648"/>
                </a:lnTo>
                <a:lnTo>
                  <a:pt x="71437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77508" y="3455789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107156" y="8929"/>
                </a:move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35719" y="12501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643563" y="3696890"/>
            <a:ext cx="937618" cy="884040"/>
          </a:xfrm>
          <a:custGeom>
            <a:avLst/>
            <a:gdLst/>
            <a:ahLst/>
            <a:cxnLst/>
            <a:rect l="0" t="0" r="0" b="0"/>
            <a:pathLst>
              <a:path w="937618" h="884040">
                <a:moveTo>
                  <a:pt x="0" y="848321"/>
                </a:moveTo>
                <a:lnTo>
                  <a:pt x="0" y="839391"/>
                </a:lnTo>
                <a:lnTo>
                  <a:pt x="0" y="839391"/>
                </a:lnTo>
                <a:lnTo>
                  <a:pt x="8929" y="839391"/>
                </a:lnTo>
                <a:lnTo>
                  <a:pt x="8929" y="839391"/>
                </a:lnTo>
                <a:lnTo>
                  <a:pt x="17859" y="830461"/>
                </a:lnTo>
                <a:lnTo>
                  <a:pt x="17859" y="830461"/>
                </a:lnTo>
                <a:lnTo>
                  <a:pt x="26789" y="830461"/>
                </a:lnTo>
                <a:lnTo>
                  <a:pt x="35718" y="821531"/>
                </a:lnTo>
                <a:lnTo>
                  <a:pt x="44648" y="821531"/>
                </a:lnTo>
                <a:lnTo>
                  <a:pt x="53578" y="812602"/>
                </a:lnTo>
                <a:lnTo>
                  <a:pt x="62507" y="812602"/>
                </a:lnTo>
                <a:lnTo>
                  <a:pt x="71437" y="803672"/>
                </a:lnTo>
                <a:lnTo>
                  <a:pt x="80367" y="803672"/>
                </a:lnTo>
                <a:lnTo>
                  <a:pt x="98226" y="794742"/>
                </a:lnTo>
                <a:lnTo>
                  <a:pt x="107156" y="794742"/>
                </a:lnTo>
                <a:lnTo>
                  <a:pt x="125015" y="785813"/>
                </a:lnTo>
                <a:lnTo>
                  <a:pt x="133945" y="776883"/>
                </a:lnTo>
                <a:lnTo>
                  <a:pt x="151804" y="767953"/>
                </a:lnTo>
                <a:lnTo>
                  <a:pt x="169664" y="767953"/>
                </a:lnTo>
                <a:lnTo>
                  <a:pt x="187523" y="759024"/>
                </a:lnTo>
                <a:lnTo>
                  <a:pt x="205382" y="759024"/>
                </a:lnTo>
                <a:lnTo>
                  <a:pt x="232171" y="750094"/>
                </a:lnTo>
                <a:lnTo>
                  <a:pt x="250031" y="741164"/>
                </a:lnTo>
                <a:lnTo>
                  <a:pt x="267890" y="732235"/>
                </a:lnTo>
                <a:lnTo>
                  <a:pt x="294679" y="723305"/>
                </a:lnTo>
                <a:lnTo>
                  <a:pt x="312539" y="723305"/>
                </a:lnTo>
                <a:lnTo>
                  <a:pt x="330398" y="714375"/>
                </a:lnTo>
                <a:lnTo>
                  <a:pt x="357187" y="714375"/>
                </a:lnTo>
                <a:lnTo>
                  <a:pt x="375046" y="705446"/>
                </a:lnTo>
                <a:lnTo>
                  <a:pt x="401835" y="696516"/>
                </a:lnTo>
                <a:lnTo>
                  <a:pt x="419695" y="687586"/>
                </a:lnTo>
                <a:lnTo>
                  <a:pt x="437554" y="687586"/>
                </a:lnTo>
                <a:lnTo>
                  <a:pt x="455414" y="678656"/>
                </a:lnTo>
                <a:lnTo>
                  <a:pt x="473273" y="669727"/>
                </a:lnTo>
                <a:lnTo>
                  <a:pt x="500062" y="669727"/>
                </a:lnTo>
                <a:lnTo>
                  <a:pt x="517921" y="660797"/>
                </a:lnTo>
                <a:lnTo>
                  <a:pt x="544710" y="651867"/>
                </a:lnTo>
                <a:lnTo>
                  <a:pt x="562570" y="642938"/>
                </a:lnTo>
                <a:lnTo>
                  <a:pt x="580429" y="642938"/>
                </a:lnTo>
                <a:lnTo>
                  <a:pt x="607218" y="634008"/>
                </a:lnTo>
                <a:lnTo>
                  <a:pt x="625078" y="634008"/>
                </a:lnTo>
                <a:lnTo>
                  <a:pt x="642937" y="625078"/>
                </a:lnTo>
                <a:lnTo>
                  <a:pt x="660796" y="616149"/>
                </a:lnTo>
                <a:lnTo>
                  <a:pt x="678656" y="616149"/>
                </a:lnTo>
                <a:lnTo>
                  <a:pt x="696515" y="616149"/>
                </a:lnTo>
                <a:lnTo>
                  <a:pt x="714375" y="607219"/>
                </a:lnTo>
                <a:lnTo>
                  <a:pt x="723304" y="598289"/>
                </a:lnTo>
                <a:lnTo>
                  <a:pt x="741164" y="598289"/>
                </a:lnTo>
                <a:lnTo>
                  <a:pt x="759023" y="589360"/>
                </a:lnTo>
                <a:lnTo>
                  <a:pt x="776882" y="589360"/>
                </a:lnTo>
                <a:lnTo>
                  <a:pt x="785812" y="580430"/>
                </a:lnTo>
                <a:lnTo>
                  <a:pt x="803671" y="580430"/>
                </a:lnTo>
                <a:lnTo>
                  <a:pt x="821531" y="580430"/>
                </a:lnTo>
                <a:lnTo>
                  <a:pt x="830460" y="571500"/>
                </a:lnTo>
                <a:lnTo>
                  <a:pt x="839390" y="571500"/>
                </a:lnTo>
                <a:lnTo>
                  <a:pt x="857250" y="571500"/>
                </a:lnTo>
                <a:lnTo>
                  <a:pt x="866179" y="562571"/>
                </a:lnTo>
                <a:lnTo>
                  <a:pt x="875109" y="562571"/>
                </a:lnTo>
                <a:lnTo>
                  <a:pt x="884039" y="562571"/>
                </a:lnTo>
                <a:lnTo>
                  <a:pt x="892968" y="553641"/>
                </a:lnTo>
                <a:lnTo>
                  <a:pt x="901898" y="553641"/>
                </a:lnTo>
                <a:lnTo>
                  <a:pt x="910828" y="553641"/>
                </a:lnTo>
                <a:lnTo>
                  <a:pt x="919757" y="553641"/>
                </a:lnTo>
                <a:lnTo>
                  <a:pt x="919757" y="544711"/>
                </a:lnTo>
                <a:lnTo>
                  <a:pt x="928687" y="544711"/>
                </a:lnTo>
                <a:lnTo>
                  <a:pt x="928687" y="544711"/>
                </a:lnTo>
                <a:lnTo>
                  <a:pt x="92868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37617" y="544711"/>
                </a:lnTo>
                <a:lnTo>
                  <a:pt x="928687" y="535781"/>
                </a:lnTo>
                <a:lnTo>
                  <a:pt x="928687" y="535781"/>
                </a:lnTo>
                <a:lnTo>
                  <a:pt x="919757" y="526852"/>
                </a:lnTo>
                <a:lnTo>
                  <a:pt x="919757" y="526852"/>
                </a:lnTo>
                <a:lnTo>
                  <a:pt x="910828" y="517922"/>
                </a:lnTo>
                <a:lnTo>
                  <a:pt x="901898" y="508992"/>
                </a:lnTo>
                <a:lnTo>
                  <a:pt x="892968" y="500063"/>
                </a:lnTo>
                <a:lnTo>
                  <a:pt x="884039" y="491133"/>
                </a:lnTo>
                <a:lnTo>
                  <a:pt x="875109" y="482203"/>
                </a:lnTo>
                <a:lnTo>
                  <a:pt x="866179" y="473274"/>
                </a:lnTo>
                <a:lnTo>
                  <a:pt x="848320" y="464344"/>
                </a:lnTo>
                <a:lnTo>
                  <a:pt x="839390" y="446485"/>
                </a:lnTo>
                <a:lnTo>
                  <a:pt x="830460" y="437555"/>
                </a:lnTo>
                <a:lnTo>
                  <a:pt x="812601" y="428625"/>
                </a:lnTo>
                <a:lnTo>
                  <a:pt x="794742" y="410766"/>
                </a:lnTo>
                <a:lnTo>
                  <a:pt x="785812" y="401836"/>
                </a:lnTo>
                <a:lnTo>
                  <a:pt x="767953" y="383977"/>
                </a:lnTo>
                <a:lnTo>
                  <a:pt x="759023" y="366117"/>
                </a:lnTo>
                <a:lnTo>
                  <a:pt x="741164" y="357188"/>
                </a:lnTo>
                <a:lnTo>
                  <a:pt x="723304" y="339328"/>
                </a:lnTo>
                <a:lnTo>
                  <a:pt x="714375" y="330399"/>
                </a:lnTo>
                <a:lnTo>
                  <a:pt x="696515" y="312539"/>
                </a:lnTo>
                <a:lnTo>
                  <a:pt x="687585" y="303610"/>
                </a:lnTo>
                <a:lnTo>
                  <a:pt x="669726" y="285750"/>
                </a:lnTo>
                <a:lnTo>
                  <a:pt x="660796" y="276821"/>
                </a:lnTo>
                <a:lnTo>
                  <a:pt x="642937" y="267891"/>
                </a:lnTo>
                <a:lnTo>
                  <a:pt x="634007" y="250031"/>
                </a:lnTo>
                <a:lnTo>
                  <a:pt x="616148" y="241102"/>
                </a:lnTo>
                <a:lnTo>
                  <a:pt x="607218" y="223242"/>
                </a:lnTo>
                <a:lnTo>
                  <a:pt x="598289" y="214313"/>
                </a:lnTo>
                <a:lnTo>
                  <a:pt x="580429" y="196453"/>
                </a:lnTo>
                <a:lnTo>
                  <a:pt x="571500" y="187524"/>
                </a:lnTo>
                <a:lnTo>
                  <a:pt x="562570" y="169664"/>
                </a:lnTo>
                <a:lnTo>
                  <a:pt x="553640" y="160735"/>
                </a:lnTo>
                <a:lnTo>
                  <a:pt x="544710" y="151805"/>
                </a:lnTo>
                <a:lnTo>
                  <a:pt x="535781" y="142875"/>
                </a:lnTo>
                <a:lnTo>
                  <a:pt x="526851" y="133946"/>
                </a:lnTo>
                <a:lnTo>
                  <a:pt x="517921" y="125016"/>
                </a:lnTo>
                <a:lnTo>
                  <a:pt x="508992" y="116086"/>
                </a:lnTo>
                <a:lnTo>
                  <a:pt x="500062" y="98227"/>
                </a:lnTo>
                <a:lnTo>
                  <a:pt x="491132" y="89297"/>
                </a:lnTo>
                <a:lnTo>
                  <a:pt x="482203" y="80367"/>
                </a:lnTo>
                <a:lnTo>
                  <a:pt x="473273" y="80367"/>
                </a:lnTo>
                <a:lnTo>
                  <a:pt x="464343" y="71438"/>
                </a:lnTo>
                <a:lnTo>
                  <a:pt x="455414" y="62508"/>
                </a:lnTo>
                <a:lnTo>
                  <a:pt x="446484" y="53578"/>
                </a:lnTo>
                <a:lnTo>
                  <a:pt x="446484" y="44649"/>
                </a:lnTo>
                <a:lnTo>
                  <a:pt x="437554" y="44649"/>
                </a:lnTo>
                <a:lnTo>
                  <a:pt x="428625" y="35719"/>
                </a:lnTo>
                <a:lnTo>
                  <a:pt x="419695" y="26789"/>
                </a:lnTo>
                <a:lnTo>
                  <a:pt x="419695" y="26789"/>
                </a:lnTo>
                <a:lnTo>
                  <a:pt x="410765" y="17860"/>
                </a:lnTo>
                <a:lnTo>
                  <a:pt x="410765" y="17860"/>
                </a:lnTo>
                <a:lnTo>
                  <a:pt x="401835" y="8930"/>
                </a:lnTo>
                <a:lnTo>
                  <a:pt x="401835" y="8930"/>
                </a:lnTo>
                <a:lnTo>
                  <a:pt x="392906" y="893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  <a:lnTo>
                  <a:pt x="383976" y="0"/>
                </a:lnTo>
                <a:lnTo>
                  <a:pt x="375046" y="0"/>
                </a:lnTo>
                <a:lnTo>
                  <a:pt x="375046" y="0"/>
                </a:lnTo>
                <a:lnTo>
                  <a:pt x="375046" y="0"/>
                </a:lnTo>
                <a:lnTo>
                  <a:pt x="375046" y="0"/>
                </a:lnTo>
                <a:lnTo>
                  <a:pt x="375046" y="0"/>
                </a:lnTo>
                <a:lnTo>
                  <a:pt x="366117" y="0"/>
                </a:lnTo>
                <a:lnTo>
                  <a:pt x="366117" y="8930"/>
                </a:lnTo>
                <a:lnTo>
                  <a:pt x="366117" y="8930"/>
                </a:lnTo>
                <a:lnTo>
                  <a:pt x="366117" y="17860"/>
                </a:lnTo>
                <a:lnTo>
                  <a:pt x="366117" y="17860"/>
                </a:lnTo>
                <a:lnTo>
                  <a:pt x="366117" y="26789"/>
                </a:lnTo>
                <a:lnTo>
                  <a:pt x="357187" y="26789"/>
                </a:lnTo>
                <a:lnTo>
                  <a:pt x="357187" y="35719"/>
                </a:lnTo>
                <a:lnTo>
                  <a:pt x="357187" y="44649"/>
                </a:lnTo>
                <a:lnTo>
                  <a:pt x="357187" y="53578"/>
                </a:lnTo>
                <a:lnTo>
                  <a:pt x="348257" y="62508"/>
                </a:lnTo>
                <a:lnTo>
                  <a:pt x="348257" y="80367"/>
                </a:lnTo>
                <a:lnTo>
                  <a:pt x="339328" y="89297"/>
                </a:lnTo>
                <a:lnTo>
                  <a:pt x="330398" y="107156"/>
                </a:lnTo>
                <a:lnTo>
                  <a:pt x="330398" y="116086"/>
                </a:lnTo>
                <a:lnTo>
                  <a:pt x="321468" y="125016"/>
                </a:lnTo>
                <a:lnTo>
                  <a:pt x="312539" y="142875"/>
                </a:lnTo>
                <a:lnTo>
                  <a:pt x="312539" y="160735"/>
                </a:lnTo>
                <a:lnTo>
                  <a:pt x="303609" y="169664"/>
                </a:lnTo>
                <a:lnTo>
                  <a:pt x="294679" y="187524"/>
                </a:lnTo>
                <a:lnTo>
                  <a:pt x="285750" y="205383"/>
                </a:lnTo>
                <a:lnTo>
                  <a:pt x="285750" y="223242"/>
                </a:lnTo>
                <a:lnTo>
                  <a:pt x="276820" y="241102"/>
                </a:lnTo>
                <a:lnTo>
                  <a:pt x="267890" y="258961"/>
                </a:lnTo>
                <a:lnTo>
                  <a:pt x="267890" y="276821"/>
                </a:lnTo>
                <a:lnTo>
                  <a:pt x="258960" y="294680"/>
                </a:lnTo>
                <a:lnTo>
                  <a:pt x="250031" y="321469"/>
                </a:lnTo>
                <a:lnTo>
                  <a:pt x="250031" y="339328"/>
                </a:lnTo>
                <a:lnTo>
                  <a:pt x="241101" y="357188"/>
                </a:lnTo>
                <a:lnTo>
                  <a:pt x="232171" y="375047"/>
                </a:lnTo>
                <a:lnTo>
                  <a:pt x="232171" y="392906"/>
                </a:lnTo>
                <a:lnTo>
                  <a:pt x="223242" y="410766"/>
                </a:lnTo>
                <a:lnTo>
                  <a:pt x="214312" y="428625"/>
                </a:lnTo>
                <a:lnTo>
                  <a:pt x="205382" y="455414"/>
                </a:lnTo>
                <a:lnTo>
                  <a:pt x="205382" y="464344"/>
                </a:lnTo>
                <a:lnTo>
                  <a:pt x="196453" y="491133"/>
                </a:lnTo>
                <a:lnTo>
                  <a:pt x="187523" y="508992"/>
                </a:lnTo>
                <a:lnTo>
                  <a:pt x="187523" y="526852"/>
                </a:lnTo>
                <a:lnTo>
                  <a:pt x="178593" y="535781"/>
                </a:lnTo>
                <a:lnTo>
                  <a:pt x="169664" y="553641"/>
                </a:lnTo>
                <a:lnTo>
                  <a:pt x="169664" y="571500"/>
                </a:lnTo>
                <a:lnTo>
                  <a:pt x="160734" y="589360"/>
                </a:lnTo>
                <a:lnTo>
                  <a:pt x="151804" y="607219"/>
                </a:lnTo>
                <a:lnTo>
                  <a:pt x="142875" y="616149"/>
                </a:lnTo>
                <a:lnTo>
                  <a:pt x="142875" y="634008"/>
                </a:lnTo>
                <a:lnTo>
                  <a:pt x="133945" y="651867"/>
                </a:lnTo>
                <a:lnTo>
                  <a:pt x="125015" y="660797"/>
                </a:lnTo>
                <a:lnTo>
                  <a:pt x="125015" y="678656"/>
                </a:lnTo>
                <a:lnTo>
                  <a:pt x="116085" y="696516"/>
                </a:lnTo>
                <a:lnTo>
                  <a:pt x="107156" y="705446"/>
                </a:lnTo>
                <a:lnTo>
                  <a:pt x="107156" y="714375"/>
                </a:lnTo>
                <a:lnTo>
                  <a:pt x="98226" y="732235"/>
                </a:lnTo>
                <a:lnTo>
                  <a:pt x="98226" y="741164"/>
                </a:lnTo>
                <a:lnTo>
                  <a:pt x="89296" y="759024"/>
                </a:lnTo>
                <a:lnTo>
                  <a:pt x="80367" y="767953"/>
                </a:lnTo>
                <a:lnTo>
                  <a:pt x="80367" y="776883"/>
                </a:lnTo>
                <a:lnTo>
                  <a:pt x="71437" y="785813"/>
                </a:lnTo>
                <a:lnTo>
                  <a:pt x="62507" y="803672"/>
                </a:lnTo>
                <a:lnTo>
                  <a:pt x="62507" y="812602"/>
                </a:lnTo>
                <a:lnTo>
                  <a:pt x="53578" y="821531"/>
                </a:lnTo>
                <a:lnTo>
                  <a:pt x="53578" y="830461"/>
                </a:lnTo>
                <a:lnTo>
                  <a:pt x="53578" y="839391"/>
                </a:lnTo>
                <a:lnTo>
                  <a:pt x="44648" y="848321"/>
                </a:lnTo>
                <a:lnTo>
                  <a:pt x="44648" y="857250"/>
                </a:lnTo>
                <a:lnTo>
                  <a:pt x="35718" y="857250"/>
                </a:lnTo>
                <a:lnTo>
                  <a:pt x="35718" y="866180"/>
                </a:lnTo>
                <a:lnTo>
                  <a:pt x="26789" y="866180"/>
                </a:lnTo>
                <a:lnTo>
                  <a:pt x="26789" y="875110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26789" y="884039"/>
                </a:lnTo>
                <a:lnTo>
                  <a:pt x="17859" y="884039"/>
                </a:lnTo>
                <a:lnTo>
                  <a:pt x="17859" y="8840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134070" y="4813101"/>
            <a:ext cx="205384" cy="401838"/>
          </a:xfrm>
          <a:custGeom>
            <a:avLst/>
            <a:gdLst/>
            <a:ahLst/>
            <a:cxnLst/>
            <a:rect l="0" t="0" r="0" b="0"/>
            <a:pathLst>
              <a:path w="205384" h="401838">
                <a:moveTo>
                  <a:pt x="0" y="303610"/>
                </a:move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12540"/>
                </a:lnTo>
                <a:lnTo>
                  <a:pt x="0" y="312540"/>
                </a:lnTo>
                <a:lnTo>
                  <a:pt x="0" y="312540"/>
                </a:lnTo>
                <a:lnTo>
                  <a:pt x="0" y="31254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294680"/>
                </a:lnTo>
                <a:lnTo>
                  <a:pt x="8930" y="276821"/>
                </a:lnTo>
                <a:lnTo>
                  <a:pt x="8930" y="267891"/>
                </a:lnTo>
                <a:lnTo>
                  <a:pt x="17860" y="250032"/>
                </a:lnTo>
                <a:lnTo>
                  <a:pt x="17860" y="232172"/>
                </a:lnTo>
                <a:lnTo>
                  <a:pt x="17860" y="214313"/>
                </a:lnTo>
                <a:lnTo>
                  <a:pt x="26789" y="196454"/>
                </a:lnTo>
                <a:lnTo>
                  <a:pt x="35719" y="178594"/>
                </a:lnTo>
                <a:lnTo>
                  <a:pt x="35719" y="160735"/>
                </a:lnTo>
                <a:lnTo>
                  <a:pt x="35719" y="133946"/>
                </a:lnTo>
                <a:lnTo>
                  <a:pt x="44649" y="116087"/>
                </a:lnTo>
                <a:lnTo>
                  <a:pt x="44649" y="98227"/>
                </a:lnTo>
                <a:lnTo>
                  <a:pt x="53579" y="80368"/>
                </a:lnTo>
                <a:lnTo>
                  <a:pt x="62508" y="62508"/>
                </a:lnTo>
                <a:lnTo>
                  <a:pt x="62508" y="44649"/>
                </a:lnTo>
                <a:lnTo>
                  <a:pt x="6250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71438"/>
                </a:lnTo>
                <a:lnTo>
                  <a:pt x="98227" y="98227"/>
                </a:lnTo>
                <a:lnTo>
                  <a:pt x="98227" y="125016"/>
                </a:lnTo>
                <a:lnTo>
                  <a:pt x="107157" y="151805"/>
                </a:lnTo>
                <a:lnTo>
                  <a:pt x="107157" y="178594"/>
                </a:lnTo>
                <a:lnTo>
                  <a:pt x="116086" y="205383"/>
                </a:lnTo>
                <a:lnTo>
                  <a:pt x="125016" y="232172"/>
                </a:lnTo>
                <a:lnTo>
                  <a:pt x="133946" y="250032"/>
                </a:lnTo>
                <a:lnTo>
                  <a:pt x="151805" y="276821"/>
                </a:lnTo>
                <a:lnTo>
                  <a:pt x="160735" y="303610"/>
                </a:lnTo>
                <a:lnTo>
                  <a:pt x="169664" y="321469"/>
                </a:lnTo>
                <a:lnTo>
                  <a:pt x="178594" y="339329"/>
                </a:lnTo>
                <a:lnTo>
                  <a:pt x="187524" y="357188"/>
                </a:lnTo>
                <a:lnTo>
                  <a:pt x="196453" y="375047"/>
                </a:lnTo>
                <a:lnTo>
                  <a:pt x="205383" y="383977"/>
                </a:lnTo>
                <a:lnTo>
                  <a:pt x="205383" y="392907"/>
                </a:lnTo>
                <a:lnTo>
                  <a:pt x="205383" y="392907"/>
                </a:lnTo>
                <a:lnTo>
                  <a:pt x="196453" y="401837"/>
                </a:lnTo>
                <a:lnTo>
                  <a:pt x="196453" y="4018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151930" y="5018484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312664" y="4705945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35719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9" y="62508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51992" y="5063133"/>
            <a:ext cx="946548" cy="98227"/>
          </a:xfrm>
          <a:custGeom>
            <a:avLst/>
            <a:gdLst/>
            <a:ahLst/>
            <a:cxnLst/>
            <a:rect l="0" t="0" r="0" b="0"/>
            <a:pathLst>
              <a:path w="946548" h="98227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07156" y="71437"/>
                </a:lnTo>
                <a:lnTo>
                  <a:pt x="133946" y="71437"/>
                </a:lnTo>
                <a:lnTo>
                  <a:pt x="160735" y="62508"/>
                </a:lnTo>
                <a:lnTo>
                  <a:pt x="196453" y="62508"/>
                </a:lnTo>
                <a:lnTo>
                  <a:pt x="232172" y="53578"/>
                </a:lnTo>
                <a:lnTo>
                  <a:pt x="267891" y="53578"/>
                </a:lnTo>
                <a:lnTo>
                  <a:pt x="303610" y="53578"/>
                </a:lnTo>
                <a:lnTo>
                  <a:pt x="339328" y="44648"/>
                </a:lnTo>
                <a:lnTo>
                  <a:pt x="383977" y="44648"/>
                </a:lnTo>
                <a:lnTo>
                  <a:pt x="428625" y="35719"/>
                </a:lnTo>
                <a:lnTo>
                  <a:pt x="464344" y="35719"/>
                </a:lnTo>
                <a:lnTo>
                  <a:pt x="508992" y="35719"/>
                </a:lnTo>
                <a:lnTo>
                  <a:pt x="553641" y="35719"/>
                </a:lnTo>
                <a:lnTo>
                  <a:pt x="598289" y="26789"/>
                </a:lnTo>
                <a:lnTo>
                  <a:pt x="634008" y="26789"/>
                </a:lnTo>
                <a:lnTo>
                  <a:pt x="678656" y="26789"/>
                </a:lnTo>
                <a:lnTo>
                  <a:pt x="714375" y="26789"/>
                </a:lnTo>
                <a:lnTo>
                  <a:pt x="750094" y="26789"/>
                </a:lnTo>
                <a:lnTo>
                  <a:pt x="794742" y="26789"/>
                </a:lnTo>
                <a:lnTo>
                  <a:pt x="821531" y="17859"/>
                </a:lnTo>
                <a:lnTo>
                  <a:pt x="857250" y="17859"/>
                </a:lnTo>
                <a:lnTo>
                  <a:pt x="884039" y="17859"/>
                </a:lnTo>
                <a:lnTo>
                  <a:pt x="901899" y="8930"/>
                </a:lnTo>
                <a:lnTo>
                  <a:pt x="928688" y="8930"/>
                </a:lnTo>
                <a:lnTo>
                  <a:pt x="937617" y="0"/>
                </a:lnTo>
                <a:lnTo>
                  <a:pt x="946547" y="0"/>
                </a:lnTo>
                <a:lnTo>
                  <a:pt x="94654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196578" y="5357813"/>
            <a:ext cx="241103" cy="446484"/>
          </a:xfrm>
          <a:custGeom>
            <a:avLst/>
            <a:gdLst/>
            <a:ahLst/>
            <a:cxnLst/>
            <a:rect l="0" t="0" r="0" b="0"/>
            <a:pathLst>
              <a:path w="241103" h="446484">
                <a:moveTo>
                  <a:pt x="44649" y="133945"/>
                </a:moveTo>
                <a:lnTo>
                  <a:pt x="44649" y="133945"/>
                </a:lnTo>
                <a:lnTo>
                  <a:pt x="44649" y="133945"/>
                </a:lnTo>
                <a:lnTo>
                  <a:pt x="44649" y="142875"/>
                </a:lnTo>
                <a:lnTo>
                  <a:pt x="44649" y="151804"/>
                </a:lnTo>
                <a:lnTo>
                  <a:pt x="44649" y="169664"/>
                </a:lnTo>
                <a:lnTo>
                  <a:pt x="44649" y="178593"/>
                </a:lnTo>
                <a:lnTo>
                  <a:pt x="53578" y="196453"/>
                </a:lnTo>
                <a:lnTo>
                  <a:pt x="53578" y="214312"/>
                </a:lnTo>
                <a:lnTo>
                  <a:pt x="53578" y="241100"/>
                </a:lnTo>
                <a:lnTo>
                  <a:pt x="62508" y="267889"/>
                </a:lnTo>
                <a:lnTo>
                  <a:pt x="62508" y="285749"/>
                </a:lnTo>
                <a:lnTo>
                  <a:pt x="71438" y="312538"/>
                </a:lnTo>
                <a:lnTo>
                  <a:pt x="80367" y="330397"/>
                </a:lnTo>
                <a:lnTo>
                  <a:pt x="80367" y="348257"/>
                </a:lnTo>
                <a:lnTo>
                  <a:pt x="89297" y="366116"/>
                </a:lnTo>
                <a:lnTo>
                  <a:pt x="89297" y="383975"/>
                </a:lnTo>
                <a:lnTo>
                  <a:pt x="98227" y="392905"/>
                </a:lnTo>
                <a:lnTo>
                  <a:pt x="98227" y="392905"/>
                </a:lnTo>
                <a:lnTo>
                  <a:pt x="98227" y="392905"/>
                </a:lnTo>
                <a:lnTo>
                  <a:pt x="98227" y="392905"/>
                </a:lnTo>
                <a:lnTo>
                  <a:pt x="98227" y="383975"/>
                </a:lnTo>
                <a:lnTo>
                  <a:pt x="98227" y="366116"/>
                </a:lnTo>
                <a:lnTo>
                  <a:pt x="98227" y="348257"/>
                </a:lnTo>
                <a:lnTo>
                  <a:pt x="98227" y="321467"/>
                </a:lnTo>
                <a:lnTo>
                  <a:pt x="89297" y="294678"/>
                </a:lnTo>
                <a:lnTo>
                  <a:pt x="89297" y="267889"/>
                </a:lnTo>
                <a:lnTo>
                  <a:pt x="80367" y="241100"/>
                </a:lnTo>
                <a:lnTo>
                  <a:pt x="71438" y="214312"/>
                </a:lnTo>
                <a:lnTo>
                  <a:pt x="62508" y="178593"/>
                </a:lnTo>
                <a:lnTo>
                  <a:pt x="62508" y="151804"/>
                </a:lnTo>
                <a:lnTo>
                  <a:pt x="53578" y="125015"/>
                </a:lnTo>
                <a:lnTo>
                  <a:pt x="44649" y="98226"/>
                </a:lnTo>
                <a:lnTo>
                  <a:pt x="44649" y="71437"/>
                </a:lnTo>
                <a:lnTo>
                  <a:pt x="44649" y="53578"/>
                </a:lnTo>
                <a:lnTo>
                  <a:pt x="44649" y="35718"/>
                </a:lnTo>
                <a:lnTo>
                  <a:pt x="53578" y="1785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9664" y="35718"/>
                </a:lnTo>
                <a:lnTo>
                  <a:pt x="178594" y="53578"/>
                </a:lnTo>
                <a:lnTo>
                  <a:pt x="178594" y="71437"/>
                </a:lnTo>
                <a:lnTo>
                  <a:pt x="178594" y="89296"/>
                </a:lnTo>
                <a:lnTo>
                  <a:pt x="178594" y="10715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33945" y="15180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25016" y="160734"/>
                </a:lnTo>
                <a:lnTo>
                  <a:pt x="133945" y="169664"/>
                </a:lnTo>
                <a:lnTo>
                  <a:pt x="142875" y="178593"/>
                </a:lnTo>
                <a:lnTo>
                  <a:pt x="151805" y="187523"/>
                </a:lnTo>
                <a:lnTo>
                  <a:pt x="169664" y="196453"/>
                </a:lnTo>
                <a:lnTo>
                  <a:pt x="187524" y="214312"/>
                </a:lnTo>
                <a:lnTo>
                  <a:pt x="205383" y="223241"/>
                </a:lnTo>
                <a:lnTo>
                  <a:pt x="214313" y="241100"/>
                </a:lnTo>
                <a:lnTo>
                  <a:pt x="223242" y="258960"/>
                </a:lnTo>
                <a:lnTo>
                  <a:pt x="232172" y="285749"/>
                </a:lnTo>
                <a:lnTo>
                  <a:pt x="241102" y="303608"/>
                </a:lnTo>
                <a:lnTo>
                  <a:pt x="241102" y="321467"/>
                </a:lnTo>
                <a:lnTo>
                  <a:pt x="232172" y="348257"/>
                </a:lnTo>
                <a:lnTo>
                  <a:pt x="223242" y="366116"/>
                </a:lnTo>
                <a:lnTo>
                  <a:pt x="205383" y="392905"/>
                </a:lnTo>
                <a:lnTo>
                  <a:pt x="187524" y="401835"/>
                </a:lnTo>
                <a:lnTo>
                  <a:pt x="169664" y="419694"/>
                </a:lnTo>
                <a:lnTo>
                  <a:pt x="151805" y="428624"/>
                </a:lnTo>
                <a:lnTo>
                  <a:pt x="125016" y="437553"/>
                </a:lnTo>
                <a:lnTo>
                  <a:pt x="98227" y="446483"/>
                </a:lnTo>
                <a:lnTo>
                  <a:pt x="80367" y="446483"/>
                </a:lnTo>
                <a:lnTo>
                  <a:pt x="62508" y="446483"/>
                </a:lnTo>
                <a:lnTo>
                  <a:pt x="44649" y="437553"/>
                </a:lnTo>
                <a:lnTo>
                  <a:pt x="35719" y="428624"/>
                </a:lnTo>
                <a:lnTo>
                  <a:pt x="17860" y="410764"/>
                </a:lnTo>
                <a:lnTo>
                  <a:pt x="8930" y="392905"/>
                </a:lnTo>
                <a:lnTo>
                  <a:pt x="0" y="375046"/>
                </a:lnTo>
                <a:lnTo>
                  <a:pt x="0" y="357186"/>
                </a:lnTo>
                <a:lnTo>
                  <a:pt x="0" y="348257"/>
                </a:lnTo>
                <a:lnTo>
                  <a:pt x="0" y="3482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82328" y="5304234"/>
            <a:ext cx="17861" cy="62509"/>
          </a:xfrm>
          <a:custGeom>
            <a:avLst/>
            <a:gdLst/>
            <a:ahLst/>
            <a:cxnLst/>
            <a:rect l="0" t="0" r="0" b="0"/>
            <a:pathLst>
              <a:path w="17861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62508"/>
                </a:lnTo>
                <a:lnTo>
                  <a:pt x="1786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96641" y="5750718"/>
            <a:ext cx="991196" cy="35720"/>
          </a:xfrm>
          <a:custGeom>
            <a:avLst/>
            <a:gdLst/>
            <a:ahLst/>
            <a:cxnLst/>
            <a:rect l="0" t="0" r="0" b="0"/>
            <a:pathLst>
              <a:path w="99119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96453" y="17859"/>
                </a:lnTo>
                <a:lnTo>
                  <a:pt x="232172" y="17859"/>
                </a:lnTo>
                <a:lnTo>
                  <a:pt x="267890" y="17859"/>
                </a:lnTo>
                <a:lnTo>
                  <a:pt x="312539" y="17859"/>
                </a:lnTo>
                <a:lnTo>
                  <a:pt x="348257" y="17859"/>
                </a:lnTo>
                <a:lnTo>
                  <a:pt x="401836" y="17859"/>
                </a:lnTo>
                <a:lnTo>
                  <a:pt x="446484" y="8930"/>
                </a:lnTo>
                <a:lnTo>
                  <a:pt x="491132" y="8930"/>
                </a:lnTo>
                <a:lnTo>
                  <a:pt x="535781" y="8930"/>
                </a:lnTo>
                <a:lnTo>
                  <a:pt x="589359" y="8930"/>
                </a:lnTo>
                <a:lnTo>
                  <a:pt x="634007" y="8930"/>
                </a:lnTo>
                <a:lnTo>
                  <a:pt x="687586" y="8930"/>
                </a:lnTo>
                <a:lnTo>
                  <a:pt x="723304" y="8930"/>
                </a:lnTo>
                <a:lnTo>
                  <a:pt x="767953" y="8930"/>
                </a:lnTo>
                <a:lnTo>
                  <a:pt x="812601" y="8930"/>
                </a:lnTo>
                <a:lnTo>
                  <a:pt x="848320" y="8930"/>
                </a:lnTo>
                <a:lnTo>
                  <a:pt x="884039" y="8930"/>
                </a:lnTo>
                <a:lnTo>
                  <a:pt x="910828" y="8930"/>
                </a:lnTo>
                <a:lnTo>
                  <a:pt x="937617" y="0"/>
                </a:lnTo>
                <a:lnTo>
                  <a:pt x="964406" y="0"/>
                </a:lnTo>
                <a:lnTo>
                  <a:pt x="973336" y="0"/>
                </a:lnTo>
                <a:lnTo>
                  <a:pt x="991195" y="0"/>
                </a:lnTo>
                <a:lnTo>
                  <a:pt x="99119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285875" y="6072187"/>
            <a:ext cx="330399" cy="410766"/>
          </a:xfrm>
          <a:custGeom>
            <a:avLst/>
            <a:gdLst/>
            <a:ahLst/>
            <a:cxnLst/>
            <a:rect l="0" t="0" r="0" b="0"/>
            <a:pathLst>
              <a:path w="330399" h="410766">
                <a:moveTo>
                  <a:pt x="160734" y="8929"/>
                </a:moveTo>
                <a:lnTo>
                  <a:pt x="160734" y="8929"/>
                </a:lnTo>
                <a:lnTo>
                  <a:pt x="160734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8929"/>
                </a:lnTo>
                <a:lnTo>
                  <a:pt x="107156" y="8929"/>
                </a:lnTo>
                <a:lnTo>
                  <a:pt x="98227" y="26789"/>
                </a:lnTo>
                <a:lnTo>
                  <a:pt x="89297" y="35718"/>
                </a:lnTo>
                <a:lnTo>
                  <a:pt x="71438" y="53578"/>
                </a:lnTo>
                <a:lnTo>
                  <a:pt x="62508" y="62508"/>
                </a:lnTo>
                <a:lnTo>
                  <a:pt x="44648" y="8929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3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8930" y="223242"/>
                </a:lnTo>
                <a:lnTo>
                  <a:pt x="17859" y="241101"/>
                </a:lnTo>
                <a:lnTo>
                  <a:pt x="26789" y="258961"/>
                </a:lnTo>
                <a:lnTo>
                  <a:pt x="44648" y="276820"/>
                </a:lnTo>
                <a:lnTo>
                  <a:pt x="62508" y="294679"/>
                </a:lnTo>
                <a:lnTo>
                  <a:pt x="80367" y="303609"/>
                </a:lnTo>
                <a:lnTo>
                  <a:pt x="107156" y="321468"/>
                </a:lnTo>
                <a:lnTo>
                  <a:pt x="125016" y="330398"/>
                </a:lnTo>
                <a:lnTo>
                  <a:pt x="151805" y="339328"/>
                </a:lnTo>
                <a:lnTo>
                  <a:pt x="169664" y="357187"/>
                </a:lnTo>
                <a:lnTo>
                  <a:pt x="196453" y="366117"/>
                </a:lnTo>
                <a:lnTo>
                  <a:pt x="223242" y="375047"/>
                </a:lnTo>
                <a:lnTo>
                  <a:pt x="241102" y="392906"/>
                </a:lnTo>
                <a:lnTo>
                  <a:pt x="267891" y="401836"/>
                </a:lnTo>
                <a:lnTo>
                  <a:pt x="285750" y="410765"/>
                </a:lnTo>
                <a:lnTo>
                  <a:pt x="294680" y="410765"/>
                </a:lnTo>
                <a:lnTo>
                  <a:pt x="312539" y="410765"/>
                </a:lnTo>
                <a:lnTo>
                  <a:pt x="330398" y="410765"/>
                </a:lnTo>
                <a:lnTo>
                  <a:pt x="330398" y="410765"/>
                </a:lnTo>
                <a:lnTo>
                  <a:pt x="330398" y="4107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89484" y="5965030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44649"/>
                </a:lnTo>
                <a:lnTo>
                  <a:pt x="17860" y="62508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759148" y="6527601"/>
            <a:ext cx="1089423" cy="89298"/>
          </a:xfrm>
          <a:custGeom>
            <a:avLst/>
            <a:gdLst/>
            <a:ahLst/>
            <a:cxnLst/>
            <a:rect l="0" t="0" r="0" b="0"/>
            <a:pathLst>
              <a:path w="1089423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90" y="8929"/>
                </a:lnTo>
                <a:lnTo>
                  <a:pt x="53579" y="8929"/>
                </a:lnTo>
                <a:lnTo>
                  <a:pt x="71438" y="17859"/>
                </a:lnTo>
                <a:lnTo>
                  <a:pt x="89297" y="1785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5" y="35719"/>
                </a:lnTo>
                <a:lnTo>
                  <a:pt x="196454" y="35719"/>
                </a:lnTo>
                <a:lnTo>
                  <a:pt x="232172" y="35719"/>
                </a:lnTo>
                <a:lnTo>
                  <a:pt x="258961" y="44648"/>
                </a:lnTo>
                <a:lnTo>
                  <a:pt x="294680" y="44648"/>
                </a:lnTo>
                <a:lnTo>
                  <a:pt x="330399" y="44648"/>
                </a:lnTo>
                <a:lnTo>
                  <a:pt x="366118" y="44648"/>
                </a:lnTo>
                <a:lnTo>
                  <a:pt x="401836" y="53578"/>
                </a:lnTo>
                <a:lnTo>
                  <a:pt x="446485" y="53578"/>
                </a:lnTo>
                <a:lnTo>
                  <a:pt x="491133" y="53578"/>
                </a:lnTo>
                <a:lnTo>
                  <a:pt x="535782" y="53578"/>
                </a:lnTo>
                <a:lnTo>
                  <a:pt x="580430" y="53578"/>
                </a:lnTo>
                <a:lnTo>
                  <a:pt x="625079" y="53578"/>
                </a:lnTo>
                <a:lnTo>
                  <a:pt x="669727" y="62508"/>
                </a:lnTo>
                <a:lnTo>
                  <a:pt x="714375" y="62508"/>
                </a:lnTo>
                <a:lnTo>
                  <a:pt x="750094" y="62508"/>
                </a:lnTo>
                <a:lnTo>
                  <a:pt x="785813" y="71437"/>
                </a:lnTo>
                <a:lnTo>
                  <a:pt x="830461" y="71437"/>
                </a:lnTo>
                <a:lnTo>
                  <a:pt x="866180" y="80367"/>
                </a:lnTo>
                <a:lnTo>
                  <a:pt x="901899" y="89297"/>
                </a:lnTo>
                <a:lnTo>
                  <a:pt x="928688" y="89297"/>
                </a:lnTo>
                <a:lnTo>
                  <a:pt x="964407" y="89297"/>
                </a:lnTo>
                <a:lnTo>
                  <a:pt x="991196" y="89297"/>
                </a:lnTo>
                <a:lnTo>
                  <a:pt x="1017985" y="89297"/>
                </a:lnTo>
                <a:lnTo>
                  <a:pt x="1035844" y="89297"/>
                </a:lnTo>
                <a:lnTo>
                  <a:pt x="1062633" y="89297"/>
                </a:lnTo>
                <a:lnTo>
                  <a:pt x="1089422" y="89297"/>
                </a:lnTo>
                <a:lnTo>
                  <a:pt x="1089422" y="89297"/>
                </a:lnTo>
                <a:lnTo>
                  <a:pt x="1089422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Complete the following transformations for the given figure.    </a:t>
            </a:r>
          </a:p>
          <a:p>
            <a:pPr marL="114300" indent="0">
              <a:buNone/>
            </a:pPr>
            <a:r>
              <a:rPr lang="en-US" dirty="0" smtClean="0"/>
              <a:t>  1.  Reflect over the x-axis.  </a:t>
            </a:r>
          </a:p>
          <a:p>
            <a:pPr marL="114300" indent="0">
              <a:buNone/>
            </a:pPr>
            <a:r>
              <a:rPr lang="en-US" dirty="0" smtClean="0"/>
              <a:t> 2.  Reflect over y-axis.</a:t>
            </a:r>
          </a:p>
          <a:p>
            <a:pPr marL="114300" indent="0">
              <a:buNone/>
            </a:pPr>
            <a:r>
              <a:rPr lang="en-US" dirty="0" smtClean="0"/>
              <a:t>3.  Translate 2 down and 4 left.</a:t>
            </a:r>
          </a:p>
          <a:p>
            <a:pPr marL="114300" indent="0">
              <a:buNone/>
            </a:pPr>
            <a:r>
              <a:rPr lang="en-US" dirty="0" smtClean="0"/>
              <a:t>List the new coordinates.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3200"/>
            <a:ext cx="3724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5661422" y="5125641"/>
            <a:ext cx="71438" cy="71438"/>
          </a:xfrm>
          <a:custGeom>
            <a:avLst/>
            <a:gdLst/>
            <a:ahLst/>
            <a:cxnLst/>
            <a:rect l="0" t="0" r="0" b="0"/>
            <a:pathLst>
              <a:path w="71438" h="71438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9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62507"/>
                </a:lnTo>
                <a:lnTo>
                  <a:pt x="71437" y="62507"/>
                </a:lnTo>
                <a:lnTo>
                  <a:pt x="71437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62507"/>
                </a:lnTo>
                <a:lnTo>
                  <a:pt x="35719" y="62507"/>
                </a:lnTo>
                <a:lnTo>
                  <a:pt x="26789" y="44648"/>
                </a:lnTo>
                <a:lnTo>
                  <a:pt x="2678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9" y="35718"/>
                </a:lnTo>
                <a:lnTo>
                  <a:pt x="3571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40141" y="5134570"/>
            <a:ext cx="71438" cy="89298"/>
          </a:xfrm>
          <a:custGeom>
            <a:avLst/>
            <a:gdLst/>
            <a:ahLst/>
            <a:cxnLst/>
            <a:rect l="0" t="0" r="0" b="0"/>
            <a:pathLst>
              <a:path w="71438" h="89298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7" y="26789"/>
                </a:lnTo>
                <a:lnTo>
                  <a:pt x="6250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62507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8" y="7143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17860"/>
                </a:lnTo>
                <a:lnTo>
                  <a:pt x="53578" y="26789"/>
                </a:lnTo>
                <a:lnTo>
                  <a:pt x="62507" y="35719"/>
                </a:lnTo>
                <a:lnTo>
                  <a:pt x="62507" y="5357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80368"/>
                </a:lnTo>
                <a:lnTo>
                  <a:pt x="62507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44648" y="80368"/>
                </a:lnTo>
                <a:lnTo>
                  <a:pt x="35718" y="71438"/>
                </a:lnTo>
                <a:lnTo>
                  <a:pt x="35718" y="62508"/>
                </a:lnTo>
                <a:lnTo>
                  <a:pt x="2678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8" y="53578"/>
                </a:lnTo>
                <a:lnTo>
                  <a:pt x="35718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858000" y="5768577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2678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71438"/>
                </a:lnTo>
                <a:lnTo>
                  <a:pt x="53578" y="71438"/>
                </a:lnTo>
                <a:lnTo>
                  <a:pt x="44648" y="7143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77570" y="5732859"/>
            <a:ext cx="71439" cy="89297"/>
          </a:xfrm>
          <a:custGeom>
            <a:avLst/>
            <a:gdLst/>
            <a:ahLst/>
            <a:cxnLst/>
            <a:rect l="0" t="0" r="0" b="0"/>
            <a:pathLst>
              <a:path w="71439" h="89297">
                <a:moveTo>
                  <a:pt x="17860" y="35718"/>
                </a:moveTo>
                <a:lnTo>
                  <a:pt x="17860" y="35718"/>
                </a:lnTo>
                <a:lnTo>
                  <a:pt x="17860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62507"/>
                </a:lnTo>
                <a:lnTo>
                  <a:pt x="71438" y="71437"/>
                </a:lnTo>
                <a:lnTo>
                  <a:pt x="62508" y="80367"/>
                </a:lnTo>
                <a:lnTo>
                  <a:pt x="62508" y="80367"/>
                </a:lnTo>
                <a:lnTo>
                  <a:pt x="53578" y="89296"/>
                </a:lnTo>
                <a:lnTo>
                  <a:pt x="44649" y="89296"/>
                </a:lnTo>
                <a:lnTo>
                  <a:pt x="35719" y="89296"/>
                </a:lnTo>
                <a:lnTo>
                  <a:pt x="26789" y="80367"/>
                </a:lnTo>
                <a:lnTo>
                  <a:pt x="26789" y="80367"/>
                </a:lnTo>
                <a:lnTo>
                  <a:pt x="17860" y="71437"/>
                </a:lnTo>
                <a:lnTo>
                  <a:pt x="893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80367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1786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81055" y="5063133"/>
            <a:ext cx="1312665" cy="785813"/>
          </a:xfrm>
          <a:custGeom>
            <a:avLst/>
            <a:gdLst/>
            <a:ahLst/>
            <a:cxnLst/>
            <a:rect l="0" t="0" r="0" b="0"/>
            <a:pathLst>
              <a:path w="1312665" h="785813">
                <a:moveTo>
                  <a:pt x="669726" y="732233"/>
                </a:move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69726" y="723304"/>
                </a:lnTo>
                <a:lnTo>
                  <a:pt x="678656" y="714374"/>
                </a:lnTo>
                <a:lnTo>
                  <a:pt x="678656" y="714374"/>
                </a:lnTo>
                <a:lnTo>
                  <a:pt x="687586" y="714374"/>
                </a:lnTo>
                <a:lnTo>
                  <a:pt x="696515" y="723304"/>
                </a:lnTo>
                <a:lnTo>
                  <a:pt x="714375" y="723304"/>
                </a:lnTo>
                <a:lnTo>
                  <a:pt x="723304" y="723304"/>
                </a:lnTo>
                <a:lnTo>
                  <a:pt x="741164" y="723304"/>
                </a:lnTo>
                <a:lnTo>
                  <a:pt x="759023" y="732233"/>
                </a:lnTo>
                <a:lnTo>
                  <a:pt x="776883" y="732233"/>
                </a:lnTo>
                <a:lnTo>
                  <a:pt x="794742" y="732233"/>
                </a:lnTo>
                <a:lnTo>
                  <a:pt x="812601" y="741163"/>
                </a:lnTo>
                <a:lnTo>
                  <a:pt x="830461" y="741163"/>
                </a:lnTo>
                <a:lnTo>
                  <a:pt x="857250" y="741163"/>
                </a:lnTo>
                <a:lnTo>
                  <a:pt x="875109" y="741163"/>
                </a:lnTo>
                <a:lnTo>
                  <a:pt x="901898" y="750093"/>
                </a:lnTo>
                <a:lnTo>
                  <a:pt x="919758" y="750093"/>
                </a:lnTo>
                <a:lnTo>
                  <a:pt x="937617" y="750093"/>
                </a:lnTo>
                <a:lnTo>
                  <a:pt x="964406" y="759022"/>
                </a:lnTo>
                <a:lnTo>
                  <a:pt x="982265" y="759022"/>
                </a:lnTo>
                <a:lnTo>
                  <a:pt x="1000125" y="759022"/>
                </a:lnTo>
                <a:lnTo>
                  <a:pt x="1026914" y="767952"/>
                </a:lnTo>
                <a:lnTo>
                  <a:pt x="1044773" y="767952"/>
                </a:lnTo>
                <a:lnTo>
                  <a:pt x="1062633" y="767952"/>
                </a:lnTo>
                <a:lnTo>
                  <a:pt x="1080492" y="767952"/>
                </a:lnTo>
                <a:lnTo>
                  <a:pt x="1098351" y="776882"/>
                </a:lnTo>
                <a:lnTo>
                  <a:pt x="1116211" y="776882"/>
                </a:lnTo>
                <a:lnTo>
                  <a:pt x="1134070" y="776882"/>
                </a:lnTo>
                <a:lnTo>
                  <a:pt x="1151929" y="776882"/>
                </a:lnTo>
                <a:lnTo>
                  <a:pt x="1160859" y="785812"/>
                </a:lnTo>
                <a:lnTo>
                  <a:pt x="1178718" y="785812"/>
                </a:lnTo>
                <a:lnTo>
                  <a:pt x="1187648" y="785812"/>
                </a:lnTo>
                <a:lnTo>
                  <a:pt x="1205508" y="785812"/>
                </a:lnTo>
                <a:lnTo>
                  <a:pt x="1223367" y="785812"/>
                </a:lnTo>
                <a:lnTo>
                  <a:pt x="1232297" y="785812"/>
                </a:lnTo>
                <a:lnTo>
                  <a:pt x="1241226" y="785812"/>
                </a:lnTo>
                <a:lnTo>
                  <a:pt x="1250156" y="785812"/>
                </a:lnTo>
                <a:lnTo>
                  <a:pt x="1259086" y="785812"/>
                </a:lnTo>
                <a:lnTo>
                  <a:pt x="1268015" y="785812"/>
                </a:lnTo>
                <a:lnTo>
                  <a:pt x="1276945" y="785812"/>
                </a:lnTo>
                <a:lnTo>
                  <a:pt x="1285875" y="785812"/>
                </a:lnTo>
                <a:lnTo>
                  <a:pt x="1285875" y="785812"/>
                </a:lnTo>
                <a:lnTo>
                  <a:pt x="1294804" y="785812"/>
                </a:lnTo>
                <a:lnTo>
                  <a:pt x="1294804" y="785812"/>
                </a:lnTo>
                <a:lnTo>
                  <a:pt x="1303734" y="785812"/>
                </a:lnTo>
                <a:lnTo>
                  <a:pt x="1303734" y="785812"/>
                </a:lnTo>
                <a:lnTo>
                  <a:pt x="130373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85812"/>
                </a:lnTo>
                <a:lnTo>
                  <a:pt x="1312664" y="776882"/>
                </a:lnTo>
                <a:lnTo>
                  <a:pt x="1312664" y="776882"/>
                </a:lnTo>
                <a:lnTo>
                  <a:pt x="1312664" y="776882"/>
                </a:lnTo>
                <a:lnTo>
                  <a:pt x="1312664" y="776882"/>
                </a:lnTo>
                <a:lnTo>
                  <a:pt x="1312664" y="767952"/>
                </a:lnTo>
                <a:lnTo>
                  <a:pt x="1312664" y="767952"/>
                </a:lnTo>
                <a:lnTo>
                  <a:pt x="1312664" y="759022"/>
                </a:lnTo>
                <a:lnTo>
                  <a:pt x="1312664" y="750093"/>
                </a:lnTo>
                <a:lnTo>
                  <a:pt x="1303734" y="750093"/>
                </a:lnTo>
                <a:lnTo>
                  <a:pt x="1303734" y="741163"/>
                </a:lnTo>
                <a:lnTo>
                  <a:pt x="1303734" y="732233"/>
                </a:lnTo>
                <a:lnTo>
                  <a:pt x="1303734" y="723304"/>
                </a:lnTo>
                <a:lnTo>
                  <a:pt x="1303734" y="714374"/>
                </a:lnTo>
                <a:lnTo>
                  <a:pt x="1303734" y="696515"/>
                </a:lnTo>
                <a:lnTo>
                  <a:pt x="1294804" y="687585"/>
                </a:lnTo>
                <a:lnTo>
                  <a:pt x="1294804" y="669726"/>
                </a:lnTo>
                <a:lnTo>
                  <a:pt x="1294804" y="660796"/>
                </a:lnTo>
                <a:lnTo>
                  <a:pt x="1294804" y="642937"/>
                </a:lnTo>
                <a:lnTo>
                  <a:pt x="1294804" y="625077"/>
                </a:lnTo>
                <a:lnTo>
                  <a:pt x="1294804" y="616147"/>
                </a:lnTo>
                <a:lnTo>
                  <a:pt x="1285875" y="598288"/>
                </a:lnTo>
                <a:lnTo>
                  <a:pt x="1285875" y="580429"/>
                </a:lnTo>
                <a:lnTo>
                  <a:pt x="1285875" y="562569"/>
                </a:lnTo>
                <a:lnTo>
                  <a:pt x="1285875" y="544710"/>
                </a:lnTo>
                <a:lnTo>
                  <a:pt x="1276945" y="526851"/>
                </a:lnTo>
                <a:lnTo>
                  <a:pt x="1276945" y="508992"/>
                </a:lnTo>
                <a:lnTo>
                  <a:pt x="1276945" y="491133"/>
                </a:lnTo>
                <a:lnTo>
                  <a:pt x="1276945" y="473273"/>
                </a:lnTo>
                <a:lnTo>
                  <a:pt x="1276945" y="455414"/>
                </a:lnTo>
                <a:lnTo>
                  <a:pt x="1268015" y="437555"/>
                </a:lnTo>
                <a:lnTo>
                  <a:pt x="1268015" y="419695"/>
                </a:lnTo>
                <a:lnTo>
                  <a:pt x="1268015" y="401836"/>
                </a:lnTo>
                <a:lnTo>
                  <a:pt x="1276945" y="375047"/>
                </a:lnTo>
                <a:lnTo>
                  <a:pt x="1276945" y="357187"/>
                </a:lnTo>
                <a:lnTo>
                  <a:pt x="1276945" y="339328"/>
                </a:lnTo>
                <a:lnTo>
                  <a:pt x="1276945" y="321469"/>
                </a:lnTo>
                <a:lnTo>
                  <a:pt x="1276945" y="303609"/>
                </a:lnTo>
                <a:lnTo>
                  <a:pt x="1276945" y="285750"/>
                </a:lnTo>
                <a:lnTo>
                  <a:pt x="1276945" y="276820"/>
                </a:lnTo>
                <a:lnTo>
                  <a:pt x="1276945" y="258961"/>
                </a:lnTo>
                <a:lnTo>
                  <a:pt x="1276945" y="241101"/>
                </a:lnTo>
                <a:lnTo>
                  <a:pt x="1276945" y="232172"/>
                </a:lnTo>
                <a:lnTo>
                  <a:pt x="1276945" y="214312"/>
                </a:lnTo>
                <a:lnTo>
                  <a:pt x="1276945" y="196453"/>
                </a:lnTo>
                <a:lnTo>
                  <a:pt x="1276945" y="187523"/>
                </a:lnTo>
                <a:lnTo>
                  <a:pt x="1276945" y="178594"/>
                </a:lnTo>
                <a:lnTo>
                  <a:pt x="1276945" y="160734"/>
                </a:lnTo>
                <a:lnTo>
                  <a:pt x="1276945" y="160734"/>
                </a:lnTo>
                <a:lnTo>
                  <a:pt x="1276945" y="151805"/>
                </a:lnTo>
                <a:lnTo>
                  <a:pt x="1285875" y="142875"/>
                </a:lnTo>
                <a:lnTo>
                  <a:pt x="1285875" y="133945"/>
                </a:lnTo>
                <a:lnTo>
                  <a:pt x="1285875" y="125015"/>
                </a:lnTo>
                <a:lnTo>
                  <a:pt x="1285875" y="116086"/>
                </a:lnTo>
                <a:lnTo>
                  <a:pt x="1285875" y="116086"/>
                </a:lnTo>
                <a:lnTo>
                  <a:pt x="1285875" y="107156"/>
                </a:lnTo>
                <a:lnTo>
                  <a:pt x="1285875" y="98226"/>
                </a:lnTo>
                <a:lnTo>
                  <a:pt x="1285875" y="98226"/>
                </a:lnTo>
                <a:lnTo>
                  <a:pt x="1285875" y="89297"/>
                </a:lnTo>
                <a:lnTo>
                  <a:pt x="1285875" y="80367"/>
                </a:lnTo>
                <a:lnTo>
                  <a:pt x="1285875" y="80367"/>
                </a:lnTo>
                <a:lnTo>
                  <a:pt x="1285875" y="71437"/>
                </a:lnTo>
                <a:lnTo>
                  <a:pt x="1276945" y="71437"/>
                </a:lnTo>
                <a:lnTo>
                  <a:pt x="1276945" y="62508"/>
                </a:lnTo>
                <a:lnTo>
                  <a:pt x="1276945" y="62508"/>
                </a:lnTo>
                <a:lnTo>
                  <a:pt x="1276945" y="53578"/>
                </a:lnTo>
                <a:lnTo>
                  <a:pt x="1276945" y="53578"/>
                </a:lnTo>
                <a:lnTo>
                  <a:pt x="1276945" y="53578"/>
                </a:lnTo>
                <a:lnTo>
                  <a:pt x="1276945" y="44648"/>
                </a:lnTo>
                <a:lnTo>
                  <a:pt x="1276945" y="44648"/>
                </a:lnTo>
                <a:lnTo>
                  <a:pt x="1276945" y="44648"/>
                </a:lnTo>
                <a:lnTo>
                  <a:pt x="1276945" y="44648"/>
                </a:lnTo>
                <a:lnTo>
                  <a:pt x="1268015" y="35719"/>
                </a:lnTo>
                <a:lnTo>
                  <a:pt x="1268015" y="35719"/>
                </a:lnTo>
                <a:lnTo>
                  <a:pt x="1268015" y="35719"/>
                </a:lnTo>
                <a:lnTo>
                  <a:pt x="1268015" y="35719"/>
                </a:lnTo>
                <a:lnTo>
                  <a:pt x="1259086" y="35719"/>
                </a:lnTo>
                <a:lnTo>
                  <a:pt x="1259086" y="35719"/>
                </a:lnTo>
                <a:lnTo>
                  <a:pt x="1259086" y="35719"/>
                </a:lnTo>
                <a:lnTo>
                  <a:pt x="1250156" y="35719"/>
                </a:lnTo>
                <a:lnTo>
                  <a:pt x="1250156" y="35719"/>
                </a:lnTo>
                <a:lnTo>
                  <a:pt x="1241226" y="35719"/>
                </a:lnTo>
                <a:lnTo>
                  <a:pt x="1232297" y="35719"/>
                </a:lnTo>
                <a:lnTo>
                  <a:pt x="1223367" y="35719"/>
                </a:lnTo>
                <a:lnTo>
                  <a:pt x="1214437" y="35719"/>
                </a:lnTo>
                <a:lnTo>
                  <a:pt x="1205508" y="26789"/>
                </a:lnTo>
                <a:lnTo>
                  <a:pt x="1196578" y="26789"/>
                </a:lnTo>
                <a:lnTo>
                  <a:pt x="1178718" y="26789"/>
                </a:lnTo>
                <a:lnTo>
                  <a:pt x="1169789" y="26789"/>
                </a:lnTo>
                <a:lnTo>
                  <a:pt x="1151929" y="26789"/>
                </a:lnTo>
                <a:lnTo>
                  <a:pt x="1134070" y="26789"/>
                </a:lnTo>
                <a:lnTo>
                  <a:pt x="1116211" y="17859"/>
                </a:lnTo>
                <a:lnTo>
                  <a:pt x="1098351" y="17859"/>
                </a:lnTo>
                <a:lnTo>
                  <a:pt x="1080492" y="17859"/>
                </a:lnTo>
                <a:lnTo>
                  <a:pt x="1062633" y="17859"/>
                </a:lnTo>
                <a:lnTo>
                  <a:pt x="1044773" y="8930"/>
                </a:lnTo>
                <a:lnTo>
                  <a:pt x="1017984" y="8930"/>
                </a:lnTo>
                <a:lnTo>
                  <a:pt x="991195" y="8930"/>
                </a:lnTo>
                <a:lnTo>
                  <a:pt x="973336" y="8930"/>
                </a:lnTo>
                <a:lnTo>
                  <a:pt x="946547" y="8930"/>
                </a:lnTo>
                <a:lnTo>
                  <a:pt x="919758" y="0"/>
                </a:lnTo>
                <a:lnTo>
                  <a:pt x="892968" y="0"/>
                </a:lnTo>
                <a:lnTo>
                  <a:pt x="866179" y="0"/>
                </a:lnTo>
                <a:lnTo>
                  <a:pt x="839390" y="0"/>
                </a:lnTo>
                <a:lnTo>
                  <a:pt x="812601" y="0"/>
                </a:lnTo>
                <a:lnTo>
                  <a:pt x="785812" y="0"/>
                </a:lnTo>
                <a:lnTo>
                  <a:pt x="767953" y="0"/>
                </a:lnTo>
                <a:lnTo>
                  <a:pt x="741164" y="0"/>
                </a:lnTo>
                <a:lnTo>
                  <a:pt x="714375" y="0"/>
                </a:lnTo>
                <a:lnTo>
                  <a:pt x="687586" y="0"/>
                </a:lnTo>
                <a:lnTo>
                  <a:pt x="660797" y="0"/>
                </a:lnTo>
                <a:lnTo>
                  <a:pt x="634008" y="8930"/>
                </a:lnTo>
                <a:lnTo>
                  <a:pt x="607218" y="8930"/>
                </a:lnTo>
                <a:lnTo>
                  <a:pt x="580429" y="8930"/>
                </a:lnTo>
                <a:lnTo>
                  <a:pt x="553640" y="8930"/>
                </a:lnTo>
                <a:lnTo>
                  <a:pt x="526851" y="8930"/>
                </a:lnTo>
                <a:lnTo>
                  <a:pt x="500062" y="8930"/>
                </a:lnTo>
                <a:lnTo>
                  <a:pt x="473273" y="8930"/>
                </a:lnTo>
                <a:lnTo>
                  <a:pt x="455414" y="8930"/>
                </a:lnTo>
                <a:lnTo>
                  <a:pt x="428625" y="8930"/>
                </a:lnTo>
                <a:lnTo>
                  <a:pt x="401836" y="8930"/>
                </a:lnTo>
                <a:lnTo>
                  <a:pt x="375047" y="8930"/>
                </a:lnTo>
                <a:lnTo>
                  <a:pt x="348258" y="8930"/>
                </a:lnTo>
                <a:lnTo>
                  <a:pt x="330398" y="8930"/>
                </a:lnTo>
                <a:lnTo>
                  <a:pt x="303609" y="8930"/>
                </a:lnTo>
                <a:lnTo>
                  <a:pt x="285750" y="17859"/>
                </a:lnTo>
                <a:lnTo>
                  <a:pt x="258961" y="17859"/>
                </a:lnTo>
                <a:lnTo>
                  <a:pt x="241101" y="17859"/>
                </a:lnTo>
                <a:lnTo>
                  <a:pt x="214312" y="17859"/>
                </a:lnTo>
                <a:lnTo>
                  <a:pt x="196453" y="17859"/>
                </a:lnTo>
                <a:lnTo>
                  <a:pt x="178593" y="17859"/>
                </a:lnTo>
                <a:lnTo>
                  <a:pt x="160734" y="17859"/>
                </a:lnTo>
                <a:lnTo>
                  <a:pt x="142875" y="17859"/>
                </a:lnTo>
                <a:lnTo>
                  <a:pt x="116086" y="17859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35718" y="53578"/>
                </a:lnTo>
                <a:lnTo>
                  <a:pt x="44648" y="62508"/>
                </a:lnTo>
                <a:lnTo>
                  <a:pt x="53578" y="80367"/>
                </a:lnTo>
                <a:lnTo>
                  <a:pt x="71437" y="89297"/>
                </a:lnTo>
                <a:lnTo>
                  <a:pt x="89297" y="107156"/>
                </a:lnTo>
                <a:lnTo>
                  <a:pt x="107156" y="125015"/>
                </a:lnTo>
                <a:lnTo>
                  <a:pt x="125015" y="142875"/>
                </a:lnTo>
                <a:lnTo>
                  <a:pt x="142875" y="160734"/>
                </a:lnTo>
                <a:lnTo>
                  <a:pt x="160734" y="178594"/>
                </a:lnTo>
                <a:lnTo>
                  <a:pt x="178593" y="196453"/>
                </a:lnTo>
                <a:lnTo>
                  <a:pt x="205383" y="214312"/>
                </a:lnTo>
                <a:lnTo>
                  <a:pt x="223242" y="241101"/>
                </a:lnTo>
                <a:lnTo>
                  <a:pt x="250031" y="258961"/>
                </a:lnTo>
                <a:lnTo>
                  <a:pt x="267890" y="276820"/>
                </a:lnTo>
                <a:lnTo>
                  <a:pt x="285750" y="303609"/>
                </a:lnTo>
                <a:lnTo>
                  <a:pt x="312539" y="321469"/>
                </a:lnTo>
                <a:lnTo>
                  <a:pt x="330398" y="339328"/>
                </a:lnTo>
                <a:lnTo>
                  <a:pt x="357187" y="357187"/>
                </a:lnTo>
                <a:lnTo>
                  <a:pt x="375047" y="383976"/>
                </a:lnTo>
                <a:lnTo>
                  <a:pt x="401836" y="401836"/>
                </a:lnTo>
                <a:lnTo>
                  <a:pt x="419695" y="419695"/>
                </a:lnTo>
                <a:lnTo>
                  <a:pt x="437554" y="437555"/>
                </a:lnTo>
                <a:lnTo>
                  <a:pt x="455414" y="455414"/>
                </a:lnTo>
                <a:lnTo>
                  <a:pt x="482203" y="473273"/>
                </a:lnTo>
                <a:lnTo>
                  <a:pt x="500062" y="491133"/>
                </a:lnTo>
                <a:lnTo>
                  <a:pt x="517922" y="508992"/>
                </a:lnTo>
                <a:lnTo>
                  <a:pt x="535781" y="526851"/>
                </a:lnTo>
                <a:lnTo>
                  <a:pt x="553640" y="544710"/>
                </a:lnTo>
                <a:lnTo>
                  <a:pt x="571500" y="562569"/>
                </a:lnTo>
                <a:lnTo>
                  <a:pt x="589359" y="580429"/>
                </a:lnTo>
                <a:lnTo>
                  <a:pt x="607218" y="589358"/>
                </a:lnTo>
                <a:lnTo>
                  <a:pt x="616148" y="607218"/>
                </a:lnTo>
                <a:lnTo>
                  <a:pt x="634008" y="616147"/>
                </a:lnTo>
                <a:lnTo>
                  <a:pt x="642937" y="634007"/>
                </a:lnTo>
                <a:lnTo>
                  <a:pt x="660797" y="651866"/>
                </a:lnTo>
                <a:lnTo>
                  <a:pt x="669726" y="660796"/>
                </a:lnTo>
                <a:lnTo>
                  <a:pt x="678656" y="669726"/>
                </a:lnTo>
                <a:lnTo>
                  <a:pt x="696515" y="687585"/>
                </a:lnTo>
                <a:lnTo>
                  <a:pt x="705445" y="696515"/>
                </a:lnTo>
                <a:lnTo>
                  <a:pt x="714375" y="705444"/>
                </a:lnTo>
                <a:lnTo>
                  <a:pt x="723304" y="714374"/>
                </a:lnTo>
                <a:lnTo>
                  <a:pt x="732234" y="723304"/>
                </a:lnTo>
                <a:lnTo>
                  <a:pt x="741164" y="723304"/>
                </a:lnTo>
                <a:lnTo>
                  <a:pt x="750093" y="732233"/>
                </a:lnTo>
                <a:lnTo>
                  <a:pt x="759023" y="741163"/>
                </a:lnTo>
                <a:lnTo>
                  <a:pt x="767953" y="741163"/>
                </a:lnTo>
                <a:lnTo>
                  <a:pt x="767953" y="750093"/>
                </a:lnTo>
                <a:lnTo>
                  <a:pt x="776883" y="750093"/>
                </a:lnTo>
                <a:lnTo>
                  <a:pt x="776883" y="750093"/>
                </a:lnTo>
                <a:lnTo>
                  <a:pt x="776883" y="7500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20320" y="5197078"/>
            <a:ext cx="142876" cy="214314"/>
          </a:xfrm>
          <a:custGeom>
            <a:avLst/>
            <a:gdLst/>
            <a:ahLst/>
            <a:cxnLst/>
            <a:rect l="0" t="0" r="0" b="0"/>
            <a:pathLst>
              <a:path w="142876" h="214314">
                <a:moveTo>
                  <a:pt x="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8930" y="107156"/>
                </a:lnTo>
                <a:lnTo>
                  <a:pt x="17860" y="98227"/>
                </a:lnTo>
                <a:lnTo>
                  <a:pt x="26789" y="80367"/>
                </a:lnTo>
                <a:lnTo>
                  <a:pt x="35719" y="71438"/>
                </a:lnTo>
                <a:lnTo>
                  <a:pt x="53578" y="62508"/>
                </a:lnTo>
                <a:lnTo>
                  <a:pt x="62508" y="53578"/>
                </a:lnTo>
                <a:lnTo>
                  <a:pt x="80368" y="44649"/>
                </a:lnTo>
                <a:lnTo>
                  <a:pt x="89297" y="26789"/>
                </a:lnTo>
                <a:lnTo>
                  <a:pt x="107157" y="26789"/>
                </a:lnTo>
                <a:lnTo>
                  <a:pt x="116086" y="17860"/>
                </a:lnTo>
                <a:lnTo>
                  <a:pt x="125016" y="893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33946" y="4464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25016" y="89297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16086" y="14287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25016" y="196453"/>
                </a:lnTo>
                <a:lnTo>
                  <a:pt x="125016" y="205383"/>
                </a:lnTo>
                <a:lnTo>
                  <a:pt x="133946" y="214313"/>
                </a:lnTo>
                <a:lnTo>
                  <a:pt x="133946" y="214313"/>
                </a:lnTo>
                <a:lnTo>
                  <a:pt x="133946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73898" y="5232797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44649" y="17859"/>
                </a:lnTo>
                <a:lnTo>
                  <a:pt x="53579" y="26789"/>
                </a:lnTo>
                <a:lnTo>
                  <a:pt x="71438" y="44648"/>
                </a:lnTo>
                <a:lnTo>
                  <a:pt x="80368" y="53578"/>
                </a:lnTo>
                <a:lnTo>
                  <a:pt x="98227" y="62508"/>
                </a:lnTo>
                <a:lnTo>
                  <a:pt x="107157" y="7143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134695" y="5866804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17860" y="80367"/>
                </a:lnTo>
                <a:lnTo>
                  <a:pt x="1786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25016"/>
                </a:lnTo>
                <a:lnTo>
                  <a:pt x="0" y="107156"/>
                </a:lnTo>
                <a:lnTo>
                  <a:pt x="8930" y="98226"/>
                </a:lnTo>
                <a:lnTo>
                  <a:pt x="17860" y="80367"/>
                </a:lnTo>
                <a:lnTo>
                  <a:pt x="26789" y="53578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17859"/>
                </a:lnTo>
                <a:lnTo>
                  <a:pt x="107157" y="2678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33946" y="80367"/>
                </a:lnTo>
                <a:lnTo>
                  <a:pt x="125016" y="80367"/>
                </a:lnTo>
                <a:lnTo>
                  <a:pt x="125016" y="89297"/>
                </a:lnTo>
                <a:lnTo>
                  <a:pt x="116086" y="89297"/>
                </a:lnTo>
                <a:lnTo>
                  <a:pt x="107157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8" y="80367"/>
                </a:lnTo>
                <a:lnTo>
                  <a:pt x="89297" y="89297"/>
                </a:lnTo>
                <a:lnTo>
                  <a:pt x="98227" y="98226"/>
                </a:lnTo>
                <a:lnTo>
                  <a:pt x="107157" y="107156"/>
                </a:lnTo>
                <a:lnTo>
                  <a:pt x="107157" y="12501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16086" y="160734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07157" y="187523"/>
                </a:lnTo>
                <a:lnTo>
                  <a:pt x="98227" y="187523"/>
                </a:lnTo>
                <a:lnTo>
                  <a:pt x="89297" y="187523"/>
                </a:lnTo>
                <a:lnTo>
                  <a:pt x="80368" y="187523"/>
                </a:lnTo>
                <a:lnTo>
                  <a:pt x="62508" y="178594"/>
                </a:lnTo>
                <a:lnTo>
                  <a:pt x="53578" y="169664"/>
                </a:lnTo>
                <a:lnTo>
                  <a:pt x="44649" y="160734"/>
                </a:lnTo>
                <a:lnTo>
                  <a:pt x="35719" y="142875"/>
                </a:lnTo>
                <a:lnTo>
                  <a:pt x="26789" y="133945"/>
                </a:lnTo>
                <a:lnTo>
                  <a:pt x="17860" y="116086"/>
                </a:lnTo>
                <a:lnTo>
                  <a:pt x="8930" y="98226"/>
                </a:lnTo>
                <a:lnTo>
                  <a:pt x="8930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93719" y="5911452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98226" y="26789"/>
                </a:moveTo>
                <a:lnTo>
                  <a:pt x="9822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17859" y="98227"/>
                </a:lnTo>
                <a:lnTo>
                  <a:pt x="35719" y="125016"/>
                </a:lnTo>
                <a:lnTo>
                  <a:pt x="44648" y="142875"/>
                </a:lnTo>
                <a:lnTo>
                  <a:pt x="62508" y="160735"/>
                </a:lnTo>
                <a:lnTo>
                  <a:pt x="80367" y="178594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25015" y="20538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75859" y="4839890"/>
            <a:ext cx="169665" cy="169666"/>
          </a:xfrm>
          <a:custGeom>
            <a:avLst/>
            <a:gdLst/>
            <a:ahLst/>
            <a:cxnLst/>
            <a:rect l="0" t="0" r="0" b="0"/>
            <a:pathLst>
              <a:path w="169665" h="169666">
                <a:moveTo>
                  <a:pt x="8930" y="80368"/>
                </a:moveTo>
                <a:lnTo>
                  <a:pt x="8930" y="80368"/>
                </a:lnTo>
                <a:lnTo>
                  <a:pt x="8930" y="80368"/>
                </a:lnTo>
                <a:lnTo>
                  <a:pt x="17860" y="89298"/>
                </a:lnTo>
                <a:lnTo>
                  <a:pt x="17860" y="89298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116087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42876"/>
                </a:lnTo>
                <a:lnTo>
                  <a:pt x="17860" y="151805"/>
                </a:lnTo>
                <a:lnTo>
                  <a:pt x="17860" y="16073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0735"/>
                </a:lnTo>
                <a:lnTo>
                  <a:pt x="17860" y="151805"/>
                </a:lnTo>
                <a:lnTo>
                  <a:pt x="17860" y="133946"/>
                </a:lnTo>
                <a:lnTo>
                  <a:pt x="26789" y="116087"/>
                </a:lnTo>
                <a:lnTo>
                  <a:pt x="26789" y="98227"/>
                </a:lnTo>
                <a:lnTo>
                  <a:pt x="26789" y="80368"/>
                </a:lnTo>
                <a:lnTo>
                  <a:pt x="26789" y="62508"/>
                </a:lnTo>
                <a:lnTo>
                  <a:pt x="35719" y="44649"/>
                </a:lnTo>
                <a:lnTo>
                  <a:pt x="35719" y="26789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30"/>
                </a:lnTo>
                <a:lnTo>
                  <a:pt x="116086" y="17860"/>
                </a:lnTo>
                <a:lnTo>
                  <a:pt x="133946" y="35719"/>
                </a:lnTo>
                <a:lnTo>
                  <a:pt x="151805" y="53579"/>
                </a:lnTo>
                <a:lnTo>
                  <a:pt x="160735" y="62508"/>
                </a:lnTo>
                <a:lnTo>
                  <a:pt x="169664" y="89298"/>
                </a:lnTo>
                <a:lnTo>
                  <a:pt x="169664" y="98227"/>
                </a:lnTo>
                <a:lnTo>
                  <a:pt x="169664" y="116087"/>
                </a:lnTo>
                <a:lnTo>
                  <a:pt x="160735" y="133946"/>
                </a:lnTo>
                <a:lnTo>
                  <a:pt x="151805" y="142876"/>
                </a:lnTo>
                <a:lnTo>
                  <a:pt x="142875" y="151805"/>
                </a:lnTo>
                <a:lnTo>
                  <a:pt x="133946" y="151805"/>
                </a:lnTo>
                <a:lnTo>
                  <a:pt x="116086" y="160735"/>
                </a:lnTo>
                <a:lnTo>
                  <a:pt x="107157" y="160735"/>
                </a:lnTo>
                <a:lnTo>
                  <a:pt x="89297" y="151805"/>
                </a:lnTo>
                <a:lnTo>
                  <a:pt x="71438" y="151805"/>
                </a:lnTo>
                <a:lnTo>
                  <a:pt x="53579" y="142876"/>
                </a:lnTo>
                <a:lnTo>
                  <a:pt x="44649" y="142876"/>
                </a:lnTo>
                <a:lnTo>
                  <a:pt x="26789" y="13394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16087"/>
                </a:lnTo>
                <a:lnTo>
                  <a:pt x="0" y="1160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250156" y="4822031"/>
            <a:ext cx="187525" cy="375048"/>
          </a:xfrm>
          <a:custGeom>
            <a:avLst/>
            <a:gdLst/>
            <a:ahLst/>
            <a:cxnLst/>
            <a:rect l="0" t="0" r="0" b="0"/>
            <a:pathLst>
              <a:path w="187525" h="375048">
                <a:moveTo>
                  <a:pt x="0" y="339328"/>
                </a:move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48258"/>
                </a:lnTo>
                <a:lnTo>
                  <a:pt x="8930" y="339328"/>
                </a:lnTo>
                <a:lnTo>
                  <a:pt x="8930" y="339328"/>
                </a:lnTo>
                <a:lnTo>
                  <a:pt x="17860" y="321469"/>
                </a:lnTo>
                <a:lnTo>
                  <a:pt x="17860" y="312539"/>
                </a:lnTo>
                <a:lnTo>
                  <a:pt x="26789" y="294680"/>
                </a:lnTo>
                <a:lnTo>
                  <a:pt x="35719" y="276821"/>
                </a:lnTo>
                <a:lnTo>
                  <a:pt x="35719" y="250032"/>
                </a:lnTo>
                <a:lnTo>
                  <a:pt x="44649" y="232172"/>
                </a:lnTo>
                <a:lnTo>
                  <a:pt x="44649" y="214313"/>
                </a:lnTo>
                <a:lnTo>
                  <a:pt x="44649" y="187524"/>
                </a:lnTo>
                <a:lnTo>
                  <a:pt x="44649" y="160735"/>
                </a:lnTo>
                <a:lnTo>
                  <a:pt x="44649" y="142875"/>
                </a:lnTo>
                <a:lnTo>
                  <a:pt x="44649" y="116086"/>
                </a:lnTo>
                <a:lnTo>
                  <a:pt x="44649" y="98227"/>
                </a:lnTo>
                <a:lnTo>
                  <a:pt x="44649" y="80367"/>
                </a:lnTo>
                <a:lnTo>
                  <a:pt x="44649" y="53578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107157" y="80367"/>
                </a:lnTo>
                <a:lnTo>
                  <a:pt x="116086" y="107157"/>
                </a:lnTo>
                <a:lnTo>
                  <a:pt x="116086" y="125016"/>
                </a:lnTo>
                <a:lnTo>
                  <a:pt x="125016" y="151805"/>
                </a:lnTo>
                <a:lnTo>
                  <a:pt x="133946" y="178594"/>
                </a:lnTo>
                <a:lnTo>
                  <a:pt x="133946" y="205383"/>
                </a:lnTo>
                <a:lnTo>
                  <a:pt x="142875" y="232172"/>
                </a:lnTo>
                <a:lnTo>
                  <a:pt x="151805" y="258961"/>
                </a:lnTo>
                <a:lnTo>
                  <a:pt x="160735" y="285750"/>
                </a:lnTo>
                <a:lnTo>
                  <a:pt x="160735" y="303610"/>
                </a:lnTo>
                <a:lnTo>
                  <a:pt x="169664" y="321469"/>
                </a:lnTo>
                <a:lnTo>
                  <a:pt x="169664" y="339328"/>
                </a:lnTo>
                <a:lnTo>
                  <a:pt x="178594" y="357188"/>
                </a:lnTo>
                <a:lnTo>
                  <a:pt x="178594" y="366117"/>
                </a:lnTo>
                <a:lnTo>
                  <a:pt x="187524" y="366117"/>
                </a:lnTo>
                <a:lnTo>
                  <a:pt x="187524" y="375047"/>
                </a:lnTo>
                <a:lnTo>
                  <a:pt x="187524" y="375047"/>
                </a:lnTo>
                <a:lnTo>
                  <a:pt x="187524" y="375047"/>
                </a:lnTo>
                <a:lnTo>
                  <a:pt x="187524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268016" y="4991695"/>
            <a:ext cx="125016" cy="26790"/>
          </a:xfrm>
          <a:custGeom>
            <a:avLst/>
            <a:gdLst/>
            <a:ahLst/>
            <a:cxnLst/>
            <a:rect l="0" t="0" r="0" b="0"/>
            <a:pathLst>
              <a:path w="125016" h="26790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17860"/>
                </a:lnTo>
                <a:lnTo>
                  <a:pt x="98226" y="17860"/>
                </a:lnTo>
                <a:lnTo>
                  <a:pt x="116086" y="26789"/>
                </a:lnTo>
                <a:lnTo>
                  <a:pt x="125015" y="26789"/>
                </a:lnTo>
                <a:lnTo>
                  <a:pt x="12501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00188" y="4697015"/>
            <a:ext cx="44649" cy="116087"/>
          </a:xfrm>
          <a:custGeom>
            <a:avLst/>
            <a:gdLst/>
            <a:ahLst/>
            <a:cxnLst/>
            <a:rect l="0" t="0" r="0" b="0"/>
            <a:pathLst>
              <a:path w="44649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8" y="89297"/>
                </a:lnTo>
                <a:lnTo>
                  <a:pt x="35718" y="107156"/>
                </a:lnTo>
                <a:lnTo>
                  <a:pt x="44648" y="116086"/>
                </a:lnTo>
                <a:lnTo>
                  <a:pt x="4464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50219" y="5116711"/>
            <a:ext cx="1160860" cy="44649"/>
          </a:xfrm>
          <a:custGeom>
            <a:avLst/>
            <a:gdLst/>
            <a:ahLst/>
            <a:cxnLst/>
            <a:rect l="0" t="0" r="0" b="0"/>
            <a:pathLst>
              <a:path w="1160860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8" y="44648"/>
                </a:lnTo>
                <a:lnTo>
                  <a:pt x="53578" y="44648"/>
                </a:lnTo>
                <a:lnTo>
                  <a:pt x="71437" y="44648"/>
                </a:lnTo>
                <a:lnTo>
                  <a:pt x="89297" y="44648"/>
                </a:lnTo>
                <a:lnTo>
                  <a:pt x="116086" y="44648"/>
                </a:lnTo>
                <a:lnTo>
                  <a:pt x="133945" y="44648"/>
                </a:lnTo>
                <a:lnTo>
                  <a:pt x="160734" y="35719"/>
                </a:lnTo>
                <a:lnTo>
                  <a:pt x="187523" y="35719"/>
                </a:lnTo>
                <a:lnTo>
                  <a:pt x="214312" y="35719"/>
                </a:lnTo>
                <a:lnTo>
                  <a:pt x="241101" y="35719"/>
                </a:lnTo>
                <a:lnTo>
                  <a:pt x="267890" y="26789"/>
                </a:lnTo>
                <a:lnTo>
                  <a:pt x="303609" y="26789"/>
                </a:lnTo>
                <a:lnTo>
                  <a:pt x="339328" y="26789"/>
                </a:lnTo>
                <a:lnTo>
                  <a:pt x="375047" y="26789"/>
                </a:lnTo>
                <a:lnTo>
                  <a:pt x="401836" y="26789"/>
                </a:lnTo>
                <a:lnTo>
                  <a:pt x="437554" y="26789"/>
                </a:lnTo>
                <a:lnTo>
                  <a:pt x="473273" y="26789"/>
                </a:lnTo>
                <a:lnTo>
                  <a:pt x="517922" y="26789"/>
                </a:lnTo>
                <a:lnTo>
                  <a:pt x="553640" y="26789"/>
                </a:lnTo>
                <a:lnTo>
                  <a:pt x="598289" y="26789"/>
                </a:lnTo>
                <a:lnTo>
                  <a:pt x="634008" y="26789"/>
                </a:lnTo>
                <a:lnTo>
                  <a:pt x="678656" y="26789"/>
                </a:lnTo>
                <a:lnTo>
                  <a:pt x="714375" y="26789"/>
                </a:lnTo>
                <a:lnTo>
                  <a:pt x="759023" y="26789"/>
                </a:lnTo>
                <a:lnTo>
                  <a:pt x="794742" y="26789"/>
                </a:lnTo>
                <a:lnTo>
                  <a:pt x="839390" y="26789"/>
                </a:lnTo>
                <a:lnTo>
                  <a:pt x="875109" y="26789"/>
                </a:lnTo>
                <a:lnTo>
                  <a:pt x="919758" y="26789"/>
                </a:lnTo>
                <a:lnTo>
                  <a:pt x="955476" y="26789"/>
                </a:lnTo>
                <a:lnTo>
                  <a:pt x="991195" y="26789"/>
                </a:lnTo>
                <a:lnTo>
                  <a:pt x="1026914" y="17859"/>
                </a:lnTo>
                <a:lnTo>
                  <a:pt x="1053703" y="17859"/>
                </a:lnTo>
                <a:lnTo>
                  <a:pt x="1080492" y="8930"/>
                </a:lnTo>
                <a:lnTo>
                  <a:pt x="1107281" y="8930"/>
                </a:lnTo>
                <a:lnTo>
                  <a:pt x="1125140" y="0"/>
                </a:lnTo>
                <a:lnTo>
                  <a:pt x="1143000" y="0"/>
                </a:lnTo>
                <a:lnTo>
                  <a:pt x="1151929" y="0"/>
                </a:lnTo>
                <a:lnTo>
                  <a:pt x="1160859" y="0"/>
                </a:lnTo>
                <a:lnTo>
                  <a:pt x="116085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366242" y="5286375"/>
            <a:ext cx="187525" cy="348258"/>
          </a:xfrm>
          <a:custGeom>
            <a:avLst/>
            <a:gdLst/>
            <a:ahLst/>
            <a:cxnLst/>
            <a:rect l="0" t="0" r="0" b="0"/>
            <a:pathLst>
              <a:path w="187525" h="348258">
                <a:moveTo>
                  <a:pt x="0" y="133945"/>
                </a:move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60" y="160734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9" y="205383"/>
                </a:lnTo>
                <a:lnTo>
                  <a:pt x="44649" y="223242"/>
                </a:lnTo>
                <a:lnTo>
                  <a:pt x="44649" y="241102"/>
                </a:lnTo>
                <a:lnTo>
                  <a:pt x="53578" y="258961"/>
                </a:lnTo>
                <a:lnTo>
                  <a:pt x="53578" y="285750"/>
                </a:lnTo>
                <a:lnTo>
                  <a:pt x="62508" y="303609"/>
                </a:lnTo>
                <a:lnTo>
                  <a:pt x="62508" y="321468"/>
                </a:lnTo>
                <a:lnTo>
                  <a:pt x="62508" y="330398"/>
                </a:lnTo>
                <a:lnTo>
                  <a:pt x="71438" y="339327"/>
                </a:lnTo>
                <a:lnTo>
                  <a:pt x="71438" y="348257"/>
                </a:lnTo>
                <a:lnTo>
                  <a:pt x="71438" y="348257"/>
                </a:lnTo>
                <a:lnTo>
                  <a:pt x="80367" y="348257"/>
                </a:lnTo>
                <a:lnTo>
                  <a:pt x="80367" y="339327"/>
                </a:lnTo>
                <a:lnTo>
                  <a:pt x="80367" y="330398"/>
                </a:lnTo>
                <a:lnTo>
                  <a:pt x="71438" y="312538"/>
                </a:lnTo>
                <a:lnTo>
                  <a:pt x="71438" y="294679"/>
                </a:lnTo>
                <a:lnTo>
                  <a:pt x="71438" y="267891"/>
                </a:lnTo>
                <a:lnTo>
                  <a:pt x="62508" y="232172"/>
                </a:lnTo>
                <a:lnTo>
                  <a:pt x="53578" y="205383"/>
                </a:lnTo>
                <a:lnTo>
                  <a:pt x="44649" y="178594"/>
                </a:lnTo>
                <a:lnTo>
                  <a:pt x="35719" y="151805"/>
                </a:lnTo>
                <a:lnTo>
                  <a:pt x="26789" y="125016"/>
                </a:lnTo>
                <a:lnTo>
                  <a:pt x="26789" y="107156"/>
                </a:lnTo>
                <a:lnTo>
                  <a:pt x="17860" y="80367"/>
                </a:lnTo>
                <a:lnTo>
                  <a:pt x="26789" y="6250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1785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33946" y="8929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42875" y="133945"/>
                </a:lnTo>
                <a:lnTo>
                  <a:pt x="151805" y="151805"/>
                </a:lnTo>
                <a:lnTo>
                  <a:pt x="160735" y="160734"/>
                </a:lnTo>
                <a:lnTo>
                  <a:pt x="169664" y="187523"/>
                </a:lnTo>
                <a:lnTo>
                  <a:pt x="178594" y="205383"/>
                </a:lnTo>
                <a:lnTo>
                  <a:pt x="187524" y="223242"/>
                </a:lnTo>
                <a:lnTo>
                  <a:pt x="187524" y="250031"/>
                </a:lnTo>
                <a:lnTo>
                  <a:pt x="187524" y="267891"/>
                </a:lnTo>
                <a:lnTo>
                  <a:pt x="178594" y="285750"/>
                </a:lnTo>
                <a:lnTo>
                  <a:pt x="178594" y="303609"/>
                </a:lnTo>
                <a:lnTo>
                  <a:pt x="169664" y="321468"/>
                </a:lnTo>
                <a:lnTo>
                  <a:pt x="151805" y="330398"/>
                </a:lnTo>
                <a:lnTo>
                  <a:pt x="142875" y="339327"/>
                </a:lnTo>
                <a:lnTo>
                  <a:pt x="133946" y="339327"/>
                </a:lnTo>
                <a:lnTo>
                  <a:pt x="116086" y="339327"/>
                </a:lnTo>
                <a:lnTo>
                  <a:pt x="107156" y="339327"/>
                </a:lnTo>
                <a:lnTo>
                  <a:pt x="98227" y="330398"/>
                </a:lnTo>
                <a:lnTo>
                  <a:pt x="80367" y="321468"/>
                </a:lnTo>
                <a:lnTo>
                  <a:pt x="71438" y="312538"/>
                </a:lnTo>
                <a:lnTo>
                  <a:pt x="62508" y="294679"/>
                </a:lnTo>
                <a:lnTo>
                  <a:pt x="53578" y="285750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25203" y="5232797"/>
            <a:ext cx="17861" cy="53579"/>
          </a:xfrm>
          <a:custGeom>
            <a:avLst/>
            <a:gdLst/>
            <a:ahLst/>
            <a:cxnLst/>
            <a:rect l="0" t="0" r="0" b="0"/>
            <a:pathLst>
              <a:path w="17861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03797" y="5545336"/>
            <a:ext cx="1187649" cy="26790"/>
          </a:xfrm>
          <a:custGeom>
            <a:avLst/>
            <a:gdLst/>
            <a:ahLst/>
            <a:cxnLst/>
            <a:rect l="0" t="0" r="0" b="0"/>
            <a:pathLst>
              <a:path w="1187649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14312" y="17859"/>
                </a:lnTo>
                <a:lnTo>
                  <a:pt x="250031" y="17859"/>
                </a:lnTo>
                <a:lnTo>
                  <a:pt x="285750" y="17859"/>
                </a:lnTo>
                <a:lnTo>
                  <a:pt x="330398" y="17859"/>
                </a:lnTo>
                <a:lnTo>
                  <a:pt x="375047" y="17859"/>
                </a:lnTo>
                <a:lnTo>
                  <a:pt x="419695" y="8930"/>
                </a:lnTo>
                <a:lnTo>
                  <a:pt x="464344" y="8930"/>
                </a:lnTo>
                <a:lnTo>
                  <a:pt x="508992" y="8930"/>
                </a:lnTo>
                <a:lnTo>
                  <a:pt x="553641" y="8930"/>
                </a:lnTo>
                <a:lnTo>
                  <a:pt x="607219" y="8930"/>
                </a:lnTo>
                <a:lnTo>
                  <a:pt x="651867" y="8930"/>
                </a:lnTo>
                <a:lnTo>
                  <a:pt x="696516" y="8930"/>
                </a:lnTo>
                <a:lnTo>
                  <a:pt x="750094" y="8930"/>
                </a:lnTo>
                <a:lnTo>
                  <a:pt x="803672" y="17859"/>
                </a:lnTo>
                <a:lnTo>
                  <a:pt x="848320" y="17859"/>
                </a:lnTo>
                <a:lnTo>
                  <a:pt x="892969" y="26789"/>
                </a:lnTo>
                <a:lnTo>
                  <a:pt x="937617" y="26789"/>
                </a:lnTo>
                <a:lnTo>
                  <a:pt x="982266" y="26789"/>
                </a:lnTo>
                <a:lnTo>
                  <a:pt x="1026914" y="26789"/>
                </a:lnTo>
                <a:lnTo>
                  <a:pt x="1062633" y="26789"/>
                </a:lnTo>
                <a:lnTo>
                  <a:pt x="1089422" y="26789"/>
                </a:lnTo>
                <a:lnTo>
                  <a:pt x="1125141" y="17859"/>
                </a:lnTo>
                <a:lnTo>
                  <a:pt x="1151930" y="17859"/>
                </a:lnTo>
                <a:lnTo>
                  <a:pt x="1169789" y="8930"/>
                </a:lnTo>
                <a:lnTo>
                  <a:pt x="1178719" y="0"/>
                </a:lnTo>
                <a:lnTo>
                  <a:pt x="1187648" y="0"/>
                </a:lnTo>
                <a:lnTo>
                  <a:pt x="118764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26977" y="5804296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80367" y="17859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8929" y="205383"/>
                </a:lnTo>
                <a:lnTo>
                  <a:pt x="17859" y="214313"/>
                </a:lnTo>
                <a:lnTo>
                  <a:pt x="35718" y="232172"/>
                </a:lnTo>
                <a:lnTo>
                  <a:pt x="53578" y="241102"/>
                </a:lnTo>
                <a:lnTo>
                  <a:pt x="71437" y="250031"/>
                </a:lnTo>
                <a:lnTo>
                  <a:pt x="89296" y="258961"/>
                </a:lnTo>
                <a:lnTo>
                  <a:pt x="116086" y="267891"/>
                </a:lnTo>
                <a:lnTo>
                  <a:pt x="133945" y="267891"/>
                </a:lnTo>
                <a:lnTo>
                  <a:pt x="160734" y="276820"/>
                </a:lnTo>
                <a:lnTo>
                  <a:pt x="178593" y="276820"/>
                </a:lnTo>
                <a:lnTo>
                  <a:pt x="187523" y="276820"/>
                </a:lnTo>
                <a:lnTo>
                  <a:pt x="196453" y="276820"/>
                </a:lnTo>
                <a:lnTo>
                  <a:pt x="196453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705570" y="5679280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90"/>
                </a:lnTo>
                <a:lnTo>
                  <a:pt x="17860" y="35719"/>
                </a:lnTo>
                <a:lnTo>
                  <a:pt x="26789" y="53579"/>
                </a:lnTo>
                <a:lnTo>
                  <a:pt x="35719" y="80368"/>
                </a:lnTo>
                <a:lnTo>
                  <a:pt x="44649" y="107157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8" y="151805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616273" y="5188148"/>
            <a:ext cx="44650" cy="151806"/>
          </a:xfrm>
          <a:custGeom>
            <a:avLst/>
            <a:gdLst/>
            <a:ahLst/>
            <a:cxnLst/>
            <a:rect l="0" t="0" r="0" b="0"/>
            <a:pathLst>
              <a:path w="44650" h="151806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44649"/>
                </a:lnTo>
                <a:lnTo>
                  <a:pt x="26790" y="62508"/>
                </a:lnTo>
                <a:lnTo>
                  <a:pt x="35719" y="80368"/>
                </a:lnTo>
                <a:lnTo>
                  <a:pt x="35719" y="98227"/>
                </a:lnTo>
                <a:lnTo>
                  <a:pt x="44649" y="116086"/>
                </a:lnTo>
                <a:lnTo>
                  <a:pt x="44649" y="133946"/>
                </a:lnTo>
                <a:lnTo>
                  <a:pt x="44649" y="142875"/>
                </a:lnTo>
                <a:lnTo>
                  <a:pt x="44649" y="151805"/>
                </a:lnTo>
                <a:lnTo>
                  <a:pt x="44649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955602" y="6054327"/>
            <a:ext cx="1241227" cy="26790"/>
          </a:xfrm>
          <a:custGeom>
            <a:avLst/>
            <a:gdLst/>
            <a:ahLst/>
            <a:cxnLst/>
            <a:rect l="0" t="0" r="0" b="0"/>
            <a:pathLst>
              <a:path w="1241227" h="2679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7" y="17860"/>
                </a:lnTo>
                <a:lnTo>
                  <a:pt x="80367" y="26789"/>
                </a:lnTo>
                <a:lnTo>
                  <a:pt x="98226" y="26789"/>
                </a:lnTo>
                <a:lnTo>
                  <a:pt x="125015" y="26789"/>
                </a:lnTo>
                <a:lnTo>
                  <a:pt x="142875" y="17860"/>
                </a:lnTo>
                <a:lnTo>
                  <a:pt x="178593" y="17860"/>
                </a:lnTo>
                <a:lnTo>
                  <a:pt x="196453" y="17860"/>
                </a:lnTo>
                <a:lnTo>
                  <a:pt x="232171" y="17860"/>
                </a:lnTo>
                <a:lnTo>
                  <a:pt x="258961" y="8930"/>
                </a:lnTo>
                <a:lnTo>
                  <a:pt x="294679" y="8930"/>
                </a:lnTo>
                <a:lnTo>
                  <a:pt x="330398" y="8930"/>
                </a:lnTo>
                <a:lnTo>
                  <a:pt x="366117" y="0"/>
                </a:lnTo>
                <a:lnTo>
                  <a:pt x="401836" y="0"/>
                </a:lnTo>
                <a:lnTo>
                  <a:pt x="446484" y="0"/>
                </a:lnTo>
                <a:lnTo>
                  <a:pt x="482203" y="0"/>
                </a:lnTo>
                <a:lnTo>
                  <a:pt x="526851" y="0"/>
                </a:lnTo>
                <a:lnTo>
                  <a:pt x="571500" y="0"/>
                </a:lnTo>
                <a:lnTo>
                  <a:pt x="616148" y="0"/>
                </a:lnTo>
                <a:lnTo>
                  <a:pt x="660796" y="0"/>
                </a:lnTo>
                <a:lnTo>
                  <a:pt x="705445" y="0"/>
                </a:lnTo>
                <a:lnTo>
                  <a:pt x="741164" y="8930"/>
                </a:lnTo>
                <a:lnTo>
                  <a:pt x="785812" y="8930"/>
                </a:lnTo>
                <a:lnTo>
                  <a:pt x="830461" y="8930"/>
                </a:lnTo>
                <a:lnTo>
                  <a:pt x="866179" y="8930"/>
                </a:lnTo>
                <a:lnTo>
                  <a:pt x="910828" y="17860"/>
                </a:lnTo>
                <a:lnTo>
                  <a:pt x="955476" y="17860"/>
                </a:lnTo>
                <a:lnTo>
                  <a:pt x="991195" y="17860"/>
                </a:lnTo>
                <a:lnTo>
                  <a:pt x="1026914" y="17860"/>
                </a:lnTo>
                <a:lnTo>
                  <a:pt x="1062632" y="17860"/>
                </a:lnTo>
                <a:lnTo>
                  <a:pt x="1098351" y="17860"/>
                </a:lnTo>
                <a:lnTo>
                  <a:pt x="1134070" y="17860"/>
                </a:lnTo>
                <a:lnTo>
                  <a:pt x="1160859" y="17860"/>
                </a:lnTo>
                <a:lnTo>
                  <a:pt x="1187648" y="8930"/>
                </a:lnTo>
                <a:lnTo>
                  <a:pt x="1205507" y="8930"/>
                </a:lnTo>
                <a:lnTo>
                  <a:pt x="1223367" y="0"/>
                </a:lnTo>
                <a:lnTo>
                  <a:pt x="1232296" y="0"/>
                </a:lnTo>
                <a:lnTo>
                  <a:pt x="1241226" y="0"/>
                </a:lnTo>
                <a:lnTo>
                  <a:pt x="12412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16273" y="6259710"/>
            <a:ext cx="223244" cy="357189"/>
          </a:xfrm>
          <a:custGeom>
            <a:avLst/>
            <a:gdLst/>
            <a:ahLst/>
            <a:cxnLst/>
            <a:rect l="0" t="0" r="0" b="0"/>
            <a:pathLst>
              <a:path w="223244" h="357189">
                <a:moveTo>
                  <a:pt x="8930" y="71438"/>
                </a:move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90" y="133945"/>
                </a:lnTo>
                <a:lnTo>
                  <a:pt x="26790" y="151805"/>
                </a:lnTo>
                <a:lnTo>
                  <a:pt x="26790" y="169664"/>
                </a:lnTo>
                <a:lnTo>
                  <a:pt x="35719" y="196453"/>
                </a:lnTo>
                <a:lnTo>
                  <a:pt x="35719" y="214313"/>
                </a:lnTo>
                <a:lnTo>
                  <a:pt x="44649" y="241102"/>
                </a:lnTo>
                <a:lnTo>
                  <a:pt x="44649" y="258961"/>
                </a:lnTo>
                <a:lnTo>
                  <a:pt x="44649" y="285750"/>
                </a:lnTo>
                <a:lnTo>
                  <a:pt x="44649" y="303610"/>
                </a:lnTo>
                <a:lnTo>
                  <a:pt x="44649" y="321469"/>
                </a:lnTo>
                <a:lnTo>
                  <a:pt x="44649" y="339328"/>
                </a:lnTo>
                <a:lnTo>
                  <a:pt x="53579" y="348258"/>
                </a:lnTo>
                <a:lnTo>
                  <a:pt x="44649" y="357188"/>
                </a:lnTo>
                <a:lnTo>
                  <a:pt x="53579" y="357188"/>
                </a:lnTo>
                <a:lnTo>
                  <a:pt x="53579" y="357188"/>
                </a:lnTo>
                <a:lnTo>
                  <a:pt x="53579" y="357188"/>
                </a:lnTo>
                <a:lnTo>
                  <a:pt x="53579" y="348258"/>
                </a:lnTo>
                <a:lnTo>
                  <a:pt x="53579" y="330399"/>
                </a:lnTo>
                <a:lnTo>
                  <a:pt x="44649" y="312539"/>
                </a:lnTo>
                <a:lnTo>
                  <a:pt x="44649" y="294680"/>
                </a:lnTo>
                <a:lnTo>
                  <a:pt x="44649" y="276820"/>
                </a:lnTo>
                <a:lnTo>
                  <a:pt x="35719" y="250031"/>
                </a:lnTo>
                <a:lnTo>
                  <a:pt x="26790" y="223242"/>
                </a:lnTo>
                <a:lnTo>
                  <a:pt x="26790" y="205383"/>
                </a:lnTo>
                <a:lnTo>
                  <a:pt x="17860" y="178594"/>
                </a:lnTo>
                <a:lnTo>
                  <a:pt x="17860" y="160735"/>
                </a:lnTo>
                <a:lnTo>
                  <a:pt x="17860" y="133945"/>
                </a:lnTo>
                <a:lnTo>
                  <a:pt x="8930" y="116086"/>
                </a:lnTo>
                <a:lnTo>
                  <a:pt x="17860" y="89297"/>
                </a:lnTo>
                <a:lnTo>
                  <a:pt x="17860" y="71438"/>
                </a:lnTo>
                <a:lnTo>
                  <a:pt x="8930" y="53578"/>
                </a:lnTo>
                <a:lnTo>
                  <a:pt x="17860" y="35719"/>
                </a:lnTo>
                <a:lnTo>
                  <a:pt x="17860" y="17860"/>
                </a:lnTo>
                <a:lnTo>
                  <a:pt x="26790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107157" y="17860"/>
                </a:lnTo>
                <a:lnTo>
                  <a:pt x="125016" y="35719"/>
                </a:lnTo>
                <a:lnTo>
                  <a:pt x="133946" y="53578"/>
                </a:lnTo>
                <a:lnTo>
                  <a:pt x="151805" y="71438"/>
                </a:lnTo>
                <a:lnTo>
                  <a:pt x="169665" y="98227"/>
                </a:lnTo>
                <a:lnTo>
                  <a:pt x="178594" y="116086"/>
                </a:lnTo>
                <a:lnTo>
                  <a:pt x="187524" y="142875"/>
                </a:lnTo>
                <a:lnTo>
                  <a:pt x="196454" y="169664"/>
                </a:lnTo>
                <a:lnTo>
                  <a:pt x="214313" y="187524"/>
                </a:lnTo>
                <a:lnTo>
                  <a:pt x="214313" y="214313"/>
                </a:lnTo>
                <a:lnTo>
                  <a:pt x="223243" y="232172"/>
                </a:lnTo>
                <a:lnTo>
                  <a:pt x="223243" y="250031"/>
                </a:lnTo>
                <a:lnTo>
                  <a:pt x="223243" y="276820"/>
                </a:lnTo>
                <a:lnTo>
                  <a:pt x="214313" y="285750"/>
                </a:lnTo>
                <a:lnTo>
                  <a:pt x="214313" y="303610"/>
                </a:lnTo>
                <a:lnTo>
                  <a:pt x="205383" y="312539"/>
                </a:lnTo>
                <a:lnTo>
                  <a:pt x="196454" y="321469"/>
                </a:lnTo>
                <a:lnTo>
                  <a:pt x="187524" y="330399"/>
                </a:lnTo>
                <a:lnTo>
                  <a:pt x="178594" y="330399"/>
                </a:lnTo>
                <a:lnTo>
                  <a:pt x="160735" y="339328"/>
                </a:lnTo>
                <a:lnTo>
                  <a:pt x="142875" y="339328"/>
                </a:lnTo>
                <a:lnTo>
                  <a:pt x="125016" y="339328"/>
                </a:lnTo>
                <a:lnTo>
                  <a:pt x="107157" y="330399"/>
                </a:lnTo>
                <a:lnTo>
                  <a:pt x="89297" y="321469"/>
                </a:lnTo>
                <a:lnTo>
                  <a:pt x="71438" y="312539"/>
                </a:lnTo>
                <a:lnTo>
                  <a:pt x="53579" y="303610"/>
                </a:lnTo>
                <a:lnTo>
                  <a:pt x="35719" y="303610"/>
                </a:lnTo>
                <a:lnTo>
                  <a:pt x="17860" y="285750"/>
                </a:lnTo>
                <a:lnTo>
                  <a:pt x="8930" y="28575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803797" y="6152554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35969" y="6634757"/>
            <a:ext cx="1410891" cy="44649"/>
          </a:xfrm>
          <a:custGeom>
            <a:avLst/>
            <a:gdLst/>
            <a:ahLst/>
            <a:cxnLst/>
            <a:rect l="0" t="0" r="0" b="0"/>
            <a:pathLst>
              <a:path w="1410891" h="44649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6" y="35719"/>
                </a:lnTo>
                <a:lnTo>
                  <a:pt x="125015" y="35719"/>
                </a:lnTo>
                <a:lnTo>
                  <a:pt x="142875" y="26789"/>
                </a:lnTo>
                <a:lnTo>
                  <a:pt x="169664" y="26789"/>
                </a:lnTo>
                <a:lnTo>
                  <a:pt x="205383" y="26789"/>
                </a:lnTo>
                <a:lnTo>
                  <a:pt x="232172" y="26789"/>
                </a:lnTo>
                <a:lnTo>
                  <a:pt x="258961" y="26789"/>
                </a:lnTo>
                <a:lnTo>
                  <a:pt x="294679" y="17859"/>
                </a:lnTo>
                <a:lnTo>
                  <a:pt x="330398" y="17859"/>
                </a:lnTo>
                <a:lnTo>
                  <a:pt x="366117" y="8930"/>
                </a:lnTo>
                <a:lnTo>
                  <a:pt x="401836" y="8930"/>
                </a:lnTo>
                <a:lnTo>
                  <a:pt x="446484" y="8930"/>
                </a:lnTo>
                <a:lnTo>
                  <a:pt x="491133" y="0"/>
                </a:lnTo>
                <a:lnTo>
                  <a:pt x="535781" y="0"/>
                </a:lnTo>
                <a:lnTo>
                  <a:pt x="580429" y="0"/>
                </a:lnTo>
                <a:lnTo>
                  <a:pt x="634008" y="0"/>
                </a:lnTo>
                <a:lnTo>
                  <a:pt x="678656" y="0"/>
                </a:lnTo>
                <a:lnTo>
                  <a:pt x="732234" y="0"/>
                </a:lnTo>
                <a:lnTo>
                  <a:pt x="785812" y="8930"/>
                </a:lnTo>
                <a:lnTo>
                  <a:pt x="839390" y="8930"/>
                </a:lnTo>
                <a:lnTo>
                  <a:pt x="884039" y="8930"/>
                </a:lnTo>
                <a:lnTo>
                  <a:pt x="937617" y="17859"/>
                </a:lnTo>
                <a:lnTo>
                  <a:pt x="982265" y="17859"/>
                </a:lnTo>
                <a:lnTo>
                  <a:pt x="1026914" y="26789"/>
                </a:lnTo>
                <a:lnTo>
                  <a:pt x="1071562" y="35719"/>
                </a:lnTo>
                <a:lnTo>
                  <a:pt x="1116211" y="35719"/>
                </a:lnTo>
                <a:lnTo>
                  <a:pt x="1151929" y="35719"/>
                </a:lnTo>
                <a:lnTo>
                  <a:pt x="1196578" y="44648"/>
                </a:lnTo>
                <a:lnTo>
                  <a:pt x="1232297" y="44648"/>
                </a:lnTo>
                <a:lnTo>
                  <a:pt x="1268015" y="44648"/>
                </a:lnTo>
                <a:lnTo>
                  <a:pt x="1294804" y="44648"/>
                </a:lnTo>
                <a:lnTo>
                  <a:pt x="1330523" y="44648"/>
                </a:lnTo>
                <a:lnTo>
                  <a:pt x="1357312" y="44648"/>
                </a:lnTo>
                <a:lnTo>
                  <a:pt x="1384101" y="44648"/>
                </a:lnTo>
                <a:lnTo>
                  <a:pt x="1393031" y="44648"/>
                </a:lnTo>
                <a:lnTo>
                  <a:pt x="1410890" y="44648"/>
                </a:lnTo>
                <a:lnTo>
                  <a:pt x="141089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John and Frank both say that their transformations from figure 1 to 2 are right but only one is.  Is john or Frank right?  John says they moved the figure up three and right five.  Frank said he reflected it over the x-axis.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55818"/>
            <a:ext cx="32131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Freeform 12"/>
          <p:cNvSpPr/>
          <p:nvPr/>
        </p:nvSpPr>
        <p:spPr>
          <a:xfrm>
            <a:off x="839391" y="3768328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53578" y="89297"/>
                </a:moveTo>
                <a:lnTo>
                  <a:pt x="53578" y="89297"/>
                </a:lnTo>
                <a:lnTo>
                  <a:pt x="53578" y="89297"/>
                </a:lnTo>
                <a:lnTo>
                  <a:pt x="53578" y="80367"/>
                </a:lnTo>
                <a:lnTo>
                  <a:pt x="44648" y="80367"/>
                </a:lnTo>
                <a:lnTo>
                  <a:pt x="44648" y="71437"/>
                </a:lnTo>
                <a:lnTo>
                  <a:pt x="35718" y="71437"/>
                </a:lnTo>
                <a:lnTo>
                  <a:pt x="35718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35718" y="35718"/>
                </a:lnTo>
                <a:lnTo>
                  <a:pt x="35718" y="2678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71437"/>
                </a:lnTo>
                <a:lnTo>
                  <a:pt x="71437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44648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2678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8" y="44648"/>
                </a:lnTo>
                <a:lnTo>
                  <a:pt x="26789" y="44648"/>
                </a:lnTo>
                <a:lnTo>
                  <a:pt x="1785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4464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16273" y="4277320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26790" y="44648"/>
                </a:moveTo>
                <a:lnTo>
                  <a:pt x="26790" y="44648"/>
                </a:lnTo>
                <a:lnTo>
                  <a:pt x="26790" y="44648"/>
                </a:lnTo>
                <a:lnTo>
                  <a:pt x="2679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90" y="17859"/>
                </a:lnTo>
                <a:lnTo>
                  <a:pt x="26790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17859"/>
                </a:lnTo>
                <a:lnTo>
                  <a:pt x="53579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9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26790" y="2678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9" y="26789"/>
                </a:lnTo>
                <a:lnTo>
                  <a:pt x="53579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90" y="62508"/>
                </a:lnTo>
                <a:lnTo>
                  <a:pt x="26790" y="62508"/>
                </a:lnTo>
                <a:lnTo>
                  <a:pt x="26790" y="62508"/>
                </a:lnTo>
                <a:lnTo>
                  <a:pt x="17860" y="53578"/>
                </a:lnTo>
                <a:lnTo>
                  <a:pt x="1786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90" y="8930"/>
                </a:lnTo>
                <a:lnTo>
                  <a:pt x="26790" y="8930"/>
                </a:lnTo>
                <a:lnTo>
                  <a:pt x="35719" y="0"/>
                </a:lnTo>
                <a:lnTo>
                  <a:pt x="3571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9" y="53578"/>
                </a:lnTo>
                <a:lnTo>
                  <a:pt x="5357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57375" y="3786187"/>
            <a:ext cx="80368" cy="62509"/>
          </a:xfrm>
          <a:custGeom>
            <a:avLst/>
            <a:gdLst/>
            <a:ahLst/>
            <a:cxnLst/>
            <a:rect l="0" t="0" r="0" b="0"/>
            <a:pathLst>
              <a:path w="80368" h="62509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53578"/>
                </a:lnTo>
                <a:lnTo>
                  <a:pt x="17859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8" y="3571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75109" y="3777257"/>
            <a:ext cx="1062634" cy="562572"/>
          </a:xfrm>
          <a:custGeom>
            <a:avLst/>
            <a:gdLst/>
            <a:ahLst/>
            <a:cxnLst/>
            <a:rect l="0" t="0" r="0" b="0"/>
            <a:pathLst>
              <a:path w="1062634" h="562572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5" y="0"/>
                </a:lnTo>
                <a:lnTo>
                  <a:pt x="196454" y="0"/>
                </a:lnTo>
                <a:lnTo>
                  <a:pt x="21431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321469" y="8930"/>
                </a:lnTo>
                <a:lnTo>
                  <a:pt x="339329" y="8930"/>
                </a:lnTo>
                <a:lnTo>
                  <a:pt x="366118" y="8930"/>
                </a:lnTo>
                <a:lnTo>
                  <a:pt x="392907" y="8930"/>
                </a:lnTo>
                <a:lnTo>
                  <a:pt x="419696" y="17860"/>
                </a:lnTo>
                <a:lnTo>
                  <a:pt x="446485" y="17860"/>
                </a:lnTo>
                <a:lnTo>
                  <a:pt x="473274" y="17860"/>
                </a:lnTo>
                <a:lnTo>
                  <a:pt x="491133" y="17860"/>
                </a:lnTo>
                <a:lnTo>
                  <a:pt x="517922" y="17860"/>
                </a:lnTo>
                <a:lnTo>
                  <a:pt x="535782" y="17860"/>
                </a:lnTo>
                <a:lnTo>
                  <a:pt x="562571" y="17860"/>
                </a:lnTo>
                <a:lnTo>
                  <a:pt x="580430" y="17860"/>
                </a:lnTo>
                <a:lnTo>
                  <a:pt x="607219" y="17860"/>
                </a:lnTo>
                <a:lnTo>
                  <a:pt x="625079" y="17860"/>
                </a:lnTo>
                <a:lnTo>
                  <a:pt x="642938" y="17860"/>
                </a:lnTo>
                <a:lnTo>
                  <a:pt x="669727" y="17860"/>
                </a:lnTo>
                <a:lnTo>
                  <a:pt x="687586" y="17860"/>
                </a:lnTo>
                <a:lnTo>
                  <a:pt x="705446" y="17860"/>
                </a:lnTo>
                <a:lnTo>
                  <a:pt x="723305" y="17860"/>
                </a:lnTo>
                <a:lnTo>
                  <a:pt x="741164" y="17860"/>
                </a:lnTo>
                <a:lnTo>
                  <a:pt x="759024" y="17860"/>
                </a:lnTo>
                <a:lnTo>
                  <a:pt x="776883" y="17860"/>
                </a:lnTo>
                <a:lnTo>
                  <a:pt x="794743" y="17860"/>
                </a:lnTo>
                <a:lnTo>
                  <a:pt x="812602" y="17860"/>
                </a:lnTo>
                <a:lnTo>
                  <a:pt x="830461" y="17860"/>
                </a:lnTo>
                <a:lnTo>
                  <a:pt x="839391" y="17860"/>
                </a:lnTo>
                <a:lnTo>
                  <a:pt x="857250" y="17860"/>
                </a:lnTo>
                <a:lnTo>
                  <a:pt x="875110" y="17860"/>
                </a:lnTo>
                <a:lnTo>
                  <a:pt x="892969" y="17860"/>
                </a:lnTo>
                <a:lnTo>
                  <a:pt x="901899" y="17860"/>
                </a:lnTo>
                <a:lnTo>
                  <a:pt x="919758" y="26789"/>
                </a:lnTo>
                <a:lnTo>
                  <a:pt x="928688" y="26789"/>
                </a:lnTo>
                <a:lnTo>
                  <a:pt x="946547" y="26789"/>
                </a:lnTo>
                <a:lnTo>
                  <a:pt x="955477" y="17860"/>
                </a:lnTo>
                <a:lnTo>
                  <a:pt x="964407" y="17860"/>
                </a:lnTo>
                <a:lnTo>
                  <a:pt x="973336" y="17860"/>
                </a:lnTo>
                <a:lnTo>
                  <a:pt x="991196" y="17860"/>
                </a:lnTo>
                <a:lnTo>
                  <a:pt x="1000125" y="17860"/>
                </a:lnTo>
                <a:lnTo>
                  <a:pt x="1009055" y="17860"/>
                </a:lnTo>
                <a:lnTo>
                  <a:pt x="1017985" y="17860"/>
                </a:lnTo>
                <a:lnTo>
                  <a:pt x="1026914" y="17860"/>
                </a:lnTo>
                <a:lnTo>
                  <a:pt x="1035844" y="17860"/>
                </a:lnTo>
                <a:lnTo>
                  <a:pt x="1044774" y="17860"/>
                </a:lnTo>
                <a:lnTo>
                  <a:pt x="1044774" y="8930"/>
                </a:lnTo>
                <a:lnTo>
                  <a:pt x="1053704" y="8930"/>
                </a:lnTo>
                <a:lnTo>
                  <a:pt x="1053704" y="8930"/>
                </a:lnTo>
                <a:lnTo>
                  <a:pt x="1053704" y="8930"/>
                </a:lnTo>
                <a:lnTo>
                  <a:pt x="1053704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62633" y="8930"/>
                </a:lnTo>
                <a:lnTo>
                  <a:pt x="1053704" y="17860"/>
                </a:lnTo>
                <a:lnTo>
                  <a:pt x="1053704" y="17860"/>
                </a:lnTo>
                <a:lnTo>
                  <a:pt x="1053704" y="17860"/>
                </a:lnTo>
                <a:lnTo>
                  <a:pt x="1053704" y="17860"/>
                </a:lnTo>
                <a:lnTo>
                  <a:pt x="1053704" y="26789"/>
                </a:lnTo>
                <a:lnTo>
                  <a:pt x="1053704" y="26789"/>
                </a:lnTo>
                <a:lnTo>
                  <a:pt x="1044774" y="35719"/>
                </a:lnTo>
                <a:lnTo>
                  <a:pt x="1044774" y="44649"/>
                </a:lnTo>
                <a:lnTo>
                  <a:pt x="1035844" y="44649"/>
                </a:lnTo>
                <a:lnTo>
                  <a:pt x="1035844" y="53579"/>
                </a:lnTo>
                <a:lnTo>
                  <a:pt x="1035844" y="62508"/>
                </a:lnTo>
                <a:lnTo>
                  <a:pt x="1026914" y="71438"/>
                </a:lnTo>
                <a:lnTo>
                  <a:pt x="1017985" y="80368"/>
                </a:lnTo>
                <a:lnTo>
                  <a:pt x="1017985" y="89297"/>
                </a:lnTo>
                <a:lnTo>
                  <a:pt x="1009055" y="98227"/>
                </a:lnTo>
                <a:lnTo>
                  <a:pt x="1009055" y="107157"/>
                </a:lnTo>
                <a:lnTo>
                  <a:pt x="1000125" y="125016"/>
                </a:lnTo>
                <a:lnTo>
                  <a:pt x="991196" y="133946"/>
                </a:lnTo>
                <a:lnTo>
                  <a:pt x="991196" y="142875"/>
                </a:lnTo>
                <a:lnTo>
                  <a:pt x="982266" y="160735"/>
                </a:lnTo>
                <a:lnTo>
                  <a:pt x="973336" y="169664"/>
                </a:lnTo>
                <a:lnTo>
                  <a:pt x="964407" y="187524"/>
                </a:lnTo>
                <a:lnTo>
                  <a:pt x="955477" y="196454"/>
                </a:lnTo>
                <a:lnTo>
                  <a:pt x="955477" y="205383"/>
                </a:lnTo>
                <a:lnTo>
                  <a:pt x="946547" y="223243"/>
                </a:lnTo>
                <a:lnTo>
                  <a:pt x="937618" y="232172"/>
                </a:lnTo>
                <a:lnTo>
                  <a:pt x="928688" y="250032"/>
                </a:lnTo>
                <a:lnTo>
                  <a:pt x="928688" y="258961"/>
                </a:lnTo>
                <a:lnTo>
                  <a:pt x="919758" y="267891"/>
                </a:lnTo>
                <a:lnTo>
                  <a:pt x="910829" y="285750"/>
                </a:lnTo>
                <a:lnTo>
                  <a:pt x="910829" y="294680"/>
                </a:lnTo>
                <a:lnTo>
                  <a:pt x="901899" y="303610"/>
                </a:lnTo>
                <a:lnTo>
                  <a:pt x="901899" y="321469"/>
                </a:lnTo>
                <a:lnTo>
                  <a:pt x="892969" y="330399"/>
                </a:lnTo>
                <a:lnTo>
                  <a:pt x="892969" y="339329"/>
                </a:lnTo>
                <a:lnTo>
                  <a:pt x="884039" y="348258"/>
                </a:lnTo>
                <a:lnTo>
                  <a:pt x="884039" y="357188"/>
                </a:lnTo>
                <a:lnTo>
                  <a:pt x="884039" y="366118"/>
                </a:lnTo>
                <a:lnTo>
                  <a:pt x="875110" y="375047"/>
                </a:lnTo>
                <a:lnTo>
                  <a:pt x="875110" y="383977"/>
                </a:lnTo>
                <a:lnTo>
                  <a:pt x="866180" y="392907"/>
                </a:lnTo>
                <a:lnTo>
                  <a:pt x="866180" y="401836"/>
                </a:lnTo>
                <a:lnTo>
                  <a:pt x="857250" y="410766"/>
                </a:lnTo>
                <a:lnTo>
                  <a:pt x="857250" y="419696"/>
                </a:lnTo>
                <a:lnTo>
                  <a:pt x="848321" y="428625"/>
                </a:lnTo>
                <a:lnTo>
                  <a:pt x="848321" y="437555"/>
                </a:lnTo>
                <a:lnTo>
                  <a:pt x="848321" y="446485"/>
                </a:lnTo>
                <a:lnTo>
                  <a:pt x="839391" y="446485"/>
                </a:lnTo>
                <a:lnTo>
                  <a:pt x="839391" y="455414"/>
                </a:lnTo>
                <a:lnTo>
                  <a:pt x="839391" y="464344"/>
                </a:lnTo>
                <a:lnTo>
                  <a:pt x="830461" y="464344"/>
                </a:lnTo>
                <a:lnTo>
                  <a:pt x="830461" y="473274"/>
                </a:lnTo>
                <a:lnTo>
                  <a:pt x="830461" y="482204"/>
                </a:lnTo>
                <a:lnTo>
                  <a:pt x="821532" y="482204"/>
                </a:lnTo>
                <a:lnTo>
                  <a:pt x="821532" y="491133"/>
                </a:lnTo>
                <a:lnTo>
                  <a:pt x="812602" y="500063"/>
                </a:lnTo>
                <a:lnTo>
                  <a:pt x="812602" y="500063"/>
                </a:lnTo>
                <a:lnTo>
                  <a:pt x="812602" y="508993"/>
                </a:lnTo>
                <a:lnTo>
                  <a:pt x="812602" y="508993"/>
                </a:lnTo>
                <a:lnTo>
                  <a:pt x="812602" y="517922"/>
                </a:lnTo>
                <a:lnTo>
                  <a:pt x="803672" y="526852"/>
                </a:lnTo>
                <a:lnTo>
                  <a:pt x="803672" y="526852"/>
                </a:lnTo>
                <a:lnTo>
                  <a:pt x="803672" y="535782"/>
                </a:lnTo>
                <a:lnTo>
                  <a:pt x="803672" y="535782"/>
                </a:lnTo>
                <a:lnTo>
                  <a:pt x="794743" y="535782"/>
                </a:lnTo>
                <a:lnTo>
                  <a:pt x="794743" y="544711"/>
                </a:lnTo>
                <a:lnTo>
                  <a:pt x="794743" y="544711"/>
                </a:lnTo>
                <a:lnTo>
                  <a:pt x="785813" y="553641"/>
                </a:lnTo>
                <a:lnTo>
                  <a:pt x="785813" y="553641"/>
                </a:lnTo>
                <a:lnTo>
                  <a:pt x="785813" y="553641"/>
                </a:lnTo>
                <a:lnTo>
                  <a:pt x="785813" y="55364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62571"/>
                </a:lnTo>
                <a:lnTo>
                  <a:pt x="785813" y="553641"/>
                </a:lnTo>
                <a:lnTo>
                  <a:pt x="776883" y="553641"/>
                </a:lnTo>
                <a:lnTo>
                  <a:pt x="776883" y="553641"/>
                </a:lnTo>
                <a:lnTo>
                  <a:pt x="776883" y="544711"/>
                </a:lnTo>
                <a:lnTo>
                  <a:pt x="767954" y="544711"/>
                </a:lnTo>
                <a:lnTo>
                  <a:pt x="759024" y="535782"/>
                </a:lnTo>
                <a:lnTo>
                  <a:pt x="750094" y="526852"/>
                </a:lnTo>
                <a:lnTo>
                  <a:pt x="741164" y="517922"/>
                </a:lnTo>
                <a:lnTo>
                  <a:pt x="732235" y="517922"/>
                </a:lnTo>
                <a:lnTo>
                  <a:pt x="723305" y="508993"/>
                </a:lnTo>
                <a:lnTo>
                  <a:pt x="705446" y="500063"/>
                </a:lnTo>
                <a:lnTo>
                  <a:pt x="696516" y="491133"/>
                </a:lnTo>
                <a:lnTo>
                  <a:pt x="678657" y="473274"/>
                </a:lnTo>
                <a:lnTo>
                  <a:pt x="669727" y="464344"/>
                </a:lnTo>
                <a:lnTo>
                  <a:pt x="651868" y="455414"/>
                </a:lnTo>
                <a:lnTo>
                  <a:pt x="642938" y="446485"/>
                </a:lnTo>
                <a:lnTo>
                  <a:pt x="625079" y="428625"/>
                </a:lnTo>
                <a:lnTo>
                  <a:pt x="607219" y="419696"/>
                </a:lnTo>
                <a:lnTo>
                  <a:pt x="589360" y="410766"/>
                </a:lnTo>
                <a:lnTo>
                  <a:pt x="571500" y="392907"/>
                </a:lnTo>
                <a:lnTo>
                  <a:pt x="562571" y="383977"/>
                </a:lnTo>
                <a:lnTo>
                  <a:pt x="544711" y="375047"/>
                </a:lnTo>
                <a:lnTo>
                  <a:pt x="526852" y="366118"/>
                </a:lnTo>
                <a:lnTo>
                  <a:pt x="517922" y="348258"/>
                </a:lnTo>
                <a:lnTo>
                  <a:pt x="500063" y="339329"/>
                </a:lnTo>
                <a:lnTo>
                  <a:pt x="482204" y="330399"/>
                </a:lnTo>
                <a:lnTo>
                  <a:pt x="464344" y="312539"/>
                </a:lnTo>
                <a:lnTo>
                  <a:pt x="455414" y="303610"/>
                </a:lnTo>
                <a:lnTo>
                  <a:pt x="437555" y="294680"/>
                </a:lnTo>
                <a:lnTo>
                  <a:pt x="419696" y="285750"/>
                </a:lnTo>
                <a:lnTo>
                  <a:pt x="401836" y="267891"/>
                </a:lnTo>
                <a:lnTo>
                  <a:pt x="392907" y="258961"/>
                </a:lnTo>
                <a:lnTo>
                  <a:pt x="375047" y="250032"/>
                </a:lnTo>
                <a:lnTo>
                  <a:pt x="357188" y="241102"/>
                </a:lnTo>
                <a:lnTo>
                  <a:pt x="348258" y="232172"/>
                </a:lnTo>
                <a:lnTo>
                  <a:pt x="330399" y="214313"/>
                </a:lnTo>
                <a:lnTo>
                  <a:pt x="312540" y="205383"/>
                </a:lnTo>
                <a:lnTo>
                  <a:pt x="303610" y="196454"/>
                </a:lnTo>
                <a:lnTo>
                  <a:pt x="285750" y="187524"/>
                </a:lnTo>
                <a:lnTo>
                  <a:pt x="276821" y="178594"/>
                </a:lnTo>
                <a:lnTo>
                  <a:pt x="258961" y="160735"/>
                </a:lnTo>
                <a:lnTo>
                  <a:pt x="241102" y="160735"/>
                </a:lnTo>
                <a:lnTo>
                  <a:pt x="232172" y="142875"/>
                </a:lnTo>
                <a:lnTo>
                  <a:pt x="214313" y="133946"/>
                </a:lnTo>
                <a:lnTo>
                  <a:pt x="205383" y="125016"/>
                </a:lnTo>
                <a:lnTo>
                  <a:pt x="196454" y="116086"/>
                </a:lnTo>
                <a:lnTo>
                  <a:pt x="178594" y="107157"/>
                </a:lnTo>
                <a:lnTo>
                  <a:pt x="169665" y="98227"/>
                </a:lnTo>
                <a:lnTo>
                  <a:pt x="160735" y="98227"/>
                </a:lnTo>
                <a:lnTo>
                  <a:pt x="151805" y="80368"/>
                </a:lnTo>
                <a:lnTo>
                  <a:pt x="133946" y="80368"/>
                </a:lnTo>
                <a:lnTo>
                  <a:pt x="125016" y="71438"/>
                </a:lnTo>
                <a:lnTo>
                  <a:pt x="116086" y="62508"/>
                </a:lnTo>
                <a:lnTo>
                  <a:pt x="107157" y="53579"/>
                </a:lnTo>
                <a:lnTo>
                  <a:pt x="98227" y="53579"/>
                </a:lnTo>
                <a:lnTo>
                  <a:pt x="89297" y="44649"/>
                </a:lnTo>
                <a:lnTo>
                  <a:pt x="80368" y="35719"/>
                </a:lnTo>
                <a:lnTo>
                  <a:pt x="7143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9" y="1786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25203" y="5304234"/>
            <a:ext cx="44650" cy="71439"/>
          </a:xfrm>
          <a:custGeom>
            <a:avLst/>
            <a:gdLst/>
            <a:ahLst/>
            <a:cxnLst/>
            <a:rect l="0" t="0" r="0" b="0"/>
            <a:pathLst>
              <a:path w="44650" h="7143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53579"/>
                </a:lnTo>
                <a:lnTo>
                  <a:pt x="44649" y="53579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893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53579"/>
                </a:lnTo>
                <a:lnTo>
                  <a:pt x="3571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60" y="53579"/>
                </a:lnTo>
                <a:lnTo>
                  <a:pt x="17860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57375" y="5848945"/>
            <a:ext cx="62509" cy="71438"/>
          </a:xfrm>
          <a:custGeom>
            <a:avLst/>
            <a:gdLst/>
            <a:ahLst/>
            <a:cxnLst/>
            <a:rect l="0" t="0" r="0" b="0"/>
            <a:pathLst>
              <a:path w="62509" h="71438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6250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71437"/>
                </a:lnTo>
                <a:lnTo>
                  <a:pt x="26789" y="71437"/>
                </a:lnTo>
                <a:lnTo>
                  <a:pt x="17859" y="71437"/>
                </a:lnTo>
                <a:lnTo>
                  <a:pt x="8930" y="71437"/>
                </a:lnTo>
                <a:lnTo>
                  <a:pt x="893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8" y="62507"/>
                </a:lnTo>
                <a:lnTo>
                  <a:pt x="35719" y="62507"/>
                </a:lnTo>
                <a:lnTo>
                  <a:pt x="35719" y="71437"/>
                </a:lnTo>
                <a:lnTo>
                  <a:pt x="2678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44648" y="5357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94742" y="5304234"/>
            <a:ext cx="1116212" cy="642938"/>
          </a:xfrm>
          <a:custGeom>
            <a:avLst/>
            <a:gdLst/>
            <a:ahLst/>
            <a:cxnLst/>
            <a:rect l="0" t="0" r="0" b="0"/>
            <a:pathLst>
              <a:path w="1116212" h="642938">
                <a:moveTo>
                  <a:pt x="62508" y="544711"/>
                </a:moveTo>
                <a:lnTo>
                  <a:pt x="62508" y="544711"/>
                </a:lnTo>
                <a:lnTo>
                  <a:pt x="6250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53578" y="544711"/>
                </a:lnTo>
                <a:lnTo>
                  <a:pt x="44649" y="544711"/>
                </a:lnTo>
                <a:lnTo>
                  <a:pt x="44649" y="544711"/>
                </a:lnTo>
                <a:lnTo>
                  <a:pt x="44649" y="544711"/>
                </a:lnTo>
                <a:lnTo>
                  <a:pt x="44649" y="535781"/>
                </a:lnTo>
                <a:lnTo>
                  <a:pt x="44649" y="535781"/>
                </a:lnTo>
                <a:lnTo>
                  <a:pt x="44649" y="535781"/>
                </a:lnTo>
                <a:lnTo>
                  <a:pt x="44649" y="526851"/>
                </a:lnTo>
                <a:lnTo>
                  <a:pt x="53578" y="526851"/>
                </a:lnTo>
                <a:lnTo>
                  <a:pt x="53578" y="517921"/>
                </a:lnTo>
                <a:lnTo>
                  <a:pt x="53578" y="517921"/>
                </a:lnTo>
                <a:lnTo>
                  <a:pt x="62508" y="517921"/>
                </a:lnTo>
                <a:lnTo>
                  <a:pt x="62508" y="517921"/>
                </a:lnTo>
                <a:lnTo>
                  <a:pt x="71438" y="526851"/>
                </a:lnTo>
                <a:lnTo>
                  <a:pt x="71438" y="535781"/>
                </a:lnTo>
                <a:lnTo>
                  <a:pt x="71438" y="535781"/>
                </a:lnTo>
                <a:lnTo>
                  <a:pt x="71438" y="544711"/>
                </a:lnTo>
                <a:lnTo>
                  <a:pt x="71438" y="553640"/>
                </a:lnTo>
                <a:lnTo>
                  <a:pt x="62508" y="562570"/>
                </a:lnTo>
                <a:lnTo>
                  <a:pt x="62508" y="571500"/>
                </a:lnTo>
                <a:lnTo>
                  <a:pt x="53578" y="571500"/>
                </a:lnTo>
                <a:lnTo>
                  <a:pt x="44649" y="580429"/>
                </a:lnTo>
                <a:lnTo>
                  <a:pt x="35719" y="589359"/>
                </a:lnTo>
                <a:lnTo>
                  <a:pt x="26789" y="589359"/>
                </a:lnTo>
                <a:lnTo>
                  <a:pt x="26789" y="589359"/>
                </a:lnTo>
                <a:lnTo>
                  <a:pt x="17860" y="580429"/>
                </a:lnTo>
                <a:lnTo>
                  <a:pt x="8930" y="580429"/>
                </a:lnTo>
                <a:lnTo>
                  <a:pt x="8930" y="571500"/>
                </a:lnTo>
                <a:lnTo>
                  <a:pt x="8930" y="562570"/>
                </a:lnTo>
                <a:lnTo>
                  <a:pt x="0" y="562570"/>
                </a:lnTo>
                <a:lnTo>
                  <a:pt x="0" y="553640"/>
                </a:lnTo>
                <a:lnTo>
                  <a:pt x="0" y="544711"/>
                </a:lnTo>
                <a:lnTo>
                  <a:pt x="8930" y="535781"/>
                </a:lnTo>
                <a:lnTo>
                  <a:pt x="17860" y="526851"/>
                </a:lnTo>
                <a:lnTo>
                  <a:pt x="17860" y="526851"/>
                </a:lnTo>
                <a:lnTo>
                  <a:pt x="26789" y="526851"/>
                </a:lnTo>
                <a:lnTo>
                  <a:pt x="35719" y="526851"/>
                </a:lnTo>
                <a:lnTo>
                  <a:pt x="44649" y="526851"/>
                </a:lnTo>
                <a:lnTo>
                  <a:pt x="53578" y="535781"/>
                </a:lnTo>
                <a:lnTo>
                  <a:pt x="62508" y="535781"/>
                </a:lnTo>
                <a:lnTo>
                  <a:pt x="62508" y="544711"/>
                </a:lnTo>
                <a:lnTo>
                  <a:pt x="71438" y="553640"/>
                </a:lnTo>
                <a:lnTo>
                  <a:pt x="71438" y="562570"/>
                </a:lnTo>
                <a:lnTo>
                  <a:pt x="71438" y="562570"/>
                </a:lnTo>
                <a:lnTo>
                  <a:pt x="71438" y="571500"/>
                </a:lnTo>
                <a:lnTo>
                  <a:pt x="62508" y="580429"/>
                </a:lnTo>
                <a:lnTo>
                  <a:pt x="53578" y="589359"/>
                </a:lnTo>
                <a:lnTo>
                  <a:pt x="44649" y="589359"/>
                </a:lnTo>
                <a:lnTo>
                  <a:pt x="35719" y="589359"/>
                </a:lnTo>
                <a:lnTo>
                  <a:pt x="35719" y="589359"/>
                </a:lnTo>
                <a:lnTo>
                  <a:pt x="26789" y="589359"/>
                </a:lnTo>
                <a:lnTo>
                  <a:pt x="17860" y="589359"/>
                </a:lnTo>
                <a:lnTo>
                  <a:pt x="17860" y="589359"/>
                </a:lnTo>
                <a:lnTo>
                  <a:pt x="17860" y="580429"/>
                </a:lnTo>
                <a:lnTo>
                  <a:pt x="17860" y="571500"/>
                </a:lnTo>
                <a:lnTo>
                  <a:pt x="17860" y="562570"/>
                </a:lnTo>
                <a:lnTo>
                  <a:pt x="17860" y="553640"/>
                </a:lnTo>
                <a:lnTo>
                  <a:pt x="26789" y="553640"/>
                </a:lnTo>
                <a:lnTo>
                  <a:pt x="35719" y="544711"/>
                </a:lnTo>
                <a:lnTo>
                  <a:pt x="35719" y="535781"/>
                </a:lnTo>
                <a:lnTo>
                  <a:pt x="53578" y="535781"/>
                </a:lnTo>
                <a:lnTo>
                  <a:pt x="62508" y="544711"/>
                </a:lnTo>
                <a:lnTo>
                  <a:pt x="62508" y="544711"/>
                </a:lnTo>
                <a:lnTo>
                  <a:pt x="71438" y="553640"/>
                </a:lnTo>
                <a:lnTo>
                  <a:pt x="80367" y="562570"/>
                </a:lnTo>
                <a:lnTo>
                  <a:pt x="80367" y="571500"/>
                </a:lnTo>
                <a:lnTo>
                  <a:pt x="80367" y="589359"/>
                </a:lnTo>
                <a:lnTo>
                  <a:pt x="80367" y="589359"/>
                </a:lnTo>
                <a:lnTo>
                  <a:pt x="80367" y="598289"/>
                </a:lnTo>
                <a:lnTo>
                  <a:pt x="71438" y="607218"/>
                </a:lnTo>
                <a:lnTo>
                  <a:pt x="62508" y="616148"/>
                </a:lnTo>
                <a:lnTo>
                  <a:pt x="53578" y="616148"/>
                </a:lnTo>
                <a:lnTo>
                  <a:pt x="44649" y="616148"/>
                </a:lnTo>
                <a:lnTo>
                  <a:pt x="26789" y="607218"/>
                </a:lnTo>
                <a:lnTo>
                  <a:pt x="26789" y="607218"/>
                </a:lnTo>
                <a:lnTo>
                  <a:pt x="17860" y="598289"/>
                </a:lnTo>
                <a:lnTo>
                  <a:pt x="17860" y="598289"/>
                </a:lnTo>
                <a:lnTo>
                  <a:pt x="8930" y="589359"/>
                </a:lnTo>
                <a:lnTo>
                  <a:pt x="8930" y="589359"/>
                </a:lnTo>
                <a:lnTo>
                  <a:pt x="8930" y="580429"/>
                </a:lnTo>
                <a:lnTo>
                  <a:pt x="8930" y="571500"/>
                </a:lnTo>
                <a:lnTo>
                  <a:pt x="8930" y="571500"/>
                </a:lnTo>
                <a:lnTo>
                  <a:pt x="17860" y="562570"/>
                </a:lnTo>
                <a:lnTo>
                  <a:pt x="17860" y="562570"/>
                </a:lnTo>
                <a:lnTo>
                  <a:pt x="17860" y="562570"/>
                </a:lnTo>
                <a:lnTo>
                  <a:pt x="17860" y="562570"/>
                </a:lnTo>
                <a:lnTo>
                  <a:pt x="17860" y="562570"/>
                </a:lnTo>
                <a:lnTo>
                  <a:pt x="17860" y="562570"/>
                </a:lnTo>
                <a:lnTo>
                  <a:pt x="26789" y="562570"/>
                </a:lnTo>
                <a:lnTo>
                  <a:pt x="26789" y="562570"/>
                </a:lnTo>
                <a:lnTo>
                  <a:pt x="26789" y="562570"/>
                </a:lnTo>
                <a:lnTo>
                  <a:pt x="35719" y="562570"/>
                </a:lnTo>
                <a:lnTo>
                  <a:pt x="44649" y="562570"/>
                </a:lnTo>
                <a:lnTo>
                  <a:pt x="53578" y="562570"/>
                </a:lnTo>
                <a:lnTo>
                  <a:pt x="62508" y="553640"/>
                </a:lnTo>
                <a:lnTo>
                  <a:pt x="80367" y="553640"/>
                </a:lnTo>
                <a:lnTo>
                  <a:pt x="89297" y="553640"/>
                </a:lnTo>
                <a:lnTo>
                  <a:pt x="107157" y="553640"/>
                </a:lnTo>
                <a:lnTo>
                  <a:pt x="116086" y="553640"/>
                </a:lnTo>
                <a:lnTo>
                  <a:pt x="133946" y="562570"/>
                </a:lnTo>
                <a:lnTo>
                  <a:pt x="151805" y="562570"/>
                </a:lnTo>
                <a:lnTo>
                  <a:pt x="169664" y="562570"/>
                </a:lnTo>
                <a:lnTo>
                  <a:pt x="178594" y="562570"/>
                </a:lnTo>
                <a:lnTo>
                  <a:pt x="196453" y="562570"/>
                </a:lnTo>
                <a:lnTo>
                  <a:pt x="214313" y="562570"/>
                </a:lnTo>
                <a:lnTo>
                  <a:pt x="232172" y="562570"/>
                </a:lnTo>
                <a:lnTo>
                  <a:pt x="250032" y="562570"/>
                </a:lnTo>
                <a:lnTo>
                  <a:pt x="267891" y="562570"/>
                </a:lnTo>
                <a:lnTo>
                  <a:pt x="294680" y="562570"/>
                </a:lnTo>
                <a:lnTo>
                  <a:pt x="312539" y="562570"/>
                </a:lnTo>
                <a:lnTo>
                  <a:pt x="330399" y="562570"/>
                </a:lnTo>
                <a:lnTo>
                  <a:pt x="348258" y="571500"/>
                </a:lnTo>
                <a:lnTo>
                  <a:pt x="366117" y="571500"/>
                </a:lnTo>
                <a:lnTo>
                  <a:pt x="383977" y="571500"/>
                </a:lnTo>
                <a:lnTo>
                  <a:pt x="410766" y="571500"/>
                </a:lnTo>
                <a:lnTo>
                  <a:pt x="428625" y="562570"/>
                </a:lnTo>
                <a:lnTo>
                  <a:pt x="446485" y="562570"/>
                </a:lnTo>
                <a:lnTo>
                  <a:pt x="464344" y="562570"/>
                </a:lnTo>
                <a:lnTo>
                  <a:pt x="491133" y="562570"/>
                </a:lnTo>
                <a:lnTo>
                  <a:pt x="508992" y="562570"/>
                </a:lnTo>
                <a:lnTo>
                  <a:pt x="526852" y="562570"/>
                </a:lnTo>
                <a:lnTo>
                  <a:pt x="544711" y="562570"/>
                </a:lnTo>
                <a:lnTo>
                  <a:pt x="571500" y="571500"/>
                </a:lnTo>
                <a:lnTo>
                  <a:pt x="589360" y="571500"/>
                </a:lnTo>
                <a:lnTo>
                  <a:pt x="607219" y="571500"/>
                </a:lnTo>
                <a:lnTo>
                  <a:pt x="625078" y="571500"/>
                </a:lnTo>
                <a:lnTo>
                  <a:pt x="642938" y="571500"/>
                </a:lnTo>
                <a:lnTo>
                  <a:pt x="660797" y="571500"/>
                </a:lnTo>
                <a:lnTo>
                  <a:pt x="678656" y="580429"/>
                </a:lnTo>
                <a:lnTo>
                  <a:pt x="696516" y="580429"/>
                </a:lnTo>
                <a:lnTo>
                  <a:pt x="714375" y="580429"/>
                </a:lnTo>
                <a:lnTo>
                  <a:pt x="732235" y="580429"/>
                </a:lnTo>
                <a:lnTo>
                  <a:pt x="750094" y="589359"/>
                </a:lnTo>
                <a:lnTo>
                  <a:pt x="767953" y="589359"/>
                </a:lnTo>
                <a:lnTo>
                  <a:pt x="785813" y="589359"/>
                </a:lnTo>
                <a:lnTo>
                  <a:pt x="803672" y="589359"/>
                </a:lnTo>
                <a:lnTo>
                  <a:pt x="821531" y="589359"/>
                </a:lnTo>
                <a:lnTo>
                  <a:pt x="830461" y="598289"/>
                </a:lnTo>
                <a:lnTo>
                  <a:pt x="848321" y="598289"/>
                </a:lnTo>
                <a:lnTo>
                  <a:pt x="857250" y="598289"/>
                </a:lnTo>
                <a:lnTo>
                  <a:pt x="875110" y="607218"/>
                </a:lnTo>
                <a:lnTo>
                  <a:pt x="892969" y="607218"/>
                </a:lnTo>
                <a:lnTo>
                  <a:pt x="901899" y="607218"/>
                </a:lnTo>
                <a:lnTo>
                  <a:pt x="910828" y="607218"/>
                </a:lnTo>
                <a:lnTo>
                  <a:pt x="928688" y="616148"/>
                </a:lnTo>
                <a:lnTo>
                  <a:pt x="937617" y="616148"/>
                </a:lnTo>
                <a:lnTo>
                  <a:pt x="946547" y="616148"/>
                </a:lnTo>
                <a:lnTo>
                  <a:pt x="955477" y="616148"/>
                </a:lnTo>
                <a:lnTo>
                  <a:pt x="973336" y="616148"/>
                </a:lnTo>
                <a:lnTo>
                  <a:pt x="982266" y="625078"/>
                </a:lnTo>
                <a:lnTo>
                  <a:pt x="991196" y="625078"/>
                </a:lnTo>
                <a:lnTo>
                  <a:pt x="1000125" y="625078"/>
                </a:lnTo>
                <a:lnTo>
                  <a:pt x="1009055" y="625078"/>
                </a:lnTo>
                <a:lnTo>
                  <a:pt x="1017985" y="625078"/>
                </a:lnTo>
                <a:lnTo>
                  <a:pt x="1026914" y="634007"/>
                </a:lnTo>
                <a:lnTo>
                  <a:pt x="1035844" y="634007"/>
                </a:lnTo>
                <a:lnTo>
                  <a:pt x="1044774" y="634007"/>
                </a:lnTo>
                <a:lnTo>
                  <a:pt x="1044774" y="642937"/>
                </a:lnTo>
                <a:lnTo>
                  <a:pt x="1053703" y="642937"/>
                </a:lnTo>
                <a:lnTo>
                  <a:pt x="1062633" y="642937"/>
                </a:lnTo>
                <a:lnTo>
                  <a:pt x="1062633" y="642937"/>
                </a:lnTo>
                <a:lnTo>
                  <a:pt x="1071563" y="642937"/>
                </a:lnTo>
                <a:lnTo>
                  <a:pt x="1080492" y="642937"/>
                </a:lnTo>
                <a:lnTo>
                  <a:pt x="1080492" y="642937"/>
                </a:lnTo>
                <a:lnTo>
                  <a:pt x="1080492" y="642937"/>
                </a:lnTo>
                <a:lnTo>
                  <a:pt x="1089422" y="642937"/>
                </a:lnTo>
                <a:lnTo>
                  <a:pt x="1089422" y="642937"/>
                </a:lnTo>
                <a:lnTo>
                  <a:pt x="108942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098352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0728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42937"/>
                </a:lnTo>
                <a:lnTo>
                  <a:pt x="1116211" y="634007"/>
                </a:lnTo>
                <a:lnTo>
                  <a:pt x="1116211" y="634007"/>
                </a:lnTo>
                <a:lnTo>
                  <a:pt x="1116211" y="625078"/>
                </a:lnTo>
                <a:lnTo>
                  <a:pt x="1107281" y="625078"/>
                </a:lnTo>
                <a:lnTo>
                  <a:pt x="1107281" y="616148"/>
                </a:lnTo>
                <a:lnTo>
                  <a:pt x="1107281" y="607218"/>
                </a:lnTo>
                <a:lnTo>
                  <a:pt x="1107281" y="598289"/>
                </a:lnTo>
                <a:lnTo>
                  <a:pt x="1098352" y="589359"/>
                </a:lnTo>
                <a:lnTo>
                  <a:pt x="1098352" y="580429"/>
                </a:lnTo>
                <a:lnTo>
                  <a:pt x="1098352" y="571500"/>
                </a:lnTo>
                <a:lnTo>
                  <a:pt x="1089422" y="562570"/>
                </a:lnTo>
                <a:lnTo>
                  <a:pt x="1089422" y="544711"/>
                </a:lnTo>
                <a:lnTo>
                  <a:pt x="1080492" y="535781"/>
                </a:lnTo>
                <a:lnTo>
                  <a:pt x="1080492" y="526851"/>
                </a:lnTo>
                <a:lnTo>
                  <a:pt x="1071563" y="508992"/>
                </a:lnTo>
                <a:lnTo>
                  <a:pt x="1071563" y="500062"/>
                </a:lnTo>
                <a:lnTo>
                  <a:pt x="1062633" y="491132"/>
                </a:lnTo>
                <a:lnTo>
                  <a:pt x="1062633" y="473273"/>
                </a:lnTo>
                <a:lnTo>
                  <a:pt x="1053703" y="464343"/>
                </a:lnTo>
                <a:lnTo>
                  <a:pt x="1044774" y="446484"/>
                </a:lnTo>
                <a:lnTo>
                  <a:pt x="1044774" y="437554"/>
                </a:lnTo>
                <a:lnTo>
                  <a:pt x="1035844" y="419695"/>
                </a:lnTo>
                <a:lnTo>
                  <a:pt x="1035844" y="410765"/>
                </a:lnTo>
                <a:lnTo>
                  <a:pt x="1026914" y="392906"/>
                </a:lnTo>
                <a:lnTo>
                  <a:pt x="1017985" y="383976"/>
                </a:lnTo>
                <a:lnTo>
                  <a:pt x="1017985" y="366117"/>
                </a:lnTo>
                <a:lnTo>
                  <a:pt x="1009055" y="348257"/>
                </a:lnTo>
                <a:lnTo>
                  <a:pt x="1000125" y="339328"/>
                </a:lnTo>
                <a:lnTo>
                  <a:pt x="991196" y="321468"/>
                </a:lnTo>
                <a:lnTo>
                  <a:pt x="982266" y="312539"/>
                </a:lnTo>
                <a:lnTo>
                  <a:pt x="982266" y="294679"/>
                </a:lnTo>
                <a:lnTo>
                  <a:pt x="973336" y="285750"/>
                </a:lnTo>
                <a:lnTo>
                  <a:pt x="973336" y="267891"/>
                </a:lnTo>
                <a:lnTo>
                  <a:pt x="964406" y="258961"/>
                </a:lnTo>
                <a:lnTo>
                  <a:pt x="964406" y="241102"/>
                </a:lnTo>
                <a:lnTo>
                  <a:pt x="955477" y="232172"/>
                </a:lnTo>
                <a:lnTo>
                  <a:pt x="955477" y="214313"/>
                </a:lnTo>
                <a:lnTo>
                  <a:pt x="946547" y="205383"/>
                </a:lnTo>
                <a:lnTo>
                  <a:pt x="937617" y="196454"/>
                </a:lnTo>
                <a:lnTo>
                  <a:pt x="937617" y="178594"/>
                </a:lnTo>
                <a:lnTo>
                  <a:pt x="928688" y="169664"/>
                </a:lnTo>
                <a:lnTo>
                  <a:pt x="928688" y="160735"/>
                </a:lnTo>
                <a:lnTo>
                  <a:pt x="928688" y="142875"/>
                </a:lnTo>
                <a:lnTo>
                  <a:pt x="919758" y="133946"/>
                </a:lnTo>
                <a:lnTo>
                  <a:pt x="910828" y="125016"/>
                </a:lnTo>
                <a:lnTo>
                  <a:pt x="910828" y="116086"/>
                </a:lnTo>
                <a:lnTo>
                  <a:pt x="901899" y="107157"/>
                </a:lnTo>
                <a:lnTo>
                  <a:pt x="901899" y="89297"/>
                </a:lnTo>
                <a:lnTo>
                  <a:pt x="892969" y="80368"/>
                </a:lnTo>
                <a:lnTo>
                  <a:pt x="892969" y="71438"/>
                </a:lnTo>
                <a:lnTo>
                  <a:pt x="884039" y="71438"/>
                </a:lnTo>
                <a:lnTo>
                  <a:pt x="884039" y="62508"/>
                </a:lnTo>
                <a:lnTo>
                  <a:pt x="884039" y="53579"/>
                </a:lnTo>
                <a:lnTo>
                  <a:pt x="884039" y="44649"/>
                </a:lnTo>
                <a:lnTo>
                  <a:pt x="875110" y="35719"/>
                </a:lnTo>
                <a:lnTo>
                  <a:pt x="875110" y="35719"/>
                </a:lnTo>
                <a:lnTo>
                  <a:pt x="875110" y="26789"/>
                </a:lnTo>
                <a:lnTo>
                  <a:pt x="875110" y="26789"/>
                </a:lnTo>
                <a:lnTo>
                  <a:pt x="866180" y="17860"/>
                </a:lnTo>
                <a:lnTo>
                  <a:pt x="866180" y="8930"/>
                </a:lnTo>
                <a:lnTo>
                  <a:pt x="866180" y="8930"/>
                </a:lnTo>
                <a:lnTo>
                  <a:pt x="866180" y="893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66180" y="0"/>
                </a:lnTo>
                <a:lnTo>
                  <a:pt x="857250" y="0"/>
                </a:lnTo>
                <a:lnTo>
                  <a:pt x="857250" y="0"/>
                </a:lnTo>
                <a:lnTo>
                  <a:pt x="857250" y="0"/>
                </a:lnTo>
                <a:lnTo>
                  <a:pt x="857250" y="0"/>
                </a:lnTo>
                <a:lnTo>
                  <a:pt x="857250" y="0"/>
                </a:lnTo>
                <a:lnTo>
                  <a:pt x="857250" y="0"/>
                </a:lnTo>
                <a:lnTo>
                  <a:pt x="848321" y="0"/>
                </a:lnTo>
                <a:lnTo>
                  <a:pt x="839391" y="8930"/>
                </a:lnTo>
                <a:lnTo>
                  <a:pt x="839391" y="8930"/>
                </a:lnTo>
                <a:lnTo>
                  <a:pt x="830461" y="17860"/>
                </a:lnTo>
                <a:lnTo>
                  <a:pt x="830461" y="17860"/>
                </a:lnTo>
                <a:lnTo>
                  <a:pt x="821531" y="17860"/>
                </a:lnTo>
                <a:lnTo>
                  <a:pt x="812602" y="26789"/>
                </a:lnTo>
                <a:lnTo>
                  <a:pt x="803672" y="26789"/>
                </a:lnTo>
                <a:lnTo>
                  <a:pt x="794742" y="35719"/>
                </a:lnTo>
                <a:lnTo>
                  <a:pt x="785813" y="44649"/>
                </a:lnTo>
                <a:lnTo>
                  <a:pt x="767953" y="44649"/>
                </a:lnTo>
                <a:lnTo>
                  <a:pt x="759024" y="53579"/>
                </a:lnTo>
                <a:lnTo>
                  <a:pt x="741164" y="62508"/>
                </a:lnTo>
                <a:lnTo>
                  <a:pt x="732235" y="71438"/>
                </a:lnTo>
                <a:lnTo>
                  <a:pt x="714375" y="80368"/>
                </a:lnTo>
                <a:lnTo>
                  <a:pt x="705446" y="89297"/>
                </a:lnTo>
                <a:lnTo>
                  <a:pt x="687586" y="98227"/>
                </a:lnTo>
                <a:lnTo>
                  <a:pt x="669727" y="107157"/>
                </a:lnTo>
                <a:lnTo>
                  <a:pt x="660797" y="116086"/>
                </a:lnTo>
                <a:lnTo>
                  <a:pt x="642938" y="133946"/>
                </a:lnTo>
                <a:lnTo>
                  <a:pt x="625078" y="142875"/>
                </a:lnTo>
                <a:lnTo>
                  <a:pt x="598289" y="151805"/>
                </a:lnTo>
                <a:lnTo>
                  <a:pt x="580430" y="160735"/>
                </a:lnTo>
                <a:lnTo>
                  <a:pt x="562571" y="178594"/>
                </a:lnTo>
                <a:lnTo>
                  <a:pt x="544711" y="187524"/>
                </a:lnTo>
                <a:lnTo>
                  <a:pt x="526852" y="196454"/>
                </a:lnTo>
                <a:lnTo>
                  <a:pt x="508992" y="214313"/>
                </a:lnTo>
                <a:lnTo>
                  <a:pt x="491133" y="223243"/>
                </a:lnTo>
                <a:lnTo>
                  <a:pt x="473274" y="241102"/>
                </a:lnTo>
                <a:lnTo>
                  <a:pt x="455414" y="258961"/>
                </a:lnTo>
                <a:lnTo>
                  <a:pt x="437555" y="267891"/>
                </a:lnTo>
                <a:lnTo>
                  <a:pt x="419696" y="276820"/>
                </a:lnTo>
                <a:lnTo>
                  <a:pt x="392907" y="294679"/>
                </a:lnTo>
                <a:lnTo>
                  <a:pt x="375047" y="303609"/>
                </a:lnTo>
                <a:lnTo>
                  <a:pt x="357188" y="321468"/>
                </a:lnTo>
                <a:lnTo>
                  <a:pt x="339328" y="330398"/>
                </a:lnTo>
                <a:lnTo>
                  <a:pt x="321469" y="339328"/>
                </a:lnTo>
                <a:lnTo>
                  <a:pt x="312539" y="357187"/>
                </a:lnTo>
                <a:lnTo>
                  <a:pt x="294680" y="366117"/>
                </a:lnTo>
                <a:lnTo>
                  <a:pt x="276821" y="375046"/>
                </a:lnTo>
                <a:lnTo>
                  <a:pt x="258961" y="392906"/>
                </a:lnTo>
                <a:lnTo>
                  <a:pt x="241102" y="401836"/>
                </a:lnTo>
                <a:lnTo>
                  <a:pt x="223242" y="419695"/>
                </a:lnTo>
                <a:lnTo>
                  <a:pt x="205383" y="428625"/>
                </a:lnTo>
                <a:lnTo>
                  <a:pt x="196453" y="446484"/>
                </a:lnTo>
                <a:lnTo>
                  <a:pt x="178594" y="455414"/>
                </a:lnTo>
                <a:lnTo>
                  <a:pt x="160735" y="464343"/>
                </a:lnTo>
                <a:lnTo>
                  <a:pt x="142875" y="482203"/>
                </a:lnTo>
                <a:lnTo>
                  <a:pt x="133946" y="491132"/>
                </a:lnTo>
                <a:lnTo>
                  <a:pt x="116086" y="500062"/>
                </a:lnTo>
                <a:lnTo>
                  <a:pt x="107157" y="508992"/>
                </a:lnTo>
                <a:lnTo>
                  <a:pt x="89297" y="517921"/>
                </a:lnTo>
                <a:lnTo>
                  <a:pt x="80367" y="535781"/>
                </a:lnTo>
                <a:lnTo>
                  <a:pt x="71438" y="535781"/>
                </a:lnTo>
                <a:lnTo>
                  <a:pt x="62508" y="544711"/>
                </a:lnTo>
                <a:lnTo>
                  <a:pt x="44649" y="553640"/>
                </a:lnTo>
                <a:lnTo>
                  <a:pt x="35719" y="562570"/>
                </a:lnTo>
                <a:lnTo>
                  <a:pt x="35719" y="562570"/>
                </a:lnTo>
                <a:lnTo>
                  <a:pt x="26789" y="571500"/>
                </a:lnTo>
                <a:lnTo>
                  <a:pt x="26789" y="571500"/>
                </a:lnTo>
                <a:lnTo>
                  <a:pt x="26789" y="571500"/>
                </a:lnTo>
                <a:lnTo>
                  <a:pt x="26789" y="571500"/>
                </a:lnTo>
                <a:lnTo>
                  <a:pt x="26789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553766" y="3875484"/>
            <a:ext cx="71438" cy="187524"/>
          </a:xfrm>
          <a:custGeom>
            <a:avLst/>
            <a:gdLst/>
            <a:ahLst/>
            <a:cxnLst/>
            <a:rect l="0" t="0" r="0" b="0"/>
            <a:pathLst>
              <a:path w="71438" h="187524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17859"/>
                </a:lnTo>
                <a:lnTo>
                  <a:pt x="53578" y="35719"/>
                </a:lnTo>
                <a:lnTo>
                  <a:pt x="53578" y="44648"/>
                </a:lnTo>
                <a:lnTo>
                  <a:pt x="44648" y="62508"/>
                </a:lnTo>
                <a:lnTo>
                  <a:pt x="44648" y="71437"/>
                </a:lnTo>
                <a:lnTo>
                  <a:pt x="35718" y="89297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446609" y="5447109"/>
            <a:ext cx="196455" cy="339329"/>
          </a:xfrm>
          <a:custGeom>
            <a:avLst/>
            <a:gdLst/>
            <a:ahLst/>
            <a:cxnLst/>
            <a:rect l="0" t="0" r="0" b="0"/>
            <a:pathLst>
              <a:path w="196455" h="339329">
                <a:moveTo>
                  <a:pt x="62508" y="17860"/>
                </a:move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4" y="44649"/>
                </a:lnTo>
                <a:lnTo>
                  <a:pt x="187524" y="53579"/>
                </a:lnTo>
                <a:lnTo>
                  <a:pt x="196454" y="71438"/>
                </a:lnTo>
                <a:lnTo>
                  <a:pt x="196454" y="89297"/>
                </a:lnTo>
                <a:lnTo>
                  <a:pt x="196454" y="98227"/>
                </a:lnTo>
                <a:lnTo>
                  <a:pt x="196454" y="125016"/>
                </a:lnTo>
                <a:lnTo>
                  <a:pt x="187524" y="142875"/>
                </a:lnTo>
                <a:lnTo>
                  <a:pt x="178594" y="160734"/>
                </a:lnTo>
                <a:lnTo>
                  <a:pt x="178594" y="178593"/>
                </a:lnTo>
                <a:lnTo>
                  <a:pt x="160735" y="196453"/>
                </a:lnTo>
                <a:lnTo>
                  <a:pt x="151805" y="205382"/>
                </a:lnTo>
                <a:lnTo>
                  <a:pt x="133946" y="214312"/>
                </a:lnTo>
                <a:lnTo>
                  <a:pt x="116086" y="223242"/>
                </a:lnTo>
                <a:lnTo>
                  <a:pt x="107157" y="232171"/>
                </a:lnTo>
                <a:lnTo>
                  <a:pt x="89297" y="232171"/>
                </a:lnTo>
                <a:lnTo>
                  <a:pt x="71438" y="232171"/>
                </a:lnTo>
                <a:lnTo>
                  <a:pt x="53579" y="223242"/>
                </a:lnTo>
                <a:lnTo>
                  <a:pt x="35719" y="223242"/>
                </a:lnTo>
                <a:lnTo>
                  <a:pt x="26789" y="214312"/>
                </a:lnTo>
                <a:lnTo>
                  <a:pt x="8930" y="205382"/>
                </a:lnTo>
                <a:lnTo>
                  <a:pt x="893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0" y="16966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9" y="160734"/>
                </a:lnTo>
                <a:lnTo>
                  <a:pt x="71438" y="160734"/>
                </a:lnTo>
                <a:lnTo>
                  <a:pt x="89297" y="169664"/>
                </a:lnTo>
                <a:lnTo>
                  <a:pt x="98227" y="178593"/>
                </a:lnTo>
                <a:lnTo>
                  <a:pt x="116086" y="187523"/>
                </a:lnTo>
                <a:lnTo>
                  <a:pt x="133946" y="196453"/>
                </a:lnTo>
                <a:lnTo>
                  <a:pt x="142875" y="205382"/>
                </a:lnTo>
                <a:lnTo>
                  <a:pt x="160735" y="214312"/>
                </a:lnTo>
                <a:lnTo>
                  <a:pt x="169664" y="232171"/>
                </a:lnTo>
                <a:lnTo>
                  <a:pt x="178594" y="241101"/>
                </a:lnTo>
                <a:lnTo>
                  <a:pt x="178594" y="258961"/>
                </a:lnTo>
                <a:lnTo>
                  <a:pt x="187524" y="276820"/>
                </a:lnTo>
                <a:lnTo>
                  <a:pt x="187524" y="285750"/>
                </a:lnTo>
                <a:lnTo>
                  <a:pt x="196454" y="303609"/>
                </a:lnTo>
                <a:lnTo>
                  <a:pt x="196454" y="312539"/>
                </a:lnTo>
                <a:lnTo>
                  <a:pt x="196454" y="330398"/>
                </a:lnTo>
                <a:lnTo>
                  <a:pt x="196454" y="339328"/>
                </a:lnTo>
                <a:lnTo>
                  <a:pt x="196454" y="339328"/>
                </a:lnTo>
                <a:lnTo>
                  <a:pt x="196454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John and Frank both say that their transformations from figure 1 to 2 are right but only one is.  Is john or Frank right?  John says he reflected over the y-axis.  Frank said he translated the figure three left up 2 and then reflected over the y-axis.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2921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4848820" y="4688086"/>
            <a:ext cx="89298" cy="62508"/>
          </a:xfrm>
          <a:custGeom>
            <a:avLst/>
            <a:gdLst/>
            <a:ahLst/>
            <a:cxnLst/>
            <a:rect l="0" t="0" r="0" b="0"/>
            <a:pathLst>
              <a:path w="89298" h="62508">
                <a:moveTo>
                  <a:pt x="35719" y="44648"/>
                </a:move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60" y="4464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8"/>
                </a:lnTo>
                <a:lnTo>
                  <a:pt x="71438" y="35718"/>
                </a:lnTo>
                <a:lnTo>
                  <a:pt x="80368" y="44648"/>
                </a:lnTo>
                <a:lnTo>
                  <a:pt x="80368" y="44648"/>
                </a:lnTo>
                <a:lnTo>
                  <a:pt x="80368" y="53578"/>
                </a:lnTo>
                <a:lnTo>
                  <a:pt x="71438" y="53578"/>
                </a:lnTo>
                <a:lnTo>
                  <a:pt x="7143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9" y="62507"/>
                </a:lnTo>
                <a:lnTo>
                  <a:pt x="35719" y="62507"/>
                </a:lnTo>
                <a:lnTo>
                  <a:pt x="26789" y="53578"/>
                </a:lnTo>
                <a:lnTo>
                  <a:pt x="26789" y="5357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8" y="35718"/>
                </a:lnTo>
                <a:lnTo>
                  <a:pt x="80368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8" y="53578"/>
                </a:lnTo>
                <a:lnTo>
                  <a:pt x="80368" y="62507"/>
                </a:lnTo>
                <a:lnTo>
                  <a:pt x="7143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9" y="53578"/>
                </a:lnTo>
                <a:lnTo>
                  <a:pt x="35719" y="4464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45336" y="4688086"/>
            <a:ext cx="71438" cy="62508"/>
          </a:xfrm>
          <a:custGeom>
            <a:avLst/>
            <a:gdLst/>
            <a:ahLst/>
            <a:cxnLst/>
            <a:rect l="0" t="0" r="0" b="0"/>
            <a:pathLst>
              <a:path w="71438" h="62508">
                <a:moveTo>
                  <a:pt x="3571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8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57750" y="4688086"/>
            <a:ext cx="714376" cy="508993"/>
          </a:xfrm>
          <a:custGeom>
            <a:avLst/>
            <a:gdLst/>
            <a:ahLst/>
            <a:cxnLst/>
            <a:rect l="0" t="0" r="0" b="0"/>
            <a:pathLst>
              <a:path w="714376" h="508993">
                <a:moveTo>
                  <a:pt x="500063" y="473273"/>
                </a:moveTo>
                <a:lnTo>
                  <a:pt x="500063" y="473273"/>
                </a:lnTo>
                <a:lnTo>
                  <a:pt x="500063" y="473273"/>
                </a:lnTo>
                <a:lnTo>
                  <a:pt x="500063" y="473273"/>
                </a:lnTo>
                <a:lnTo>
                  <a:pt x="491133" y="473273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82203" y="455414"/>
                </a:lnTo>
                <a:lnTo>
                  <a:pt x="482203" y="455414"/>
                </a:lnTo>
                <a:lnTo>
                  <a:pt x="473273" y="455414"/>
                </a:lnTo>
                <a:lnTo>
                  <a:pt x="473273" y="446484"/>
                </a:lnTo>
                <a:lnTo>
                  <a:pt x="473273" y="446484"/>
                </a:lnTo>
                <a:lnTo>
                  <a:pt x="473273" y="437555"/>
                </a:lnTo>
                <a:lnTo>
                  <a:pt x="473273" y="437555"/>
                </a:lnTo>
                <a:lnTo>
                  <a:pt x="482203" y="428625"/>
                </a:lnTo>
                <a:lnTo>
                  <a:pt x="482203" y="428625"/>
                </a:lnTo>
                <a:lnTo>
                  <a:pt x="491133" y="437555"/>
                </a:lnTo>
                <a:lnTo>
                  <a:pt x="500063" y="437555"/>
                </a:lnTo>
                <a:lnTo>
                  <a:pt x="508992" y="446484"/>
                </a:lnTo>
                <a:lnTo>
                  <a:pt x="517922" y="455414"/>
                </a:lnTo>
                <a:lnTo>
                  <a:pt x="526852" y="455414"/>
                </a:lnTo>
                <a:lnTo>
                  <a:pt x="526852" y="473273"/>
                </a:lnTo>
                <a:lnTo>
                  <a:pt x="535781" y="473273"/>
                </a:lnTo>
                <a:lnTo>
                  <a:pt x="535781" y="482203"/>
                </a:lnTo>
                <a:lnTo>
                  <a:pt x="535781" y="491133"/>
                </a:lnTo>
                <a:lnTo>
                  <a:pt x="535781" y="491133"/>
                </a:lnTo>
                <a:lnTo>
                  <a:pt x="526852" y="500062"/>
                </a:lnTo>
                <a:lnTo>
                  <a:pt x="517922" y="500062"/>
                </a:lnTo>
                <a:lnTo>
                  <a:pt x="508992" y="508992"/>
                </a:lnTo>
                <a:lnTo>
                  <a:pt x="500063" y="508992"/>
                </a:lnTo>
                <a:lnTo>
                  <a:pt x="491133" y="508992"/>
                </a:lnTo>
                <a:lnTo>
                  <a:pt x="482203" y="500062"/>
                </a:lnTo>
                <a:lnTo>
                  <a:pt x="473273" y="500062"/>
                </a:lnTo>
                <a:lnTo>
                  <a:pt x="473273" y="491133"/>
                </a:lnTo>
                <a:lnTo>
                  <a:pt x="464344" y="482203"/>
                </a:lnTo>
                <a:lnTo>
                  <a:pt x="455414" y="473273"/>
                </a:lnTo>
                <a:lnTo>
                  <a:pt x="455414" y="464344"/>
                </a:lnTo>
                <a:lnTo>
                  <a:pt x="455414" y="464344"/>
                </a:lnTo>
                <a:lnTo>
                  <a:pt x="455414" y="455414"/>
                </a:lnTo>
                <a:lnTo>
                  <a:pt x="464344" y="446484"/>
                </a:lnTo>
                <a:lnTo>
                  <a:pt x="473273" y="446484"/>
                </a:lnTo>
                <a:lnTo>
                  <a:pt x="473273" y="446484"/>
                </a:lnTo>
                <a:lnTo>
                  <a:pt x="482203" y="446484"/>
                </a:lnTo>
                <a:lnTo>
                  <a:pt x="491133" y="446484"/>
                </a:lnTo>
                <a:lnTo>
                  <a:pt x="500063" y="455414"/>
                </a:lnTo>
                <a:lnTo>
                  <a:pt x="500063" y="464344"/>
                </a:lnTo>
                <a:lnTo>
                  <a:pt x="508992" y="464344"/>
                </a:lnTo>
                <a:lnTo>
                  <a:pt x="508992" y="473273"/>
                </a:lnTo>
                <a:lnTo>
                  <a:pt x="517922" y="482203"/>
                </a:lnTo>
                <a:lnTo>
                  <a:pt x="517922" y="482203"/>
                </a:lnTo>
                <a:lnTo>
                  <a:pt x="508992" y="491133"/>
                </a:lnTo>
                <a:lnTo>
                  <a:pt x="508992" y="491133"/>
                </a:lnTo>
                <a:lnTo>
                  <a:pt x="500063" y="491133"/>
                </a:lnTo>
                <a:lnTo>
                  <a:pt x="491133" y="491133"/>
                </a:lnTo>
                <a:lnTo>
                  <a:pt x="482203" y="491133"/>
                </a:lnTo>
                <a:lnTo>
                  <a:pt x="473273" y="491133"/>
                </a:lnTo>
                <a:lnTo>
                  <a:pt x="473273" y="482203"/>
                </a:lnTo>
                <a:lnTo>
                  <a:pt x="464344" y="482203"/>
                </a:lnTo>
                <a:lnTo>
                  <a:pt x="455414" y="473273"/>
                </a:lnTo>
                <a:lnTo>
                  <a:pt x="455414" y="473273"/>
                </a:lnTo>
                <a:lnTo>
                  <a:pt x="455414" y="464344"/>
                </a:lnTo>
                <a:lnTo>
                  <a:pt x="455414" y="464344"/>
                </a:lnTo>
                <a:lnTo>
                  <a:pt x="455414" y="464344"/>
                </a:lnTo>
                <a:lnTo>
                  <a:pt x="455414" y="455414"/>
                </a:lnTo>
                <a:lnTo>
                  <a:pt x="464344" y="455414"/>
                </a:lnTo>
                <a:lnTo>
                  <a:pt x="464344" y="455414"/>
                </a:lnTo>
                <a:lnTo>
                  <a:pt x="473273" y="455414"/>
                </a:lnTo>
                <a:lnTo>
                  <a:pt x="473273" y="455414"/>
                </a:lnTo>
                <a:lnTo>
                  <a:pt x="482203" y="455414"/>
                </a:lnTo>
                <a:lnTo>
                  <a:pt x="482203" y="455414"/>
                </a:lnTo>
                <a:lnTo>
                  <a:pt x="491133" y="455414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91133" y="464344"/>
                </a:lnTo>
                <a:lnTo>
                  <a:pt x="482203" y="464344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73273"/>
                </a:lnTo>
                <a:lnTo>
                  <a:pt x="482203" y="464344"/>
                </a:lnTo>
                <a:lnTo>
                  <a:pt x="482203" y="464344"/>
                </a:lnTo>
                <a:lnTo>
                  <a:pt x="482203" y="464344"/>
                </a:lnTo>
                <a:lnTo>
                  <a:pt x="482203" y="455414"/>
                </a:lnTo>
                <a:lnTo>
                  <a:pt x="482203" y="455414"/>
                </a:lnTo>
                <a:lnTo>
                  <a:pt x="491133" y="446484"/>
                </a:lnTo>
                <a:lnTo>
                  <a:pt x="491133" y="446484"/>
                </a:lnTo>
                <a:lnTo>
                  <a:pt x="491133" y="437555"/>
                </a:lnTo>
                <a:lnTo>
                  <a:pt x="491133" y="428625"/>
                </a:lnTo>
                <a:lnTo>
                  <a:pt x="500063" y="428625"/>
                </a:lnTo>
                <a:lnTo>
                  <a:pt x="500063" y="419695"/>
                </a:lnTo>
                <a:lnTo>
                  <a:pt x="508992" y="410766"/>
                </a:lnTo>
                <a:lnTo>
                  <a:pt x="508992" y="401836"/>
                </a:lnTo>
                <a:lnTo>
                  <a:pt x="517922" y="392906"/>
                </a:lnTo>
                <a:lnTo>
                  <a:pt x="517922" y="375047"/>
                </a:lnTo>
                <a:lnTo>
                  <a:pt x="526852" y="366117"/>
                </a:lnTo>
                <a:lnTo>
                  <a:pt x="526852" y="357187"/>
                </a:lnTo>
                <a:lnTo>
                  <a:pt x="526852" y="348258"/>
                </a:lnTo>
                <a:lnTo>
                  <a:pt x="535781" y="339328"/>
                </a:lnTo>
                <a:lnTo>
                  <a:pt x="544711" y="321469"/>
                </a:lnTo>
                <a:lnTo>
                  <a:pt x="544711" y="312539"/>
                </a:lnTo>
                <a:lnTo>
                  <a:pt x="553641" y="303609"/>
                </a:lnTo>
                <a:lnTo>
                  <a:pt x="553641" y="294680"/>
                </a:lnTo>
                <a:lnTo>
                  <a:pt x="562570" y="285750"/>
                </a:lnTo>
                <a:lnTo>
                  <a:pt x="571500" y="267891"/>
                </a:lnTo>
                <a:lnTo>
                  <a:pt x="580430" y="258961"/>
                </a:lnTo>
                <a:lnTo>
                  <a:pt x="580430" y="250031"/>
                </a:lnTo>
                <a:lnTo>
                  <a:pt x="589359" y="241102"/>
                </a:lnTo>
                <a:lnTo>
                  <a:pt x="598289" y="232172"/>
                </a:lnTo>
                <a:lnTo>
                  <a:pt x="598289" y="214312"/>
                </a:lnTo>
                <a:lnTo>
                  <a:pt x="607219" y="214312"/>
                </a:lnTo>
                <a:lnTo>
                  <a:pt x="607219" y="205383"/>
                </a:lnTo>
                <a:lnTo>
                  <a:pt x="616148" y="187523"/>
                </a:lnTo>
                <a:lnTo>
                  <a:pt x="625078" y="187523"/>
                </a:lnTo>
                <a:lnTo>
                  <a:pt x="625078" y="178593"/>
                </a:lnTo>
                <a:lnTo>
                  <a:pt x="634008" y="160734"/>
                </a:lnTo>
                <a:lnTo>
                  <a:pt x="634008" y="160734"/>
                </a:lnTo>
                <a:lnTo>
                  <a:pt x="642938" y="151804"/>
                </a:lnTo>
                <a:lnTo>
                  <a:pt x="651867" y="142875"/>
                </a:lnTo>
                <a:lnTo>
                  <a:pt x="651867" y="133945"/>
                </a:lnTo>
                <a:lnTo>
                  <a:pt x="651867" y="125015"/>
                </a:lnTo>
                <a:lnTo>
                  <a:pt x="660797" y="116085"/>
                </a:lnTo>
                <a:lnTo>
                  <a:pt x="660797" y="107156"/>
                </a:lnTo>
                <a:lnTo>
                  <a:pt x="669727" y="107156"/>
                </a:lnTo>
                <a:lnTo>
                  <a:pt x="669727" y="98226"/>
                </a:lnTo>
                <a:lnTo>
                  <a:pt x="669727" y="89296"/>
                </a:lnTo>
                <a:lnTo>
                  <a:pt x="678656" y="80367"/>
                </a:lnTo>
                <a:lnTo>
                  <a:pt x="678656" y="80367"/>
                </a:lnTo>
                <a:lnTo>
                  <a:pt x="687586" y="71437"/>
                </a:lnTo>
                <a:lnTo>
                  <a:pt x="687586" y="71437"/>
                </a:lnTo>
                <a:lnTo>
                  <a:pt x="687586" y="62507"/>
                </a:lnTo>
                <a:lnTo>
                  <a:pt x="687586" y="62507"/>
                </a:lnTo>
                <a:lnTo>
                  <a:pt x="696516" y="53578"/>
                </a:lnTo>
                <a:lnTo>
                  <a:pt x="696516" y="53578"/>
                </a:lnTo>
                <a:lnTo>
                  <a:pt x="696516" y="44648"/>
                </a:lnTo>
                <a:lnTo>
                  <a:pt x="696516" y="44648"/>
                </a:lnTo>
                <a:lnTo>
                  <a:pt x="696516" y="44648"/>
                </a:lnTo>
                <a:lnTo>
                  <a:pt x="696516" y="35718"/>
                </a:lnTo>
                <a:lnTo>
                  <a:pt x="705445" y="35718"/>
                </a:lnTo>
                <a:lnTo>
                  <a:pt x="705445" y="35718"/>
                </a:lnTo>
                <a:lnTo>
                  <a:pt x="705445" y="35718"/>
                </a:lnTo>
                <a:lnTo>
                  <a:pt x="705445" y="26789"/>
                </a:lnTo>
                <a:lnTo>
                  <a:pt x="705445" y="26789"/>
                </a:lnTo>
                <a:lnTo>
                  <a:pt x="705445" y="26789"/>
                </a:lnTo>
                <a:lnTo>
                  <a:pt x="705445" y="26789"/>
                </a:lnTo>
                <a:lnTo>
                  <a:pt x="705445" y="17859"/>
                </a:lnTo>
                <a:lnTo>
                  <a:pt x="705445" y="17859"/>
                </a:lnTo>
                <a:lnTo>
                  <a:pt x="705445" y="17859"/>
                </a:lnTo>
                <a:lnTo>
                  <a:pt x="705445" y="17859"/>
                </a:lnTo>
                <a:lnTo>
                  <a:pt x="714375" y="17859"/>
                </a:lnTo>
                <a:lnTo>
                  <a:pt x="714375" y="8929"/>
                </a:lnTo>
                <a:lnTo>
                  <a:pt x="714375" y="8929"/>
                </a:lnTo>
                <a:lnTo>
                  <a:pt x="714375" y="8929"/>
                </a:lnTo>
                <a:lnTo>
                  <a:pt x="714375" y="8929"/>
                </a:lnTo>
                <a:lnTo>
                  <a:pt x="714375" y="8929"/>
                </a:lnTo>
                <a:lnTo>
                  <a:pt x="714375" y="8929"/>
                </a:lnTo>
                <a:lnTo>
                  <a:pt x="705445" y="8929"/>
                </a:lnTo>
                <a:lnTo>
                  <a:pt x="705445" y="8929"/>
                </a:lnTo>
                <a:lnTo>
                  <a:pt x="696516" y="8929"/>
                </a:lnTo>
                <a:lnTo>
                  <a:pt x="696516" y="8929"/>
                </a:lnTo>
                <a:lnTo>
                  <a:pt x="687586" y="8929"/>
                </a:lnTo>
                <a:lnTo>
                  <a:pt x="687586" y="8929"/>
                </a:lnTo>
                <a:lnTo>
                  <a:pt x="678656" y="8929"/>
                </a:lnTo>
                <a:lnTo>
                  <a:pt x="669727" y="0"/>
                </a:lnTo>
                <a:lnTo>
                  <a:pt x="660797" y="0"/>
                </a:lnTo>
                <a:lnTo>
                  <a:pt x="651867" y="0"/>
                </a:lnTo>
                <a:lnTo>
                  <a:pt x="642938" y="0"/>
                </a:lnTo>
                <a:lnTo>
                  <a:pt x="625078" y="0"/>
                </a:lnTo>
                <a:lnTo>
                  <a:pt x="616148" y="0"/>
                </a:lnTo>
                <a:lnTo>
                  <a:pt x="607219" y="0"/>
                </a:lnTo>
                <a:lnTo>
                  <a:pt x="589359" y="0"/>
                </a:lnTo>
                <a:lnTo>
                  <a:pt x="580430" y="0"/>
                </a:lnTo>
                <a:lnTo>
                  <a:pt x="562570" y="0"/>
                </a:lnTo>
                <a:lnTo>
                  <a:pt x="544711" y="0"/>
                </a:lnTo>
                <a:lnTo>
                  <a:pt x="535781" y="8929"/>
                </a:lnTo>
                <a:lnTo>
                  <a:pt x="517922" y="8929"/>
                </a:lnTo>
                <a:lnTo>
                  <a:pt x="500063" y="8929"/>
                </a:lnTo>
                <a:lnTo>
                  <a:pt x="491133" y="8929"/>
                </a:lnTo>
                <a:lnTo>
                  <a:pt x="473273" y="8929"/>
                </a:lnTo>
                <a:lnTo>
                  <a:pt x="455414" y="8929"/>
                </a:lnTo>
                <a:lnTo>
                  <a:pt x="437555" y="8929"/>
                </a:lnTo>
                <a:lnTo>
                  <a:pt x="419695" y="8929"/>
                </a:lnTo>
                <a:lnTo>
                  <a:pt x="401836" y="8929"/>
                </a:lnTo>
                <a:lnTo>
                  <a:pt x="383977" y="8929"/>
                </a:lnTo>
                <a:lnTo>
                  <a:pt x="366117" y="8929"/>
                </a:lnTo>
                <a:lnTo>
                  <a:pt x="348258" y="8929"/>
                </a:lnTo>
                <a:lnTo>
                  <a:pt x="330398" y="8929"/>
                </a:lnTo>
                <a:lnTo>
                  <a:pt x="321469" y="8929"/>
                </a:lnTo>
                <a:lnTo>
                  <a:pt x="303609" y="17859"/>
                </a:lnTo>
                <a:lnTo>
                  <a:pt x="285750" y="17859"/>
                </a:lnTo>
                <a:lnTo>
                  <a:pt x="267891" y="17859"/>
                </a:lnTo>
                <a:lnTo>
                  <a:pt x="250031" y="17859"/>
                </a:lnTo>
                <a:lnTo>
                  <a:pt x="241102" y="17859"/>
                </a:lnTo>
                <a:lnTo>
                  <a:pt x="223242" y="17859"/>
                </a:lnTo>
                <a:lnTo>
                  <a:pt x="205383" y="17859"/>
                </a:lnTo>
                <a:lnTo>
                  <a:pt x="196453" y="26789"/>
                </a:lnTo>
                <a:lnTo>
                  <a:pt x="178594" y="26789"/>
                </a:lnTo>
                <a:lnTo>
                  <a:pt x="169664" y="2678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62507"/>
                </a:lnTo>
                <a:lnTo>
                  <a:pt x="71438" y="71437"/>
                </a:lnTo>
                <a:lnTo>
                  <a:pt x="80367" y="80367"/>
                </a:lnTo>
                <a:lnTo>
                  <a:pt x="98227" y="89296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6" y="11608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9664" y="151804"/>
                </a:lnTo>
                <a:lnTo>
                  <a:pt x="178594" y="169664"/>
                </a:lnTo>
                <a:lnTo>
                  <a:pt x="187523" y="178593"/>
                </a:lnTo>
                <a:lnTo>
                  <a:pt x="205383" y="187523"/>
                </a:lnTo>
                <a:lnTo>
                  <a:pt x="214313" y="205383"/>
                </a:lnTo>
                <a:lnTo>
                  <a:pt x="223242" y="214312"/>
                </a:lnTo>
                <a:lnTo>
                  <a:pt x="241102" y="223242"/>
                </a:lnTo>
                <a:lnTo>
                  <a:pt x="250031" y="232172"/>
                </a:lnTo>
                <a:lnTo>
                  <a:pt x="258961" y="241102"/>
                </a:lnTo>
                <a:lnTo>
                  <a:pt x="276820" y="258961"/>
                </a:lnTo>
                <a:lnTo>
                  <a:pt x="285750" y="267891"/>
                </a:lnTo>
                <a:lnTo>
                  <a:pt x="294680" y="276820"/>
                </a:lnTo>
                <a:lnTo>
                  <a:pt x="303609" y="294680"/>
                </a:lnTo>
                <a:lnTo>
                  <a:pt x="321469" y="303609"/>
                </a:lnTo>
                <a:lnTo>
                  <a:pt x="330398" y="312539"/>
                </a:lnTo>
                <a:lnTo>
                  <a:pt x="339328" y="321469"/>
                </a:lnTo>
                <a:lnTo>
                  <a:pt x="348258" y="330398"/>
                </a:lnTo>
                <a:lnTo>
                  <a:pt x="366117" y="339328"/>
                </a:lnTo>
                <a:lnTo>
                  <a:pt x="375047" y="348258"/>
                </a:lnTo>
                <a:lnTo>
                  <a:pt x="383977" y="357187"/>
                </a:lnTo>
                <a:lnTo>
                  <a:pt x="392906" y="366117"/>
                </a:lnTo>
                <a:lnTo>
                  <a:pt x="401836" y="375047"/>
                </a:lnTo>
                <a:lnTo>
                  <a:pt x="410766" y="383977"/>
                </a:lnTo>
                <a:lnTo>
                  <a:pt x="419695" y="392906"/>
                </a:lnTo>
                <a:lnTo>
                  <a:pt x="428625" y="401836"/>
                </a:lnTo>
                <a:lnTo>
                  <a:pt x="437555" y="401836"/>
                </a:lnTo>
                <a:lnTo>
                  <a:pt x="446484" y="410766"/>
                </a:lnTo>
                <a:lnTo>
                  <a:pt x="455414" y="419695"/>
                </a:lnTo>
                <a:lnTo>
                  <a:pt x="464344" y="428625"/>
                </a:lnTo>
                <a:lnTo>
                  <a:pt x="473273" y="428625"/>
                </a:lnTo>
                <a:lnTo>
                  <a:pt x="473273" y="437555"/>
                </a:lnTo>
                <a:lnTo>
                  <a:pt x="482203" y="446484"/>
                </a:lnTo>
                <a:lnTo>
                  <a:pt x="491133" y="446484"/>
                </a:lnTo>
                <a:lnTo>
                  <a:pt x="491133" y="455414"/>
                </a:lnTo>
                <a:lnTo>
                  <a:pt x="500063" y="455414"/>
                </a:lnTo>
                <a:lnTo>
                  <a:pt x="500063" y="455414"/>
                </a:lnTo>
                <a:lnTo>
                  <a:pt x="508992" y="464344"/>
                </a:lnTo>
                <a:lnTo>
                  <a:pt x="508992" y="464344"/>
                </a:lnTo>
                <a:lnTo>
                  <a:pt x="508992" y="464344"/>
                </a:lnTo>
                <a:lnTo>
                  <a:pt x="517922" y="473273"/>
                </a:lnTo>
                <a:lnTo>
                  <a:pt x="517922" y="473273"/>
                </a:lnTo>
                <a:lnTo>
                  <a:pt x="526852" y="473273"/>
                </a:lnTo>
                <a:lnTo>
                  <a:pt x="526852" y="482203"/>
                </a:lnTo>
                <a:lnTo>
                  <a:pt x="526852" y="482203"/>
                </a:lnTo>
                <a:lnTo>
                  <a:pt x="526852" y="482203"/>
                </a:lnTo>
                <a:lnTo>
                  <a:pt x="535781" y="482203"/>
                </a:lnTo>
                <a:lnTo>
                  <a:pt x="535781" y="482203"/>
                </a:lnTo>
                <a:lnTo>
                  <a:pt x="535781" y="482203"/>
                </a:lnTo>
                <a:lnTo>
                  <a:pt x="535781" y="482203"/>
                </a:lnTo>
                <a:lnTo>
                  <a:pt x="535781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23867" y="4759523"/>
            <a:ext cx="44650" cy="125017"/>
          </a:xfrm>
          <a:custGeom>
            <a:avLst/>
            <a:gdLst/>
            <a:ahLst/>
            <a:cxnLst/>
            <a:rect l="0" t="0" r="0" b="0"/>
            <a:pathLst>
              <a:path w="44650" h="125017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16648" y="4214812"/>
            <a:ext cx="80369" cy="80368"/>
          </a:xfrm>
          <a:custGeom>
            <a:avLst/>
            <a:gdLst/>
            <a:ahLst/>
            <a:cxnLst/>
            <a:rect l="0" t="0" r="0" b="0"/>
            <a:pathLst>
              <a:path w="80369" h="80368">
                <a:moveTo>
                  <a:pt x="26790" y="35719"/>
                </a:move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35719"/>
                </a:lnTo>
                <a:lnTo>
                  <a:pt x="2679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90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17859"/>
                </a:lnTo>
                <a:lnTo>
                  <a:pt x="80368" y="26789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62508"/>
                </a:lnTo>
                <a:lnTo>
                  <a:pt x="80368" y="62508"/>
                </a:lnTo>
                <a:lnTo>
                  <a:pt x="71438" y="71438"/>
                </a:lnTo>
                <a:lnTo>
                  <a:pt x="62508" y="80367"/>
                </a:lnTo>
                <a:lnTo>
                  <a:pt x="5357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35719" y="71438"/>
                </a:lnTo>
                <a:lnTo>
                  <a:pt x="35719" y="71438"/>
                </a:lnTo>
                <a:lnTo>
                  <a:pt x="26790" y="62508"/>
                </a:lnTo>
                <a:lnTo>
                  <a:pt x="26790" y="62508"/>
                </a:lnTo>
                <a:lnTo>
                  <a:pt x="17860" y="53578"/>
                </a:lnTo>
                <a:lnTo>
                  <a:pt x="26790" y="44649"/>
                </a:lnTo>
                <a:lnTo>
                  <a:pt x="26790" y="35719"/>
                </a:lnTo>
                <a:lnTo>
                  <a:pt x="26790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62508"/>
                </a:lnTo>
                <a:lnTo>
                  <a:pt x="5357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26790" y="53578"/>
                </a:lnTo>
                <a:lnTo>
                  <a:pt x="1786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02273" y="4205882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62508" y="35719"/>
                </a:move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26789"/>
                </a:lnTo>
                <a:lnTo>
                  <a:pt x="44649" y="17860"/>
                </a:lnTo>
                <a:lnTo>
                  <a:pt x="53579" y="1786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8036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53579" y="71438"/>
                </a:lnTo>
                <a:lnTo>
                  <a:pt x="44649" y="71438"/>
                </a:lnTo>
                <a:lnTo>
                  <a:pt x="35719" y="80368"/>
                </a:lnTo>
                <a:lnTo>
                  <a:pt x="35719" y="80368"/>
                </a:lnTo>
                <a:lnTo>
                  <a:pt x="26790" y="71438"/>
                </a:lnTo>
                <a:lnTo>
                  <a:pt x="17860" y="71438"/>
                </a:lnTo>
                <a:lnTo>
                  <a:pt x="17860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98227" y="62508"/>
                </a:lnTo>
                <a:lnTo>
                  <a:pt x="89297" y="71438"/>
                </a:lnTo>
                <a:lnTo>
                  <a:pt x="80368" y="80368"/>
                </a:lnTo>
                <a:lnTo>
                  <a:pt x="80368" y="80368"/>
                </a:lnTo>
                <a:lnTo>
                  <a:pt x="71438" y="71438"/>
                </a:lnTo>
                <a:lnTo>
                  <a:pt x="62508" y="71438"/>
                </a:lnTo>
                <a:lnTo>
                  <a:pt x="53579" y="62508"/>
                </a:lnTo>
                <a:lnTo>
                  <a:pt x="35719" y="53579"/>
                </a:lnTo>
                <a:lnTo>
                  <a:pt x="26790" y="44649"/>
                </a:lnTo>
                <a:lnTo>
                  <a:pt x="2679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17860"/>
                </a:lnTo>
                <a:lnTo>
                  <a:pt x="53579" y="17860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80368" y="44649"/>
                </a:lnTo>
                <a:lnTo>
                  <a:pt x="80368" y="53579"/>
                </a:lnTo>
                <a:lnTo>
                  <a:pt x="71438" y="53579"/>
                </a:lnTo>
                <a:lnTo>
                  <a:pt x="71438" y="5357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9" y="35719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26790" y="17860"/>
                </a:lnTo>
                <a:lnTo>
                  <a:pt x="17860" y="17860"/>
                </a:lnTo>
                <a:lnTo>
                  <a:pt x="1786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61234" y="4661296"/>
            <a:ext cx="80369" cy="71439"/>
          </a:xfrm>
          <a:custGeom>
            <a:avLst/>
            <a:gdLst/>
            <a:ahLst/>
            <a:cxnLst/>
            <a:rect l="0" t="0" r="0" b="0"/>
            <a:pathLst>
              <a:path w="80369" h="71439">
                <a:moveTo>
                  <a:pt x="26789" y="71438"/>
                </a:moveTo>
                <a:lnTo>
                  <a:pt x="26789" y="7143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17860" y="53579"/>
                </a:lnTo>
                <a:lnTo>
                  <a:pt x="17860" y="53579"/>
                </a:lnTo>
                <a:lnTo>
                  <a:pt x="17860" y="4464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2679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9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90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53579"/>
                </a:lnTo>
                <a:lnTo>
                  <a:pt x="53579" y="53579"/>
                </a:lnTo>
                <a:lnTo>
                  <a:pt x="53579" y="62508"/>
                </a:lnTo>
                <a:lnTo>
                  <a:pt x="44649" y="6250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17860"/>
                </a:lnTo>
                <a:lnTo>
                  <a:pt x="62508" y="17860"/>
                </a:lnTo>
                <a:lnTo>
                  <a:pt x="71438" y="26790"/>
                </a:lnTo>
                <a:lnTo>
                  <a:pt x="71438" y="35719"/>
                </a:lnTo>
                <a:lnTo>
                  <a:pt x="80368" y="35719"/>
                </a:lnTo>
                <a:lnTo>
                  <a:pt x="80368" y="44649"/>
                </a:lnTo>
                <a:lnTo>
                  <a:pt x="71438" y="53579"/>
                </a:lnTo>
                <a:lnTo>
                  <a:pt x="71438" y="62508"/>
                </a:lnTo>
                <a:lnTo>
                  <a:pt x="62508" y="62508"/>
                </a:lnTo>
                <a:lnTo>
                  <a:pt x="62508" y="71438"/>
                </a:lnTo>
                <a:lnTo>
                  <a:pt x="5357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5357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90"/>
                </a:lnTo>
                <a:lnTo>
                  <a:pt x="17860" y="1786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53579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71438" y="26790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53579"/>
                </a:lnTo>
                <a:lnTo>
                  <a:pt x="53579" y="53579"/>
                </a:lnTo>
                <a:lnTo>
                  <a:pt x="53579" y="53579"/>
                </a:lnTo>
                <a:lnTo>
                  <a:pt x="44649" y="53579"/>
                </a:lnTo>
                <a:lnTo>
                  <a:pt x="44649" y="53579"/>
                </a:lnTo>
                <a:lnTo>
                  <a:pt x="4464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911203" y="4232671"/>
            <a:ext cx="767954" cy="464345"/>
          </a:xfrm>
          <a:custGeom>
            <a:avLst/>
            <a:gdLst/>
            <a:ahLst/>
            <a:cxnLst/>
            <a:rect l="0" t="0" r="0" b="0"/>
            <a:pathLst>
              <a:path w="767954" h="464345">
                <a:moveTo>
                  <a:pt x="267891" y="455415"/>
                </a:moveTo>
                <a:lnTo>
                  <a:pt x="267891" y="455415"/>
                </a:lnTo>
                <a:lnTo>
                  <a:pt x="267891" y="455415"/>
                </a:lnTo>
                <a:lnTo>
                  <a:pt x="267891" y="455415"/>
                </a:lnTo>
                <a:lnTo>
                  <a:pt x="267891" y="455415"/>
                </a:lnTo>
                <a:lnTo>
                  <a:pt x="276820" y="455415"/>
                </a:lnTo>
                <a:lnTo>
                  <a:pt x="276820" y="446485"/>
                </a:lnTo>
                <a:lnTo>
                  <a:pt x="285750" y="437555"/>
                </a:lnTo>
                <a:lnTo>
                  <a:pt x="285750" y="437555"/>
                </a:lnTo>
                <a:lnTo>
                  <a:pt x="294680" y="428625"/>
                </a:lnTo>
                <a:lnTo>
                  <a:pt x="303610" y="428625"/>
                </a:lnTo>
                <a:lnTo>
                  <a:pt x="312539" y="419696"/>
                </a:lnTo>
                <a:lnTo>
                  <a:pt x="312539" y="410766"/>
                </a:lnTo>
                <a:lnTo>
                  <a:pt x="321469" y="401836"/>
                </a:lnTo>
                <a:lnTo>
                  <a:pt x="330399" y="392907"/>
                </a:lnTo>
                <a:lnTo>
                  <a:pt x="339328" y="383977"/>
                </a:lnTo>
                <a:lnTo>
                  <a:pt x="348258" y="375047"/>
                </a:lnTo>
                <a:lnTo>
                  <a:pt x="357188" y="366118"/>
                </a:lnTo>
                <a:lnTo>
                  <a:pt x="366117" y="357188"/>
                </a:lnTo>
                <a:lnTo>
                  <a:pt x="383977" y="348258"/>
                </a:lnTo>
                <a:lnTo>
                  <a:pt x="392906" y="339329"/>
                </a:lnTo>
                <a:lnTo>
                  <a:pt x="401836" y="321469"/>
                </a:lnTo>
                <a:lnTo>
                  <a:pt x="410766" y="312540"/>
                </a:lnTo>
                <a:lnTo>
                  <a:pt x="419695" y="303610"/>
                </a:lnTo>
                <a:lnTo>
                  <a:pt x="437555" y="294680"/>
                </a:lnTo>
                <a:lnTo>
                  <a:pt x="446485" y="276821"/>
                </a:lnTo>
                <a:lnTo>
                  <a:pt x="455414" y="267891"/>
                </a:lnTo>
                <a:lnTo>
                  <a:pt x="464344" y="258961"/>
                </a:lnTo>
                <a:lnTo>
                  <a:pt x="482203" y="241102"/>
                </a:lnTo>
                <a:lnTo>
                  <a:pt x="491133" y="232172"/>
                </a:lnTo>
                <a:lnTo>
                  <a:pt x="500063" y="223243"/>
                </a:lnTo>
                <a:lnTo>
                  <a:pt x="517922" y="214313"/>
                </a:lnTo>
                <a:lnTo>
                  <a:pt x="526852" y="205383"/>
                </a:lnTo>
                <a:lnTo>
                  <a:pt x="535781" y="196454"/>
                </a:lnTo>
                <a:lnTo>
                  <a:pt x="553641" y="187524"/>
                </a:lnTo>
                <a:lnTo>
                  <a:pt x="562570" y="169665"/>
                </a:lnTo>
                <a:lnTo>
                  <a:pt x="571500" y="160735"/>
                </a:lnTo>
                <a:lnTo>
                  <a:pt x="589360" y="160735"/>
                </a:lnTo>
                <a:lnTo>
                  <a:pt x="598289" y="142875"/>
                </a:lnTo>
                <a:lnTo>
                  <a:pt x="607219" y="133946"/>
                </a:lnTo>
                <a:lnTo>
                  <a:pt x="616149" y="125016"/>
                </a:lnTo>
                <a:lnTo>
                  <a:pt x="634008" y="116086"/>
                </a:lnTo>
                <a:lnTo>
                  <a:pt x="642938" y="116086"/>
                </a:lnTo>
                <a:lnTo>
                  <a:pt x="651867" y="107157"/>
                </a:lnTo>
                <a:lnTo>
                  <a:pt x="660797" y="89297"/>
                </a:lnTo>
                <a:lnTo>
                  <a:pt x="669727" y="80368"/>
                </a:lnTo>
                <a:lnTo>
                  <a:pt x="678656" y="71438"/>
                </a:lnTo>
                <a:lnTo>
                  <a:pt x="687586" y="71438"/>
                </a:lnTo>
                <a:lnTo>
                  <a:pt x="696516" y="62508"/>
                </a:lnTo>
                <a:lnTo>
                  <a:pt x="705445" y="53579"/>
                </a:lnTo>
                <a:lnTo>
                  <a:pt x="705445" y="44649"/>
                </a:lnTo>
                <a:lnTo>
                  <a:pt x="723305" y="44649"/>
                </a:lnTo>
                <a:lnTo>
                  <a:pt x="723305" y="35719"/>
                </a:lnTo>
                <a:lnTo>
                  <a:pt x="732235" y="26790"/>
                </a:lnTo>
                <a:lnTo>
                  <a:pt x="741164" y="26790"/>
                </a:lnTo>
                <a:lnTo>
                  <a:pt x="741164" y="17860"/>
                </a:lnTo>
                <a:lnTo>
                  <a:pt x="741164" y="17860"/>
                </a:lnTo>
                <a:lnTo>
                  <a:pt x="750094" y="17860"/>
                </a:lnTo>
                <a:lnTo>
                  <a:pt x="750094" y="8930"/>
                </a:lnTo>
                <a:lnTo>
                  <a:pt x="759024" y="8930"/>
                </a:lnTo>
                <a:lnTo>
                  <a:pt x="759024" y="8930"/>
                </a:lnTo>
                <a:lnTo>
                  <a:pt x="759024" y="893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67953" y="0"/>
                </a:lnTo>
                <a:lnTo>
                  <a:pt x="759024" y="0"/>
                </a:lnTo>
                <a:lnTo>
                  <a:pt x="759024" y="0"/>
                </a:lnTo>
                <a:lnTo>
                  <a:pt x="759024" y="0"/>
                </a:lnTo>
                <a:lnTo>
                  <a:pt x="750094" y="8930"/>
                </a:lnTo>
                <a:lnTo>
                  <a:pt x="741164" y="8930"/>
                </a:lnTo>
                <a:lnTo>
                  <a:pt x="732235" y="8930"/>
                </a:lnTo>
                <a:lnTo>
                  <a:pt x="723305" y="8930"/>
                </a:lnTo>
                <a:lnTo>
                  <a:pt x="714375" y="8930"/>
                </a:lnTo>
                <a:lnTo>
                  <a:pt x="696516" y="8930"/>
                </a:lnTo>
                <a:lnTo>
                  <a:pt x="678656" y="8930"/>
                </a:lnTo>
                <a:lnTo>
                  <a:pt x="660797" y="0"/>
                </a:lnTo>
                <a:lnTo>
                  <a:pt x="642938" y="8930"/>
                </a:lnTo>
                <a:lnTo>
                  <a:pt x="625078" y="8930"/>
                </a:lnTo>
                <a:lnTo>
                  <a:pt x="607219" y="8930"/>
                </a:lnTo>
                <a:lnTo>
                  <a:pt x="589360" y="8930"/>
                </a:lnTo>
                <a:lnTo>
                  <a:pt x="562570" y="8930"/>
                </a:lnTo>
                <a:lnTo>
                  <a:pt x="544711" y="8930"/>
                </a:lnTo>
                <a:lnTo>
                  <a:pt x="517922" y="8930"/>
                </a:lnTo>
                <a:lnTo>
                  <a:pt x="491133" y="8930"/>
                </a:lnTo>
                <a:lnTo>
                  <a:pt x="473274" y="8930"/>
                </a:lnTo>
                <a:lnTo>
                  <a:pt x="446485" y="8930"/>
                </a:lnTo>
                <a:lnTo>
                  <a:pt x="419695" y="8930"/>
                </a:lnTo>
                <a:lnTo>
                  <a:pt x="392906" y="8930"/>
                </a:lnTo>
                <a:lnTo>
                  <a:pt x="375047" y="8930"/>
                </a:lnTo>
                <a:lnTo>
                  <a:pt x="348258" y="8930"/>
                </a:lnTo>
                <a:lnTo>
                  <a:pt x="330399" y="8930"/>
                </a:lnTo>
                <a:lnTo>
                  <a:pt x="303610" y="8930"/>
                </a:lnTo>
                <a:lnTo>
                  <a:pt x="285750" y="8930"/>
                </a:lnTo>
                <a:lnTo>
                  <a:pt x="267891" y="8930"/>
                </a:lnTo>
                <a:lnTo>
                  <a:pt x="250031" y="8930"/>
                </a:lnTo>
                <a:lnTo>
                  <a:pt x="223242" y="8930"/>
                </a:lnTo>
                <a:lnTo>
                  <a:pt x="205383" y="8930"/>
                </a:lnTo>
                <a:lnTo>
                  <a:pt x="196453" y="8930"/>
                </a:lnTo>
                <a:lnTo>
                  <a:pt x="178594" y="8930"/>
                </a:lnTo>
                <a:lnTo>
                  <a:pt x="160735" y="17860"/>
                </a:lnTo>
                <a:lnTo>
                  <a:pt x="142875" y="17860"/>
                </a:lnTo>
                <a:lnTo>
                  <a:pt x="125016" y="17860"/>
                </a:lnTo>
                <a:lnTo>
                  <a:pt x="107156" y="17860"/>
                </a:lnTo>
                <a:lnTo>
                  <a:pt x="98227" y="17860"/>
                </a:lnTo>
                <a:lnTo>
                  <a:pt x="80367" y="17860"/>
                </a:lnTo>
                <a:lnTo>
                  <a:pt x="71438" y="1786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26790"/>
                </a:lnTo>
                <a:lnTo>
                  <a:pt x="17860" y="35719"/>
                </a:lnTo>
                <a:lnTo>
                  <a:pt x="17860" y="4464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62508"/>
                </a:lnTo>
                <a:lnTo>
                  <a:pt x="44649" y="80368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8" y="116086"/>
                </a:lnTo>
                <a:lnTo>
                  <a:pt x="80367" y="125016"/>
                </a:lnTo>
                <a:lnTo>
                  <a:pt x="89297" y="142875"/>
                </a:lnTo>
                <a:lnTo>
                  <a:pt x="98227" y="160735"/>
                </a:lnTo>
                <a:lnTo>
                  <a:pt x="107156" y="169665"/>
                </a:lnTo>
                <a:lnTo>
                  <a:pt x="125016" y="187524"/>
                </a:lnTo>
                <a:lnTo>
                  <a:pt x="133945" y="205383"/>
                </a:lnTo>
                <a:lnTo>
                  <a:pt x="142875" y="214313"/>
                </a:lnTo>
                <a:lnTo>
                  <a:pt x="151805" y="232172"/>
                </a:lnTo>
                <a:lnTo>
                  <a:pt x="169664" y="250032"/>
                </a:lnTo>
                <a:lnTo>
                  <a:pt x="178594" y="267891"/>
                </a:lnTo>
                <a:lnTo>
                  <a:pt x="187524" y="285750"/>
                </a:lnTo>
                <a:lnTo>
                  <a:pt x="205383" y="294680"/>
                </a:lnTo>
                <a:lnTo>
                  <a:pt x="214313" y="312540"/>
                </a:lnTo>
                <a:lnTo>
                  <a:pt x="223242" y="330399"/>
                </a:lnTo>
                <a:lnTo>
                  <a:pt x="241102" y="348258"/>
                </a:lnTo>
                <a:lnTo>
                  <a:pt x="250031" y="357188"/>
                </a:lnTo>
                <a:lnTo>
                  <a:pt x="258961" y="375047"/>
                </a:lnTo>
                <a:lnTo>
                  <a:pt x="267891" y="383977"/>
                </a:lnTo>
                <a:lnTo>
                  <a:pt x="276820" y="401836"/>
                </a:lnTo>
                <a:lnTo>
                  <a:pt x="285750" y="410766"/>
                </a:lnTo>
                <a:lnTo>
                  <a:pt x="294680" y="419696"/>
                </a:lnTo>
                <a:lnTo>
                  <a:pt x="303610" y="428625"/>
                </a:lnTo>
                <a:lnTo>
                  <a:pt x="303610" y="437555"/>
                </a:lnTo>
                <a:lnTo>
                  <a:pt x="312539" y="446485"/>
                </a:lnTo>
                <a:lnTo>
                  <a:pt x="312539" y="455415"/>
                </a:lnTo>
                <a:lnTo>
                  <a:pt x="321469" y="455415"/>
                </a:lnTo>
                <a:lnTo>
                  <a:pt x="321469" y="455415"/>
                </a:lnTo>
                <a:lnTo>
                  <a:pt x="321469" y="464344"/>
                </a:lnTo>
                <a:lnTo>
                  <a:pt x="321469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61234" y="4286250"/>
            <a:ext cx="125017" cy="178594"/>
          </a:xfrm>
          <a:custGeom>
            <a:avLst/>
            <a:gdLst/>
            <a:ahLst/>
            <a:cxnLst/>
            <a:rect l="0" t="0" r="0" b="0"/>
            <a:pathLst>
              <a:path w="125017" h="178594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17859"/>
                </a:lnTo>
                <a:lnTo>
                  <a:pt x="80368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98227" y="62507"/>
                </a:lnTo>
                <a:lnTo>
                  <a:pt x="98227" y="80367"/>
                </a:lnTo>
                <a:lnTo>
                  <a:pt x="98227" y="8929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25015"/>
                </a:lnTo>
                <a:lnTo>
                  <a:pt x="80368" y="133945"/>
                </a:lnTo>
                <a:lnTo>
                  <a:pt x="71438" y="142875"/>
                </a:lnTo>
                <a:lnTo>
                  <a:pt x="71438" y="151804"/>
                </a:lnTo>
                <a:lnTo>
                  <a:pt x="62508" y="151804"/>
                </a:lnTo>
                <a:lnTo>
                  <a:pt x="53579" y="151804"/>
                </a:lnTo>
                <a:lnTo>
                  <a:pt x="44649" y="151804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6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9" y="116086"/>
                </a:lnTo>
                <a:lnTo>
                  <a:pt x="62508" y="125015"/>
                </a:lnTo>
                <a:lnTo>
                  <a:pt x="71438" y="125015"/>
                </a:lnTo>
                <a:lnTo>
                  <a:pt x="80368" y="133945"/>
                </a:lnTo>
                <a:lnTo>
                  <a:pt x="89297" y="142875"/>
                </a:lnTo>
                <a:lnTo>
                  <a:pt x="98227" y="151804"/>
                </a:lnTo>
                <a:lnTo>
                  <a:pt x="107157" y="151804"/>
                </a:lnTo>
                <a:lnTo>
                  <a:pt x="107157" y="160734"/>
                </a:lnTo>
                <a:lnTo>
                  <a:pt x="116086" y="160734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25016" y="178593"/>
                </a:lnTo>
                <a:lnTo>
                  <a:pt x="125016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The rectangles below are congruent.  Identify the transformation used for each figure.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Figure 1 to 2: _____________</a:t>
            </a:r>
          </a:p>
          <a:p>
            <a:pPr marL="114300" indent="0">
              <a:buNone/>
            </a:pPr>
            <a:r>
              <a:rPr lang="en-US" dirty="0" smtClean="0"/>
              <a:t>Figure 2 to 3: _____________</a:t>
            </a:r>
          </a:p>
          <a:p>
            <a:pPr marL="114300" indent="0">
              <a:buNone/>
            </a:pPr>
            <a:r>
              <a:rPr lang="en-US" dirty="0" smtClean="0"/>
              <a:t>Figure 3 to 4: _____________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3352800" cy="349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5732859" y="3437929"/>
            <a:ext cx="80369" cy="71439"/>
          </a:xfrm>
          <a:custGeom>
            <a:avLst/>
            <a:gdLst/>
            <a:ahLst/>
            <a:cxnLst/>
            <a:rect l="0" t="0" r="0" b="0"/>
            <a:pathLst>
              <a:path w="80369" h="71439">
                <a:moveTo>
                  <a:pt x="44649" y="44649"/>
                </a:move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17860"/>
                </a:lnTo>
                <a:lnTo>
                  <a:pt x="80368" y="26789"/>
                </a:lnTo>
                <a:lnTo>
                  <a:pt x="80368" y="35719"/>
                </a:lnTo>
                <a:lnTo>
                  <a:pt x="80368" y="44649"/>
                </a:lnTo>
                <a:lnTo>
                  <a:pt x="7143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53579" y="71438"/>
                </a:lnTo>
                <a:lnTo>
                  <a:pt x="4464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9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536531" y="3446859"/>
            <a:ext cx="44650" cy="44649"/>
          </a:xfrm>
          <a:custGeom>
            <a:avLst/>
            <a:gdLst/>
            <a:ahLst/>
            <a:cxnLst/>
            <a:rect l="0" t="0" r="0" b="0"/>
            <a:pathLst>
              <a:path w="44650" h="44649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68641" y="3973711"/>
            <a:ext cx="71438" cy="44649"/>
          </a:xfrm>
          <a:custGeom>
            <a:avLst/>
            <a:gdLst/>
            <a:ahLst/>
            <a:cxnLst/>
            <a:rect l="0" t="0" r="0" b="0"/>
            <a:pathLst>
              <a:path w="71438" h="44649">
                <a:moveTo>
                  <a:pt x="35718" y="35718"/>
                </a:moveTo>
                <a:lnTo>
                  <a:pt x="35718" y="35718"/>
                </a:lnTo>
                <a:lnTo>
                  <a:pt x="35718" y="35718"/>
                </a:lnTo>
                <a:lnTo>
                  <a:pt x="35718" y="35718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62507" y="17859"/>
                </a:lnTo>
                <a:lnTo>
                  <a:pt x="71437" y="1785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8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17859"/>
                </a:lnTo>
                <a:lnTo>
                  <a:pt x="62507" y="1785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8"/>
                </a:lnTo>
                <a:lnTo>
                  <a:pt x="53578" y="35718"/>
                </a:lnTo>
                <a:lnTo>
                  <a:pt x="44648" y="35718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2859" y="3455789"/>
            <a:ext cx="839392" cy="544712"/>
          </a:xfrm>
          <a:custGeom>
            <a:avLst/>
            <a:gdLst/>
            <a:ahLst/>
            <a:cxnLst/>
            <a:rect l="0" t="0" r="0" b="0"/>
            <a:pathLst>
              <a:path w="839392" h="544712">
                <a:moveTo>
                  <a:pt x="553641" y="526851"/>
                </a:move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62571" y="526851"/>
                </a:lnTo>
                <a:lnTo>
                  <a:pt x="562571" y="517922"/>
                </a:lnTo>
                <a:lnTo>
                  <a:pt x="562571" y="517922"/>
                </a:lnTo>
                <a:lnTo>
                  <a:pt x="562571" y="517922"/>
                </a:lnTo>
                <a:lnTo>
                  <a:pt x="571500" y="508992"/>
                </a:lnTo>
                <a:lnTo>
                  <a:pt x="571500" y="508992"/>
                </a:lnTo>
                <a:lnTo>
                  <a:pt x="580430" y="491132"/>
                </a:lnTo>
                <a:lnTo>
                  <a:pt x="589360" y="482203"/>
                </a:lnTo>
                <a:lnTo>
                  <a:pt x="589360" y="482203"/>
                </a:lnTo>
                <a:lnTo>
                  <a:pt x="598289" y="464343"/>
                </a:lnTo>
                <a:lnTo>
                  <a:pt x="607219" y="455414"/>
                </a:lnTo>
                <a:lnTo>
                  <a:pt x="607219" y="446484"/>
                </a:lnTo>
                <a:lnTo>
                  <a:pt x="616149" y="437554"/>
                </a:lnTo>
                <a:lnTo>
                  <a:pt x="625079" y="419695"/>
                </a:lnTo>
                <a:lnTo>
                  <a:pt x="634008" y="410765"/>
                </a:lnTo>
                <a:lnTo>
                  <a:pt x="642938" y="392906"/>
                </a:lnTo>
                <a:lnTo>
                  <a:pt x="642938" y="383976"/>
                </a:lnTo>
                <a:lnTo>
                  <a:pt x="651868" y="366117"/>
                </a:lnTo>
                <a:lnTo>
                  <a:pt x="660797" y="357187"/>
                </a:lnTo>
                <a:lnTo>
                  <a:pt x="669727" y="339328"/>
                </a:lnTo>
                <a:lnTo>
                  <a:pt x="678657" y="330398"/>
                </a:lnTo>
                <a:lnTo>
                  <a:pt x="687586" y="321468"/>
                </a:lnTo>
                <a:lnTo>
                  <a:pt x="696516" y="303609"/>
                </a:lnTo>
                <a:lnTo>
                  <a:pt x="696516" y="294679"/>
                </a:lnTo>
                <a:lnTo>
                  <a:pt x="714375" y="276820"/>
                </a:lnTo>
                <a:lnTo>
                  <a:pt x="723305" y="267890"/>
                </a:lnTo>
                <a:lnTo>
                  <a:pt x="723305" y="250031"/>
                </a:lnTo>
                <a:lnTo>
                  <a:pt x="732235" y="241101"/>
                </a:lnTo>
                <a:lnTo>
                  <a:pt x="741164" y="232172"/>
                </a:lnTo>
                <a:lnTo>
                  <a:pt x="750094" y="214312"/>
                </a:lnTo>
                <a:lnTo>
                  <a:pt x="759024" y="205382"/>
                </a:lnTo>
                <a:lnTo>
                  <a:pt x="767954" y="196453"/>
                </a:lnTo>
                <a:lnTo>
                  <a:pt x="776883" y="187523"/>
                </a:lnTo>
                <a:lnTo>
                  <a:pt x="776883" y="169664"/>
                </a:lnTo>
                <a:lnTo>
                  <a:pt x="785813" y="160734"/>
                </a:lnTo>
                <a:lnTo>
                  <a:pt x="785813" y="151804"/>
                </a:lnTo>
                <a:lnTo>
                  <a:pt x="794743" y="142875"/>
                </a:lnTo>
                <a:lnTo>
                  <a:pt x="794743" y="133945"/>
                </a:lnTo>
                <a:lnTo>
                  <a:pt x="803672" y="125015"/>
                </a:lnTo>
                <a:lnTo>
                  <a:pt x="803672" y="116086"/>
                </a:lnTo>
                <a:lnTo>
                  <a:pt x="812602" y="107156"/>
                </a:lnTo>
                <a:lnTo>
                  <a:pt x="812602" y="98226"/>
                </a:lnTo>
                <a:lnTo>
                  <a:pt x="821532" y="89297"/>
                </a:lnTo>
                <a:lnTo>
                  <a:pt x="821532" y="89297"/>
                </a:lnTo>
                <a:lnTo>
                  <a:pt x="821532" y="80367"/>
                </a:lnTo>
                <a:lnTo>
                  <a:pt x="821532" y="80367"/>
                </a:lnTo>
                <a:lnTo>
                  <a:pt x="821532" y="71437"/>
                </a:lnTo>
                <a:lnTo>
                  <a:pt x="830461" y="62507"/>
                </a:lnTo>
                <a:lnTo>
                  <a:pt x="830461" y="62507"/>
                </a:lnTo>
                <a:lnTo>
                  <a:pt x="830461" y="53578"/>
                </a:lnTo>
                <a:lnTo>
                  <a:pt x="830461" y="53578"/>
                </a:lnTo>
                <a:lnTo>
                  <a:pt x="830461" y="44648"/>
                </a:lnTo>
                <a:lnTo>
                  <a:pt x="839391" y="44648"/>
                </a:lnTo>
                <a:lnTo>
                  <a:pt x="839391" y="35718"/>
                </a:lnTo>
                <a:lnTo>
                  <a:pt x="839391" y="35718"/>
                </a:lnTo>
                <a:lnTo>
                  <a:pt x="839391" y="35718"/>
                </a:lnTo>
                <a:lnTo>
                  <a:pt x="839391" y="26789"/>
                </a:lnTo>
                <a:lnTo>
                  <a:pt x="839391" y="26789"/>
                </a:lnTo>
                <a:lnTo>
                  <a:pt x="839391" y="26789"/>
                </a:lnTo>
                <a:lnTo>
                  <a:pt x="839391" y="2678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9391" y="8929"/>
                </a:lnTo>
                <a:lnTo>
                  <a:pt x="830461" y="8929"/>
                </a:lnTo>
                <a:lnTo>
                  <a:pt x="830461" y="8929"/>
                </a:lnTo>
                <a:lnTo>
                  <a:pt x="821532" y="8929"/>
                </a:lnTo>
                <a:lnTo>
                  <a:pt x="812602" y="8929"/>
                </a:lnTo>
                <a:lnTo>
                  <a:pt x="803672" y="8929"/>
                </a:lnTo>
                <a:lnTo>
                  <a:pt x="794743" y="8929"/>
                </a:lnTo>
                <a:lnTo>
                  <a:pt x="785813" y="8929"/>
                </a:lnTo>
                <a:lnTo>
                  <a:pt x="767954" y="8929"/>
                </a:lnTo>
                <a:lnTo>
                  <a:pt x="759024" y="8929"/>
                </a:lnTo>
                <a:lnTo>
                  <a:pt x="732235" y="8929"/>
                </a:lnTo>
                <a:lnTo>
                  <a:pt x="714375" y="8929"/>
                </a:lnTo>
                <a:lnTo>
                  <a:pt x="687586" y="8929"/>
                </a:lnTo>
                <a:lnTo>
                  <a:pt x="660797" y="8929"/>
                </a:lnTo>
                <a:lnTo>
                  <a:pt x="642938" y="8929"/>
                </a:lnTo>
                <a:lnTo>
                  <a:pt x="616149" y="8929"/>
                </a:lnTo>
                <a:lnTo>
                  <a:pt x="589360" y="0"/>
                </a:lnTo>
                <a:lnTo>
                  <a:pt x="571500" y="0"/>
                </a:lnTo>
                <a:lnTo>
                  <a:pt x="544711" y="8929"/>
                </a:lnTo>
                <a:lnTo>
                  <a:pt x="517922" y="8929"/>
                </a:lnTo>
                <a:lnTo>
                  <a:pt x="491133" y="8929"/>
                </a:lnTo>
                <a:lnTo>
                  <a:pt x="464344" y="8929"/>
                </a:lnTo>
                <a:lnTo>
                  <a:pt x="437555" y="8929"/>
                </a:lnTo>
                <a:lnTo>
                  <a:pt x="410766" y="8929"/>
                </a:lnTo>
                <a:lnTo>
                  <a:pt x="383977" y="8929"/>
                </a:lnTo>
                <a:lnTo>
                  <a:pt x="366118" y="8929"/>
                </a:lnTo>
                <a:lnTo>
                  <a:pt x="339329" y="8929"/>
                </a:lnTo>
                <a:lnTo>
                  <a:pt x="321469" y="8929"/>
                </a:lnTo>
                <a:lnTo>
                  <a:pt x="294680" y="8929"/>
                </a:lnTo>
                <a:lnTo>
                  <a:pt x="276821" y="17859"/>
                </a:lnTo>
                <a:lnTo>
                  <a:pt x="250032" y="17859"/>
                </a:lnTo>
                <a:lnTo>
                  <a:pt x="232172" y="17859"/>
                </a:lnTo>
                <a:lnTo>
                  <a:pt x="214313" y="17859"/>
                </a:lnTo>
                <a:lnTo>
                  <a:pt x="205383" y="17859"/>
                </a:lnTo>
                <a:lnTo>
                  <a:pt x="187524" y="17859"/>
                </a:lnTo>
                <a:lnTo>
                  <a:pt x="169664" y="17859"/>
                </a:lnTo>
                <a:lnTo>
                  <a:pt x="151805" y="26789"/>
                </a:lnTo>
                <a:lnTo>
                  <a:pt x="133946" y="26789"/>
                </a:lnTo>
                <a:lnTo>
                  <a:pt x="116086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44649" y="26789"/>
                </a:lnTo>
                <a:lnTo>
                  <a:pt x="35719" y="35718"/>
                </a:lnTo>
                <a:lnTo>
                  <a:pt x="26789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62507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9" y="80367"/>
                </a:lnTo>
                <a:lnTo>
                  <a:pt x="53579" y="89297"/>
                </a:lnTo>
                <a:lnTo>
                  <a:pt x="62508" y="98226"/>
                </a:lnTo>
                <a:lnTo>
                  <a:pt x="71438" y="107156"/>
                </a:lnTo>
                <a:lnTo>
                  <a:pt x="80368" y="116086"/>
                </a:lnTo>
                <a:lnTo>
                  <a:pt x="89297" y="125015"/>
                </a:lnTo>
                <a:lnTo>
                  <a:pt x="107157" y="14287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33946" y="178593"/>
                </a:lnTo>
                <a:lnTo>
                  <a:pt x="151805" y="187523"/>
                </a:lnTo>
                <a:lnTo>
                  <a:pt x="160735" y="196453"/>
                </a:lnTo>
                <a:lnTo>
                  <a:pt x="169664" y="205382"/>
                </a:lnTo>
                <a:lnTo>
                  <a:pt x="187524" y="223242"/>
                </a:lnTo>
                <a:lnTo>
                  <a:pt x="196454" y="232172"/>
                </a:lnTo>
                <a:lnTo>
                  <a:pt x="205383" y="241101"/>
                </a:lnTo>
                <a:lnTo>
                  <a:pt x="214313" y="258961"/>
                </a:lnTo>
                <a:lnTo>
                  <a:pt x="232172" y="267890"/>
                </a:lnTo>
                <a:lnTo>
                  <a:pt x="241102" y="276820"/>
                </a:lnTo>
                <a:lnTo>
                  <a:pt x="258961" y="294679"/>
                </a:lnTo>
                <a:lnTo>
                  <a:pt x="267891" y="303609"/>
                </a:lnTo>
                <a:lnTo>
                  <a:pt x="276821" y="312539"/>
                </a:lnTo>
                <a:lnTo>
                  <a:pt x="294680" y="330398"/>
                </a:lnTo>
                <a:lnTo>
                  <a:pt x="303610" y="339328"/>
                </a:lnTo>
                <a:lnTo>
                  <a:pt x="312539" y="348257"/>
                </a:lnTo>
                <a:lnTo>
                  <a:pt x="330399" y="366117"/>
                </a:lnTo>
                <a:lnTo>
                  <a:pt x="339329" y="375047"/>
                </a:lnTo>
                <a:lnTo>
                  <a:pt x="357188" y="383976"/>
                </a:lnTo>
                <a:lnTo>
                  <a:pt x="366118" y="392906"/>
                </a:lnTo>
                <a:lnTo>
                  <a:pt x="375047" y="401836"/>
                </a:lnTo>
                <a:lnTo>
                  <a:pt x="392907" y="419695"/>
                </a:lnTo>
                <a:lnTo>
                  <a:pt x="401836" y="428625"/>
                </a:lnTo>
                <a:lnTo>
                  <a:pt x="410766" y="437554"/>
                </a:lnTo>
                <a:lnTo>
                  <a:pt x="428625" y="446484"/>
                </a:lnTo>
                <a:lnTo>
                  <a:pt x="437555" y="455414"/>
                </a:lnTo>
                <a:lnTo>
                  <a:pt x="446485" y="464343"/>
                </a:lnTo>
                <a:lnTo>
                  <a:pt x="455414" y="473273"/>
                </a:lnTo>
                <a:lnTo>
                  <a:pt x="464344" y="482203"/>
                </a:lnTo>
                <a:lnTo>
                  <a:pt x="473274" y="491132"/>
                </a:lnTo>
                <a:lnTo>
                  <a:pt x="482204" y="491132"/>
                </a:lnTo>
                <a:lnTo>
                  <a:pt x="491133" y="500062"/>
                </a:lnTo>
                <a:lnTo>
                  <a:pt x="500063" y="508992"/>
                </a:lnTo>
                <a:lnTo>
                  <a:pt x="500063" y="508992"/>
                </a:lnTo>
                <a:lnTo>
                  <a:pt x="508993" y="517922"/>
                </a:lnTo>
                <a:lnTo>
                  <a:pt x="508993" y="517922"/>
                </a:lnTo>
                <a:lnTo>
                  <a:pt x="517922" y="517922"/>
                </a:lnTo>
                <a:lnTo>
                  <a:pt x="517922" y="526851"/>
                </a:lnTo>
                <a:lnTo>
                  <a:pt x="526852" y="526851"/>
                </a:lnTo>
                <a:lnTo>
                  <a:pt x="526852" y="535781"/>
                </a:lnTo>
                <a:lnTo>
                  <a:pt x="526852" y="535781"/>
                </a:lnTo>
                <a:lnTo>
                  <a:pt x="535782" y="535781"/>
                </a:lnTo>
                <a:lnTo>
                  <a:pt x="535782" y="544711"/>
                </a:lnTo>
                <a:lnTo>
                  <a:pt x="535782" y="544711"/>
                </a:lnTo>
                <a:lnTo>
                  <a:pt x="535782" y="544711"/>
                </a:lnTo>
                <a:lnTo>
                  <a:pt x="544711" y="544711"/>
                </a:lnTo>
                <a:lnTo>
                  <a:pt x="544711" y="544711"/>
                </a:lnTo>
                <a:lnTo>
                  <a:pt x="544711" y="544711"/>
                </a:lnTo>
                <a:lnTo>
                  <a:pt x="544711" y="544711"/>
                </a:lnTo>
                <a:lnTo>
                  <a:pt x="544711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88273" y="3536156"/>
            <a:ext cx="26791" cy="169665"/>
          </a:xfrm>
          <a:custGeom>
            <a:avLst/>
            <a:gdLst/>
            <a:ahLst/>
            <a:cxnLst/>
            <a:rect l="0" t="0" r="0" b="0"/>
            <a:pathLst>
              <a:path w="26791" h="169665">
                <a:moveTo>
                  <a:pt x="26790" y="893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456039" y="4205882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17859" y="53579"/>
                </a:lnTo>
                <a:lnTo>
                  <a:pt x="17859" y="62508"/>
                </a:lnTo>
                <a:lnTo>
                  <a:pt x="8930" y="53579"/>
                </a:lnTo>
                <a:lnTo>
                  <a:pt x="893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53579"/>
                </a:lnTo>
                <a:lnTo>
                  <a:pt x="8930" y="5357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26789" y="5357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250781" y="4196953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17860" y="44648"/>
                </a:move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35718"/>
                </a:lnTo>
                <a:lnTo>
                  <a:pt x="6250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62508"/>
                </a:lnTo>
                <a:lnTo>
                  <a:pt x="71438" y="62508"/>
                </a:lnTo>
                <a:lnTo>
                  <a:pt x="62508" y="71437"/>
                </a:lnTo>
                <a:lnTo>
                  <a:pt x="62508" y="71437"/>
                </a:lnTo>
                <a:lnTo>
                  <a:pt x="53578" y="80367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6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35718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1786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973961" y="4741664"/>
            <a:ext cx="71438" cy="62508"/>
          </a:xfrm>
          <a:custGeom>
            <a:avLst/>
            <a:gdLst/>
            <a:ahLst/>
            <a:cxnLst/>
            <a:rect l="0" t="0" r="0" b="0"/>
            <a:pathLst>
              <a:path w="71438" h="62508">
                <a:moveTo>
                  <a:pt x="26789" y="53578"/>
                </a:move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4464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62507"/>
                </a:lnTo>
                <a:lnTo>
                  <a:pt x="44648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47109" y="4223742"/>
            <a:ext cx="848322" cy="544712"/>
          </a:xfrm>
          <a:custGeom>
            <a:avLst/>
            <a:gdLst/>
            <a:ahLst/>
            <a:cxnLst/>
            <a:rect l="0" t="0" r="0" b="0"/>
            <a:pathLst>
              <a:path w="848322" h="544712">
                <a:moveTo>
                  <a:pt x="553641" y="535781"/>
                </a:moveTo>
                <a:lnTo>
                  <a:pt x="553641" y="535781"/>
                </a:lnTo>
                <a:lnTo>
                  <a:pt x="553641" y="53578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53641" y="517922"/>
                </a:lnTo>
                <a:lnTo>
                  <a:pt x="553641" y="517922"/>
                </a:lnTo>
                <a:lnTo>
                  <a:pt x="562571" y="508992"/>
                </a:lnTo>
                <a:lnTo>
                  <a:pt x="562571" y="500062"/>
                </a:lnTo>
                <a:lnTo>
                  <a:pt x="571500" y="500062"/>
                </a:lnTo>
                <a:lnTo>
                  <a:pt x="571500" y="491133"/>
                </a:lnTo>
                <a:lnTo>
                  <a:pt x="580430" y="482203"/>
                </a:lnTo>
                <a:lnTo>
                  <a:pt x="580430" y="473273"/>
                </a:lnTo>
                <a:lnTo>
                  <a:pt x="589360" y="464344"/>
                </a:lnTo>
                <a:lnTo>
                  <a:pt x="589360" y="455414"/>
                </a:lnTo>
                <a:lnTo>
                  <a:pt x="598289" y="446484"/>
                </a:lnTo>
                <a:lnTo>
                  <a:pt x="607219" y="437554"/>
                </a:lnTo>
                <a:lnTo>
                  <a:pt x="616149" y="428625"/>
                </a:lnTo>
                <a:lnTo>
                  <a:pt x="616149" y="419695"/>
                </a:lnTo>
                <a:lnTo>
                  <a:pt x="625079" y="410765"/>
                </a:lnTo>
                <a:lnTo>
                  <a:pt x="634008" y="392906"/>
                </a:lnTo>
                <a:lnTo>
                  <a:pt x="642938" y="383976"/>
                </a:lnTo>
                <a:lnTo>
                  <a:pt x="651868" y="366117"/>
                </a:lnTo>
                <a:lnTo>
                  <a:pt x="660797" y="357187"/>
                </a:lnTo>
                <a:lnTo>
                  <a:pt x="669727" y="339328"/>
                </a:lnTo>
                <a:lnTo>
                  <a:pt x="669727" y="330398"/>
                </a:lnTo>
                <a:lnTo>
                  <a:pt x="678657" y="312539"/>
                </a:lnTo>
                <a:lnTo>
                  <a:pt x="687586" y="294679"/>
                </a:lnTo>
                <a:lnTo>
                  <a:pt x="696516" y="276820"/>
                </a:lnTo>
                <a:lnTo>
                  <a:pt x="705446" y="267890"/>
                </a:lnTo>
                <a:lnTo>
                  <a:pt x="705446" y="250031"/>
                </a:lnTo>
                <a:lnTo>
                  <a:pt x="714375" y="241101"/>
                </a:lnTo>
                <a:lnTo>
                  <a:pt x="723305" y="223242"/>
                </a:lnTo>
                <a:lnTo>
                  <a:pt x="732235" y="214312"/>
                </a:lnTo>
                <a:lnTo>
                  <a:pt x="732235" y="196453"/>
                </a:lnTo>
                <a:lnTo>
                  <a:pt x="741164" y="187523"/>
                </a:lnTo>
                <a:lnTo>
                  <a:pt x="750094" y="178594"/>
                </a:lnTo>
                <a:lnTo>
                  <a:pt x="759024" y="160734"/>
                </a:lnTo>
                <a:lnTo>
                  <a:pt x="767954" y="151804"/>
                </a:lnTo>
                <a:lnTo>
                  <a:pt x="776883" y="142875"/>
                </a:lnTo>
                <a:lnTo>
                  <a:pt x="776883" y="125015"/>
                </a:lnTo>
                <a:lnTo>
                  <a:pt x="785813" y="116086"/>
                </a:lnTo>
                <a:lnTo>
                  <a:pt x="794743" y="107156"/>
                </a:lnTo>
                <a:lnTo>
                  <a:pt x="794743" y="98226"/>
                </a:lnTo>
                <a:lnTo>
                  <a:pt x="803672" y="89297"/>
                </a:lnTo>
                <a:lnTo>
                  <a:pt x="803672" y="80367"/>
                </a:lnTo>
                <a:lnTo>
                  <a:pt x="812602" y="71437"/>
                </a:lnTo>
                <a:lnTo>
                  <a:pt x="812602" y="62508"/>
                </a:lnTo>
                <a:lnTo>
                  <a:pt x="812602" y="62508"/>
                </a:lnTo>
                <a:lnTo>
                  <a:pt x="821532" y="53578"/>
                </a:lnTo>
                <a:lnTo>
                  <a:pt x="821532" y="44648"/>
                </a:lnTo>
                <a:lnTo>
                  <a:pt x="821532" y="35719"/>
                </a:lnTo>
                <a:lnTo>
                  <a:pt x="830461" y="35719"/>
                </a:lnTo>
                <a:lnTo>
                  <a:pt x="830461" y="35719"/>
                </a:lnTo>
                <a:lnTo>
                  <a:pt x="830461" y="26789"/>
                </a:lnTo>
                <a:lnTo>
                  <a:pt x="839391" y="26789"/>
                </a:lnTo>
                <a:lnTo>
                  <a:pt x="839391" y="17859"/>
                </a:lnTo>
                <a:lnTo>
                  <a:pt x="839391" y="17859"/>
                </a:lnTo>
                <a:lnTo>
                  <a:pt x="839391" y="8929"/>
                </a:lnTo>
                <a:lnTo>
                  <a:pt x="839391" y="8929"/>
                </a:lnTo>
                <a:lnTo>
                  <a:pt x="848321" y="8929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48321" y="0"/>
                </a:lnTo>
                <a:lnTo>
                  <a:pt x="839391" y="0"/>
                </a:lnTo>
                <a:lnTo>
                  <a:pt x="830461" y="0"/>
                </a:lnTo>
                <a:lnTo>
                  <a:pt x="830461" y="0"/>
                </a:lnTo>
                <a:lnTo>
                  <a:pt x="821532" y="0"/>
                </a:lnTo>
                <a:lnTo>
                  <a:pt x="812602" y="8929"/>
                </a:lnTo>
                <a:lnTo>
                  <a:pt x="803672" y="8929"/>
                </a:lnTo>
                <a:lnTo>
                  <a:pt x="785813" y="0"/>
                </a:lnTo>
                <a:lnTo>
                  <a:pt x="767954" y="0"/>
                </a:lnTo>
                <a:lnTo>
                  <a:pt x="759024" y="0"/>
                </a:lnTo>
                <a:lnTo>
                  <a:pt x="741164" y="0"/>
                </a:lnTo>
                <a:lnTo>
                  <a:pt x="723305" y="0"/>
                </a:lnTo>
                <a:lnTo>
                  <a:pt x="696516" y="0"/>
                </a:lnTo>
                <a:lnTo>
                  <a:pt x="678657" y="0"/>
                </a:lnTo>
                <a:lnTo>
                  <a:pt x="660797" y="0"/>
                </a:lnTo>
                <a:lnTo>
                  <a:pt x="634008" y="0"/>
                </a:lnTo>
                <a:lnTo>
                  <a:pt x="616149" y="0"/>
                </a:lnTo>
                <a:lnTo>
                  <a:pt x="589360" y="0"/>
                </a:lnTo>
                <a:lnTo>
                  <a:pt x="562571" y="0"/>
                </a:lnTo>
                <a:lnTo>
                  <a:pt x="544711" y="0"/>
                </a:lnTo>
                <a:lnTo>
                  <a:pt x="517922" y="0"/>
                </a:lnTo>
                <a:lnTo>
                  <a:pt x="491133" y="0"/>
                </a:lnTo>
                <a:lnTo>
                  <a:pt x="473274" y="0"/>
                </a:lnTo>
                <a:lnTo>
                  <a:pt x="446485" y="8929"/>
                </a:lnTo>
                <a:lnTo>
                  <a:pt x="419696" y="8929"/>
                </a:lnTo>
                <a:lnTo>
                  <a:pt x="392907" y="8929"/>
                </a:lnTo>
                <a:lnTo>
                  <a:pt x="366118" y="8929"/>
                </a:lnTo>
                <a:lnTo>
                  <a:pt x="339329" y="8929"/>
                </a:lnTo>
                <a:lnTo>
                  <a:pt x="321469" y="8929"/>
                </a:lnTo>
                <a:lnTo>
                  <a:pt x="294680" y="8929"/>
                </a:lnTo>
                <a:lnTo>
                  <a:pt x="267891" y="8929"/>
                </a:lnTo>
                <a:lnTo>
                  <a:pt x="250032" y="17859"/>
                </a:lnTo>
                <a:lnTo>
                  <a:pt x="223243" y="17859"/>
                </a:lnTo>
                <a:lnTo>
                  <a:pt x="205383" y="17859"/>
                </a:lnTo>
                <a:lnTo>
                  <a:pt x="178594" y="17859"/>
                </a:lnTo>
                <a:lnTo>
                  <a:pt x="160735" y="17859"/>
                </a:lnTo>
                <a:lnTo>
                  <a:pt x="142875" y="17859"/>
                </a:lnTo>
                <a:lnTo>
                  <a:pt x="125016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0368" y="26789"/>
                </a:lnTo>
                <a:lnTo>
                  <a:pt x="71438" y="26789"/>
                </a:lnTo>
                <a:lnTo>
                  <a:pt x="5357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71437"/>
                </a:lnTo>
                <a:lnTo>
                  <a:pt x="53579" y="80367"/>
                </a:lnTo>
                <a:lnTo>
                  <a:pt x="62508" y="89297"/>
                </a:lnTo>
                <a:lnTo>
                  <a:pt x="71438" y="98226"/>
                </a:lnTo>
                <a:lnTo>
                  <a:pt x="80368" y="107156"/>
                </a:lnTo>
                <a:lnTo>
                  <a:pt x="98227" y="116086"/>
                </a:lnTo>
                <a:lnTo>
                  <a:pt x="107157" y="12501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51805" y="160734"/>
                </a:lnTo>
                <a:lnTo>
                  <a:pt x="160735" y="169664"/>
                </a:lnTo>
                <a:lnTo>
                  <a:pt x="178594" y="178594"/>
                </a:lnTo>
                <a:lnTo>
                  <a:pt x="196454" y="187523"/>
                </a:lnTo>
                <a:lnTo>
                  <a:pt x="214313" y="196453"/>
                </a:lnTo>
                <a:lnTo>
                  <a:pt x="223243" y="214312"/>
                </a:lnTo>
                <a:lnTo>
                  <a:pt x="241102" y="223242"/>
                </a:lnTo>
                <a:lnTo>
                  <a:pt x="258961" y="241101"/>
                </a:lnTo>
                <a:lnTo>
                  <a:pt x="267891" y="250031"/>
                </a:lnTo>
                <a:lnTo>
                  <a:pt x="285750" y="258961"/>
                </a:lnTo>
                <a:lnTo>
                  <a:pt x="303610" y="276820"/>
                </a:lnTo>
                <a:lnTo>
                  <a:pt x="312539" y="285750"/>
                </a:lnTo>
                <a:lnTo>
                  <a:pt x="330399" y="294679"/>
                </a:lnTo>
                <a:lnTo>
                  <a:pt x="339329" y="312539"/>
                </a:lnTo>
                <a:lnTo>
                  <a:pt x="357188" y="321469"/>
                </a:lnTo>
                <a:lnTo>
                  <a:pt x="375047" y="330398"/>
                </a:lnTo>
                <a:lnTo>
                  <a:pt x="383977" y="348258"/>
                </a:lnTo>
                <a:lnTo>
                  <a:pt x="401836" y="357187"/>
                </a:lnTo>
                <a:lnTo>
                  <a:pt x="410766" y="366117"/>
                </a:lnTo>
                <a:lnTo>
                  <a:pt x="428625" y="383976"/>
                </a:lnTo>
                <a:lnTo>
                  <a:pt x="437555" y="392906"/>
                </a:lnTo>
                <a:lnTo>
                  <a:pt x="446485" y="401836"/>
                </a:lnTo>
                <a:lnTo>
                  <a:pt x="455414" y="419695"/>
                </a:lnTo>
                <a:lnTo>
                  <a:pt x="464344" y="428625"/>
                </a:lnTo>
                <a:lnTo>
                  <a:pt x="473274" y="446484"/>
                </a:lnTo>
                <a:lnTo>
                  <a:pt x="482204" y="455414"/>
                </a:lnTo>
                <a:lnTo>
                  <a:pt x="500063" y="464344"/>
                </a:lnTo>
                <a:lnTo>
                  <a:pt x="508993" y="473273"/>
                </a:lnTo>
                <a:lnTo>
                  <a:pt x="517922" y="482203"/>
                </a:lnTo>
                <a:lnTo>
                  <a:pt x="526852" y="491133"/>
                </a:lnTo>
                <a:lnTo>
                  <a:pt x="535782" y="500062"/>
                </a:lnTo>
                <a:lnTo>
                  <a:pt x="544711" y="508992"/>
                </a:lnTo>
                <a:lnTo>
                  <a:pt x="544711" y="508992"/>
                </a:lnTo>
                <a:lnTo>
                  <a:pt x="553641" y="517922"/>
                </a:lnTo>
                <a:lnTo>
                  <a:pt x="562571" y="526851"/>
                </a:lnTo>
                <a:lnTo>
                  <a:pt x="562571" y="535781"/>
                </a:lnTo>
                <a:lnTo>
                  <a:pt x="571500" y="535781"/>
                </a:lnTo>
                <a:lnTo>
                  <a:pt x="580430" y="544711"/>
                </a:lnTo>
                <a:lnTo>
                  <a:pt x="580430" y="544711"/>
                </a:lnTo>
                <a:lnTo>
                  <a:pt x="580430" y="544711"/>
                </a:lnTo>
                <a:lnTo>
                  <a:pt x="589360" y="544711"/>
                </a:lnTo>
                <a:lnTo>
                  <a:pt x="589360" y="544711"/>
                </a:lnTo>
                <a:lnTo>
                  <a:pt x="589360" y="544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48945" y="4313039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26789" y="17859"/>
                </a:moveTo>
                <a:lnTo>
                  <a:pt x="2678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7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35718"/>
                </a:lnTo>
                <a:lnTo>
                  <a:pt x="133946" y="44648"/>
                </a:lnTo>
                <a:lnTo>
                  <a:pt x="133946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33946" y="89297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16086" y="125015"/>
                </a:lnTo>
                <a:lnTo>
                  <a:pt x="107157" y="125015"/>
                </a:lnTo>
                <a:lnTo>
                  <a:pt x="98227" y="133945"/>
                </a:lnTo>
                <a:lnTo>
                  <a:pt x="89297" y="133945"/>
                </a:lnTo>
                <a:lnTo>
                  <a:pt x="71438" y="133945"/>
                </a:lnTo>
                <a:lnTo>
                  <a:pt x="62508" y="133945"/>
                </a:lnTo>
                <a:lnTo>
                  <a:pt x="44649" y="133945"/>
                </a:lnTo>
                <a:lnTo>
                  <a:pt x="35719" y="125015"/>
                </a:lnTo>
                <a:lnTo>
                  <a:pt x="26789" y="116086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0368" y="116086"/>
                </a:lnTo>
                <a:lnTo>
                  <a:pt x="89297" y="12501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6" y="15180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51805" y="169664"/>
                </a:lnTo>
                <a:lnTo>
                  <a:pt x="151805" y="169664"/>
                </a:lnTo>
                <a:lnTo>
                  <a:pt x="151805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643937" y="4205882"/>
            <a:ext cx="71438" cy="62509"/>
          </a:xfrm>
          <a:custGeom>
            <a:avLst/>
            <a:gdLst/>
            <a:ahLst/>
            <a:cxnLst/>
            <a:rect l="0" t="0" r="0" b="0"/>
            <a:pathLst>
              <a:path w="71438" h="62509">
                <a:moveTo>
                  <a:pt x="26789" y="35719"/>
                </a:move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71437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53578" y="53579"/>
                </a:lnTo>
                <a:lnTo>
                  <a:pt x="4464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8929" y="53579"/>
                </a:lnTo>
                <a:lnTo>
                  <a:pt x="8929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53579"/>
                </a:lnTo>
                <a:lnTo>
                  <a:pt x="44648" y="62508"/>
                </a:lnTo>
                <a:lnTo>
                  <a:pt x="35718" y="62508"/>
                </a:lnTo>
                <a:lnTo>
                  <a:pt x="26789" y="53579"/>
                </a:lnTo>
                <a:lnTo>
                  <a:pt x="17859" y="53579"/>
                </a:lnTo>
                <a:lnTo>
                  <a:pt x="8929" y="53579"/>
                </a:lnTo>
                <a:lnTo>
                  <a:pt x="8929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822406" y="4196953"/>
            <a:ext cx="71439" cy="71438"/>
          </a:xfrm>
          <a:custGeom>
            <a:avLst/>
            <a:gdLst/>
            <a:ahLst/>
            <a:cxnLst/>
            <a:rect l="0" t="0" r="0" b="0"/>
            <a:pathLst>
              <a:path w="71439" h="71438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6250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62508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9" y="44648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31336" y="4196953"/>
            <a:ext cx="857250" cy="589360"/>
          </a:xfrm>
          <a:custGeom>
            <a:avLst/>
            <a:gdLst/>
            <a:ahLst/>
            <a:cxnLst/>
            <a:rect l="0" t="0" r="0" b="0"/>
            <a:pathLst>
              <a:path w="857250" h="589360">
                <a:moveTo>
                  <a:pt x="330398" y="571500"/>
                </a:moveTo>
                <a:lnTo>
                  <a:pt x="330398" y="571500"/>
                </a:lnTo>
                <a:lnTo>
                  <a:pt x="330398" y="571500"/>
                </a:lnTo>
                <a:lnTo>
                  <a:pt x="330398" y="571500"/>
                </a:lnTo>
                <a:lnTo>
                  <a:pt x="330398" y="580429"/>
                </a:lnTo>
                <a:lnTo>
                  <a:pt x="330398" y="580429"/>
                </a:lnTo>
                <a:lnTo>
                  <a:pt x="321469" y="580429"/>
                </a:lnTo>
                <a:lnTo>
                  <a:pt x="321469" y="589359"/>
                </a:lnTo>
                <a:lnTo>
                  <a:pt x="312539" y="589359"/>
                </a:lnTo>
                <a:lnTo>
                  <a:pt x="312539" y="589359"/>
                </a:lnTo>
                <a:lnTo>
                  <a:pt x="303609" y="589359"/>
                </a:lnTo>
                <a:lnTo>
                  <a:pt x="303609" y="589359"/>
                </a:lnTo>
                <a:lnTo>
                  <a:pt x="303609" y="580429"/>
                </a:lnTo>
                <a:lnTo>
                  <a:pt x="294680" y="580429"/>
                </a:lnTo>
                <a:lnTo>
                  <a:pt x="294680" y="571500"/>
                </a:lnTo>
                <a:lnTo>
                  <a:pt x="294680" y="562570"/>
                </a:lnTo>
                <a:lnTo>
                  <a:pt x="294680" y="553640"/>
                </a:lnTo>
                <a:lnTo>
                  <a:pt x="294680" y="553640"/>
                </a:lnTo>
                <a:lnTo>
                  <a:pt x="303609" y="544711"/>
                </a:lnTo>
                <a:lnTo>
                  <a:pt x="303609" y="544711"/>
                </a:lnTo>
                <a:lnTo>
                  <a:pt x="312539" y="544711"/>
                </a:lnTo>
                <a:lnTo>
                  <a:pt x="321469" y="544711"/>
                </a:lnTo>
                <a:lnTo>
                  <a:pt x="330398" y="544711"/>
                </a:lnTo>
                <a:lnTo>
                  <a:pt x="330398" y="544711"/>
                </a:lnTo>
                <a:lnTo>
                  <a:pt x="339328" y="553640"/>
                </a:lnTo>
                <a:lnTo>
                  <a:pt x="339328" y="553640"/>
                </a:lnTo>
                <a:lnTo>
                  <a:pt x="348258" y="56257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80429"/>
                </a:lnTo>
                <a:lnTo>
                  <a:pt x="330398" y="580429"/>
                </a:lnTo>
                <a:lnTo>
                  <a:pt x="312539" y="589359"/>
                </a:lnTo>
                <a:lnTo>
                  <a:pt x="303609" y="589359"/>
                </a:lnTo>
                <a:lnTo>
                  <a:pt x="285750" y="589359"/>
                </a:lnTo>
                <a:lnTo>
                  <a:pt x="276820" y="589359"/>
                </a:lnTo>
                <a:lnTo>
                  <a:pt x="267891" y="580429"/>
                </a:lnTo>
                <a:lnTo>
                  <a:pt x="258961" y="580429"/>
                </a:lnTo>
                <a:lnTo>
                  <a:pt x="258961" y="571500"/>
                </a:lnTo>
                <a:lnTo>
                  <a:pt x="250031" y="562570"/>
                </a:lnTo>
                <a:lnTo>
                  <a:pt x="250031" y="562570"/>
                </a:lnTo>
                <a:lnTo>
                  <a:pt x="258961" y="553640"/>
                </a:lnTo>
                <a:lnTo>
                  <a:pt x="258961" y="544711"/>
                </a:lnTo>
                <a:lnTo>
                  <a:pt x="276820" y="535781"/>
                </a:lnTo>
                <a:lnTo>
                  <a:pt x="285750" y="535781"/>
                </a:lnTo>
                <a:lnTo>
                  <a:pt x="294680" y="535781"/>
                </a:lnTo>
                <a:lnTo>
                  <a:pt x="303609" y="535781"/>
                </a:lnTo>
                <a:lnTo>
                  <a:pt x="321469" y="544711"/>
                </a:lnTo>
                <a:lnTo>
                  <a:pt x="330398" y="544711"/>
                </a:lnTo>
                <a:lnTo>
                  <a:pt x="339328" y="553640"/>
                </a:lnTo>
                <a:lnTo>
                  <a:pt x="339328" y="562570"/>
                </a:lnTo>
                <a:lnTo>
                  <a:pt x="348258" y="562570"/>
                </a:lnTo>
                <a:lnTo>
                  <a:pt x="348258" y="571500"/>
                </a:lnTo>
                <a:lnTo>
                  <a:pt x="339328" y="571500"/>
                </a:lnTo>
                <a:lnTo>
                  <a:pt x="339328" y="580429"/>
                </a:lnTo>
                <a:lnTo>
                  <a:pt x="330398" y="580429"/>
                </a:lnTo>
                <a:lnTo>
                  <a:pt x="321469" y="580429"/>
                </a:lnTo>
                <a:lnTo>
                  <a:pt x="312539" y="580429"/>
                </a:lnTo>
                <a:lnTo>
                  <a:pt x="303609" y="580429"/>
                </a:lnTo>
                <a:lnTo>
                  <a:pt x="294680" y="571500"/>
                </a:lnTo>
                <a:lnTo>
                  <a:pt x="285750" y="571500"/>
                </a:lnTo>
                <a:lnTo>
                  <a:pt x="276820" y="571500"/>
                </a:lnTo>
                <a:lnTo>
                  <a:pt x="276820" y="562570"/>
                </a:lnTo>
                <a:lnTo>
                  <a:pt x="267891" y="562570"/>
                </a:lnTo>
                <a:lnTo>
                  <a:pt x="267891" y="553640"/>
                </a:lnTo>
                <a:lnTo>
                  <a:pt x="267891" y="544711"/>
                </a:lnTo>
                <a:lnTo>
                  <a:pt x="267891" y="544711"/>
                </a:lnTo>
                <a:lnTo>
                  <a:pt x="276820" y="544711"/>
                </a:lnTo>
                <a:lnTo>
                  <a:pt x="276820" y="535781"/>
                </a:lnTo>
                <a:lnTo>
                  <a:pt x="276820" y="535781"/>
                </a:lnTo>
                <a:lnTo>
                  <a:pt x="285750" y="535781"/>
                </a:lnTo>
                <a:lnTo>
                  <a:pt x="285750" y="535781"/>
                </a:lnTo>
                <a:lnTo>
                  <a:pt x="285750" y="544711"/>
                </a:lnTo>
                <a:lnTo>
                  <a:pt x="294680" y="544711"/>
                </a:lnTo>
                <a:lnTo>
                  <a:pt x="294680" y="544711"/>
                </a:lnTo>
                <a:lnTo>
                  <a:pt x="294680" y="544711"/>
                </a:lnTo>
                <a:lnTo>
                  <a:pt x="294680" y="544711"/>
                </a:lnTo>
                <a:lnTo>
                  <a:pt x="294680" y="544711"/>
                </a:lnTo>
                <a:lnTo>
                  <a:pt x="303609" y="544711"/>
                </a:lnTo>
                <a:lnTo>
                  <a:pt x="303609" y="553640"/>
                </a:lnTo>
                <a:lnTo>
                  <a:pt x="303609" y="553640"/>
                </a:lnTo>
                <a:lnTo>
                  <a:pt x="303609" y="553640"/>
                </a:lnTo>
                <a:lnTo>
                  <a:pt x="303609" y="553640"/>
                </a:lnTo>
                <a:lnTo>
                  <a:pt x="303609" y="553640"/>
                </a:lnTo>
                <a:lnTo>
                  <a:pt x="303609" y="553640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21469" y="544711"/>
                </a:lnTo>
                <a:lnTo>
                  <a:pt x="321469" y="535781"/>
                </a:lnTo>
                <a:lnTo>
                  <a:pt x="321469" y="535781"/>
                </a:lnTo>
                <a:lnTo>
                  <a:pt x="330398" y="535781"/>
                </a:lnTo>
                <a:lnTo>
                  <a:pt x="330398" y="526851"/>
                </a:lnTo>
                <a:lnTo>
                  <a:pt x="339328" y="517922"/>
                </a:lnTo>
                <a:lnTo>
                  <a:pt x="348258" y="517922"/>
                </a:lnTo>
                <a:lnTo>
                  <a:pt x="357187" y="508992"/>
                </a:lnTo>
                <a:lnTo>
                  <a:pt x="366116" y="500062"/>
                </a:lnTo>
                <a:lnTo>
                  <a:pt x="375046" y="491133"/>
                </a:lnTo>
                <a:lnTo>
                  <a:pt x="383976" y="491133"/>
                </a:lnTo>
                <a:lnTo>
                  <a:pt x="401835" y="482203"/>
                </a:lnTo>
                <a:lnTo>
                  <a:pt x="410765" y="473273"/>
                </a:lnTo>
                <a:lnTo>
                  <a:pt x="428624" y="455414"/>
                </a:lnTo>
                <a:lnTo>
                  <a:pt x="437554" y="446484"/>
                </a:lnTo>
                <a:lnTo>
                  <a:pt x="446484" y="437554"/>
                </a:lnTo>
                <a:lnTo>
                  <a:pt x="464343" y="428625"/>
                </a:lnTo>
                <a:lnTo>
                  <a:pt x="473273" y="410765"/>
                </a:lnTo>
                <a:lnTo>
                  <a:pt x="482202" y="401836"/>
                </a:lnTo>
                <a:lnTo>
                  <a:pt x="500062" y="392906"/>
                </a:lnTo>
                <a:lnTo>
                  <a:pt x="508991" y="375047"/>
                </a:lnTo>
                <a:lnTo>
                  <a:pt x="526851" y="366117"/>
                </a:lnTo>
                <a:lnTo>
                  <a:pt x="535780" y="348258"/>
                </a:lnTo>
                <a:lnTo>
                  <a:pt x="544710" y="339328"/>
                </a:lnTo>
                <a:lnTo>
                  <a:pt x="553640" y="321468"/>
                </a:lnTo>
                <a:lnTo>
                  <a:pt x="571499" y="303609"/>
                </a:lnTo>
                <a:lnTo>
                  <a:pt x="580429" y="294679"/>
                </a:lnTo>
                <a:lnTo>
                  <a:pt x="598288" y="285750"/>
                </a:lnTo>
                <a:lnTo>
                  <a:pt x="607218" y="267890"/>
                </a:lnTo>
                <a:lnTo>
                  <a:pt x="616148" y="258961"/>
                </a:lnTo>
                <a:lnTo>
                  <a:pt x="625077" y="250031"/>
                </a:lnTo>
                <a:lnTo>
                  <a:pt x="642937" y="232172"/>
                </a:lnTo>
                <a:lnTo>
                  <a:pt x="651866" y="223242"/>
                </a:lnTo>
                <a:lnTo>
                  <a:pt x="660796" y="205383"/>
                </a:lnTo>
                <a:lnTo>
                  <a:pt x="678655" y="196453"/>
                </a:lnTo>
                <a:lnTo>
                  <a:pt x="687585" y="187523"/>
                </a:lnTo>
                <a:lnTo>
                  <a:pt x="696515" y="169664"/>
                </a:lnTo>
                <a:lnTo>
                  <a:pt x="705444" y="160734"/>
                </a:lnTo>
                <a:lnTo>
                  <a:pt x="714374" y="151804"/>
                </a:lnTo>
                <a:lnTo>
                  <a:pt x="723304" y="133945"/>
                </a:lnTo>
                <a:lnTo>
                  <a:pt x="741163" y="125015"/>
                </a:lnTo>
                <a:lnTo>
                  <a:pt x="750093" y="116086"/>
                </a:lnTo>
                <a:lnTo>
                  <a:pt x="759023" y="107156"/>
                </a:lnTo>
                <a:lnTo>
                  <a:pt x="767952" y="98226"/>
                </a:lnTo>
                <a:lnTo>
                  <a:pt x="776882" y="89297"/>
                </a:lnTo>
                <a:lnTo>
                  <a:pt x="785812" y="80367"/>
                </a:lnTo>
                <a:lnTo>
                  <a:pt x="794741" y="71437"/>
                </a:lnTo>
                <a:lnTo>
                  <a:pt x="803671" y="62508"/>
                </a:lnTo>
                <a:lnTo>
                  <a:pt x="812601" y="53578"/>
                </a:lnTo>
                <a:lnTo>
                  <a:pt x="821530" y="44648"/>
                </a:lnTo>
                <a:lnTo>
                  <a:pt x="821530" y="35718"/>
                </a:lnTo>
                <a:lnTo>
                  <a:pt x="830460" y="35718"/>
                </a:lnTo>
                <a:lnTo>
                  <a:pt x="839390" y="26789"/>
                </a:lnTo>
                <a:lnTo>
                  <a:pt x="839390" y="17859"/>
                </a:lnTo>
                <a:lnTo>
                  <a:pt x="848319" y="8929"/>
                </a:lnTo>
                <a:lnTo>
                  <a:pt x="848319" y="8929"/>
                </a:lnTo>
                <a:lnTo>
                  <a:pt x="857249" y="8929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57249" y="0"/>
                </a:lnTo>
                <a:lnTo>
                  <a:pt x="848319" y="0"/>
                </a:lnTo>
                <a:lnTo>
                  <a:pt x="839390" y="0"/>
                </a:lnTo>
                <a:lnTo>
                  <a:pt x="839390" y="8929"/>
                </a:lnTo>
                <a:lnTo>
                  <a:pt x="821530" y="8929"/>
                </a:lnTo>
                <a:lnTo>
                  <a:pt x="812601" y="8929"/>
                </a:lnTo>
                <a:lnTo>
                  <a:pt x="794741" y="8929"/>
                </a:lnTo>
                <a:lnTo>
                  <a:pt x="785812" y="8929"/>
                </a:lnTo>
                <a:lnTo>
                  <a:pt x="767952" y="8929"/>
                </a:lnTo>
                <a:lnTo>
                  <a:pt x="741163" y="0"/>
                </a:lnTo>
                <a:lnTo>
                  <a:pt x="723304" y="0"/>
                </a:lnTo>
                <a:lnTo>
                  <a:pt x="696515" y="0"/>
                </a:lnTo>
                <a:lnTo>
                  <a:pt x="669726" y="0"/>
                </a:lnTo>
                <a:lnTo>
                  <a:pt x="642937" y="0"/>
                </a:lnTo>
                <a:lnTo>
                  <a:pt x="616148" y="0"/>
                </a:lnTo>
                <a:lnTo>
                  <a:pt x="589359" y="0"/>
                </a:lnTo>
                <a:lnTo>
                  <a:pt x="562569" y="0"/>
                </a:lnTo>
                <a:lnTo>
                  <a:pt x="535780" y="0"/>
                </a:lnTo>
                <a:lnTo>
                  <a:pt x="508991" y="0"/>
                </a:lnTo>
                <a:lnTo>
                  <a:pt x="473273" y="8929"/>
                </a:lnTo>
                <a:lnTo>
                  <a:pt x="446484" y="8929"/>
                </a:lnTo>
                <a:lnTo>
                  <a:pt x="419694" y="8929"/>
                </a:lnTo>
                <a:lnTo>
                  <a:pt x="392905" y="8929"/>
                </a:lnTo>
                <a:lnTo>
                  <a:pt x="366116" y="8929"/>
                </a:lnTo>
                <a:lnTo>
                  <a:pt x="348258" y="8929"/>
                </a:lnTo>
                <a:lnTo>
                  <a:pt x="321469" y="8929"/>
                </a:lnTo>
                <a:lnTo>
                  <a:pt x="294680" y="17859"/>
                </a:lnTo>
                <a:lnTo>
                  <a:pt x="276820" y="17859"/>
                </a:lnTo>
                <a:lnTo>
                  <a:pt x="250031" y="17859"/>
                </a:lnTo>
                <a:lnTo>
                  <a:pt x="223242" y="26789"/>
                </a:lnTo>
                <a:lnTo>
                  <a:pt x="205383" y="26789"/>
                </a:lnTo>
                <a:lnTo>
                  <a:pt x="178594" y="26789"/>
                </a:lnTo>
                <a:lnTo>
                  <a:pt x="160734" y="26789"/>
                </a:lnTo>
                <a:lnTo>
                  <a:pt x="142875" y="26789"/>
                </a:lnTo>
                <a:lnTo>
                  <a:pt x="125016" y="35718"/>
                </a:lnTo>
                <a:lnTo>
                  <a:pt x="107156" y="35718"/>
                </a:lnTo>
                <a:lnTo>
                  <a:pt x="89297" y="35718"/>
                </a:lnTo>
                <a:lnTo>
                  <a:pt x="80367" y="35718"/>
                </a:lnTo>
                <a:lnTo>
                  <a:pt x="62508" y="35718"/>
                </a:lnTo>
                <a:lnTo>
                  <a:pt x="53578" y="35718"/>
                </a:lnTo>
                <a:lnTo>
                  <a:pt x="44648" y="35718"/>
                </a:lnTo>
                <a:lnTo>
                  <a:pt x="3571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53578" y="98226"/>
                </a:lnTo>
                <a:lnTo>
                  <a:pt x="62508" y="107156"/>
                </a:lnTo>
                <a:lnTo>
                  <a:pt x="71437" y="125015"/>
                </a:lnTo>
                <a:lnTo>
                  <a:pt x="80367" y="133945"/>
                </a:lnTo>
                <a:lnTo>
                  <a:pt x="89297" y="142875"/>
                </a:lnTo>
                <a:lnTo>
                  <a:pt x="98227" y="160734"/>
                </a:lnTo>
                <a:lnTo>
                  <a:pt x="116086" y="178593"/>
                </a:lnTo>
                <a:lnTo>
                  <a:pt x="125016" y="187523"/>
                </a:lnTo>
                <a:lnTo>
                  <a:pt x="133945" y="205383"/>
                </a:lnTo>
                <a:lnTo>
                  <a:pt x="142875" y="223242"/>
                </a:lnTo>
                <a:lnTo>
                  <a:pt x="160734" y="232172"/>
                </a:lnTo>
                <a:lnTo>
                  <a:pt x="169664" y="250031"/>
                </a:lnTo>
                <a:lnTo>
                  <a:pt x="187523" y="267890"/>
                </a:lnTo>
                <a:lnTo>
                  <a:pt x="196453" y="276820"/>
                </a:lnTo>
                <a:lnTo>
                  <a:pt x="205383" y="294679"/>
                </a:lnTo>
                <a:lnTo>
                  <a:pt x="214312" y="312539"/>
                </a:lnTo>
                <a:lnTo>
                  <a:pt x="223242" y="330398"/>
                </a:lnTo>
                <a:lnTo>
                  <a:pt x="241102" y="339328"/>
                </a:lnTo>
                <a:lnTo>
                  <a:pt x="250031" y="357187"/>
                </a:lnTo>
                <a:lnTo>
                  <a:pt x="258961" y="375047"/>
                </a:lnTo>
                <a:lnTo>
                  <a:pt x="267891" y="383976"/>
                </a:lnTo>
                <a:lnTo>
                  <a:pt x="276820" y="401836"/>
                </a:lnTo>
                <a:lnTo>
                  <a:pt x="285750" y="410765"/>
                </a:lnTo>
                <a:lnTo>
                  <a:pt x="294680" y="428625"/>
                </a:lnTo>
                <a:lnTo>
                  <a:pt x="303609" y="446484"/>
                </a:lnTo>
                <a:lnTo>
                  <a:pt x="312539" y="455414"/>
                </a:lnTo>
                <a:lnTo>
                  <a:pt x="312539" y="464343"/>
                </a:lnTo>
                <a:lnTo>
                  <a:pt x="321469" y="473273"/>
                </a:lnTo>
                <a:lnTo>
                  <a:pt x="330398" y="482203"/>
                </a:lnTo>
                <a:lnTo>
                  <a:pt x="339328" y="491133"/>
                </a:lnTo>
                <a:lnTo>
                  <a:pt x="339328" y="500062"/>
                </a:lnTo>
                <a:lnTo>
                  <a:pt x="339328" y="500062"/>
                </a:lnTo>
                <a:lnTo>
                  <a:pt x="348258" y="500062"/>
                </a:lnTo>
                <a:lnTo>
                  <a:pt x="348258" y="508992"/>
                </a:lnTo>
                <a:lnTo>
                  <a:pt x="348258" y="508992"/>
                </a:lnTo>
                <a:lnTo>
                  <a:pt x="348258" y="508992"/>
                </a:lnTo>
                <a:lnTo>
                  <a:pt x="348258" y="508992"/>
                </a:lnTo>
                <a:lnTo>
                  <a:pt x="348258" y="5089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108156" y="4268390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35719" y="17860"/>
                </a:moveTo>
                <a:lnTo>
                  <a:pt x="3571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5" y="17860"/>
                </a:lnTo>
                <a:lnTo>
                  <a:pt x="125015" y="17860"/>
                </a:lnTo>
                <a:lnTo>
                  <a:pt x="142874" y="26789"/>
                </a:lnTo>
                <a:lnTo>
                  <a:pt x="142874" y="3571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42874" y="62508"/>
                </a:lnTo>
                <a:lnTo>
                  <a:pt x="133945" y="71438"/>
                </a:lnTo>
                <a:lnTo>
                  <a:pt x="125015" y="80367"/>
                </a:lnTo>
                <a:lnTo>
                  <a:pt x="116085" y="89297"/>
                </a:lnTo>
                <a:lnTo>
                  <a:pt x="107156" y="89297"/>
                </a:lnTo>
                <a:lnTo>
                  <a:pt x="98226" y="98227"/>
                </a:lnTo>
                <a:lnTo>
                  <a:pt x="89296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9296" y="98227"/>
                </a:lnTo>
                <a:lnTo>
                  <a:pt x="89296" y="89297"/>
                </a:lnTo>
                <a:lnTo>
                  <a:pt x="107156" y="89297"/>
                </a:lnTo>
                <a:lnTo>
                  <a:pt x="116085" y="89297"/>
                </a:lnTo>
                <a:lnTo>
                  <a:pt x="133945" y="89297"/>
                </a:lnTo>
                <a:lnTo>
                  <a:pt x="142874" y="89297"/>
                </a:lnTo>
                <a:lnTo>
                  <a:pt x="160734" y="98227"/>
                </a:lnTo>
                <a:lnTo>
                  <a:pt x="169664" y="107156"/>
                </a:lnTo>
                <a:lnTo>
                  <a:pt x="178593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87523" y="151805"/>
                </a:lnTo>
                <a:lnTo>
                  <a:pt x="187523" y="151805"/>
                </a:lnTo>
                <a:lnTo>
                  <a:pt x="178593" y="169664"/>
                </a:lnTo>
                <a:lnTo>
                  <a:pt x="160734" y="178594"/>
                </a:lnTo>
                <a:lnTo>
                  <a:pt x="151804" y="178594"/>
                </a:lnTo>
                <a:lnTo>
                  <a:pt x="133945" y="187524"/>
                </a:lnTo>
                <a:lnTo>
                  <a:pt x="116085" y="187524"/>
                </a:lnTo>
                <a:lnTo>
                  <a:pt x="98226" y="187524"/>
                </a:lnTo>
                <a:lnTo>
                  <a:pt x="80367" y="187524"/>
                </a:lnTo>
                <a:lnTo>
                  <a:pt x="62508" y="187524"/>
                </a:lnTo>
                <a:lnTo>
                  <a:pt x="44649" y="178594"/>
                </a:lnTo>
                <a:lnTo>
                  <a:pt x="26789" y="169664"/>
                </a:lnTo>
                <a:lnTo>
                  <a:pt x="8930" y="169664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72375" y="5536406"/>
            <a:ext cx="71439" cy="71438"/>
          </a:xfrm>
          <a:custGeom>
            <a:avLst/>
            <a:gdLst/>
            <a:ahLst/>
            <a:cxnLst/>
            <a:rect l="0" t="0" r="0" b="0"/>
            <a:pathLst>
              <a:path w="71439" h="71438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53578" y="53578"/>
                </a:lnTo>
                <a:lnTo>
                  <a:pt x="53578" y="62507"/>
                </a:lnTo>
                <a:lnTo>
                  <a:pt x="44648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62507"/>
                </a:lnTo>
                <a:lnTo>
                  <a:pt x="62508" y="62507"/>
                </a:lnTo>
                <a:lnTo>
                  <a:pt x="6250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44648" y="62507"/>
                </a:lnTo>
                <a:lnTo>
                  <a:pt x="35719" y="62507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18734" y="5813226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53579" y="35719"/>
                </a:moveTo>
                <a:lnTo>
                  <a:pt x="53579" y="35719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9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35719"/>
                </a:lnTo>
                <a:lnTo>
                  <a:pt x="80368" y="44648"/>
                </a:lnTo>
                <a:lnTo>
                  <a:pt x="80368" y="53578"/>
                </a:lnTo>
                <a:lnTo>
                  <a:pt x="80368" y="62508"/>
                </a:lnTo>
                <a:lnTo>
                  <a:pt x="80368" y="7143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9" y="71437"/>
                </a:lnTo>
                <a:lnTo>
                  <a:pt x="44649" y="71437"/>
                </a:lnTo>
                <a:lnTo>
                  <a:pt x="26789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9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8" y="3571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80368" y="71437"/>
                </a:lnTo>
                <a:lnTo>
                  <a:pt x="71438" y="71437"/>
                </a:lnTo>
                <a:lnTo>
                  <a:pt x="62508" y="71437"/>
                </a:lnTo>
                <a:lnTo>
                  <a:pt x="62508" y="62508"/>
                </a:lnTo>
                <a:lnTo>
                  <a:pt x="5357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53579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08031" y="630435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63445" y="6366866"/>
            <a:ext cx="80369" cy="80369"/>
          </a:xfrm>
          <a:custGeom>
            <a:avLst/>
            <a:gdLst/>
            <a:ahLst/>
            <a:cxnLst/>
            <a:rect l="0" t="0" r="0" b="0"/>
            <a:pathLst>
              <a:path w="80369" h="80369">
                <a:moveTo>
                  <a:pt x="44649" y="35719"/>
                </a:move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53578" y="71438"/>
                </a:lnTo>
                <a:lnTo>
                  <a:pt x="53578" y="80368"/>
                </a:lnTo>
                <a:lnTo>
                  <a:pt x="44649" y="80368"/>
                </a:lnTo>
                <a:lnTo>
                  <a:pt x="35719" y="80368"/>
                </a:lnTo>
                <a:lnTo>
                  <a:pt x="26789" y="80368"/>
                </a:lnTo>
                <a:lnTo>
                  <a:pt x="17860" y="80368"/>
                </a:lnTo>
                <a:lnTo>
                  <a:pt x="17860" y="71438"/>
                </a:lnTo>
                <a:lnTo>
                  <a:pt x="893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44649"/>
                </a:lnTo>
                <a:lnTo>
                  <a:pt x="80368" y="53579"/>
                </a:lnTo>
                <a:lnTo>
                  <a:pt x="80368" y="62508"/>
                </a:lnTo>
                <a:lnTo>
                  <a:pt x="71438" y="71438"/>
                </a:lnTo>
                <a:lnTo>
                  <a:pt x="71438" y="71438"/>
                </a:lnTo>
                <a:lnTo>
                  <a:pt x="62508" y="71438"/>
                </a:lnTo>
                <a:lnTo>
                  <a:pt x="53578" y="71438"/>
                </a:lnTo>
                <a:lnTo>
                  <a:pt x="44649" y="71438"/>
                </a:lnTo>
                <a:lnTo>
                  <a:pt x="35719" y="7143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60" y="5357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62508" y="71438"/>
                </a:lnTo>
                <a:lnTo>
                  <a:pt x="6250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9" y="62508"/>
                </a:lnTo>
                <a:lnTo>
                  <a:pt x="35719" y="53579"/>
                </a:lnTo>
                <a:lnTo>
                  <a:pt x="3571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00875" y="5509617"/>
            <a:ext cx="589360" cy="973336"/>
          </a:xfrm>
          <a:custGeom>
            <a:avLst/>
            <a:gdLst/>
            <a:ahLst/>
            <a:cxnLst/>
            <a:rect l="0" t="0" r="0" b="0"/>
            <a:pathLst>
              <a:path w="589360" h="973336">
                <a:moveTo>
                  <a:pt x="526852" y="0"/>
                </a:moveTo>
                <a:lnTo>
                  <a:pt x="526852" y="0"/>
                </a:lnTo>
                <a:lnTo>
                  <a:pt x="526852" y="8930"/>
                </a:lnTo>
                <a:lnTo>
                  <a:pt x="535781" y="17860"/>
                </a:lnTo>
                <a:lnTo>
                  <a:pt x="535781" y="35719"/>
                </a:lnTo>
                <a:lnTo>
                  <a:pt x="535781" y="53578"/>
                </a:lnTo>
                <a:lnTo>
                  <a:pt x="544711" y="71437"/>
                </a:lnTo>
                <a:lnTo>
                  <a:pt x="544711" y="89296"/>
                </a:lnTo>
                <a:lnTo>
                  <a:pt x="553641" y="107156"/>
                </a:lnTo>
                <a:lnTo>
                  <a:pt x="553641" y="133945"/>
                </a:lnTo>
                <a:lnTo>
                  <a:pt x="562570" y="160734"/>
                </a:lnTo>
                <a:lnTo>
                  <a:pt x="562570" y="187523"/>
                </a:lnTo>
                <a:lnTo>
                  <a:pt x="571500" y="214312"/>
                </a:lnTo>
                <a:lnTo>
                  <a:pt x="571500" y="232171"/>
                </a:lnTo>
                <a:lnTo>
                  <a:pt x="571500" y="267890"/>
                </a:lnTo>
                <a:lnTo>
                  <a:pt x="580430" y="285749"/>
                </a:lnTo>
                <a:lnTo>
                  <a:pt x="580430" y="321468"/>
                </a:lnTo>
                <a:lnTo>
                  <a:pt x="571500" y="348257"/>
                </a:lnTo>
                <a:lnTo>
                  <a:pt x="571500" y="375046"/>
                </a:lnTo>
                <a:lnTo>
                  <a:pt x="571500" y="410765"/>
                </a:lnTo>
                <a:lnTo>
                  <a:pt x="571500" y="437554"/>
                </a:lnTo>
                <a:lnTo>
                  <a:pt x="571500" y="464343"/>
                </a:lnTo>
                <a:lnTo>
                  <a:pt x="571500" y="491132"/>
                </a:lnTo>
                <a:lnTo>
                  <a:pt x="571500" y="526851"/>
                </a:lnTo>
                <a:lnTo>
                  <a:pt x="571500" y="553640"/>
                </a:lnTo>
                <a:lnTo>
                  <a:pt x="571500" y="580429"/>
                </a:lnTo>
                <a:lnTo>
                  <a:pt x="571500" y="616148"/>
                </a:lnTo>
                <a:lnTo>
                  <a:pt x="571500" y="642937"/>
                </a:lnTo>
                <a:lnTo>
                  <a:pt x="580430" y="669726"/>
                </a:lnTo>
                <a:lnTo>
                  <a:pt x="580430" y="696515"/>
                </a:lnTo>
                <a:lnTo>
                  <a:pt x="580430" y="714374"/>
                </a:lnTo>
                <a:lnTo>
                  <a:pt x="580430" y="741163"/>
                </a:lnTo>
                <a:lnTo>
                  <a:pt x="580430" y="759023"/>
                </a:lnTo>
                <a:lnTo>
                  <a:pt x="580430" y="785812"/>
                </a:lnTo>
                <a:lnTo>
                  <a:pt x="580430" y="803671"/>
                </a:lnTo>
                <a:lnTo>
                  <a:pt x="580430" y="821531"/>
                </a:lnTo>
                <a:lnTo>
                  <a:pt x="580430" y="839390"/>
                </a:lnTo>
                <a:lnTo>
                  <a:pt x="580430" y="857249"/>
                </a:lnTo>
                <a:lnTo>
                  <a:pt x="589359" y="866179"/>
                </a:lnTo>
                <a:lnTo>
                  <a:pt x="589359" y="884038"/>
                </a:lnTo>
                <a:lnTo>
                  <a:pt x="589359" y="901898"/>
                </a:lnTo>
                <a:lnTo>
                  <a:pt x="589359" y="910828"/>
                </a:lnTo>
                <a:lnTo>
                  <a:pt x="589359" y="919757"/>
                </a:lnTo>
                <a:lnTo>
                  <a:pt x="589359" y="928687"/>
                </a:lnTo>
                <a:lnTo>
                  <a:pt x="589359" y="937617"/>
                </a:lnTo>
                <a:lnTo>
                  <a:pt x="589359" y="946546"/>
                </a:lnTo>
                <a:lnTo>
                  <a:pt x="589359" y="955476"/>
                </a:lnTo>
                <a:lnTo>
                  <a:pt x="589359" y="95547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64406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73335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9359" y="964406"/>
                </a:lnTo>
                <a:lnTo>
                  <a:pt x="580430" y="955476"/>
                </a:lnTo>
                <a:lnTo>
                  <a:pt x="580430" y="955476"/>
                </a:lnTo>
                <a:lnTo>
                  <a:pt x="580430" y="946546"/>
                </a:lnTo>
                <a:lnTo>
                  <a:pt x="571500" y="946546"/>
                </a:lnTo>
                <a:lnTo>
                  <a:pt x="571500" y="937617"/>
                </a:lnTo>
                <a:lnTo>
                  <a:pt x="562570" y="928687"/>
                </a:lnTo>
                <a:lnTo>
                  <a:pt x="562570" y="919757"/>
                </a:lnTo>
                <a:lnTo>
                  <a:pt x="553641" y="910828"/>
                </a:lnTo>
                <a:lnTo>
                  <a:pt x="544711" y="901898"/>
                </a:lnTo>
                <a:lnTo>
                  <a:pt x="535781" y="892968"/>
                </a:lnTo>
                <a:lnTo>
                  <a:pt x="526852" y="884038"/>
                </a:lnTo>
                <a:lnTo>
                  <a:pt x="517922" y="866179"/>
                </a:lnTo>
                <a:lnTo>
                  <a:pt x="508992" y="857249"/>
                </a:lnTo>
                <a:lnTo>
                  <a:pt x="491133" y="839390"/>
                </a:lnTo>
                <a:lnTo>
                  <a:pt x="482203" y="830460"/>
                </a:lnTo>
                <a:lnTo>
                  <a:pt x="464344" y="812601"/>
                </a:lnTo>
                <a:lnTo>
                  <a:pt x="455414" y="794742"/>
                </a:lnTo>
                <a:lnTo>
                  <a:pt x="437555" y="785812"/>
                </a:lnTo>
                <a:lnTo>
                  <a:pt x="419695" y="767953"/>
                </a:lnTo>
                <a:lnTo>
                  <a:pt x="410766" y="750093"/>
                </a:lnTo>
                <a:lnTo>
                  <a:pt x="392906" y="732234"/>
                </a:lnTo>
                <a:lnTo>
                  <a:pt x="375047" y="714374"/>
                </a:lnTo>
                <a:lnTo>
                  <a:pt x="357188" y="696515"/>
                </a:lnTo>
                <a:lnTo>
                  <a:pt x="339328" y="678656"/>
                </a:lnTo>
                <a:lnTo>
                  <a:pt x="321469" y="660796"/>
                </a:lnTo>
                <a:lnTo>
                  <a:pt x="312539" y="642937"/>
                </a:lnTo>
                <a:lnTo>
                  <a:pt x="294680" y="625078"/>
                </a:lnTo>
                <a:lnTo>
                  <a:pt x="276820" y="607218"/>
                </a:lnTo>
                <a:lnTo>
                  <a:pt x="267891" y="589359"/>
                </a:lnTo>
                <a:lnTo>
                  <a:pt x="250031" y="571499"/>
                </a:lnTo>
                <a:lnTo>
                  <a:pt x="232172" y="553640"/>
                </a:lnTo>
                <a:lnTo>
                  <a:pt x="214313" y="535781"/>
                </a:lnTo>
                <a:lnTo>
                  <a:pt x="196453" y="517921"/>
                </a:lnTo>
                <a:lnTo>
                  <a:pt x="178594" y="508992"/>
                </a:lnTo>
                <a:lnTo>
                  <a:pt x="160734" y="491132"/>
                </a:lnTo>
                <a:lnTo>
                  <a:pt x="142875" y="482203"/>
                </a:lnTo>
                <a:lnTo>
                  <a:pt x="133945" y="464343"/>
                </a:lnTo>
                <a:lnTo>
                  <a:pt x="116086" y="446484"/>
                </a:lnTo>
                <a:lnTo>
                  <a:pt x="107156" y="437554"/>
                </a:lnTo>
                <a:lnTo>
                  <a:pt x="89297" y="419695"/>
                </a:lnTo>
                <a:lnTo>
                  <a:pt x="80367" y="410765"/>
                </a:lnTo>
                <a:lnTo>
                  <a:pt x="62508" y="392906"/>
                </a:lnTo>
                <a:lnTo>
                  <a:pt x="53578" y="383976"/>
                </a:lnTo>
                <a:lnTo>
                  <a:pt x="44648" y="375046"/>
                </a:lnTo>
                <a:lnTo>
                  <a:pt x="35719" y="366117"/>
                </a:lnTo>
                <a:lnTo>
                  <a:pt x="26789" y="357187"/>
                </a:lnTo>
                <a:lnTo>
                  <a:pt x="17859" y="357187"/>
                </a:lnTo>
                <a:lnTo>
                  <a:pt x="8930" y="348257"/>
                </a:lnTo>
                <a:lnTo>
                  <a:pt x="8930" y="348257"/>
                </a:lnTo>
                <a:lnTo>
                  <a:pt x="0" y="348257"/>
                </a:lnTo>
                <a:lnTo>
                  <a:pt x="0" y="348257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48257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  <a:lnTo>
                  <a:pt x="8930" y="330398"/>
                </a:lnTo>
                <a:lnTo>
                  <a:pt x="8930" y="330398"/>
                </a:lnTo>
                <a:lnTo>
                  <a:pt x="17859" y="330398"/>
                </a:lnTo>
                <a:lnTo>
                  <a:pt x="26789" y="330398"/>
                </a:lnTo>
                <a:lnTo>
                  <a:pt x="26789" y="330398"/>
                </a:lnTo>
                <a:lnTo>
                  <a:pt x="44648" y="321468"/>
                </a:lnTo>
                <a:lnTo>
                  <a:pt x="53578" y="321468"/>
                </a:lnTo>
                <a:lnTo>
                  <a:pt x="62508" y="312538"/>
                </a:lnTo>
                <a:lnTo>
                  <a:pt x="71438" y="303609"/>
                </a:lnTo>
                <a:lnTo>
                  <a:pt x="80367" y="303609"/>
                </a:lnTo>
                <a:lnTo>
                  <a:pt x="98227" y="294679"/>
                </a:lnTo>
                <a:lnTo>
                  <a:pt x="107156" y="285749"/>
                </a:lnTo>
                <a:lnTo>
                  <a:pt x="125016" y="285749"/>
                </a:lnTo>
                <a:lnTo>
                  <a:pt x="133945" y="276820"/>
                </a:lnTo>
                <a:lnTo>
                  <a:pt x="142875" y="267890"/>
                </a:lnTo>
                <a:lnTo>
                  <a:pt x="160734" y="258960"/>
                </a:lnTo>
                <a:lnTo>
                  <a:pt x="169664" y="250031"/>
                </a:lnTo>
                <a:lnTo>
                  <a:pt x="187523" y="241101"/>
                </a:lnTo>
                <a:lnTo>
                  <a:pt x="196453" y="232171"/>
                </a:lnTo>
                <a:lnTo>
                  <a:pt x="214313" y="223242"/>
                </a:lnTo>
                <a:lnTo>
                  <a:pt x="232172" y="214312"/>
                </a:lnTo>
                <a:lnTo>
                  <a:pt x="241102" y="205382"/>
                </a:lnTo>
                <a:lnTo>
                  <a:pt x="258961" y="196453"/>
                </a:lnTo>
                <a:lnTo>
                  <a:pt x="276820" y="187523"/>
                </a:lnTo>
                <a:lnTo>
                  <a:pt x="285750" y="178593"/>
                </a:lnTo>
                <a:lnTo>
                  <a:pt x="303609" y="169663"/>
                </a:lnTo>
                <a:lnTo>
                  <a:pt x="312539" y="160734"/>
                </a:lnTo>
                <a:lnTo>
                  <a:pt x="330398" y="151804"/>
                </a:lnTo>
                <a:lnTo>
                  <a:pt x="339328" y="142874"/>
                </a:lnTo>
                <a:lnTo>
                  <a:pt x="357188" y="133945"/>
                </a:lnTo>
                <a:lnTo>
                  <a:pt x="366117" y="125015"/>
                </a:lnTo>
                <a:lnTo>
                  <a:pt x="383977" y="116085"/>
                </a:lnTo>
                <a:lnTo>
                  <a:pt x="392906" y="116085"/>
                </a:lnTo>
                <a:lnTo>
                  <a:pt x="401836" y="107156"/>
                </a:lnTo>
                <a:lnTo>
                  <a:pt x="410766" y="98226"/>
                </a:lnTo>
                <a:lnTo>
                  <a:pt x="428625" y="89296"/>
                </a:lnTo>
                <a:lnTo>
                  <a:pt x="437555" y="80367"/>
                </a:lnTo>
                <a:lnTo>
                  <a:pt x="446484" y="71437"/>
                </a:lnTo>
                <a:lnTo>
                  <a:pt x="455414" y="71437"/>
                </a:lnTo>
                <a:lnTo>
                  <a:pt x="464344" y="62508"/>
                </a:lnTo>
                <a:lnTo>
                  <a:pt x="482203" y="62508"/>
                </a:lnTo>
                <a:lnTo>
                  <a:pt x="491133" y="53578"/>
                </a:lnTo>
                <a:lnTo>
                  <a:pt x="500063" y="53578"/>
                </a:lnTo>
                <a:lnTo>
                  <a:pt x="508992" y="44649"/>
                </a:lnTo>
                <a:lnTo>
                  <a:pt x="508992" y="44649"/>
                </a:lnTo>
                <a:lnTo>
                  <a:pt x="517922" y="35719"/>
                </a:lnTo>
                <a:lnTo>
                  <a:pt x="526852" y="35719"/>
                </a:lnTo>
                <a:lnTo>
                  <a:pt x="526852" y="35719"/>
                </a:lnTo>
                <a:lnTo>
                  <a:pt x="535781" y="35719"/>
                </a:lnTo>
                <a:lnTo>
                  <a:pt x="535781" y="26789"/>
                </a:lnTo>
                <a:lnTo>
                  <a:pt x="544711" y="26789"/>
                </a:lnTo>
                <a:lnTo>
                  <a:pt x="544711" y="26789"/>
                </a:lnTo>
                <a:lnTo>
                  <a:pt x="544711" y="17860"/>
                </a:lnTo>
                <a:lnTo>
                  <a:pt x="544711" y="17860"/>
                </a:lnTo>
                <a:lnTo>
                  <a:pt x="544711" y="17860"/>
                </a:lnTo>
                <a:lnTo>
                  <a:pt x="544711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59836" y="5777507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16086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6" y="107156"/>
                </a:lnTo>
                <a:lnTo>
                  <a:pt x="116086" y="98227"/>
                </a:lnTo>
                <a:lnTo>
                  <a:pt x="116086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268766" y="5786437"/>
            <a:ext cx="205383" cy="214313"/>
          </a:xfrm>
          <a:custGeom>
            <a:avLst/>
            <a:gdLst/>
            <a:ahLst/>
            <a:cxnLst/>
            <a:rect l="0" t="0" r="0" b="0"/>
            <a:pathLst>
              <a:path w="205383" h="214313">
                <a:moveTo>
                  <a:pt x="205382" y="0"/>
                </a:move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8929"/>
                </a:lnTo>
                <a:lnTo>
                  <a:pt x="178593" y="17859"/>
                </a:lnTo>
                <a:lnTo>
                  <a:pt x="160734" y="26789"/>
                </a:lnTo>
                <a:lnTo>
                  <a:pt x="142875" y="44648"/>
                </a:lnTo>
                <a:lnTo>
                  <a:pt x="125015" y="62508"/>
                </a:lnTo>
                <a:lnTo>
                  <a:pt x="98226" y="80367"/>
                </a:lnTo>
                <a:lnTo>
                  <a:pt x="80367" y="107156"/>
                </a:lnTo>
                <a:lnTo>
                  <a:pt x="62507" y="125015"/>
                </a:lnTo>
                <a:lnTo>
                  <a:pt x="44648" y="151804"/>
                </a:lnTo>
                <a:lnTo>
                  <a:pt x="26789" y="17859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The rectangles below are congruent.  Identify the transformation used for each figure.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Figure 1 to 2: _____________</a:t>
            </a:r>
          </a:p>
          <a:p>
            <a:pPr marL="114300" indent="0">
              <a:buNone/>
            </a:pPr>
            <a:r>
              <a:rPr lang="en-US" dirty="0" smtClean="0"/>
              <a:t>Figure 2 to 3: _____________</a:t>
            </a:r>
          </a:p>
          <a:p>
            <a:pPr marL="114300" indent="0">
              <a:buNone/>
            </a:pPr>
            <a:r>
              <a:rPr lang="en-US" dirty="0" smtClean="0"/>
              <a:t>Figure 3 to 4: _____________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3352800" cy="349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>
            <a:off x="6750844" y="5250656"/>
            <a:ext cx="71438" cy="80368"/>
          </a:xfrm>
          <a:custGeom>
            <a:avLst/>
            <a:gdLst/>
            <a:ahLst/>
            <a:cxnLst/>
            <a:rect l="0" t="0" r="0" b="0"/>
            <a:pathLst>
              <a:path w="71438" h="80368">
                <a:moveTo>
                  <a:pt x="17859" y="0"/>
                </a:move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71437" y="4464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44648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80367"/>
                </a:lnTo>
                <a:lnTo>
                  <a:pt x="71437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44649"/>
                </a:lnTo>
                <a:lnTo>
                  <a:pt x="44648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68703" y="5804296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17860" y="6250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49008" y="5402461"/>
            <a:ext cx="17860" cy="285750"/>
          </a:xfrm>
          <a:custGeom>
            <a:avLst/>
            <a:gdLst/>
            <a:ahLst/>
            <a:cxnLst/>
            <a:rect l="0" t="0" r="0" b="0"/>
            <a:pathLst>
              <a:path w="17860" h="28575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1"/>
                </a:lnTo>
                <a:lnTo>
                  <a:pt x="0" y="241101"/>
                </a:lnTo>
                <a:lnTo>
                  <a:pt x="0" y="258960"/>
                </a:lnTo>
                <a:lnTo>
                  <a:pt x="0" y="267890"/>
                </a:lnTo>
                <a:lnTo>
                  <a:pt x="0" y="276819"/>
                </a:lnTo>
                <a:lnTo>
                  <a:pt x="0" y="276819"/>
                </a:lnTo>
                <a:lnTo>
                  <a:pt x="0" y="285749"/>
                </a:lnTo>
                <a:lnTo>
                  <a:pt x="0" y="2857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77633" y="5259586"/>
            <a:ext cx="35720" cy="607219"/>
          </a:xfrm>
          <a:custGeom>
            <a:avLst/>
            <a:gdLst/>
            <a:ahLst/>
            <a:cxnLst/>
            <a:rect l="0" t="0" r="0" b="0"/>
            <a:pathLst>
              <a:path w="35720" h="607219">
                <a:moveTo>
                  <a:pt x="17859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7682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30360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30398"/>
                </a:lnTo>
                <a:lnTo>
                  <a:pt x="8930" y="339327"/>
                </a:lnTo>
                <a:lnTo>
                  <a:pt x="8930" y="339327"/>
                </a:lnTo>
                <a:lnTo>
                  <a:pt x="17859" y="348257"/>
                </a:lnTo>
                <a:lnTo>
                  <a:pt x="17859" y="357187"/>
                </a:lnTo>
                <a:lnTo>
                  <a:pt x="17859" y="366116"/>
                </a:lnTo>
                <a:lnTo>
                  <a:pt x="17859" y="366116"/>
                </a:lnTo>
                <a:lnTo>
                  <a:pt x="17859" y="375046"/>
                </a:lnTo>
                <a:lnTo>
                  <a:pt x="17859" y="383976"/>
                </a:lnTo>
                <a:lnTo>
                  <a:pt x="17859" y="392905"/>
                </a:lnTo>
                <a:lnTo>
                  <a:pt x="17859" y="392905"/>
                </a:lnTo>
                <a:lnTo>
                  <a:pt x="17859" y="401835"/>
                </a:lnTo>
                <a:lnTo>
                  <a:pt x="17859" y="410765"/>
                </a:lnTo>
                <a:lnTo>
                  <a:pt x="17859" y="419694"/>
                </a:lnTo>
                <a:lnTo>
                  <a:pt x="17859" y="419694"/>
                </a:lnTo>
                <a:lnTo>
                  <a:pt x="17859" y="428624"/>
                </a:lnTo>
                <a:lnTo>
                  <a:pt x="17859" y="437554"/>
                </a:lnTo>
                <a:lnTo>
                  <a:pt x="17859" y="437554"/>
                </a:lnTo>
                <a:lnTo>
                  <a:pt x="17859" y="446484"/>
                </a:lnTo>
                <a:lnTo>
                  <a:pt x="17859" y="446484"/>
                </a:lnTo>
                <a:lnTo>
                  <a:pt x="17859" y="455413"/>
                </a:lnTo>
                <a:lnTo>
                  <a:pt x="17859" y="464343"/>
                </a:lnTo>
                <a:lnTo>
                  <a:pt x="17859" y="464343"/>
                </a:lnTo>
                <a:lnTo>
                  <a:pt x="17859" y="473273"/>
                </a:lnTo>
                <a:lnTo>
                  <a:pt x="26789" y="482202"/>
                </a:lnTo>
                <a:lnTo>
                  <a:pt x="26789" y="482202"/>
                </a:lnTo>
                <a:lnTo>
                  <a:pt x="26789" y="491132"/>
                </a:lnTo>
                <a:lnTo>
                  <a:pt x="26789" y="491132"/>
                </a:lnTo>
                <a:lnTo>
                  <a:pt x="26789" y="500062"/>
                </a:lnTo>
                <a:lnTo>
                  <a:pt x="26789" y="500062"/>
                </a:lnTo>
                <a:lnTo>
                  <a:pt x="26789" y="508991"/>
                </a:lnTo>
                <a:lnTo>
                  <a:pt x="26789" y="517921"/>
                </a:lnTo>
                <a:lnTo>
                  <a:pt x="26789" y="517921"/>
                </a:lnTo>
                <a:lnTo>
                  <a:pt x="26789" y="526851"/>
                </a:lnTo>
                <a:lnTo>
                  <a:pt x="26789" y="526851"/>
                </a:lnTo>
                <a:lnTo>
                  <a:pt x="26789" y="535780"/>
                </a:lnTo>
                <a:lnTo>
                  <a:pt x="26789" y="535780"/>
                </a:lnTo>
                <a:lnTo>
                  <a:pt x="26789" y="535780"/>
                </a:lnTo>
                <a:lnTo>
                  <a:pt x="26789" y="544710"/>
                </a:lnTo>
                <a:lnTo>
                  <a:pt x="26789" y="544710"/>
                </a:lnTo>
                <a:lnTo>
                  <a:pt x="35719" y="553640"/>
                </a:lnTo>
                <a:lnTo>
                  <a:pt x="26789" y="553640"/>
                </a:lnTo>
                <a:lnTo>
                  <a:pt x="26789" y="553640"/>
                </a:lnTo>
                <a:lnTo>
                  <a:pt x="26789" y="562569"/>
                </a:lnTo>
                <a:lnTo>
                  <a:pt x="26789" y="562569"/>
                </a:lnTo>
                <a:lnTo>
                  <a:pt x="26789" y="562569"/>
                </a:lnTo>
                <a:lnTo>
                  <a:pt x="26789" y="571499"/>
                </a:lnTo>
                <a:lnTo>
                  <a:pt x="26789" y="571499"/>
                </a:lnTo>
                <a:lnTo>
                  <a:pt x="26789" y="580429"/>
                </a:lnTo>
                <a:lnTo>
                  <a:pt x="26789" y="580429"/>
                </a:lnTo>
                <a:lnTo>
                  <a:pt x="26789" y="580429"/>
                </a:lnTo>
                <a:lnTo>
                  <a:pt x="26789" y="589359"/>
                </a:lnTo>
                <a:lnTo>
                  <a:pt x="26789" y="589359"/>
                </a:lnTo>
                <a:lnTo>
                  <a:pt x="26789" y="589359"/>
                </a:lnTo>
                <a:lnTo>
                  <a:pt x="26789" y="598288"/>
                </a:lnTo>
                <a:lnTo>
                  <a:pt x="35719" y="59828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  <a:lnTo>
                  <a:pt x="35719" y="6072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97141" y="5804296"/>
            <a:ext cx="89298" cy="71439"/>
          </a:xfrm>
          <a:custGeom>
            <a:avLst/>
            <a:gdLst/>
            <a:ahLst/>
            <a:cxnLst/>
            <a:rect l="0" t="0" r="0" b="0"/>
            <a:pathLst>
              <a:path w="89298" h="71439">
                <a:moveTo>
                  <a:pt x="17859" y="4464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80367" y="62508"/>
                </a:lnTo>
                <a:lnTo>
                  <a:pt x="71437" y="62508"/>
                </a:lnTo>
                <a:lnTo>
                  <a:pt x="53578" y="62508"/>
                </a:lnTo>
                <a:lnTo>
                  <a:pt x="35718" y="62508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62507" y="71438"/>
                </a:lnTo>
                <a:lnTo>
                  <a:pt x="53578" y="7143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7" y="35719"/>
                </a:lnTo>
                <a:lnTo>
                  <a:pt x="62507" y="44649"/>
                </a:lnTo>
                <a:lnTo>
                  <a:pt x="71437" y="53578"/>
                </a:lnTo>
                <a:lnTo>
                  <a:pt x="71437" y="62508"/>
                </a:lnTo>
                <a:lnTo>
                  <a:pt x="62507" y="62508"/>
                </a:lnTo>
                <a:lnTo>
                  <a:pt x="62507" y="62508"/>
                </a:lnTo>
                <a:lnTo>
                  <a:pt x="53578" y="71438"/>
                </a:lnTo>
                <a:lnTo>
                  <a:pt x="4464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97141" y="5250656"/>
            <a:ext cx="1071563" cy="80368"/>
          </a:xfrm>
          <a:custGeom>
            <a:avLst/>
            <a:gdLst/>
            <a:ahLst/>
            <a:cxnLst/>
            <a:rect l="0" t="0" r="0" b="0"/>
            <a:pathLst>
              <a:path w="1071563" h="80368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7" y="71438"/>
                </a:lnTo>
                <a:lnTo>
                  <a:pt x="62507" y="71438"/>
                </a:lnTo>
                <a:lnTo>
                  <a:pt x="53578" y="62508"/>
                </a:lnTo>
                <a:lnTo>
                  <a:pt x="44648" y="62508"/>
                </a:lnTo>
                <a:lnTo>
                  <a:pt x="35718" y="53578"/>
                </a:lnTo>
                <a:lnTo>
                  <a:pt x="26789" y="53578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7" y="17860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89297" y="80367"/>
                </a:lnTo>
                <a:lnTo>
                  <a:pt x="80367" y="80367"/>
                </a:lnTo>
                <a:lnTo>
                  <a:pt x="80367" y="80367"/>
                </a:lnTo>
                <a:lnTo>
                  <a:pt x="71437" y="80367"/>
                </a:lnTo>
                <a:lnTo>
                  <a:pt x="62507" y="80367"/>
                </a:lnTo>
                <a:lnTo>
                  <a:pt x="53578" y="71438"/>
                </a:lnTo>
                <a:lnTo>
                  <a:pt x="44648" y="62508"/>
                </a:lnTo>
                <a:lnTo>
                  <a:pt x="35718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7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5" y="8930"/>
                </a:lnTo>
                <a:lnTo>
                  <a:pt x="133945" y="8930"/>
                </a:lnTo>
                <a:lnTo>
                  <a:pt x="160734" y="8930"/>
                </a:lnTo>
                <a:lnTo>
                  <a:pt x="178593" y="8930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50031" y="8930"/>
                </a:lnTo>
                <a:lnTo>
                  <a:pt x="267890" y="8930"/>
                </a:lnTo>
                <a:lnTo>
                  <a:pt x="276820" y="8930"/>
                </a:lnTo>
                <a:lnTo>
                  <a:pt x="294679" y="8930"/>
                </a:lnTo>
                <a:lnTo>
                  <a:pt x="312539" y="8930"/>
                </a:lnTo>
                <a:lnTo>
                  <a:pt x="339328" y="8930"/>
                </a:lnTo>
                <a:lnTo>
                  <a:pt x="357187" y="8930"/>
                </a:lnTo>
                <a:lnTo>
                  <a:pt x="375047" y="8930"/>
                </a:lnTo>
                <a:lnTo>
                  <a:pt x="392906" y="8930"/>
                </a:lnTo>
                <a:lnTo>
                  <a:pt x="410765" y="8930"/>
                </a:lnTo>
                <a:lnTo>
                  <a:pt x="428625" y="17860"/>
                </a:lnTo>
                <a:lnTo>
                  <a:pt x="446484" y="17860"/>
                </a:lnTo>
                <a:lnTo>
                  <a:pt x="464343" y="8930"/>
                </a:lnTo>
                <a:lnTo>
                  <a:pt x="473273" y="8930"/>
                </a:lnTo>
                <a:lnTo>
                  <a:pt x="491132" y="8930"/>
                </a:lnTo>
                <a:lnTo>
                  <a:pt x="508992" y="8930"/>
                </a:lnTo>
                <a:lnTo>
                  <a:pt x="526851" y="8930"/>
                </a:lnTo>
                <a:lnTo>
                  <a:pt x="535781" y="0"/>
                </a:lnTo>
                <a:lnTo>
                  <a:pt x="553640" y="0"/>
                </a:lnTo>
                <a:lnTo>
                  <a:pt x="571500" y="0"/>
                </a:lnTo>
                <a:lnTo>
                  <a:pt x="589359" y="0"/>
                </a:lnTo>
                <a:lnTo>
                  <a:pt x="607218" y="0"/>
                </a:lnTo>
                <a:lnTo>
                  <a:pt x="616148" y="0"/>
                </a:lnTo>
                <a:lnTo>
                  <a:pt x="634007" y="0"/>
                </a:lnTo>
                <a:lnTo>
                  <a:pt x="651867" y="0"/>
                </a:lnTo>
                <a:lnTo>
                  <a:pt x="669726" y="0"/>
                </a:lnTo>
                <a:lnTo>
                  <a:pt x="687586" y="8930"/>
                </a:lnTo>
                <a:lnTo>
                  <a:pt x="705445" y="8930"/>
                </a:lnTo>
                <a:lnTo>
                  <a:pt x="714375" y="8930"/>
                </a:lnTo>
                <a:lnTo>
                  <a:pt x="732234" y="8930"/>
                </a:lnTo>
                <a:lnTo>
                  <a:pt x="750093" y="8930"/>
                </a:lnTo>
                <a:lnTo>
                  <a:pt x="767953" y="8930"/>
                </a:lnTo>
                <a:lnTo>
                  <a:pt x="776882" y="8930"/>
                </a:lnTo>
                <a:lnTo>
                  <a:pt x="794742" y="8930"/>
                </a:lnTo>
                <a:lnTo>
                  <a:pt x="812601" y="8930"/>
                </a:lnTo>
                <a:lnTo>
                  <a:pt x="821531" y="17860"/>
                </a:lnTo>
                <a:lnTo>
                  <a:pt x="839390" y="17860"/>
                </a:lnTo>
                <a:lnTo>
                  <a:pt x="848320" y="17860"/>
                </a:lnTo>
                <a:lnTo>
                  <a:pt x="866179" y="17860"/>
                </a:lnTo>
                <a:lnTo>
                  <a:pt x="875109" y="17860"/>
                </a:lnTo>
                <a:lnTo>
                  <a:pt x="892968" y="17860"/>
                </a:lnTo>
                <a:lnTo>
                  <a:pt x="901898" y="17860"/>
                </a:lnTo>
                <a:lnTo>
                  <a:pt x="910828" y="17860"/>
                </a:lnTo>
                <a:lnTo>
                  <a:pt x="928687" y="17860"/>
                </a:lnTo>
                <a:lnTo>
                  <a:pt x="937617" y="17860"/>
                </a:lnTo>
                <a:lnTo>
                  <a:pt x="946547" y="17860"/>
                </a:lnTo>
                <a:lnTo>
                  <a:pt x="955476" y="17860"/>
                </a:lnTo>
                <a:lnTo>
                  <a:pt x="973336" y="17860"/>
                </a:lnTo>
                <a:lnTo>
                  <a:pt x="982265" y="17860"/>
                </a:lnTo>
                <a:lnTo>
                  <a:pt x="991195" y="17860"/>
                </a:lnTo>
                <a:lnTo>
                  <a:pt x="1000125" y="17860"/>
                </a:lnTo>
                <a:lnTo>
                  <a:pt x="1009054" y="26789"/>
                </a:lnTo>
                <a:lnTo>
                  <a:pt x="1017984" y="26789"/>
                </a:lnTo>
                <a:lnTo>
                  <a:pt x="1026914" y="26789"/>
                </a:lnTo>
                <a:lnTo>
                  <a:pt x="1035843" y="26789"/>
                </a:lnTo>
                <a:lnTo>
                  <a:pt x="1044773" y="26789"/>
                </a:lnTo>
                <a:lnTo>
                  <a:pt x="1044773" y="26789"/>
                </a:lnTo>
                <a:lnTo>
                  <a:pt x="1053703" y="26789"/>
                </a:lnTo>
                <a:lnTo>
                  <a:pt x="1053703" y="26789"/>
                </a:lnTo>
                <a:lnTo>
                  <a:pt x="1062632" y="26789"/>
                </a:lnTo>
                <a:lnTo>
                  <a:pt x="1062632" y="26789"/>
                </a:lnTo>
                <a:lnTo>
                  <a:pt x="1071562" y="26789"/>
                </a:lnTo>
                <a:lnTo>
                  <a:pt x="1071562" y="26789"/>
                </a:lnTo>
                <a:lnTo>
                  <a:pt x="1071562" y="17860"/>
                </a:lnTo>
                <a:lnTo>
                  <a:pt x="1071562" y="17860"/>
                </a:lnTo>
                <a:lnTo>
                  <a:pt x="1071562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06070" y="5786437"/>
            <a:ext cx="1089423" cy="98227"/>
          </a:xfrm>
          <a:custGeom>
            <a:avLst/>
            <a:gdLst/>
            <a:ahLst/>
            <a:cxnLst/>
            <a:rect l="0" t="0" r="0" b="0"/>
            <a:pathLst>
              <a:path w="1089423" h="9822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17859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42875" y="35718"/>
                </a:lnTo>
                <a:lnTo>
                  <a:pt x="160735" y="35718"/>
                </a:lnTo>
                <a:lnTo>
                  <a:pt x="178594" y="35718"/>
                </a:lnTo>
                <a:lnTo>
                  <a:pt x="196453" y="35718"/>
                </a:lnTo>
                <a:lnTo>
                  <a:pt x="214313" y="35718"/>
                </a:lnTo>
                <a:lnTo>
                  <a:pt x="232172" y="35718"/>
                </a:lnTo>
                <a:lnTo>
                  <a:pt x="258961" y="35718"/>
                </a:lnTo>
                <a:lnTo>
                  <a:pt x="276821" y="35718"/>
                </a:lnTo>
                <a:lnTo>
                  <a:pt x="294680" y="44648"/>
                </a:lnTo>
                <a:lnTo>
                  <a:pt x="321469" y="44648"/>
                </a:lnTo>
                <a:lnTo>
                  <a:pt x="339328" y="44648"/>
                </a:lnTo>
                <a:lnTo>
                  <a:pt x="366118" y="44648"/>
                </a:lnTo>
                <a:lnTo>
                  <a:pt x="383977" y="44648"/>
                </a:lnTo>
                <a:lnTo>
                  <a:pt x="410766" y="44648"/>
                </a:lnTo>
                <a:lnTo>
                  <a:pt x="428625" y="44648"/>
                </a:lnTo>
                <a:lnTo>
                  <a:pt x="455414" y="53578"/>
                </a:lnTo>
                <a:lnTo>
                  <a:pt x="473274" y="53578"/>
                </a:lnTo>
                <a:lnTo>
                  <a:pt x="491133" y="53578"/>
                </a:lnTo>
                <a:lnTo>
                  <a:pt x="517922" y="44648"/>
                </a:lnTo>
                <a:lnTo>
                  <a:pt x="535782" y="44648"/>
                </a:lnTo>
                <a:lnTo>
                  <a:pt x="553641" y="44648"/>
                </a:lnTo>
                <a:lnTo>
                  <a:pt x="580430" y="44648"/>
                </a:lnTo>
                <a:lnTo>
                  <a:pt x="598289" y="44648"/>
                </a:lnTo>
                <a:lnTo>
                  <a:pt x="616149" y="44648"/>
                </a:lnTo>
                <a:lnTo>
                  <a:pt x="634008" y="53578"/>
                </a:lnTo>
                <a:lnTo>
                  <a:pt x="660797" y="53578"/>
                </a:lnTo>
                <a:lnTo>
                  <a:pt x="678657" y="53578"/>
                </a:lnTo>
                <a:lnTo>
                  <a:pt x="696516" y="53578"/>
                </a:lnTo>
                <a:lnTo>
                  <a:pt x="714375" y="53578"/>
                </a:lnTo>
                <a:lnTo>
                  <a:pt x="732235" y="53578"/>
                </a:lnTo>
                <a:lnTo>
                  <a:pt x="750094" y="62508"/>
                </a:lnTo>
                <a:lnTo>
                  <a:pt x="776883" y="62508"/>
                </a:lnTo>
                <a:lnTo>
                  <a:pt x="794743" y="62508"/>
                </a:lnTo>
                <a:lnTo>
                  <a:pt x="812602" y="71437"/>
                </a:lnTo>
                <a:lnTo>
                  <a:pt x="830461" y="71437"/>
                </a:lnTo>
                <a:lnTo>
                  <a:pt x="848321" y="71437"/>
                </a:lnTo>
                <a:lnTo>
                  <a:pt x="866180" y="71437"/>
                </a:lnTo>
                <a:lnTo>
                  <a:pt x="875110" y="80367"/>
                </a:lnTo>
                <a:lnTo>
                  <a:pt x="892969" y="80367"/>
                </a:lnTo>
                <a:lnTo>
                  <a:pt x="910828" y="80367"/>
                </a:lnTo>
                <a:lnTo>
                  <a:pt x="919758" y="80367"/>
                </a:lnTo>
                <a:lnTo>
                  <a:pt x="937618" y="80367"/>
                </a:lnTo>
                <a:lnTo>
                  <a:pt x="946547" y="80367"/>
                </a:lnTo>
                <a:lnTo>
                  <a:pt x="964407" y="80367"/>
                </a:lnTo>
                <a:lnTo>
                  <a:pt x="973336" y="80367"/>
                </a:lnTo>
                <a:lnTo>
                  <a:pt x="991196" y="80367"/>
                </a:lnTo>
                <a:lnTo>
                  <a:pt x="1000125" y="89297"/>
                </a:lnTo>
                <a:lnTo>
                  <a:pt x="1009055" y="89297"/>
                </a:lnTo>
                <a:lnTo>
                  <a:pt x="1017985" y="89297"/>
                </a:lnTo>
                <a:lnTo>
                  <a:pt x="1035844" y="89297"/>
                </a:lnTo>
                <a:lnTo>
                  <a:pt x="1044774" y="89297"/>
                </a:lnTo>
                <a:lnTo>
                  <a:pt x="1053703" y="89297"/>
                </a:lnTo>
                <a:lnTo>
                  <a:pt x="1062633" y="89297"/>
                </a:lnTo>
                <a:lnTo>
                  <a:pt x="1062633" y="89297"/>
                </a:lnTo>
                <a:lnTo>
                  <a:pt x="1071563" y="89297"/>
                </a:lnTo>
                <a:lnTo>
                  <a:pt x="1080493" y="98226"/>
                </a:lnTo>
                <a:lnTo>
                  <a:pt x="1080493" y="98226"/>
                </a:lnTo>
                <a:lnTo>
                  <a:pt x="1089422" y="98226"/>
                </a:lnTo>
                <a:lnTo>
                  <a:pt x="1089422" y="98226"/>
                </a:lnTo>
                <a:lnTo>
                  <a:pt x="1089422" y="98226"/>
                </a:lnTo>
                <a:lnTo>
                  <a:pt x="1089422" y="98226"/>
                </a:lnTo>
                <a:lnTo>
                  <a:pt x="1089422" y="982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23930" y="5197078"/>
            <a:ext cx="8930" cy="732235"/>
          </a:xfrm>
          <a:custGeom>
            <a:avLst/>
            <a:gdLst/>
            <a:ahLst/>
            <a:cxnLst/>
            <a:rect l="0" t="0" r="0" b="0"/>
            <a:pathLst>
              <a:path w="8930" h="73223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41102"/>
                </a:lnTo>
                <a:lnTo>
                  <a:pt x="8929" y="258961"/>
                </a:lnTo>
                <a:lnTo>
                  <a:pt x="8929" y="276820"/>
                </a:lnTo>
                <a:lnTo>
                  <a:pt x="8929" y="303610"/>
                </a:lnTo>
                <a:lnTo>
                  <a:pt x="8929" y="330399"/>
                </a:lnTo>
                <a:lnTo>
                  <a:pt x="8929" y="348258"/>
                </a:lnTo>
                <a:lnTo>
                  <a:pt x="8929" y="375047"/>
                </a:lnTo>
                <a:lnTo>
                  <a:pt x="8929" y="401835"/>
                </a:lnTo>
                <a:lnTo>
                  <a:pt x="8929" y="419695"/>
                </a:lnTo>
                <a:lnTo>
                  <a:pt x="8929" y="446484"/>
                </a:lnTo>
                <a:lnTo>
                  <a:pt x="8929" y="464343"/>
                </a:lnTo>
                <a:lnTo>
                  <a:pt x="8929" y="491132"/>
                </a:lnTo>
                <a:lnTo>
                  <a:pt x="8929" y="517921"/>
                </a:lnTo>
                <a:lnTo>
                  <a:pt x="8929" y="535781"/>
                </a:lnTo>
                <a:lnTo>
                  <a:pt x="8929" y="553640"/>
                </a:lnTo>
                <a:lnTo>
                  <a:pt x="8929" y="580429"/>
                </a:lnTo>
                <a:lnTo>
                  <a:pt x="8929" y="598288"/>
                </a:lnTo>
                <a:lnTo>
                  <a:pt x="8929" y="616148"/>
                </a:lnTo>
                <a:lnTo>
                  <a:pt x="8929" y="634007"/>
                </a:lnTo>
                <a:lnTo>
                  <a:pt x="8929" y="642937"/>
                </a:lnTo>
                <a:lnTo>
                  <a:pt x="0" y="660796"/>
                </a:lnTo>
                <a:lnTo>
                  <a:pt x="0" y="669726"/>
                </a:lnTo>
                <a:lnTo>
                  <a:pt x="0" y="687585"/>
                </a:lnTo>
                <a:lnTo>
                  <a:pt x="0" y="696515"/>
                </a:lnTo>
                <a:lnTo>
                  <a:pt x="0" y="705445"/>
                </a:lnTo>
                <a:lnTo>
                  <a:pt x="0" y="714374"/>
                </a:lnTo>
                <a:lnTo>
                  <a:pt x="0" y="723304"/>
                </a:lnTo>
                <a:lnTo>
                  <a:pt x="0" y="732234"/>
                </a:lnTo>
                <a:lnTo>
                  <a:pt x="0" y="732234"/>
                </a:lnTo>
                <a:lnTo>
                  <a:pt x="0" y="7322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95555" y="4214812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17859" y="44649"/>
                </a:move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768703" y="4214812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77633" y="3178968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35719" y="35719"/>
                </a:move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26789"/>
                </a:lnTo>
                <a:lnTo>
                  <a:pt x="71437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22344" y="3170039"/>
            <a:ext cx="62509" cy="62508"/>
          </a:xfrm>
          <a:custGeom>
            <a:avLst/>
            <a:gdLst/>
            <a:ahLst/>
            <a:cxnLst/>
            <a:rect l="0" t="0" r="0" b="0"/>
            <a:pathLst>
              <a:path w="62509" h="62508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5357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4464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53578" y="53578"/>
                </a:lnTo>
                <a:lnTo>
                  <a:pt x="44648" y="62507"/>
                </a:lnTo>
                <a:lnTo>
                  <a:pt x="35719" y="62507"/>
                </a:lnTo>
                <a:lnTo>
                  <a:pt x="35719" y="62507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44648"/>
                </a:lnTo>
                <a:lnTo>
                  <a:pt x="8929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741914" y="3134320"/>
            <a:ext cx="634009" cy="1116212"/>
          </a:xfrm>
          <a:custGeom>
            <a:avLst/>
            <a:gdLst/>
            <a:ahLst/>
            <a:cxnLst/>
            <a:rect l="0" t="0" r="0" b="0"/>
            <a:pathLst>
              <a:path w="634009" h="1116212">
                <a:moveTo>
                  <a:pt x="0" y="1080492"/>
                </a:moveTo>
                <a:lnTo>
                  <a:pt x="0" y="1080492"/>
                </a:lnTo>
                <a:lnTo>
                  <a:pt x="0" y="1071562"/>
                </a:lnTo>
                <a:lnTo>
                  <a:pt x="0" y="1071562"/>
                </a:lnTo>
                <a:lnTo>
                  <a:pt x="8930" y="1080492"/>
                </a:lnTo>
                <a:lnTo>
                  <a:pt x="8930" y="1080492"/>
                </a:lnTo>
                <a:lnTo>
                  <a:pt x="8930" y="1080492"/>
                </a:lnTo>
                <a:lnTo>
                  <a:pt x="8930" y="1080492"/>
                </a:lnTo>
                <a:lnTo>
                  <a:pt x="8930" y="1080492"/>
                </a:lnTo>
                <a:lnTo>
                  <a:pt x="17859" y="1080492"/>
                </a:lnTo>
                <a:lnTo>
                  <a:pt x="17859" y="1071562"/>
                </a:lnTo>
                <a:lnTo>
                  <a:pt x="26789" y="1071562"/>
                </a:lnTo>
                <a:lnTo>
                  <a:pt x="35719" y="1071562"/>
                </a:lnTo>
                <a:lnTo>
                  <a:pt x="44649" y="1071562"/>
                </a:lnTo>
                <a:lnTo>
                  <a:pt x="62508" y="1080492"/>
                </a:lnTo>
                <a:lnTo>
                  <a:pt x="71438" y="1080492"/>
                </a:lnTo>
                <a:lnTo>
                  <a:pt x="89297" y="1080492"/>
                </a:lnTo>
                <a:lnTo>
                  <a:pt x="107156" y="1080492"/>
                </a:lnTo>
                <a:lnTo>
                  <a:pt x="125016" y="1080492"/>
                </a:lnTo>
                <a:lnTo>
                  <a:pt x="142875" y="1080492"/>
                </a:lnTo>
                <a:lnTo>
                  <a:pt x="160734" y="1080492"/>
                </a:lnTo>
                <a:lnTo>
                  <a:pt x="178594" y="1080492"/>
                </a:lnTo>
                <a:lnTo>
                  <a:pt x="196453" y="1089422"/>
                </a:lnTo>
                <a:lnTo>
                  <a:pt x="223242" y="1089422"/>
                </a:lnTo>
                <a:lnTo>
                  <a:pt x="241102" y="1089422"/>
                </a:lnTo>
                <a:lnTo>
                  <a:pt x="258961" y="1089422"/>
                </a:lnTo>
                <a:lnTo>
                  <a:pt x="276820" y="1098351"/>
                </a:lnTo>
                <a:lnTo>
                  <a:pt x="285750" y="1098351"/>
                </a:lnTo>
                <a:lnTo>
                  <a:pt x="312539" y="1098351"/>
                </a:lnTo>
                <a:lnTo>
                  <a:pt x="321469" y="1098351"/>
                </a:lnTo>
                <a:lnTo>
                  <a:pt x="339328" y="1098351"/>
                </a:lnTo>
                <a:lnTo>
                  <a:pt x="357188" y="1098351"/>
                </a:lnTo>
                <a:lnTo>
                  <a:pt x="375047" y="1098351"/>
                </a:lnTo>
                <a:lnTo>
                  <a:pt x="392906" y="1098351"/>
                </a:lnTo>
                <a:lnTo>
                  <a:pt x="410766" y="1107281"/>
                </a:lnTo>
                <a:lnTo>
                  <a:pt x="419695" y="1107281"/>
                </a:lnTo>
                <a:lnTo>
                  <a:pt x="437555" y="1107281"/>
                </a:lnTo>
                <a:lnTo>
                  <a:pt x="455414" y="1107281"/>
                </a:lnTo>
                <a:lnTo>
                  <a:pt x="464344" y="1107281"/>
                </a:lnTo>
                <a:lnTo>
                  <a:pt x="482203" y="1107281"/>
                </a:lnTo>
                <a:lnTo>
                  <a:pt x="491133" y="1107281"/>
                </a:lnTo>
                <a:lnTo>
                  <a:pt x="508992" y="1107281"/>
                </a:lnTo>
                <a:lnTo>
                  <a:pt x="517922" y="1107281"/>
                </a:lnTo>
                <a:lnTo>
                  <a:pt x="535781" y="1116211"/>
                </a:lnTo>
                <a:lnTo>
                  <a:pt x="544711" y="1116211"/>
                </a:lnTo>
                <a:lnTo>
                  <a:pt x="553641" y="1116211"/>
                </a:lnTo>
                <a:lnTo>
                  <a:pt x="562570" y="1107281"/>
                </a:lnTo>
                <a:lnTo>
                  <a:pt x="580430" y="1107281"/>
                </a:lnTo>
                <a:lnTo>
                  <a:pt x="589359" y="1107281"/>
                </a:lnTo>
                <a:lnTo>
                  <a:pt x="589359" y="1107281"/>
                </a:lnTo>
                <a:lnTo>
                  <a:pt x="598289" y="1107281"/>
                </a:lnTo>
                <a:lnTo>
                  <a:pt x="607219" y="1107281"/>
                </a:lnTo>
                <a:lnTo>
                  <a:pt x="616149" y="1107281"/>
                </a:lnTo>
                <a:lnTo>
                  <a:pt x="616149" y="1107281"/>
                </a:lnTo>
                <a:lnTo>
                  <a:pt x="625078" y="1107281"/>
                </a:lnTo>
                <a:lnTo>
                  <a:pt x="625078" y="1107281"/>
                </a:lnTo>
                <a:lnTo>
                  <a:pt x="62507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107281"/>
                </a:lnTo>
                <a:lnTo>
                  <a:pt x="634008" y="1098351"/>
                </a:lnTo>
                <a:lnTo>
                  <a:pt x="634008" y="1098351"/>
                </a:lnTo>
                <a:lnTo>
                  <a:pt x="634008" y="1098351"/>
                </a:lnTo>
                <a:lnTo>
                  <a:pt x="634008" y="1089422"/>
                </a:lnTo>
                <a:lnTo>
                  <a:pt x="634008" y="1089422"/>
                </a:lnTo>
                <a:lnTo>
                  <a:pt x="625078" y="1080492"/>
                </a:lnTo>
                <a:lnTo>
                  <a:pt x="625078" y="1071562"/>
                </a:lnTo>
                <a:lnTo>
                  <a:pt x="625078" y="1062633"/>
                </a:lnTo>
                <a:lnTo>
                  <a:pt x="625078" y="1053703"/>
                </a:lnTo>
                <a:lnTo>
                  <a:pt x="625078" y="1044773"/>
                </a:lnTo>
                <a:lnTo>
                  <a:pt x="616149" y="1026914"/>
                </a:lnTo>
                <a:lnTo>
                  <a:pt x="616149" y="1017984"/>
                </a:lnTo>
                <a:lnTo>
                  <a:pt x="616149" y="1000125"/>
                </a:lnTo>
                <a:lnTo>
                  <a:pt x="616149" y="991195"/>
                </a:lnTo>
                <a:lnTo>
                  <a:pt x="616149" y="973336"/>
                </a:lnTo>
                <a:lnTo>
                  <a:pt x="616149" y="955476"/>
                </a:lnTo>
                <a:lnTo>
                  <a:pt x="616149" y="937617"/>
                </a:lnTo>
                <a:lnTo>
                  <a:pt x="616149" y="919758"/>
                </a:lnTo>
                <a:lnTo>
                  <a:pt x="616149" y="901898"/>
                </a:lnTo>
                <a:lnTo>
                  <a:pt x="616149" y="884039"/>
                </a:lnTo>
                <a:lnTo>
                  <a:pt x="616149" y="866180"/>
                </a:lnTo>
                <a:lnTo>
                  <a:pt x="625078" y="848320"/>
                </a:lnTo>
                <a:lnTo>
                  <a:pt x="625078" y="830461"/>
                </a:lnTo>
                <a:lnTo>
                  <a:pt x="625078" y="812601"/>
                </a:lnTo>
                <a:lnTo>
                  <a:pt x="625078" y="794742"/>
                </a:lnTo>
                <a:lnTo>
                  <a:pt x="625078" y="767953"/>
                </a:lnTo>
                <a:lnTo>
                  <a:pt x="625078" y="750094"/>
                </a:lnTo>
                <a:lnTo>
                  <a:pt x="625078" y="723305"/>
                </a:lnTo>
                <a:lnTo>
                  <a:pt x="625078" y="705445"/>
                </a:lnTo>
                <a:lnTo>
                  <a:pt x="616149" y="678656"/>
                </a:lnTo>
                <a:lnTo>
                  <a:pt x="616149" y="660797"/>
                </a:lnTo>
                <a:lnTo>
                  <a:pt x="616149" y="642937"/>
                </a:lnTo>
                <a:lnTo>
                  <a:pt x="616149" y="616148"/>
                </a:lnTo>
                <a:lnTo>
                  <a:pt x="616149" y="598289"/>
                </a:lnTo>
                <a:lnTo>
                  <a:pt x="616149" y="580430"/>
                </a:lnTo>
                <a:lnTo>
                  <a:pt x="616149" y="553641"/>
                </a:lnTo>
                <a:lnTo>
                  <a:pt x="616149" y="535781"/>
                </a:lnTo>
                <a:lnTo>
                  <a:pt x="616149" y="517922"/>
                </a:lnTo>
                <a:lnTo>
                  <a:pt x="616149" y="491133"/>
                </a:lnTo>
                <a:lnTo>
                  <a:pt x="616149" y="473273"/>
                </a:lnTo>
                <a:lnTo>
                  <a:pt x="616149" y="455414"/>
                </a:lnTo>
                <a:lnTo>
                  <a:pt x="616149" y="437555"/>
                </a:lnTo>
                <a:lnTo>
                  <a:pt x="616149" y="419695"/>
                </a:lnTo>
                <a:lnTo>
                  <a:pt x="616149" y="401836"/>
                </a:lnTo>
                <a:lnTo>
                  <a:pt x="616149" y="375047"/>
                </a:lnTo>
                <a:lnTo>
                  <a:pt x="616149" y="357187"/>
                </a:lnTo>
                <a:lnTo>
                  <a:pt x="616149" y="339328"/>
                </a:lnTo>
                <a:lnTo>
                  <a:pt x="616149" y="321469"/>
                </a:lnTo>
                <a:lnTo>
                  <a:pt x="616149" y="303609"/>
                </a:lnTo>
                <a:lnTo>
                  <a:pt x="625078" y="285750"/>
                </a:lnTo>
                <a:lnTo>
                  <a:pt x="625078" y="267891"/>
                </a:lnTo>
                <a:lnTo>
                  <a:pt x="616149" y="250031"/>
                </a:lnTo>
                <a:lnTo>
                  <a:pt x="616149" y="241101"/>
                </a:lnTo>
                <a:lnTo>
                  <a:pt x="616149" y="214312"/>
                </a:lnTo>
                <a:lnTo>
                  <a:pt x="616149" y="205383"/>
                </a:lnTo>
                <a:lnTo>
                  <a:pt x="616149" y="187523"/>
                </a:lnTo>
                <a:lnTo>
                  <a:pt x="616149" y="169664"/>
                </a:lnTo>
                <a:lnTo>
                  <a:pt x="616149" y="151805"/>
                </a:lnTo>
                <a:lnTo>
                  <a:pt x="616149" y="142875"/>
                </a:lnTo>
                <a:lnTo>
                  <a:pt x="616149" y="125016"/>
                </a:lnTo>
                <a:lnTo>
                  <a:pt x="607219" y="116086"/>
                </a:lnTo>
                <a:lnTo>
                  <a:pt x="607219" y="98226"/>
                </a:lnTo>
                <a:lnTo>
                  <a:pt x="607219" y="89297"/>
                </a:lnTo>
                <a:lnTo>
                  <a:pt x="607219" y="80367"/>
                </a:lnTo>
                <a:lnTo>
                  <a:pt x="607219" y="62508"/>
                </a:lnTo>
                <a:lnTo>
                  <a:pt x="607219" y="53578"/>
                </a:lnTo>
                <a:lnTo>
                  <a:pt x="607219" y="44648"/>
                </a:lnTo>
                <a:lnTo>
                  <a:pt x="607219" y="35719"/>
                </a:lnTo>
                <a:lnTo>
                  <a:pt x="607219" y="26789"/>
                </a:lnTo>
                <a:lnTo>
                  <a:pt x="598289" y="26789"/>
                </a:lnTo>
                <a:lnTo>
                  <a:pt x="598289" y="17859"/>
                </a:lnTo>
                <a:lnTo>
                  <a:pt x="598289" y="17859"/>
                </a:lnTo>
                <a:lnTo>
                  <a:pt x="598289" y="8930"/>
                </a:lnTo>
                <a:lnTo>
                  <a:pt x="598289" y="8930"/>
                </a:lnTo>
                <a:lnTo>
                  <a:pt x="598289" y="8930"/>
                </a:lnTo>
                <a:lnTo>
                  <a:pt x="598289" y="8930"/>
                </a:lnTo>
                <a:lnTo>
                  <a:pt x="598289" y="0"/>
                </a:lnTo>
                <a:lnTo>
                  <a:pt x="589359" y="0"/>
                </a:lnTo>
                <a:lnTo>
                  <a:pt x="589359" y="0"/>
                </a:lnTo>
                <a:lnTo>
                  <a:pt x="589359" y="0"/>
                </a:lnTo>
                <a:lnTo>
                  <a:pt x="580430" y="0"/>
                </a:lnTo>
                <a:lnTo>
                  <a:pt x="580430" y="0"/>
                </a:lnTo>
                <a:lnTo>
                  <a:pt x="571500" y="8930"/>
                </a:lnTo>
                <a:lnTo>
                  <a:pt x="562570" y="8930"/>
                </a:lnTo>
                <a:lnTo>
                  <a:pt x="553641" y="8930"/>
                </a:lnTo>
                <a:lnTo>
                  <a:pt x="535781" y="8930"/>
                </a:lnTo>
                <a:lnTo>
                  <a:pt x="526852" y="8930"/>
                </a:lnTo>
                <a:lnTo>
                  <a:pt x="508992" y="8930"/>
                </a:lnTo>
                <a:lnTo>
                  <a:pt x="500063" y="8930"/>
                </a:lnTo>
                <a:lnTo>
                  <a:pt x="482203" y="17859"/>
                </a:lnTo>
                <a:lnTo>
                  <a:pt x="455414" y="17859"/>
                </a:lnTo>
                <a:lnTo>
                  <a:pt x="437555" y="17859"/>
                </a:lnTo>
                <a:lnTo>
                  <a:pt x="419695" y="17859"/>
                </a:lnTo>
                <a:lnTo>
                  <a:pt x="401836" y="17859"/>
                </a:lnTo>
                <a:lnTo>
                  <a:pt x="375047" y="17859"/>
                </a:lnTo>
                <a:lnTo>
                  <a:pt x="357188" y="26789"/>
                </a:lnTo>
                <a:lnTo>
                  <a:pt x="330399" y="26789"/>
                </a:lnTo>
                <a:lnTo>
                  <a:pt x="312539" y="26789"/>
                </a:lnTo>
                <a:lnTo>
                  <a:pt x="294680" y="26789"/>
                </a:lnTo>
                <a:lnTo>
                  <a:pt x="267891" y="26789"/>
                </a:lnTo>
                <a:lnTo>
                  <a:pt x="250031" y="35719"/>
                </a:lnTo>
                <a:lnTo>
                  <a:pt x="232172" y="35719"/>
                </a:lnTo>
                <a:lnTo>
                  <a:pt x="214313" y="35719"/>
                </a:lnTo>
                <a:lnTo>
                  <a:pt x="196453" y="35719"/>
                </a:lnTo>
                <a:lnTo>
                  <a:pt x="178594" y="35719"/>
                </a:lnTo>
                <a:lnTo>
                  <a:pt x="160734" y="44648"/>
                </a:lnTo>
                <a:lnTo>
                  <a:pt x="151805" y="44648"/>
                </a:lnTo>
                <a:lnTo>
                  <a:pt x="133945" y="44648"/>
                </a:lnTo>
                <a:lnTo>
                  <a:pt x="125016" y="44648"/>
                </a:lnTo>
                <a:lnTo>
                  <a:pt x="11608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16086"/>
                </a:lnTo>
                <a:lnTo>
                  <a:pt x="98227" y="125016"/>
                </a:lnTo>
                <a:lnTo>
                  <a:pt x="98227" y="142875"/>
                </a:lnTo>
                <a:lnTo>
                  <a:pt x="98227" y="160734"/>
                </a:lnTo>
                <a:lnTo>
                  <a:pt x="98227" y="178594"/>
                </a:lnTo>
                <a:lnTo>
                  <a:pt x="98227" y="196453"/>
                </a:lnTo>
                <a:lnTo>
                  <a:pt x="98227" y="223242"/>
                </a:lnTo>
                <a:lnTo>
                  <a:pt x="98227" y="241101"/>
                </a:lnTo>
                <a:lnTo>
                  <a:pt x="98227" y="267891"/>
                </a:lnTo>
                <a:lnTo>
                  <a:pt x="89297" y="294680"/>
                </a:lnTo>
                <a:lnTo>
                  <a:pt x="89297" y="321469"/>
                </a:lnTo>
                <a:lnTo>
                  <a:pt x="89297" y="339328"/>
                </a:lnTo>
                <a:lnTo>
                  <a:pt x="89297" y="366117"/>
                </a:lnTo>
                <a:lnTo>
                  <a:pt x="98227" y="392906"/>
                </a:lnTo>
                <a:lnTo>
                  <a:pt x="98227" y="419695"/>
                </a:lnTo>
                <a:lnTo>
                  <a:pt x="98227" y="446484"/>
                </a:lnTo>
                <a:lnTo>
                  <a:pt x="98227" y="473273"/>
                </a:lnTo>
                <a:lnTo>
                  <a:pt x="98227" y="500062"/>
                </a:lnTo>
                <a:lnTo>
                  <a:pt x="89297" y="526851"/>
                </a:lnTo>
                <a:lnTo>
                  <a:pt x="89297" y="553641"/>
                </a:lnTo>
                <a:lnTo>
                  <a:pt x="89297" y="580430"/>
                </a:lnTo>
                <a:lnTo>
                  <a:pt x="89297" y="607219"/>
                </a:lnTo>
                <a:lnTo>
                  <a:pt x="89297" y="634008"/>
                </a:lnTo>
                <a:lnTo>
                  <a:pt x="89297" y="651867"/>
                </a:lnTo>
                <a:lnTo>
                  <a:pt x="89297" y="678656"/>
                </a:lnTo>
                <a:lnTo>
                  <a:pt x="89297" y="705445"/>
                </a:lnTo>
                <a:lnTo>
                  <a:pt x="89297" y="723305"/>
                </a:lnTo>
                <a:lnTo>
                  <a:pt x="89297" y="750094"/>
                </a:lnTo>
                <a:lnTo>
                  <a:pt x="80367" y="767953"/>
                </a:lnTo>
                <a:lnTo>
                  <a:pt x="80367" y="785812"/>
                </a:lnTo>
                <a:lnTo>
                  <a:pt x="80367" y="803672"/>
                </a:lnTo>
                <a:lnTo>
                  <a:pt x="80367" y="830461"/>
                </a:lnTo>
                <a:lnTo>
                  <a:pt x="80367" y="848320"/>
                </a:lnTo>
                <a:lnTo>
                  <a:pt x="71438" y="857250"/>
                </a:lnTo>
                <a:lnTo>
                  <a:pt x="71438" y="875109"/>
                </a:lnTo>
                <a:lnTo>
                  <a:pt x="71438" y="892969"/>
                </a:lnTo>
                <a:lnTo>
                  <a:pt x="71438" y="910828"/>
                </a:lnTo>
                <a:lnTo>
                  <a:pt x="71438" y="919758"/>
                </a:lnTo>
                <a:lnTo>
                  <a:pt x="71438" y="937617"/>
                </a:lnTo>
                <a:lnTo>
                  <a:pt x="71438" y="946547"/>
                </a:lnTo>
                <a:lnTo>
                  <a:pt x="71438" y="964406"/>
                </a:lnTo>
                <a:lnTo>
                  <a:pt x="71438" y="973336"/>
                </a:lnTo>
                <a:lnTo>
                  <a:pt x="71438" y="982266"/>
                </a:lnTo>
                <a:lnTo>
                  <a:pt x="71438" y="1000125"/>
                </a:lnTo>
                <a:lnTo>
                  <a:pt x="71438" y="1009055"/>
                </a:lnTo>
                <a:lnTo>
                  <a:pt x="71438" y="1017984"/>
                </a:lnTo>
                <a:lnTo>
                  <a:pt x="71438" y="1035844"/>
                </a:lnTo>
                <a:lnTo>
                  <a:pt x="71438" y="1044773"/>
                </a:lnTo>
                <a:lnTo>
                  <a:pt x="71438" y="1053703"/>
                </a:lnTo>
                <a:lnTo>
                  <a:pt x="71438" y="1062633"/>
                </a:lnTo>
                <a:lnTo>
                  <a:pt x="71438" y="1071562"/>
                </a:lnTo>
                <a:lnTo>
                  <a:pt x="71438" y="1080492"/>
                </a:lnTo>
                <a:lnTo>
                  <a:pt x="71438" y="1080492"/>
                </a:lnTo>
                <a:lnTo>
                  <a:pt x="71438" y="1089422"/>
                </a:lnTo>
                <a:lnTo>
                  <a:pt x="71438" y="1089422"/>
                </a:lnTo>
                <a:lnTo>
                  <a:pt x="71438" y="1098351"/>
                </a:lnTo>
                <a:lnTo>
                  <a:pt x="71438" y="1098351"/>
                </a:lnTo>
                <a:lnTo>
                  <a:pt x="71438" y="1098351"/>
                </a:lnTo>
                <a:lnTo>
                  <a:pt x="71438" y="10983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938367" y="3571875"/>
            <a:ext cx="214314" cy="232172"/>
          </a:xfrm>
          <a:custGeom>
            <a:avLst/>
            <a:gdLst/>
            <a:ahLst/>
            <a:cxnLst/>
            <a:rect l="0" t="0" r="0" b="0"/>
            <a:pathLst>
              <a:path w="214314" h="232172">
                <a:moveTo>
                  <a:pt x="35719" y="53578"/>
                </a:move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60735" y="17859"/>
                </a:lnTo>
                <a:lnTo>
                  <a:pt x="178594" y="35718"/>
                </a:lnTo>
                <a:lnTo>
                  <a:pt x="187524" y="44648"/>
                </a:lnTo>
                <a:lnTo>
                  <a:pt x="187524" y="62507"/>
                </a:lnTo>
                <a:lnTo>
                  <a:pt x="187524" y="71437"/>
                </a:lnTo>
                <a:lnTo>
                  <a:pt x="187524" y="98226"/>
                </a:lnTo>
                <a:lnTo>
                  <a:pt x="178594" y="116086"/>
                </a:lnTo>
                <a:lnTo>
                  <a:pt x="178594" y="133945"/>
                </a:lnTo>
                <a:lnTo>
                  <a:pt x="160735" y="151804"/>
                </a:lnTo>
                <a:lnTo>
                  <a:pt x="151805" y="169664"/>
                </a:lnTo>
                <a:lnTo>
                  <a:pt x="133946" y="187523"/>
                </a:lnTo>
                <a:lnTo>
                  <a:pt x="116086" y="196453"/>
                </a:lnTo>
                <a:lnTo>
                  <a:pt x="107156" y="205382"/>
                </a:lnTo>
                <a:lnTo>
                  <a:pt x="89297" y="214312"/>
                </a:lnTo>
                <a:lnTo>
                  <a:pt x="71438" y="214312"/>
                </a:lnTo>
                <a:lnTo>
                  <a:pt x="53578" y="214312"/>
                </a:lnTo>
                <a:lnTo>
                  <a:pt x="35719" y="214312"/>
                </a:lnTo>
                <a:lnTo>
                  <a:pt x="26789" y="205382"/>
                </a:lnTo>
                <a:lnTo>
                  <a:pt x="8930" y="205382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0" y="160734"/>
                </a:lnTo>
                <a:lnTo>
                  <a:pt x="8930" y="151804"/>
                </a:lnTo>
                <a:lnTo>
                  <a:pt x="17860" y="142875"/>
                </a:lnTo>
                <a:lnTo>
                  <a:pt x="26789" y="13394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60735" y="151804"/>
                </a:lnTo>
                <a:lnTo>
                  <a:pt x="169664" y="160734"/>
                </a:lnTo>
                <a:lnTo>
                  <a:pt x="187524" y="178593"/>
                </a:lnTo>
                <a:lnTo>
                  <a:pt x="196453" y="187523"/>
                </a:lnTo>
                <a:lnTo>
                  <a:pt x="205383" y="205382"/>
                </a:lnTo>
                <a:lnTo>
                  <a:pt x="214313" y="214312"/>
                </a:lnTo>
                <a:lnTo>
                  <a:pt x="214313" y="232171"/>
                </a:lnTo>
                <a:lnTo>
                  <a:pt x="214313" y="232171"/>
                </a:lnTo>
                <a:lnTo>
                  <a:pt x="214313" y="232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108156" y="4438054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44649" y="62508"/>
                </a:move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44649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8" y="44649"/>
                </a:lnTo>
                <a:lnTo>
                  <a:pt x="71438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8" y="62508"/>
                </a:lnTo>
                <a:lnTo>
                  <a:pt x="62508" y="71438"/>
                </a:lnTo>
                <a:lnTo>
                  <a:pt x="53578" y="80367"/>
                </a:lnTo>
                <a:lnTo>
                  <a:pt x="44649" y="89297"/>
                </a:lnTo>
                <a:lnTo>
                  <a:pt x="3571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1786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60"/>
                </a:lnTo>
                <a:lnTo>
                  <a:pt x="71438" y="26789"/>
                </a:lnTo>
                <a:lnTo>
                  <a:pt x="80367" y="26789"/>
                </a:lnTo>
                <a:lnTo>
                  <a:pt x="89296" y="35719"/>
                </a:lnTo>
                <a:lnTo>
                  <a:pt x="89296" y="44649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6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62508" y="71438"/>
                </a:lnTo>
                <a:lnTo>
                  <a:pt x="53578" y="62508"/>
                </a:lnTo>
                <a:lnTo>
                  <a:pt x="44649" y="53578"/>
                </a:lnTo>
                <a:lnTo>
                  <a:pt x="35719" y="53578"/>
                </a:lnTo>
                <a:lnTo>
                  <a:pt x="17860" y="44649"/>
                </a:lnTo>
                <a:lnTo>
                  <a:pt x="1786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643937" y="4455914"/>
            <a:ext cx="98227" cy="62508"/>
          </a:xfrm>
          <a:custGeom>
            <a:avLst/>
            <a:gdLst/>
            <a:ahLst/>
            <a:cxnLst/>
            <a:rect l="0" t="0" r="0" b="0"/>
            <a:pathLst>
              <a:path w="98227" h="62508">
                <a:moveTo>
                  <a:pt x="35718" y="35718"/>
                </a:moveTo>
                <a:lnTo>
                  <a:pt x="35718" y="35718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8"/>
                </a:lnTo>
                <a:lnTo>
                  <a:pt x="71437" y="35718"/>
                </a:lnTo>
                <a:lnTo>
                  <a:pt x="71437" y="44648"/>
                </a:lnTo>
                <a:lnTo>
                  <a:pt x="80367" y="44648"/>
                </a:lnTo>
                <a:lnTo>
                  <a:pt x="71437" y="53578"/>
                </a:lnTo>
                <a:lnTo>
                  <a:pt x="71437" y="62507"/>
                </a:lnTo>
                <a:lnTo>
                  <a:pt x="71437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8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8929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71437" y="26789"/>
                </a:lnTo>
                <a:lnTo>
                  <a:pt x="89297" y="35718"/>
                </a:lnTo>
                <a:lnTo>
                  <a:pt x="89297" y="3571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7"/>
                </a:lnTo>
                <a:lnTo>
                  <a:pt x="89297" y="62507"/>
                </a:lnTo>
                <a:lnTo>
                  <a:pt x="71437" y="62507"/>
                </a:lnTo>
                <a:lnTo>
                  <a:pt x="62508" y="62507"/>
                </a:lnTo>
                <a:lnTo>
                  <a:pt x="44648" y="62507"/>
                </a:lnTo>
                <a:lnTo>
                  <a:pt x="35718" y="53578"/>
                </a:lnTo>
                <a:lnTo>
                  <a:pt x="17859" y="44648"/>
                </a:lnTo>
                <a:lnTo>
                  <a:pt x="8929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62507"/>
                </a:lnTo>
                <a:lnTo>
                  <a:pt x="44648" y="62507"/>
                </a:lnTo>
                <a:lnTo>
                  <a:pt x="44648" y="53578"/>
                </a:lnTo>
                <a:lnTo>
                  <a:pt x="35718" y="53578"/>
                </a:lnTo>
                <a:lnTo>
                  <a:pt x="35718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081367" y="3420070"/>
            <a:ext cx="98228" cy="80368"/>
          </a:xfrm>
          <a:custGeom>
            <a:avLst/>
            <a:gdLst/>
            <a:ahLst/>
            <a:cxnLst/>
            <a:rect l="0" t="0" r="0" b="0"/>
            <a:pathLst>
              <a:path w="98228" h="80368">
                <a:moveTo>
                  <a:pt x="44649" y="53578"/>
                </a:moveTo>
                <a:lnTo>
                  <a:pt x="44649" y="5357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53578"/>
                </a:lnTo>
                <a:lnTo>
                  <a:pt x="35719" y="5357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89297" y="71437"/>
                </a:lnTo>
                <a:lnTo>
                  <a:pt x="80367" y="71437"/>
                </a:lnTo>
                <a:lnTo>
                  <a:pt x="71438" y="80367"/>
                </a:lnTo>
                <a:lnTo>
                  <a:pt x="62508" y="80367"/>
                </a:lnTo>
                <a:lnTo>
                  <a:pt x="53578" y="71437"/>
                </a:lnTo>
                <a:lnTo>
                  <a:pt x="44649" y="71437"/>
                </a:lnTo>
                <a:lnTo>
                  <a:pt x="26789" y="62508"/>
                </a:lnTo>
                <a:lnTo>
                  <a:pt x="17860" y="6250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0367" y="44648"/>
                </a:lnTo>
                <a:lnTo>
                  <a:pt x="80367" y="44648"/>
                </a:lnTo>
                <a:lnTo>
                  <a:pt x="71438" y="44648"/>
                </a:lnTo>
                <a:lnTo>
                  <a:pt x="62508" y="44648"/>
                </a:lnTo>
                <a:lnTo>
                  <a:pt x="53578" y="35719"/>
                </a:lnTo>
                <a:lnTo>
                  <a:pt x="4464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81367" y="3429000"/>
            <a:ext cx="687586" cy="1062633"/>
          </a:xfrm>
          <a:custGeom>
            <a:avLst/>
            <a:gdLst/>
            <a:ahLst/>
            <a:cxnLst/>
            <a:rect l="0" t="0" r="0" b="0"/>
            <a:pathLst>
              <a:path w="687586" h="1062633">
                <a:moveTo>
                  <a:pt x="571499" y="26789"/>
                </a:moveTo>
                <a:lnTo>
                  <a:pt x="571499" y="26789"/>
                </a:lnTo>
                <a:lnTo>
                  <a:pt x="571499" y="26789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35718"/>
                </a:lnTo>
                <a:lnTo>
                  <a:pt x="580429" y="35718"/>
                </a:lnTo>
                <a:lnTo>
                  <a:pt x="571499" y="35718"/>
                </a:lnTo>
                <a:lnTo>
                  <a:pt x="571499" y="35718"/>
                </a:lnTo>
                <a:lnTo>
                  <a:pt x="571499" y="44648"/>
                </a:lnTo>
                <a:lnTo>
                  <a:pt x="562570" y="44648"/>
                </a:lnTo>
                <a:lnTo>
                  <a:pt x="562570" y="44648"/>
                </a:lnTo>
                <a:lnTo>
                  <a:pt x="553640" y="35718"/>
                </a:lnTo>
                <a:lnTo>
                  <a:pt x="553640" y="35718"/>
                </a:lnTo>
                <a:lnTo>
                  <a:pt x="553640" y="26789"/>
                </a:lnTo>
                <a:lnTo>
                  <a:pt x="553640" y="26789"/>
                </a:lnTo>
                <a:lnTo>
                  <a:pt x="553640" y="17859"/>
                </a:lnTo>
                <a:lnTo>
                  <a:pt x="562570" y="17859"/>
                </a:lnTo>
                <a:lnTo>
                  <a:pt x="571499" y="8929"/>
                </a:lnTo>
                <a:lnTo>
                  <a:pt x="580429" y="0"/>
                </a:lnTo>
                <a:lnTo>
                  <a:pt x="589359" y="0"/>
                </a:lnTo>
                <a:lnTo>
                  <a:pt x="598288" y="0"/>
                </a:lnTo>
                <a:lnTo>
                  <a:pt x="607218" y="0"/>
                </a:lnTo>
                <a:lnTo>
                  <a:pt x="616148" y="8929"/>
                </a:lnTo>
                <a:lnTo>
                  <a:pt x="625078" y="8929"/>
                </a:lnTo>
                <a:lnTo>
                  <a:pt x="625078" y="17859"/>
                </a:lnTo>
                <a:lnTo>
                  <a:pt x="634007" y="26789"/>
                </a:lnTo>
                <a:lnTo>
                  <a:pt x="625078" y="35718"/>
                </a:lnTo>
                <a:lnTo>
                  <a:pt x="625078" y="44648"/>
                </a:lnTo>
                <a:lnTo>
                  <a:pt x="616148" y="53578"/>
                </a:lnTo>
                <a:lnTo>
                  <a:pt x="607218" y="53578"/>
                </a:lnTo>
                <a:lnTo>
                  <a:pt x="589359" y="53578"/>
                </a:lnTo>
                <a:lnTo>
                  <a:pt x="580429" y="53578"/>
                </a:lnTo>
                <a:lnTo>
                  <a:pt x="571499" y="53578"/>
                </a:lnTo>
                <a:lnTo>
                  <a:pt x="562570" y="53578"/>
                </a:lnTo>
                <a:lnTo>
                  <a:pt x="562570" y="44648"/>
                </a:lnTo>
                <a:lnTo>
                  <a:pt x="553640" y="44648"/>
                </a:lnTo>
                <a:lnTo>
                  <a:pt x="553640" y="35718"/>
                </a:lnTo>
                <a:lnTo>
                  <a:pt x="553640" y="26789"/>
                </a:lnTo>
                <a:lnTo>
                  <a:pt x="553640" y="26789"/>
                </a:lnTo>
                <a:lnTo>
                  <a:pt x="553640" y="17859"/>
                </a:lnTo>
                <a:lnTo>
                  <a:pt x="562570" y="8929"/>
                </a:lnTo>
                <a:lnTo>
                  <a:pt x="571499" y="8929"/>
                </a:lnTo>
                <a:lnTo>
                  <a:pt x="580429" y="8929"/>
                </a:lnTo>
                <a:lnTo>
                  <a:pt x="589359" y="8929"/>
                </a:lnTo>
                <a:lnTo>
                  <a:pt x="598288" y="8929"/>
                </a:lnTo>
                <a:lnTo>
                  <a:pt x="607218" y="17859"/>
                </a:lnTo>
                <a:lnTo>
                  <a:pt x="616148" y="17859"/>
                </a:lnTo>
                <a:lnTo>
                  <a:pt x="616148" y="26789"/>
                </a:lnTo>
                <a:lnTo>
                  <a:pt x="625078" y="26789"/>
                </a:lnTo>
                <a:lnTo>
                  <a:pt x="625078" y="26789"/>
                </a:lnTo>
                <a:lnTo>
                  <a:pt x="625078" y="35718"/>
                </a:lnTo>
                <a:lnTo>
                  <a:pt x="616148" y="35718"/>
                </a:lnTo>
                <a:lnTo>
                  <a:pt x="616148" y="35718"/>
                </a:lnTo>
                <a:lnTo>
                  <a:pt x="616148" y="35718"/>
                </a:lnTo>
                <a:lnTo>
                  <a:pt x="616148" y="35718"/>
                </a:lnTo>
                <a:lnTo>
                  <a:pt x="607218" y="35718"/>
                </a:lnTo>
                <a:lnTo>
                  <a:pt x="607218" y="35718"/>
                </a:lnTo>
                <a:lnTo>
                  <a:pt x="607218" y="35718"/>
                </a:lnTo>
                <a:lnTo>
                  <a:pt x="607218" y="26789"/>
                </a:lnTo>
                <a:lnTo>
                  <a:pt x="607218" y="26789"/>
                </a:lnTo>
                <a:lnTo>
                  <a:pt x="598288" y="26789"/>
                </a:lnTo>
                <a:lnTo>
                  <a:pt x="598288" y="26789"/>
                </a:lnTo>
                <a:lnTo>
                  <a:pt x="598288" y="26789"/>
                </a:lnTo>
                <a:lnTo>
                  <a:pt x="598288" y="26789"/>
                </a:lnTo>
                <a:lnTo>
                  <a:pt x="589359" y="26789"/>
                </a:lnTo>
                <a:lnTo>
                  <a:pt x="589359" y="26789"/>
                </a:lnTo>
                <a:lnTo>
                  <a:pt x="580429" y="26789"/>
                </a:lnTo>
                <a:lnTo>
                  <a:pt x="571499" y="26789"/>
                </a:lnTo>
                <a:lnTo>
                  <a:pt x="562570" y="26789"/>
                </a:lnTo>
                <a:lnTo>
                  <a:pt x="553640" y="26789"/>
                </a:lnTo>
                <a:lnTo>
                  <a:pt x="544710" y="26789"/>
                </a:lnTo>
                <a:lnTo>
                  <a:pt x="526851" y="26789"/>
                </a:lnTo>
                <a:lnTo>
                  <a:pt x="508992" y="26789"/>
                </a:lnTo>
                <a:lnTo>
                  <a:pt x="491132" y="26789"/>
                </a:lnTo>
                <a:lnTo>
                  <a:pt x="473273" y="26789"/>
                </a:lnTo>
                <a:lnTo>
                  <a:pt x="455413" y="26789"/>
                </a:lnTo>
                <a:lnTo>
                  <a:pt x="428624" y="17859"/>
                </a:lnTo>
                <a:lnTo>
                  <a:pt x="410765" y="17859"/>
                </a:lnTo>
                <a:lnTo>
                  <a:pt x="383976" y="17859"/>
                </a:lnTo>
                <a:lnTo>
                  <a:pt x="366117" y="17859"/>
                </a:lnTo>
                <a:lnTo>
                  <a:pt x="339328" y="17859"/>
                </a:lnTo>
                <a:lnTo>
                  <a:pt x="312538" y="17859"/>
                </a:lnTo>
                <a:lnTo>
                  <a:pt x="285749" y="17859"/>
                </a:lnTo>
                <a:lnTo>
                  <a:pt x="258960" y="17859"/>
                </a:lnTo>
                <a:lnTo>
                  <a:pt x="241101" y="17859"/>
                </a:lnTo>
                <a:lnTo>
                  <a:pt x="214312" y="17859"/>
                </a:lnTo>
                <a:lnTo>
                  <a:pt x="196453" y="17859"/>
                </a:lnTo>
                <a:lnTo>
                  <a:pt x="169663" y="17859"/>
                </a:lnTo>
                <a:lnTo>
                  <a:pt x="151804" y="26789"/>
                </a:lnTo>
                <a:lnTo>
                  <a:pt x="133945" y="26789"/>
                </a:lnTo>
                <a:lnTo>
                  <a:pt x="116085" y="26789"/>
                </a:lnTo>
                <a:lnTo>
                  <a:pt x="9822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6"/>
                </a:lnTo>
                <a:lnTo>
                  <a:pt x="8930" y="98226"/>
                </a:lnTo>
                <a:lnTo>
                  <a:pt x="1786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94679"/>
                </a:lnTo>
                <a:lnTo>
                  <a:pt x="0" y="312539"/>
                </a:lnTo>
                <a:lnTo>
                  <a:pt x="0" y="339328"/>
                </a:lnTo>
                <a:lnTo>
                  <a:pt x="0" y="357187"/>
                </a:lnTo>
                <a:lnTo>
                  <a:pt x="0" y="383976"/>
                </a:lnTo>
                <a:lnTo>
                  <a:pt x="0" y="410765"/>
                </a:lnTo>
                <a:lnTo>
                  <a:pt x="0" y="428625"/>
                </a:lnTo>
                <a:lnTo>
                  <a:pt x="0" y="455414"/>
                </a:lnTo>
                <a:lnTo>
                  <a:pt x="0" y="482203"/>
                </a:lnTo>
                <a:lnTo>
                  <a:pt x="8930" y="508992"/>
                </a:lnTo>
                <a:lnTo>
                  <a:pt x="8930" y="535781"/>
                </a:lnTo>
                <a:lnTo>
                  <a:pt x="8930" y="562570"/>
                </a:lnTo>
                <a:lnTo>
                  <a:pt x="8930" y="589359"/>
                </a:lnTo>
                <a:lnTo>
                  <a:pt x="8930" y="616148"/>
                </a:lnTo>
                <a:lnTo>
                  <a:pt x="8930" y="642937"/>
                </a:lnTo>
                <a:lnTo>
                  <a:pt x="8930" y="660796"/>
                </a:lnTo>
                <a:lnTo>
                  <a:pt x="8930" y="687586"/>
                </a:lnTo>
                <a:lnTo>
                  <a:pt x="8930" y="714375"/>
                </a:lnTo>
                <a:lnTo>
                  <a:pt x="8930" y="732234"/>
                </a:lnTo>
                <a:lnTo>
                  <a:pt x="8930" y="750093"/>
                </a:lnTo>
                <a:lnTo>
                  <a:pt x="8930" y="776882"/>
                </a:lnTo>
                <a:lnTo>
                  <a:pt x="8930" y="794742"/>
                </a:lnTo>
                <a:lnTo>
                  <a:pt x="8930" y="812601"/>
                </a:lnTo>
                <a:lnTo>
                  <a:pt x="8930" y="830461"/>
                </a:lnTo>
                <a:lnTo>
                  <a:pt x="8930" y="848320"/>
                </a:lnTo>
                <a:lnTo>
                  <a:pt x="8930" y="866179"/>
                </a:lnTo>
                <a:lnTo>
                  <a:pt x="8930" y="875109"/>
                </a:lnTo>
                <a:lnTo>
                  <a:pt x="8930" y="892968"/>
                </a:lnTo>
                <a:lnTo>
                  <a:pt x="8930" y="910828"/>
                </a:lnTo>
                <a:lnTo>
                  <a:pt x="8930" y="919757"/>
                </a:lnTo>
                <a:lnTo>
                  <a:pt x="8930" y="928687"/>
                </a:lnTo>
                <a:lnTo>
                  <a:pt x="8930" y="946546"/>
                </a:lnTo>
                <a:lnTo>
                  <a:pt x="8930" y="955476"/>
                </a:lnTo>
                <a:lnTo>
                  <a:pt x="8930" y="964406"/>
                </a:lnTo>
                <a:lnTo>
                  <a:pt x="8930" y="973336"/>
                </a:lnTo>
                <a:lnTo>
                  <a:pt x="8930" y="982265"/>
                </a:lnTo>
                <a:lnTo>
                  <a:pt x="8930" y="991195"/>
                </a:lnTo>
                <a:lnTo>
                  <a:pt x="8930" y="991195"/>
                </a:lnTo>
                <a:lnTo>
                  <a:pt x="8930" y="1000125"/>
                </a:lnTo>
                <a:lnTo>
                  <a:pt x="8930" y="1000125"/>
                </a:lnTo>
                <a:lnTo>
                  <a:pt x="8930" y="1009054"/>
                </a:lnTo>
                <a:lnTo>
                  <a:pt x="8930" y="1009054"/>
                </a:lnTo>
                <a:lnTo>
                  <a:pt x="8930" y="1017984"/>
                </a:lnTo>
                <a:lnTo>
                  <a:pt x="8930" y="1017984"/>
                </a:lnTo>
                <a:lnTo>
                  <a:pt x="17860" y="1017984"/>
                </a:lnTo>
                <a:lnTo>
                  <a:pt x="17860" y="1017984"/>
                </a:lnTo>
                <a:lnTo>
                  <a:pt x="17860" y="1017984"/>
                </a:lnTo>
                <a:lnTo>
                  <a:pt x="17860" y="1026914"/>
                </a:lnTo>
                <a:lnTo>
                  <a:pt x="17860" y="1026914"/>
                </a:lnTo>
                <a:lnTo>
                  <a:pt x="17860" y="1026914"/>
                </a:lnTo>
                <a:lnTo>
                  <a:pt x="17860" y="1035843"/>
                </a:lnTo>
                <a:lnTo>
                  <a:pt x="17860" y="1035843"/>
                </a:lnTo>
                <a:lnTo>
                  <a:pt x="17860" y="1035843"/>
                </a:lnTo>
                <a:lnTo>
                  <a:pt x="17860" y="1035843"/>
                </a:lnTo>
                <a:lnTo>
                  <a:pt x="17860" y="1044773"/>
                </a:lnTo>
                <a:lnTo>
                  <a:pt x="17860" y="1044773"/>
                </a:lnTo>
                <a:lnTo>
                  <a:pt x="17860" y="1044773"/>
                </a:lnTo>
                <a:lnTo>
                  <a:pt x="17860" y="1044773"/>
                </a:lnTo>
                <a:lnTo>
                  <a:pt x="17860" y="104477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53703"/>
                </a:lnTo>
                <a:lnTo>
                  <a:pt x="26789" y="1062632"/>
                </a:lnTo>
                <a:lnTo>
                  <a:pt x="26789" y="1062632"/>
                </a:lnTo>
                <a:lnTo>
                  <a:pt x="26789" y="1062632"/>
                </a:lnTo>
                <a:lnTo>
                  <a:pt x="26789" y="1062632"/>
                </a:lnTo>
                <a:lnTo>
                  <a:pt x="26789" y="1053703"/>
                </a:lnTo>
                <a:lnTo>
                  <a:pt x="35719" y="1053703"/>
                </a:lnTo>
                <a:lnTo>
                  <a:pt x="35719" y="1053703"/>
                </a:lnTo>
                <a:lnTo>
                  <a:pt x="44649" y="1053703"/>
                </a:lnTo>
                <a:lnTo>
                  <a:pt x="53578" y="1053703"/>
                </a:lnTo>
                <a:lnTo>
                  <a:pt x="62508" y="1044773"/>
                </a:lnTo>
                <a:lnTo>
                  <a:pt x="80367" y="1044773"/>
                </a:lnTo>
                <a:lnTo>
                  <a:pt x="89297" y="1044773"/>
                </a:lnTo>
                <a:lnTo>
                  <a:pt x="107156" y="1044773"/>
                </a:lnTo>
                <a:lnTo>
                  <a:pt x="125015" y="1044773"/>
                </a:lnTo>
                <a:lnTo>
                  <a:pt x="151804" y="1044773"/>
                </a:lnTo>
                <a:lnTo>
                  <a:pt x="169663" y="1035843"/>
                </a:lnTo>
                <a:lnTo>
                  <a:pt x="196453" y="1035843"/>
                </a:lnTo>
                <a:lnTo>
                  <a:pt x="214312" y="1035843"/>
                </a:lnTo>
                <a:lnTo>
                  <a:pt x="241101" y="1035843"/>
                </a:lnTo>
                <a:lnTo>
                  <a:pt x="267890" y="1035843"/>
                </a:lnTo>
                <a:lnTo>
                  <a:pt x="294679" y="1026914"/>
                </a:lnTo>
                <a:lnTo>
                  <a:pt x="312538" y="1026914"/>
                </a:lnTo>
                <a:lnTo>
                  <a:pt x="339328" y="1026914"/>
                </a:lnTo>
                <a:lnTo>
                  <a:pt x="357187" y="1017984"/>
                </a:lnTo>
                <a:lnTo>
                  <a:pt x="375046" y="1017984"/>
                </a:lnTo>
                <a:lnTo>
                  <a:pt x="401835" y="1017984"/>
                </a:lnTo>
                <a:lnTo>
                  <a:pt x="419695" y="1017984"/>
                </a:lnTo>
                <a:lnTo>
                  <a:pt x="437554" y="1009054"/>
                </a:lnTo>
                <a:lnTo>
                  <a:pt x="464343" y="1009054"/>
                </a:lnTo>
                <a:lnTo>
                  <a:pt x="482203" y="1009054"/>
                </a:lnTo>
                <a:lnTo>
                  <a:pt x="500062" y="1000125"/>
                </a:lnTo>
                <a:lnTo>
                  <a:pt x="517921" y="1000125"/>
                </a:lnTo>
                <a:lnTo>
                  <a:pt x="535781" y="1000125"/>
                </a:lnTo>
                <a:lnTo>
                  <a:pt x="553640" y="1000125"/>
                </a:lnTo>
                <a:lnTo>
                  <a:pt x="571499" y="1000125"/>
                </a:lnTo>
                <a:lnTo>
                  <a:pt x="589359" y="1000125"/>
                </a:lnTo>
                <a:lnTo>
                  <a:pt x="607218" y="1000125"/>
                </a:lnTo>
                <a:lnTo>
                  <a:pt x="616148" y="1000125"/>
                </a:lnTo>
                <a:lnTo>
                  <a:pt x="625078" y="991195"/>
                </a:lnTo>
                <a:lnTo>
                  <a:pt x="642937" y="991195"/>
                </a:lnTo>
                <a:lnTo>
                  <a:pt x="651867" y="991195"/>
                </a:lnTo>
                <a:lnTo>
                  <a:pt x="651867" y="991195"/>
                </a:lnTo>
                <a:lnTo>
                  <a:pt x="660796" y="991195"/>
                </a:lnTo>
                <a:lnTo>
                  <a:pt x="669726" y="982265"/>
                </a:lnTo>
                <a:lnTo>
                  <a:pt x="678656" y="982265"/>
                </a:lnTo>
                <a:lnTo>
                  <a:pt x="678656" y="982265"/>
                </a:lnTo>
                <a:lnTo>
                  <a:pt x="678656" y="982265"/>
                </a:lnTo>
                <a:lnTo>
                  <a:pt x="687585" y="973336"/>
                </a:lnTo>
                <a:lnTo>
                  <a:pt x="687585" y="973336"/>
                </a:lnTo>
                <a:lnTo>
                  <a:pt x="687585" y="973336"/>
                </a:lnTo>
                <a:lnTo>
                  <a:pt x="687585" y="973336"/>
                </a:lnTo>
                <a:lnTo>
                  <a:pt x="687585" y="973336"/>
                </a:lnTo>
                <a:lnTo>
                  <a:pt x="687585" y="973336"/>
                </a:lnTo>
                <a:lnTo>
                  <a:pt x="678656" y="973336"/>
                </a:lnTo>
                <a:lnTo>
                  <a:pt x="678656" y="964406"/>
                </a:lnTo>
                <a:lnTo>
                  <a:pt x="678656" y="964406"/>
                </a:lnTo>
                <a:lnTo>
                  <a:pt x="678656" y="955476"/>
                </a:lnTo>
                <a:lnTo>
                  <a:pt x="678656" y="946546"/>
                </a:lnTo>
                <a:lnTo>
                  <a:pt x="678656" y="937617"/>
                </a:lnTo>
                <a:lnTo>
                  <a:pt x="669726" y="928687"/>
                </a:lnTo>
                <a:lnTo>
                  <a:pt x="669726" y="919757"/>
                </a:lnTo>
                <a:lnTo>
                  <a:pt x="669726" y="901898"/>
                </a:lnTo>
                <a:lnTo>
                  <a:pt x="660796" y="892968"/>
                </a:lnTo>
                <a:lnTo>
                  <a:pt x="660796" y="875109"/>
                </a:lnTo>
                <a:lnTo>
                  <a:pt x="660796" y="857250"/>
                </a:lnTo>
                <a:lnTo>
                  <a:pt x="651867" y="830461"/>
                </a:lnTo>
                <a:lnTo>
                  <a:pt x="651867" y="812601"/>
                </a:lnTo>
                <a:lnTo>
                  <a:pt x="651867" y="794742"/>
                </a:lnTo>
                <a:lnTo>
                  <a:pt x="651867" y="767953"/>
                </a:lnTo>
                <a:lnTo>
                  <a:pt x="651867" y="750093"/>
                </a:lnTo>
                <a:lnTo>
                  <a:pt x="651867" y="723304"/>
                </a:lnTo>
                <a:lnTo>
                  <a:pt x="651867" y="696515"/>
                </a:lnTo>
                <a:lnTo>
                  <a:pt x="651867" y="669726"/>
                </a:lnTo>
                <a:lnTo>
                  <a:pt x="651867" y="642937"/>
                </a:lnTo>
                <a:lnTo>
                  <a:pt x="642937" y="616148"/>
                </a:lnTo>
                <a:lnTo>
                  <a:pt x="642937" y="589359"/>
                </a:lnTo>
                <a:lnTo>
                  <a:pt x="651867" y="562570"/>
                </a:lnTo>
                <a:lnTo>
                  <a:pt x="642937" y="535781"/>
                </a:lnTo>
                <a:lnTo>
                  <a:pt x="642937" y="508992"/>
                </a:lnTo>
                <a:lnTo>
                  <a:pt x="642937" y="482203"/>
                </a:lnTo>
                <a:lnTo>
                  <a:pt x="642937" y="455414"/>
                </a:lnTo>
                <a:lnTo>
                  <a:pt x="642937" y="428625"/>
                </a:lnTo>
                <a:lnTo>
                  <a:pt x="642937" y="401836"/>
                </a:lnTo>
                <a:lnTo>
                  <a:pt x="642937" y="375046"/>
                </a:lnTo>
                <a:lnTo>
                  <a:pt x="634007" y="348257"/>
                </a:lnTo>
                <a:lnTo>
                  <a:pt x="634007" y="321468"/>
                </a:lnTo>
                <a:lnTo>
                  <a:pt x="634007" y="294679"/>
                </a:lnTo>
                <a:lnTo>
                  <a:pt x="625078" y="276820"/>
                </a:lnTo>
                <a:lnTo>
                  <a:pt x="625078" y="250031"/>
                </a:lnTo>
                <a:lnTo>
                  <a:pt x="625078" y="232171"/>
                </a:lnTo>
                <a:lnTo>
                  <a:pt x="625078" y="214312"/>
                </a:lnTo>
                <a:lnTo>
                  <a:pt x="616148" y="187523"/>
                </a:lnTo>
                <a:lnTo>
                  <a:pt x="616148" y="169664"/>
                </a:lnTo>
                <a:lnTo>
                  <a:pt x="616148" y="151804"/>
                </a:lnTo>
                <a:lnTo>
                  <a:pt x="616148" y="133945"/>
                </a:lnTo>
                <a:lnTo>
                  <a:pt x="607218" y="107156"/>
                </a:lnTo>
                <a:lnTo>
                  <a:pt x="607218" y="98226"/>
                </a:lnTo>
                <a:lnTo>
                  <a:pt x="607218" y="80367"/>
                </a:lnTo>
                <a:lnTo>
                  <a:pt x="598288" y="71437"/>
                </a:lnTo>
                <a:lnTo>
                  <a:pt x="589359" y="53578"/>
                </a:lnTo>
                <a:lnTo>
                  <a:pt x="589359" y="44648"/>
                </a:lnTo>
                <a:lnTo>
                  <a:pt x="589359" y="35718"/>
                </a:lnTo>
                <a:lnTo>
                  <a:pt x="580429" y="35718"/>
                </a:lnTo>
                <a:lnTo>
                  <a:pt x="580429" y="26789"/>
                </a:lnTo>
                <a:lnTo>
                  <a:pt x="58042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197452" y="3723679"/>
            <a:ext cx="285751" cy="267892"/>
          </a:xfrm>
          <a:custGeom>
            <a:avLst/>
            <a:gdLst/>
            <a:ahLst/>
            <a:cxnLst/>
            <a:rect l="0" t="0" r="0" b="0"/>
            <a:pathLst>
              <a:path w="285751" h="267892">
                <a:moveTo>
                  <a:pt x="107157" y="17860"/>
                </a:moveTo>
                <a:lnTo>
                  <a:pt x="107157" y="17860"/>
                </a:lnTo>
                <a:lnTo>
                  <a:pt x="116086" y="17860"/>
                </a:lnTo>
                <a:lnTo>
                  <a:pt x="12501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23243" y="8930"/>
                </a:lnTo>
                <a:lnTo>
                  <a:pt x="241102" y="17860"/>
                </a:lnTo>
                <a:lnTo>
                  <a:pt x="241102" y="26789"/>
                </a:lnTo>
                <a:lnTo>
                  <a:pt x="250032" y="35719"/>
                </a:lnTo>
                <a:lnTo>
                  <a:pt x="250032" y="44649"/>
                </a:lnTo>
                <a:lnTo>
                  <a:pt x="250032" y="62508"/>
                </a:lnTo>
                <a:lnTo>
                  <a:pt x="241102" y="71438"/>
                </a:lnTo>
                <a:lnTo>
                  <a:pt x="223243" y="89297"/>
                </a:lnTo>
                <a:lnTo>
                  <a:pt x="205383" y="98227"/>
                </a:lnTo>
                <a:lnTo>
                  <a:pt x="187524" y="107157"/>
                </a:lnTo>
                <a:lnTo>
                  <a:pt x="169664" y="116086"/>
                </a:lnTo>
                <a:lnTo>
                  <a:pt x="151805" y="116086"/>
                </a:lnTo>
                <a:lnTo>
                  <a:pt x="13394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42875" y="107157"/>
                </a:lnTo>
                <a:lnTo>
                  <a:pt x="160735" y="107157"/>
                </a:lnTo>
                <a:lnTo>
                  <a:pt x="178594" y="107157"/>
                </a:lnTo>
                <a:lnTo>
                  <a:pt x="205383" y="107157"/>
                </a:lnTo>
                <a:lnTo>
                  <a:pt x="223243" y="116086"/>
                </a:lnTo>
                <a:lnTo>
                  <a:pt x="241102" y="125016"/>
                </a:lnTo>
                <a:lnTo>
                  <a:pt x="258961" y="133946"/>
                </a:lnTo>
                <a:lnTo>
                  <a:pt x="267891" y="142875"/>
                </a:lnTo>
                <a:lnTo>
                  <a:pt x="276821" y="160735"/>
                </a:lnTo>
                <a:lnTo>
                  <a:pt x="276821" y="169664"/>
                </a:lnTo>
                <a:lnTo>
                  <a:pt x="285750" y="187524"/>
                </a:lnTo>
                <a:lnTo>
                  <a:pt x="276821" y="205383"/>
                </a:lnTo>
                <a:lnTo>
                  <a:pt x="267891" y="214313"/>
                </a:lnTo>
                <a:lnTo>
                  <a:pt x="258961" y="232172"/>
                </a:lnTo>
                <a:lnTo>
                  <a:pt x="232172" y="241102"/>
                </a:lnTo>
                <a:lnTo>
                  <a:pt x="214313" y="250032"/>
                </a:lnTo>
                <a:lnTo>
                  <a:pt x="196453" y="258961"/>
                </a:lnTo>
                <a:lnTo>
                  <a:pt x="178594" y="267891"/>
                </a:lnTo>
                <a:lnTo>
                  <a:pt x="151805" y="267891"/>
                </a:lnTo>
                <a:lnTo>
                  <a:pt x="133946" y="267891"/>
                </a:lnTo>
                <a:lnTo>
                  <a:pt x="107157" y="267891"/>
                </a:lnTo>
                <a:lnTo>
                  <a:pt x="80368" y="258961"/>
                </a:lnTo>
                <a:lnTo>
                  <a:pt x="62508" y="250032"/>
                </a:lnTo>
                <a:lnTo>
                  <a:pt x="35719" y="241102"/>
                </a:lnTo>
                <a:lnTo>
                  <a:pt x="17860" y="24110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72438" y="4964906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44648" y="53578"/>
                </a:moveTo>
                <a:lnTo>
                  <a:pt x="4464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5357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44648" y="44649"/>
                </a:lnTo>
                <a:lnTo>
                  <a:pt x="44648" y="44649"/>
                </a:lnTo>
                <a:lnTo>
                  <a:pt x="4464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80367"/>
                </a:lnTo>
                <a:lnTo>
                  <a:pt x="71437" y="89297"/>
                </a:lnTo>
                <a:lnTo>
                  <a:pt x="62507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35718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8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62507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71438"/>
                </a:lnTo>
                <a:lnTo>
                  <a:pt x="80367" y="80367"/>
                </a:lnTo>
                <a:lnTo>
                  <a:pt x="71437" y="80367"/>
                </a:lnTo>
                <a:lnTo>
                  <a:pt x="71437" y="89297"/>
                </a:lnTo>
                <a:lnTo>
                  <a:pt x="62507" y="89297"/>
                </a:lnTo>
                <a:lnTo>
                  <a:pt x="53578" y="89297"/>
                </a:lnTo>
                <a:lnTo>
                  <a:pt x="35718" y="80367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8929" y="4464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635007" y="5009555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17859" y="892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53578"/>
                </a:lnTo>
                <a:lnTo>
                  <a:pt x="44648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90297" y="6081116"/>
            <a:ext cx="71438" cy="71439"/>
          </a:xfrm>
          <a:custGeom>
            <a:avLst/>
            <a:gdLst/>
            <a:ahLst/>
            <a:cxnLst/>
            <a:rect l="0" t="0" r="0" b="0"/>
            <a:pathLst>
              <a:path w="71438" h="71439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53578" y="53579"/>
                </a:lnTo>
                <a:lnTo>
                  <a:pt x="44648" y="53579"/>
                </a:lnTo>
                <a:lnTo>
                  <a:pt x="35719" y="53579"/>
                </a:lnTo>
                <a:lnTo>
                  <a:pt x="26789" y="53579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17860"/>
                </a:lnTo>
                <a:lnTo>
                  <a:pt x="62508" y="35719"/>
                </a:lnTo>
                <a:lnTo>
                  <a:pt x="71437" y="44649"/>
                </a:lnTo>
                <a:lnTo>
                  <a:pt x="71437" y="53579"/>
                </a:lnTo>
                <a:lnTo>
                  <a:pt x="71437" y="62508"/>
                </a:lnTo>
                <a:lnTo>
                  <a:pt x="71437" y="71438"/>
                </a:lnTo>
                <a:lnTo>
                  <a:pt x="62508" y="7143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8" y="62508"/>
                </a:lnTo>
                <a:lnTo>
                  <a:pt x="3571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661796" y="6116835"/>
            <a:ext cx="62509" cy="62509"/>
          </a:xfrm>
          <a:custGeom>
            <a:avLst/>
            <a:gdLst/>
            <a:ahLst/>
            <a:cxnLst/>
            <a:rect l="0" t="0" r="0" b="0"/>
            <a:pathLst>
              <a:path w="62509" h="62509">
                <a:moveTo>
                  <a:pt x="44649" y="17860"/>
                </a:move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53578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063508" y="4947047"/>
            <a:ext cx="651867" cy="1214438"/>
          </a:xfrm>
          <a:custGeom>
            <a:avLst/>
            <a:gdLst/>
            <a:ahLst/>
            <a:cxnLst/>
            <a:rect l="0" t="0" r="0" b="0"/>
            <a:pathLst>
              <a:path w="651867" h="121443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78594"/>
                </a:lnTo>
                <a:lnTo>
                  <a:pt x="35719" y="196453"/>
                </a:lnTo>
                <a:lnTo>
                  <a:pt x="35719" y="223242"/>
                </a:lnTo>
                <a:lnTo>
                  <a:pt x="44648" y="250031"/>
                </a:lnTo>
                <a:lnTo>
                  <a:pt x="44648" y="276820"/>
                </a:lnTo>
                <a:lnTo>
                  <a:pt x="44648" y="312539"/>
                </a:lnTo>
                <a:lnTo>
                  <a:pt x="44648" y="339328"/>
                </a:lnTo>
                <a:lnTo>
                  <a:pt x="44648" y="366117"/>
                </a:lnTo>
                <a:lnTo>
                  <a:pt x="44648" y="401836"/>
                </a:lnTo>
                <a:lnTo>
                  <a:pt x="44648" y="428625"/>
                </a:lnTo>
                <a:lnTo>
                  <a:pt x="53578" y="455414"/>
                </a:lnTo>
                <a:lnTo>
                  <a:pt x="53578" y="482203"/>
                </a:lnTo>
                <a:lnTo>
                  <a:pt x="53578" y="517922"/>
                </a:lnTo>
                <a:lnTo>
                  <a:pt x="53578" y="544711"/>
                </a:lnTo>
                <a:lnTo>
                  <a:pt x="53578" y="571500"/>
                </a:lnTo>
                <a:lnTo>
                  <a:pt x="53578" y="607219"/>
                </a:lnTo>
                <a:lnTo>
                  <a:pt x="53578" y="634007"/>
                </a:lnTo>
                <a:lnTo>
                  <a:pt x="62508" y="669726"/>
                </a:lnTo>
                <a:lnTo>
                  <a:pt x="62508" y="696515"/>
                </a:lnTo>
                <a:lnTo>
                  <a:pt x="62508" y="732233"/>
                </a:lnTo>
                <a:lnTo>
                  <a:pt x="62508" y="759023"/>
                </a:lnTo>
                <a:lnTo>
                  <a:pt x="62508" y="785812"/>
                </a:lnTo>
                <a:lnTo>
                  <a:pt x="62508" y="803671"/>
                </a:lnTo>
                <a:lnTo>
                  <a:pt x="71437" y="830460"/>
                </a:lnTo>
                <a:lnTo>
                  <a:pt x="71437" y="857249"/>
                </a:lnTo>
                <a:lnTo>
                  <a:pt x="71437" y="884038"/>
                </a:lnTo>
                <a:lnTo>
                  <a:pt x="71437" y="910827"/>
                </a:lnTo>
                <a:lnTo>
                  <a:pt x="71437" y="928687"/>
                </a:lnTo>
                <a:lnTo>
                  <a:pt x="71437" y="955476"/>
                </a:lnTo>
                <a:lnTo>
                  <a:pt x="71437" y="973335"/>
                </a:lnTo>
                <a:lnTo>
                  <a:pt x="80367" y="991194"/>
                </a:lnTo>
                <a:lnTo>
                  <a:pt x="80367" y="1009054"/>
                </a:lnTo>
                <a:lnTo>
                  <a:pt x="80367" y="1026913"/>
                </a:lnTo>
                <a:lnTo>
                  <a:pt x="80367" y="1044773"/>
                </a:lnTo>
                <a:lnTo>
                  <a:pt x="80367" y="1062632"/>
                </a:lnTo>
                <a:lnTo>
                  <a:pt x="80367" y="1080491"/>
                </a:lnTo>
                <a:lnTo>
                  <a:pt x="80367" y="1089421"/>
                </a:lnTo>
                <a:lnTo>
                  <a:pt x="80367" y="1098351"/>
                </a:lnTo>
                <a:lnTo>
                  <a:pt x="80367" y="1116210"/>
                </a:lnTo>
                <a:lnTo>
                  <a:pt x="80367" y="1125140"/>
                </a:lnTo>
                <a:lnTo>
                  <a:pt x="80367" y="1134069"/>
                </a:lnTo>
                <a:lnTo>
                  <a:pt x="89297" y="1142999"/>
                </a:lnTo>
                <a:lnTo>
                  <a:pt x="89297" y="1151929"/>
                </a:lnTo>
                <a:lnTo>
                  <a:pt x="89297" y="1160858"/>
                </a:lnTo>
                <a:lnTo>
                  <a:pt x="89297" y="1169788"/>
                </a:lnTo>
                <a:lnTo>
                  <a:pt x="89297" y="1178718"/>
                </a:lnTo>
                <a:lnTo>
                  <a:pt x="89297" y="1187648"/>
                </a:lnTo>
                <a:lnTo>
                  <a:pt x="89297" y="1187648"/>
                </a:lnTo>
                <a:lnTo>
                  <a:pt x="89297" y="1187648"/>
                </a:lnTo>
                <a:lnTo>
                  <a:pt x="89297" y="1196577"/>
                </a:lnTo>
                <a:lnTo>
                  <a:pt x="89297" y="1196577"/>
                </a:lnTo>
                <a:lnTo>
                  <a:pt x="89297" y="1196577"/>
                </a:lnTo>
                <a:lnTo>
                  <a:pt x="89297" y="1205507"/>
                </a:lnTo>
                <a:lnTo>
                  <a:pt x="89297" y="1205507"/>
                </a:lnTo>
                <a:lnTo>
                  <a:pt x="89297" y="1205507"/>
                </a:lnTo>
                <a:lnTo>
                  <a:pt x="89297" y="1205507"/>
                </a:lnTo>
                <a:lnTo>
                  <a:pt x="89297" y="1214437"/>
                </a:lnTo>
                <a:lnTo>
                  <a:pt x="89297" y="1214437"/>
                </a:lnTo>
                <a:lnTo>
                  <a:pt x="98226" y="1214437"/>
                </a:lnTo>
                <a:lnTo>
                  <a:pt x="98226" y="1214437"/>
                </a:lnTo>
                <a:lnTo>
                  <a:pt x="98226" y="1214437"/>
                </a:lnTo>
                <a:lnTo>
                  <a:pt x="98226" y="1214437"/>
                </a:lnTo>
                <a:lnTo>
                  <a:pt x="98226" y="1214437"/>
                </a:lnTo>
                <a:lnTo>
                  <a:pt x="107156" y="1214437"/>
                </a:lnTo>
                <a:lnTo>
                  <a:pt x="107156" y="1214437"/>
                </a:lnTo>
                <a:lnTo>
                  <a:pt x="116086" y="1214437"/>
                </a:lnTo>
                <a:lnTo>
                  <a:pt x="116086" y="1214437"/>
                </a:lnTo>
                <a:lnTo>
                  <a:pt x="125015" y="1205507"/>
                </a:lnTo>
                <a:lnTo>
                  <a:pt x="133944" y="1205507"/>
                </a:lnTo>
                <a:lnTo>
                  <a:pt x="142874" y="1205507"/>
                </a:lnTo>
                <a:lnTo>
                  <a:pt x="160733" y="1205507"/>
                </a:lnTo>
                <a:lnTo>
                  <a:pt x="169663" y="1205507"/>
                </a:lnTo>
                <a:lnTo>
                  <a:pt x="187522" y="1205507"/>
                </a:lnTo>
                <a:lnTo>
                  <a:pt x="205382" y="1205507"/>
                </a:lnTo>
                <a:lnTo>
                  <a:pt x="223241" y="1205507"/>
                </a:lnTo>
                <a:lnTo>
                  <a:pt x="241101" y="1205507"/>
                </a:lnTo>
                <a:lnTo>
                  <a:pt x="258960" y="1205507"/>
                </a:lnTo>
                <a:lnTo>
                  <a:pt x="276819" y="1205507"/>
                </a:lnTo>
                <a:lnTo>
                  <a:pt x="294679" y="1205507"/>
                </a:lnTo>
                <a:lnTo>
                  <a:pt x="303608" y="1205507"/>
                </a:lnTo>
                <a:lnTo>
                  <a:pt x="321468" y="1205507"/>
                </a:lnTo>
                <a:lnTo>
                  <a:pt x="339327" y="1196577"/>
                </a:lnTo>
                <a:lnTo>
                  <a:pt x="357187" y="1196577"/>
                </a:lnTo>
                <a:lnTo>
                  <a:pt x="375046" y="1196577"/>
                </a:lnTo>
                <a:lnTo>
                  <a:pt x="383976" y="1196577"/>
                </a:lnTo>
                <a:lnTo>
                  <a:pt x="401835" y="1196577"/>
                </a:lnTo>
                <a:lnTo>
                  <a:pt x="419694" y="1196577"/>
                </a:lnTo>
                <a:lnTo>
                  <a:pt x="437554" y="1196577"/>
                </a:lnTo>
                <a:lnTo>
                  <a:pt x="446483" y="1196577"/>
                </a:lnTo>
                <a:lnTo>
                  <a:pt x="464343" y="1205507"/>
                </a:lnTo>
                <a:lnTo>
                  <a:pt x="473272" y="1205507"/>
                </a:lnTo>
                <a:lnTo>
                  <a:pt x="491132" y="1205507"/>
                </a:lnTo>
                <a:lnTo>
                  <a:pt x="508991" y="1205507"/>
                </a:lnTo>
                <a:lnTo>
                  <a:pt x="517921" y="1205507"/>
                </a:lnTo>
                <a:lnTo>
                  <a:pt x="535780" y="1205507"/>
                </a:lnTo>
                <a:lnTo>
                  <a:pt x="544710" y="1205507"/>
                </a:lnTo>
                <a:lnTo>
                  <a:pt x="553640" y="1205507"/>
                </a:lnTo>
                <a:lnTo>
                  <a:pt x="562569" y="1205507"/>
                </a:lnTo>
                <a:lnTo>
                  <a:pt x="580429" y="1205507"/>
                </a:lnTo>
                <a:lnTo>
                  <a:pt x="589358" y="1214437"/>
                </a:lnTo>
                <a:lnTo>
                  <a:pt x="598288" y="1214437"/>
                </a:lnTo>
                <a:lnTo>
                  <a:pt x="607218" y="1214437"/>
                </a:lnTo>
                <a:lnTo>
                  <a:pt x="607218" y="1214437"/>
                </a:lnTo>
                <a:lnTo>
                  <a:pt x="616147" y="1214437"/>
                </a:lnTo>
                <a:lnTo>
                  <a:pt x="616147" y="1214437"/>
                </a:lnTo>
                <a:lnTo>
                  <a:pt x="625077" y="1214437"/>
                </a:lnTo>
                <a:lnTo>
                  <a:pt x="625077" y="1214437"/>
                </a:lnTo>
                <a:lnTo>
                  <a:pt x="634007" y="1214437"/>
                </a:lnTo>
                <a:lnTo>
                  <a:pt x="634007" y="1214437"/>
                </a:lnTo>
                <a:lnTo>
                  <a:pt x="634007" y="1214437"/>
                </a:lnTo>
                <a:lnTo>
                  <a:pt x="634007" y="1214437"/>
                </a:lnTo>
                <a:lnTo>
                  <a:pt x="63400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14437"/>
                </a:lnTo>
                <a:lnTo>
                  <a:pt x="642937" y="1205507"/>
                </a:lnTo>
                <a:lnTo>
                  <a:pt x="642937" y="1205507"/>
                </a:lnTo>
                <a:lnTo>
                  <a:pt x="642937" y="1196577"/>
                </a:lnTo>
                <a:lnTo>
                  <a:pt x="642937" y="1187648"/>
                </a:lnTo>
                <a:lnTo>
                  <a:pt x="642937" y="1178718"/>
                </a:lnTo>
                <a:lnTo>
                  <a:pt x="651866" y="1169788"/>
                </a:lnTo>
                <a:lnTo>
                  <a:pt x="642937" y="1160858"/>
                </a:lnTo>
                <a:lnTo>
                  <a:pt x="642937" y="1142999"/>
                </a:lnTo>
                <a:lnTo>
                  <a:pt x="642937" y="1134069"/>
                </a:lnTo>
                <a:lnTo>
                  <a:pt x="642937" y="1116210"/>
                </a:lnTo>
                <a:lnTo>
                  <a:pt x="642937" y="1098351"/>
                </a:lnTo>
                <a:lnTo>
                  <a:pt x="642937" y="1080491"/>
                </a:lnTo>
                <a:lnTo>
                  <a:pt x="634007" y="1062632"/>
                </a:lnTo>
                <a:lnTo>
                  <a:pt x="634007" y="1044773"/>
                </a:lnTo>
                <a:lnTo>
                  <a:pt x="634007" y="1026913"/>
                </a:lnTo>
                <a:lnTo>
                  <a:pt x="634007" y="1000124"/>
                </a:lnTo>
                <a:lnTo>
                  <a:pt x="625077" y="982265"/>
                </a:lnTo>
                <a:lnTo>
                  <a:pt x="625077" y="955476"/>
                </a:lnTo>
                <a:lnTo>
                  <a:pt x="625077" y="937616"/>
                </a:lnTo>
                <a:lnTo>
                  <a:pt x="625077" y="910827"/>
                </a:lnTo>
                <a:lnTo>
                  <a:pt x="625077" y="884038"/>
                </a:lnTo>
                <a:lnTo>
                  <a:pt x="625077" y="857249"/>
                </a:lnTo>
                <a:lnTo>
                  <a:pt x="625077" y="830460"/>
                </a:lnTo>
                <a:lnTo>
                  <a:pt x="625077" y="803671"/>
                </a:lnTo>
                <a:lnTo>
                  <a:pt x="625077" y="776882"/>
                </a:lnTo>
                <a:lnTo>
                  <a:pt x="625077" y="750093"/>
                </a:lnTo>
                <a:lnTo>
                  <a:pt x="625077" y="723304"/>
                </a:lnTo>
                <a:lnTo>
                  <a:pt x="625077" y="696515"/>
                </a:lnTo>
                <a:lnTo>
                  <a:pt x="625077" y="660796"/>
                </a:lnTo>
                <a:lnTo>
                  <a:pt x="616147" y="634007"/>
                </a:lnTo>
                <a:lnTo>
                  <a:pt x="625077" y="607219"/>
                </a:lnTo>
                <a:lnTo>
                  <a:pt x="625077" y="580430"/>
                </a:lnTo>
                <a:lnTo>
                  <a:pt x="625077" y="553641"/>
                </a:lnTo>
                <a:lnTo>
                  <a:pt x="625077" y="526851"/>
                </a:lnTo>
                <a:lnTo>
                  <a:pt x="625077" y="500062"/>
                </a:lnTo>
                <a:lnTo>
                  <a:pt x="625077" y="473273"/>
                </a:lnTo>
                <a:lnTo>
                  <a:pt x="625077" y="446484"/>
                </a:lnTo>
                <a:lnTo>
                  <a:pt x="625077" y="419695"/>
                </a:lnTo>
                <a:lnTo>
                  <a:pt x="625077" y="401836"/>
                </a:lnTo>
                <a:lnTo>
                  <a:pt x="625077" y="375047"/>
                </a:lnTo>
                <a:lnTo>
                  <a:pt x="625077" y="357187"/>
                </a:lnTo>
                <a:lnTo>
                  <a:pt x="625077" y="330398"/>
                </a:lnTo>
                <a:lnTo>
                  <a:pt x="616147" y="303609"/>
                </a:lnTo>
                <a:lnTo>
                  <a:pt x="616147" y="276820"/>
                </a:lnTo>
                <a:lnTo>
                  <a:pt x="616147" y="258961"/>
                </a:lnTo>
                <a:lnTo>
                  <a:pt x="616147" y="241101"/>
                </a:lnTo>
                <a:lnTo>
                  <a:pt x="616147" y="223242"/>
                </a:lnTo>
                <a:lnTo>
                  <a:pt x="616147" y="205383"/>
                </a:lnTo>
                <a:lnTo>
                  <a:pt x="616147" y="187523"/>
                </a:lnTo>
                <a:lnTo>
                  <a:pt x="625077" y="169664"/>
                </a:lnTo>
                <a:lnTo>
                  <a:pt x="625077" y="160734"/>
                </a:lnTo>
                <a:lnTo>
                  <a:pt x="625077" y="142875"/>
                </a:lnTo>
                <a:lnTo>
                  <a:pt x="625077" y="133945"/>
                </a:lnTo>
                <a:lnTo>
                  <a:pt x="625077" y="116086"/>
                </a:lnTo>
                <a:lnTo>
                  <a:pt x="625077" y="107156"/>
                </a:lnTo>
                <a:lnTo>
                  <a:pt x="625077" y="98226"/>
                </a:lnTo>
                <a:lnTo>
                  <a:pt x="625077" y="89297"/>
                </a:lnTo>
                <a:lnTo>
                  <a:pt x="625077" y="71437"/>
                </a:lnTo>
                <a:lnTo>
                  <a:pt x="625077" y="62508"/>
                </a:lnTo>
                <a:lnTo>
                  <a:pt x="625077" y="53578"/>
                </a:lnTo>
                <a:lnTo>
                  <a:pt x="634007" y="53578"/>
                </a:lnTo>
                <a:lnTo>
                  <a:pt x="634007" y="44648"/>
                </a:lnTo>
                <a:lnTo>
                  <a:pt x="634007" y="44648"/>
                </a:lnTo>
                <a:lnTo>
                  <a:pt x="634007" y="44648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34007" y="35719"/>
                </a:lnTo>
                <a:lnTo>
                  <a:pt x="625077" y="35719"/>
                </a:lnTo>
                <a:lnTo>
                  <a:pt x="625077" y="44648"/>
                </a:lnTo>
                <a:lnTo>
                  <a:pt x="616147" y="44648"/>
                </a:lnTo>
                <a:lnTo>
                  <a:pt x="607218" y="44648"/>
                </a:lnTo>
                <a:lnTo>
                  <a:pt x="589358" y="44648"/>
                </a:lnTo>
                <a:lnTo>
                  <a:pt x="580429" y="44648"/>
                </a:lnTo>
                <a:lnTo>
                  <a:pt x="562569" y="44648"/>
                </a:lnTo>
                <a:lnTo>
                  <a:pt x="544710" y="35719"/>
                </a:lnTo>
                <a:lnTo>
                  <a:pt x="526851" y="44648"/>
                </a:lnTo>
                <a:lnTo>
                  <a:pt x="508991" y="44648"/>
                </a:lnTo>
                <a:lnTo>
                  <a:pt x="491132" y="44648"/>
                </a:lnTo>
                <a:lnTo>
                  <a:pt x="464343" y="44648"/>
                </a:lnTo>
                <a:lnTo>
                  <a:pt x="446483" y="35719"/>
                </a:lnTo>
                <a:lnTo>
                  <a:pt x="419694" y="35719"/>
                </a:lnTo>
                <a:lnTo>
                  <a:pt x="401835" y="35719"/>
                </a:lnTo>
                <a:lnTo>
                  <a:pt x="375046" y="35719"/>
                </a:lnTo>
                <a:lnTo>
                  <a:pt x="348257" y="35719"/>
                </a:lnTo>
                <a:lnTo>
                  <a:pt x="330397" y="35719"/>
                </a:lnTo>
                <a:lnTo>
                  <a:pt x="303608" y="35719"/>
                </a:lnTo>
                <a:lnTo>
                  <a:pt x="276819" y="35719"/>
                </a:lnTo>
                <a:lnTo>
                  <a:pt x="258960" y="35719"/>
                </a:lnTo>
                <a:lnTo>
                  <a:pt x="232171" y="35719"/>
                </a:lnTo>
                <a:lnTo>
                  <a:pt x="205382" y="35719"/>
                </a:lnTo>
                <a:lnTo>
                  <a:pt x="187522" y="35719"/>
                </a:lnTo>
                <a:lnTo>
                  <a:pt x="160733" y="35719"/>
                </a:lnTo>
                <a:lnTo>
                  <a:pt x="142874" y="35719"/>
                </a:lnTo>
                <a:lnTo>
                  <a:pt x="125015" y="35719"/>
                </a:lnTo>
                <a:lnTo>
                  <a:pt x="98226" y="35719"/>
                </a:lnTo>
                <a:lnTo>
                  <a:pt x="89297" y="35719"/>
                </a:lnTo>
                <a:lnTo>
                  <a:pt x="71437" y="35719"/>
                </a:lnTo>
                <a:lnTo>
                  <a:pt x="53578" y="35719"/>
                </a:lnTo>
                <a:lnTo>
                  <a:pt x="44648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304609" y="5357813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9296" y="892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62507" y="35718"/>
                </a:lnTo>
                <a:lnTo>
                  <a:pt x="53578" y="44648"/>
                </a:lnTo>
                <a:lnTo>
                  <a:pt x="44648" y="53578"/>
                </a:lnTo>
                <a:lnTo>
                  <a:pt x="35718" y="62507"/>
                </a:lnTo>
                <a:lnTo>
                  <a:pt x="17859" y="71437"/>
                </a:lnTo>
                <a:lnTo>
                  <a:pt x="8929" y="80367"/>
                </a:lnTo>
                <a:lnTo>
                  <a:pt x="8929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8929" y="142875"/>
                </a:lnTo>
                <a:lnTo>
                  <a:pt x="26789" y="151804"/>
                </a:lnTo>
                <a:lnTo>
                  <a:pt x="35718" y="160734"/>
                </a:lnTo>
                <a:lnTo>
                  <a:pt x="53578" y="178593"/>
                </a:lnTo>
                <a:lnTo>
                  <a:pt x="80367" y="178593"/>
                </a:lnTo>
                <a:lnTo>
                  <a:pt x="98226" y="187523"/>
                </a:lnTo>
                <a:lnTo>
                  <a:pt x="116086" y="18752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51804" y="178593"/>
                </a:lnTo>
                <a:lnTo>
                  <a:pt x="160734" y="178593"/>
                </a:lnTo>
                <a:lnTo>
                  <a:pt x="160734" y="17859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322468" y="5393531"/>
            <a:ext cx="241103" cy="294680"/>
          </a:xfrm>
          <a:custGeom>
            <a:avLst/>
            <a:gdLst/>
            <a:ahLst/>
            <a:cxnLst/>
            <a:rect l="0" t="0" r="0" b="0"/>
            <a:pathLst>
              <a:path w="241103" h="294680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32172" y="0"/>
                </a:lnTo>
                <a:lnTo>
                  <a:pt x="223242" y="8930"/>
                </a:lnTo>
                <a:lnTo>
                  <a:pt x="214312" y="17860"/>
                </a:lnTo>
                <a:lnTo>
                  <a:pt x="196453" y="35719"/>
                </a:lnTo>
                <a:lnTo>
                  <a:pt x="178594" y="62508"/>
                </a:lnTo>
                <a:lnTo>
                  <a:pt x="160734" y="80367"/>
                </a:lnTo>
                <a:lnTo>
                  <a:pt x="142875" y="116086"/>
                </a:lnTo>
                <a:lnTo>
                  <a:pt x="116086" y="142875"/>
                </a:lnTo>
                <a:lnTo>
                  <a:pt x="89297" y="178594"/>
                </a:lnTo>
                <a:lnTo>
                  <a:pt x="62508" y="214312"/>
                </a:lnTo>
                <a:lnTo>
                  <a:pt x="35719" y="250031"/>
                </a:lnTo>
                <a:lnTo>
                  <a:pt x="8930" y="276820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 figures below are similar.  Which transformation was used?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3352800" cy="349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507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Next to the scale below tell me if the dilation would get bigger, smaller, or stay the same.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 .28    ____________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K = 1.4    ___________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=1 ____________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 4   ____________</a:t>
            </a:r>
          </a:p>
        </p:txBody>
      </p:sp>
    </p:spTree>
    <p:extLst>
      <p:ext uri="{BB962C8B-B14F-4D97-AF65-F5344CB8AC3E}">
        <p14:creationId xmlns:p14="http://schemas.microsoft.com/office/powerpoint/2010/main" val="214296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Next to the scale below tell me if the dilation would get bigger, smaller, or stay the same.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 3    ____________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K = 1/3    ___________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=6     ____________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K = 1/2   ____________</a:t>
            </a:r>
          </a:p>
        </p:txBody>
      </p:sp>
    </p:spTree>
    <p:extLst>
      <p:ext uri="{BB962C8B-B14F-4D97-AF65-F5344CB8AC3E}">
        <p14:creationId xmlns:p14="http://schemas.microsoft.com/office/powerpoint/2010/main" val="19434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If I have a figure with vertices of A(6,2), B(-4,6),        C(8,-2), and D(12,-12), and want to dilate it with a scale of ½.  What are the new vertices?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919883" y="3464718"/>
            <a:ext cx="294681" cy="366119"/>
          </a:xfrm>
          <a:custGeom>
            <a:avLst/>
            <a:gdLst/>
            <a:ahLst/>
            <a:cxnLst/>
            <a:rect l="0" t="0" r="0" b="0"/>
            <a:pathLst>
              <a:path w="294681" h="366119">
                <a:moveTo>
                  <a:pt x="0" y="348258"/>
                </a:moveTo>
                <a:lnTo>
                  <a:pt x="0" y="348258"/>
                </a:lnTo>
                <a:lnTo>
                  <a:pt x="0" y="339328"/>
                </a:lnTo>
                <a:lnTo>
                  <a:pt x="0" y="330399"/>
                </a:lnTo>
                <a:lnTo>
                  <a:pt x="0" y="321469"/>
                </a:lnTo>
                <a:lnTo>
                  <a:pt x="8930" y="303610"/>
                </a:lnTo>
                <a:lnTo>
                  <a:pt x="17859" y="285750"/>
                </a:lnTo>
                <a:lnTo>
                  <a:pt x="26789" y="267891"/>
                </a:lnTo>
                <a:lnTo>
                  <a:pt x="35719" y="241102"/>
                </a:lnTo>
                <a:lnTo>
                  <a:pt x="44648" y="223243"/>
                </a:lnTo>
                <a:lnTo>
                  <a:pt x="53578" y="196453"/>
                </a:lnTo>
                <a:lnTo>
                  <a:pt x="62508" y="160735"/>
                </a:lnTo>
                <a:lnTo>
                  <a:pt x="80367" y="133946"/>
                </a:lnTo>
                <a:lnTo>
                  <a:pt x="89297" y="107157"/>
                </a:lnTo>
                <a:lnTo>
                  <a:pt x="107156" y="89297"/>
                </a:lnTo>
                <a:lnTo>
                  <a:pt x="116086" y="62508"/>
                </a:lnTo>
                <a:lnTo>
                  <a:pt x="125015" y="4464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51805" y="893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87523" y="44649"/>
                </a:lnTo>
                <a:lnTo>
                  <a:pt x="196453" y="62508"/>
                </a:lnTo>
                <a:lnTo>
                  <a:pt x="205383" y="80368"/>
                </a:lnTo>
                <a:lnTo>
                  <a:pt x="214312" y="107157"/>
                </a:lnTo>
                <a:lnTo>
                  <a:pt x="223242" y="142875"/>
                </a:lnTo>
                <a:lnTo>
                  <a:pt x="223242" y="169664"/>
                </a:lnTo>
                <a:lnTo>
                  <a:pt x="232172" y="205383"/>
                </a:lnTo>
                <a:lnTo>
                  <a:pt x="241101" y="241102"/>
                </a:lnTo>
                <a:lnTo>
                  <a:pt x="250031" y="267891"/>
                </a:lnTo>
                <a:lnTo>
                  <a:pt x="258961" y="294680"/>
                </a:lnTo>
                <a:lnTo>
                  <a:pt x="267890" y="312539"/>
                </a:lnTo>
                <a:lnTo>
                  <a:pt x="276820" y="330399"/>
                </a:lnTo>
                <a:lnTo>
                  <a:pt x="276820" y="339328"/>
                </a:lnTo>
                <a:lnTo>
                  <a:pt x="285750" y="357188"/>
                </a:lnTo>
                <a:lnTo>
                  <a:pt x="294680" y="357188"/>
                </a:lnTo>
                <a:lnTo>
                  <a:pt x="294680" y="366118"/>
                </a:lnTo>
                <a:lnTo>
                  <a:pt x="294680" y="366118"/>
                </a:lnTo>
                <a:lnTo>
                  <a:pt x="294680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00250" y="3607593"/>
            <a:ext cx="169665" cy="53579"/>
          </a:xfrm>
          <a:custGeom>
            <a:avLst/>
            <a:gdLst/>
            <a:ahLst/>
            <a:cxnLst/>
            <a:rect l="0" t="0" r="0" b="0"/>
            <a:pathLst>
              <a:path w="169665" h="5357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17860"/>
                </a:lnTo>
                <a:lnTo>
                  <a:pt x="116086" y="26789"/>
                </a:lnTo>
                <a:lnTo>
                  <a:pt x="142875" y="35719"/>
                </a:lnTo>
                <a:lnTo>
                  <a:pt x="151805" y="44649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23492" y="3366492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35719"/>
                </a:lnTo>
                <a:lnTo>
                  <a:pt x="44649" y="53578"/>
                </a:lnTo>
                <a:lnTo>
                  <a:pt x="80367" y="71437"/>
                </a:lnTo>
                <a:lnTo>
                  <a:pt x="98227" y="107156"/>
                </a:lnTo>
                <a:lnTo>
                  <a:pt x="98227" y="107156"/>
                </a:lnTo>
                <a:lnTo>
                  <a:pt x="9822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18172" y="3857625"/>
            <a:ext cx="1500188" cy="8930"/>
          </a:xfrm>
          <a:custGeom>
            <a:avLst/>
            <a:gdLst/>
            <a:ahLst/>
            <a:cxnLst/>
            <a:rect l="0" t="0" r="0" b="0"/>
            <a:pathLst>
              <a:path w="1500188" h="8930">
                <a:moveTo>
                  <a:pt x="0" y="0"/>
                </a:moveTo>
                <a:lnTo>
                  <a:pt x="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6" y="0"/>
                </a:lnTo>
                <a:lnTo>
                  <a:pt x="169664" y="0"/>
                </a:lnTo>
                <a:lnTo>
                  <a:pt x="214312" y="0"/>
                </a:lnTo>
                <a:lnTo>
                  <a:pt x="267891" y="0"/>
                </a:lnTo>
                <a:lnTo>
                  <a:pt x="321469" y="0"/>
                </a:lnTo>
                <a:lnTo>
                  <a:pt x="383976" y="0"/>
                </a:lnTo>
                <a:lnTo>
                  <a:pt x="446484" y="0"/>
                </a:lnTo>
                <a:lnTo>
                  <a:pt x="508992" y="0"/>
                </a:lnTo>
                <a:lnTo>
                  <a:pt x="580430" y="0"/>
                </a:lnTo>
                <a:lnTo>
                  <a:pt x="651867" y="0"/>
                </a:lnTo>
                <a:lnTo>
                  <a:pt x="723305" y="0"/>
                </a:lnTo>
                <a:lnTo>
                  <a:pt x="794742" y="0"/>
                </a:lnTo>
                <a:lnTo>
                  <a:pt x="875109" y="0"/>
                </a:lnTo>
                <a:lnTo>
                  <a:pt x="946547" y="0"/>
                </a:lnTo>
                <a:lnTo>
                  <a:pt x="1017984" y="8929"/>
                </a:lnTo>
                <a:lnTo>
                  <a:pt x="1089422" y="8929"/>
                </a:lnTo>
                <a:lnTo>
                  <a:pt x="1151930" y="8929"/>
                </a:lnTo>
                <a:lnTo>
                  <a:pt x="1214437" y="8929"/>
                </a:lnTo>
                <a:lnTo>
                  <a:pt x="1268016" y="8929"/>
                </a:lnTo>
                <a:lnTo>
                  <a:pt x="1321594" y="8929"/>
                </a:lnTo>
                <a:lnTo>
                  <a:pt x="1366242" y="0"/>
                </a:lnTo>
                <a:lnTo>
                  <a:pt x="1410891" y="0"/>
                </a:lnTo>
                <a:lnTo>
                  <a:pt x="1455539" y="0"/>
                </a:lnTo>
                <a:lnTo>
                  <a:pt x="1482328" y="0"/>
                </a:lnTo>
                <a:lnTo>
                  <a:pt x="1500187" y="0"/>
                </a:lnTo>
                <a:lnTo>
                  <a:pt x="15001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982391" y="4063007"/>
            <a:ext cx="330399" cy="428626"/>
          </a:xfrm>
          <a:custGeom>
            <a:avLst/>
            <a:gdLst/>
            <a:ahLst/>
            <a:cxnLst/>
            <a:rect l="0" t="0" r="0" b="0"/>
            <a:pathLst>
              <a:path w="330399" h="428626">
                <a:moveTo>
                  <a:pt x="0" y="107157"/>
                </a:moveTo>
                <a:lnTo>
                  <a:pt x="0" y="107157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17859" y="169664"/>
                </a:lnTo>
                <a:lnTo>
                  <a:pt x="26789" y="187524"/>
                </a:lnTo>
                <a:lnTo>
                  <a:pt x="35718" y="214313"/>
                </a:lnTo>
                <a:lnTo>
                  <a:pt x="35718" y="232172"/>
                </a:lnTo>
                <a:lnTo>
                  <a:pt x="44648" y="258961"/>
                </a:lnTo>
                <a:lnTo>
                  <a:pt x="53578" y="276821"/>
                </a:lnTo>
                <a:lnTo>
                  <a:pt x="62507" y="303610"/>
                </a:lnTo>
                <a:lnTo>
                  <a:pt x="71437" y="321469"/>
                </a:lnTo>
                <a:lnTo>
                  <a:pt x="80367" y="330399"/>
                </a:lnTo>
                <a:lnTo>
                  <a:pt x="80367" y="348258"/>
                </a:lnTo>
                <a:lnTo>
                  <a:pt x="80367" y="348258"/>
                </a:lnTo>
                <a:lnTo>
                  <a:pt x="80367" y="357188"/>
                </a:lnTo>
                <a:lnTo>
                  <a:pt x="89297" y="348258"/>
                </a:lnTo>
                <a:lnTo>
                  <a:pt x="80367" y="339329"/>
                </a:lnTo>
                <a:lnTo>
                  <a:pt x="80367" y="330399"/>
                </a:lnTo>
                <a:lnTo>
                  <a:pt x="80367" y="303610"/>
                </a:lnTo>
                <a:lnTo>
                  <a:pt x="71437" y="276821"/>
                </a:lnTo>
                <a:lnTo>
                  <a:pt x="62507" y="241102"/>
                </a:lnTo>
                <a:lnTo>
                  <a:pt x="53578" y="214313"/>
                </a:lnTo>
                <a:lnTo>
                  <a:pt x="53578" y="178594"/>
                </a:lnTo>
                <a:lnTo>
                  <a:pt x="44648" y="142875"/>
                </a:lnTo>
                <a:lnTo>
                  <a:pt x="44648" y="107157"/>
                </a:lnTo>
                <a:lnTo>
                  <a:pt x="44648" y="80368"/>
                </a:lnTo>
                <a:lnTo>
                  <a:pt x="44648" y="53579"/>
                </a:lnTo>
                <a:lnTo>
                  <a:pt x="53578" y="35719"/>
                </a:lnTo>
                <a:lnTo>
                  <a:pt x="62507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69664" y="44649"/>
                </a:lnTo>
                <a:lnTo>
                  <a:pt x="178593" y="62508"/>
                </a:lnTo>
                <a:lnTo>
                  <a:pt x="187523" y="80368"/>
                </a:lnTo>
                <a:lnTo>
                  <a:pt x="187523" y="89297"/>
                </a:lnTo>
                <a:lnTo>
                  <a:pt x="178593" y="107157"/>
                </a:lnTo>
                <a:lnTo>
                  <a:pt x="169664" y="116086"/>
                </a:lnTo>
                <a:lnTo>
                  <a:pt x="160734" y="125016"/>
                </a:lnTo>
                <a:lnTo>
                  <a:pt x="142875" y="133946"/>
                </a:lnTo>
                <a:lnTo>
                  <a:pt x="133945" y="133946"/>
                </a:lnTo>
                <a:lnTo>
                  <a:pt x="125015" y="133946"/>
                </a:lnTo>
                <a:lnTo>
                  <a:pt x="116086" y="133946"/>
                </a:lnTo>
                <a:lnTo>
                  <a:pt x="116086" y="133946"/>
                </a:lnTo>
                <a:lnTo>
                  <a:pt x="116086" y="133946"/>
                </a:lnTo>
                <a:lnTo>
                  <a:pt x="125015" y="133946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78593" y="160735"/>
                </a:lnTo>
                <a:lnTo>
                  <a:pt x="214312" y="178594"/>
                </a:lnTo>
                <a:lnTo>
                  <a:pt x="241101" y="196454"/>
                </a:lnTo>
                <a:lnTo>
                  <a:pt x="267890" y="223243"/>
                </a:lnTo>
                <a:lnTo>
                  <a:pt x="285750" y="241102"/>
                </a:lnTo>
                <a:lnTo>
                  <a:pt x="303609" y="276821"/>
                </a:lnTo>
                <a:lnTo>
                  <a:pt x="321468" y="303610"/>
                </a:lnTo>
                <a:lnTo>
                  <a:pt x="330398" y="330399"/>
                </a:lnTo>
                <a:lnTo>
                  <a:pt x="330398" y="357188"/>
                </a:lnTo>
                <a:lnTo>
                  <a:pt x="321468" y="383977"/>
                </a:lnTo>
                <a:lnTo>
                  <a:pt x="312539" y="392907"/>
                </a:lnTo>
                <a:lnTo>
                  <a:pt x="303609" y="410766"/>
                </a:lnTo>
                <a:lnTo>
                  <a:pt x="285750" y="419696"/>
                </a:lnTo>
                <a:lnTo>
                  <a:pt x="267890" y="428625"/>
                </a:lnTo>
                <a:lnTo>
                  <a:pt x="250031" y="428625"/>
                </a:lnTo>
                <a:lnTo>
                  <a:pt x="223242" y="428625"/>
                </a:lnTo>
                <a:lnTo>
                  <a:pt x="205382" y="419696"/>
                </a:lnTo>
                <a:lnTo>
                  <a:pt x="178593" y="419696"/>
                </a:lnTo>
                <a:lnTo>
                  <a:pt x="160734" y="410766"/>
                </a:lnTo>
                <a:lnTo>
                  <a:pt x="142875" y="392907"/>
                </a:lnTo>
                <a:lnTo>
                  <a:pt x="116086" y="383977"/>
                </a:lnTo>
                <a:lnTo>
                  <a:pt x="107156" y="366118"/>
                </a:lnTo>
                <a:lnTo>
                  <a:pt x="89297" y="348258"/>
                </a:lnTo>
                <a:lnTo>
                  <a:pt x="89297" y="339329"/>
                </a:lnTo>
                <a:lnTo>
                  <a:pt x="89297" y="3393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30648" y="4027289"/>
            <a:ext cx="26791" cy="80368"/>
          </a:xfrm>
          <a:custGeom>
            <a:avLst/>
            <a:gdLst/>
            <a:ahLst/>
            <a:cxnLst/>
            <a:rect l="0" t="0" r="0" b="0"/>
            <a:pathLst>
              <a:path w="26791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71437"/>
                </a:lnTo>
                <a:lnTo>
                  <a:pt x="26790" y="80367"/>
                </a:lnTo>
                <a:lnTo>
                  <a:pt x="2679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43188" y="4482703"/>
            <a:ext cx="1473399" cy="26790"/>
          </a:xfrm>
          <a:custGeom>
            <a:avLst/>
            <a:gdLst/>
            <a:ahLst/>
            <a:cxnLst/>
            <a:rect l="0" t="0" r="0" b="0"/>
            <a:pathLst>
              <a:path w="1473399" h="26790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89296" y="0"/>
                </a:lnTo>
                <a:lnTo>
                  <a:pt x="133945" y="0"/>
                </a:lnTo>
                <a:lnTo>
                  <a:pt x="178593" y="0"/>
                </a:lnTo>
                <a:lnTo>
                  <a:pt x="232171" y="0"/>
                </a:lnTo>
                <a:lnTo>
                  <a:pt x="294679" y="0"/>
                </a:lnTo>
                <a:lnTo>
                  <a:pt x="366117" y="8929"/>
                </a:lnTo>
                <a:lnTo>
                  <a:pt x="428625" y="8929"/>
                </a:lnTo>
                <a:lnTo>
                  <a:pt x="500062" y="17859"/>
                </a:lnTo>
                <a:lnTo>
                  <a:pt x="580429" y="17859"/>
                </a:lnTo>
                <a:lnTo>
                  <a:pt x="651867" y="17859"/>
                </a:lnTo>
                <a:lnTo>
                  <a:pt x="723304" y="26789"/>
                </a:lnTo>
                <a:lnTo>
                  <a:pt x="794742" y="26789"/>
                </a:lnTo>
                <a:lnTo>
                  <a:pt x="866179" y="26789"/>
                </a:lnTo>
                <a:lnTo>
                  <a:pt x="937617" y="26789"/>
                </a:lnTo>
                <a:lnTo>
                  <a:pt x="1009054" y="26789"/>
                </a:lnTo>
                <a:lnTo>
                  <a:pt x="1080492" y="26789"/>
                </a:lnTo>
                <a:lnTo>
                  <a:pt x="1143000" y="26789"/>
                </a:lnTo>
                <a:lnTo>
                  <a:pt x="1205507" y="17859"/>
                </a:lnTo>
                <a:lnTo>
                  <a:pt x="1259085" y="17859"/>
                </a:lnTo>
                <a:lnTo>
                  <a:pt x="1312664" y="17859"/>
                </a:lnTo>
                <a:lnTo>
                  <a:pt x="1357312" y="17859"/>
                </a:lnTo>
                <a:lnTo>
                  <a:pt x="1401960" y="17859"/>
                </a:lnTo>
                <a:lnTo>
                  <a:pt x="1437679" y="17859"/>
                </a:lnTo>
                <a:lnTo>
                  <a:pt x="1464468" y="17859"/>
                </a:lnTo>
                <a:lnTo>
                  <a:pt x="1473398" y="17859"/>
                </a:lnTo>
                <a:lnTo>
                  <a:pt x="147339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44898" y="4839890"/>
            <a:ext cx="401837" cy="473275"/>
          </a:xfrm>
          <a:custGeom>
            <a:avLst/>
            <a:gdLst/>
            <a:ahLst/>
            <a:cxnLst/>
            <a:rect l="0" t="0" r="0" b="0"/>
            <a:pathLst>
              <a:path w="401837" h="473275">
                <a:moveTo>
                  <a:pt x="250032" y="0"/>
                </a:moveTo>
                <a:lnTo>
                  <a:pt x="250032" y="0"/>
                </a:lnTo>
                <a:lnTo>
                  <a:pt x="241102" y="0"/>
                </a:lnTo>
                <a:lnTo>
                  <a:pt x="241102" y="0"/>
                </a:lnTo>
                <a:lnTo>
                  <a:pt x="232172" y="0"/>
                </a:lnTo>
                <a:lnTo>
                  <a:pt x="223243" y="0"/>
                </a:lnTo>
                <a:lnTo>
                  <a:pt x="205383" y="0"/>
                </a:lnTo>
                <a:lnTo>
                  <a:pt x="187524" y="8930"/>
                </a:lnTo>
                <a:lnTo>
                  <a:pt x="160735" y="17860"/>
                </a:lnTo>
                <a:lnTo>
                  <a:pt x="142875" y="35719"/>
                </a:lnTo>
                <a:lnTo>
                  <a:pt x="116086" y="53579"/>
                </a:lnTo>
                <a:lnTo>
                  <a:pt x="89297" y="71438"/>
                </a:lnTo>
                <a:lnTo>
                  <a:pt x="62508" y="107157"/>
                </a:lnTo>
                <a:lnTo>
                  <a:pt x="44649" y="133946"/>
                </a:lnTo>
                <a:lnTo>
                  <a:pt x="26790" y="169665"/>
                </a:lnTo>
                <a:lnTo>
                  <a:pt x="8930" y="205383"/>
                </a:lnTo>
                <a:lnTo>
                  <a:pt x="0" y="241102"/>
                </a:lnTo>
                <a:lnTo>
                  <a:pt x="8930" y="276821"/>
                </a:lnTo>
                <a:lnTo>
                  <a:pt x="17860" y="303610"/>
                </a:lnTo>
                <a:lnTo>
                  <a:pt x="35719" y="330399"/>
                </a:lnTo>
                <a:lnTo>
                  <a:pt x="62508" y="357188"/>
                </a:lnTo>
                <a:lnTo>
                  <a:pt x="98227" y="383977"/>
                </a:lnTo>
                <a:lnTo>
                  <a:pt x="133946" y="401837"/>
                </a:lnTo>
                <a:lnTo>
                  <a:pt x="169665" y="419696"/>
                </a:lnTo>
                <a:lnTo>
                  <a:pt x="205383" y="437555"/>
                </a:lnTo>
                <a:lnTo>
                  <a:pt x="241102" y="455415"/>
                </a:lnTo>
                <a:lnTo>
                  <a:pt x="276821" y="464344"/>
                </a:lnTo>
                <a:lnTo>
                  <a:pt x="312540" y="464344"/>
                </a:lnTo>
                <a:lnTo>
                  <a:pt x="348258" y="473274"/>
                </a:lnTo>
                <a:lnTo>
                  <a:pt x="375047" y="464344"/>
                </a:lnTo>
                <a:lnTo>
                  <a:pt x="392907" y="464344"/>
                </a:lnTo>
                <a:lnTo>
                  <a:pt x="401836" y="464344"/>
                </a:lnTo>
                <a:lnTo>
                  <a:pt x="401836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64594" y="4741664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8929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35718"/>
                </a:lnTo>
                <a:lnTo>
                  <a:pt x="44648" y="53578"/>
                </a:lnTo>
                <a:lnTo>
                  <a:pt x="53578" y="71437"/>
                </a:lnTo>
                <a:lnTo>
                  <a:pt x="62508" y="89297"/>
                </a:lnTo>
                <a:lnTo>
                  <a:pt x="6250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03922" y="5313164"/>
            <a:ext cx="1500188" cy="17860"/>
          </a:xfrm>
          <a:custGeom>
            <a:avLst/>
            <a:gdLst/>
            <a:ahLst/>
            <a:cxnLst/>
            <a:rect l="0" t="0" r="0" b="0"/>
            <a:pathLst>
              <a:path w="1500188" h="17860">
                <a:moveTo>
                  <a:pt x="0" y="17859"/>
                </a:moveTo>
                <a:lnTo>
                  <a:pt x="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71437" y="17859"/>
                </a:lnTo>
                <a:lnTo>
                  <a:pt x="116086" y="17859"/>
                </a:lnTo>
                <a:lnTo>
                  <a:pt x="160734" y="17859"/>
                </a:lnTo>
                <a:lnTo>
                  <a:pt x="214312" y="17859"/>
                </a:lnTo>
                <a:lnTo>
                  <a:pt x="267891" y="17859"/>
                </a:lnTo>
                <a:lnTo>
                  <a:pt x="330398" y="17859"/>
                </a:lnTo>
                <a:lnTo>
                  <a:pt x="392906" y="17859"/>
                </a:lnTo>
                <a:lnTo>
                  <a:pt x="464344" y="17859"/>
                </a:lnTo>
                <a:lnTo>
                  <a:pt x="535781" y="17859"/>
                </a:lnTo>
                <a:lnTo>
                  <a:pt x="607219" y="8930"/>
                </a:lnTo>
                <a:lnTo>
                  <a:pt x="678656" y="8930"/>
                </a:lnTo>
                <a:lnTo>
                  <a:pt x="750094" y="17859"/>
                </a:lnTo>
                <a:lnTo>
                  <a:pt x="830461" y="17859"/>
                </a:lnTo>
                <a:lnTo>
                  <a:pt x="901898" y="17859"/>
                </a:lnTo>
                <a:lnTo>
                  <a:pt x="973336" y="17859"/>
                </a:lnTo>
                <a:lnTo>
                  <a:pt x="1044773" y="8930"/>
                </a:lnTo>
                <a:lnTo>
                  <a:pt x="1107281" y="8930"/>
                </a:lnTo>
                <a:lnTo>
                  <a:pt x="1169789" y="8930"/>
                </a:lnTo>
                <a:lnTo>
                  <a:pt x="1232297" y="0"/>
                </a:lnTo>
                <a:lnTo>
                  <a:pt x="1285875" y="0"/>
                </a:lnTo>
                <a:lnTo>
                  <a:pt x="1339453" y="0"/>
                </a:lnTo>
                <a:lnTo>
                  <a:pt x="1384101" y="0"/>
                </a:lnTo>
                <a:lnTo>
                  <a:pt x="1428750" y="0"/>
                </a:lnTo>
                <a:lnTo>
                  <a:pt x="1464469" y="0"/>
                </a:lnTo>
                <a:lnTo>
                  <a:pt x="1491258" y="0"/>
                </a:lnTo>
                <a:lnTo>
                  <a:pt x="1500187" y="0"/>
                </a:lnTo>
                <a:lnTo>
                  <a:pt x="15001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41352" y="5607843"/>
            <a:ext cx="428626" cy="598290"/>
          </a:xfrm>
          <a:custGeom>
            <a:avLst/>
            <a:gdLst/>
            <a:ahLst/>
            <a:cxnLst/>
            <a:rect l="0" t="0" r="0" b="0"/>
            <a:pathLst>
              <a:path w="428626" h="598290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26789" y="196453"/>
                </a:lnTo>
                <a:lnTo>
                  <a:pt x="35718" y="232172"/>
                </a:lnTo>
                <a:lnTo>
                  <a:pt x="44648" y="258961"/>
                </a:lnTo>
                <a:lnTo>
                  <a:pt x="53578" y="294680"/>
                </a:lnTo>
                <a:lnTo>
                  <a:pt x="71437" y="339328"/>
                </a:lnTo>
                <a:lnTo>
                  <a:pt x="80367" y="375047"/>
                </a:lnTo>
                <a:lnTo>
                  <a:pt x="89296" y="410766"/>
                </a:lnTo>
                <a:lnTo>
                  <a:pt x="98226" y="446484"/>
                </a:lnTo>
                <a:lnTo>
                  <a:pt x="98226" y="482203"/>
                </a:lnTo>
                <a:lnTo>
                  <a:pt x="107156" y="508992"/>
                </a:lnTo>
                <a:lnTo>
                  <a:pt x="116086" y="526852"/>
                </a:lnTo>
                <a:lnTo>
                  <a:pt x="116086" y="535781"/>
                </a:lnTo>
                <a:lnTo>
                  <a:pt x="116086" y="544711"/>
                </a:lnTo>
                <a:lnTo>
                  <a:pt x="116086" y="544711"/>
                </a:lnTo>
                <a:lnTo>
                  <a:pt x="116086" y="535781"/>
                </a:lnTo>
                <a:lnTo>
                  <a:pt x="116086" y="526852"/>
                </a:lnTo>
                <a:lnTo>
                  <a:pt x="107156" y="500062"/>
                </a:lnTo>
                <a:lnTo>
                  <a:pt x="98226" y="473273"/>
                </a:lnTo>
                <a:lnTo>
                  <a:pt x="89296" y="446484"/>
                </a:lnTo>
                <a:lnTo>
                  <a:pt x="89296" y="410766"/>
                </a:lnTo>
                <a:lnTo>
                  <a:pt x="80367" y="375047"/>
                </a:lnTo>
                <a:lnTo>
                  <a:pt x="71437" y="339328"/>
                </a:lnTo>
                <a:lnTo>
                  <a:pt x="62507" y="294680"/>
                </a:lnTo>
                <a:lnTo>
                  <a:pt x="53578" y="250031"/>
                </a:lnTo>
                <a:lnTo>
                  <a:pt x="53578" y="214312"/>
                </a:lnTo>
                <a:lnTo>
                  <a:pt x="44648" y="178594"/>
                </a:lnTo>
                <a:lnTo>
                  <a:pt x="44648" y="133945"/>
                </a:lnTo>
                <a:lnTo>
                  <a:pt x="44648" y="98227"/>
                </a:lnTo>
                <a:lnTo>
                  <a:pt x="44648" y="71437"/>
                </a:lnTo>
                <a:lnTo>
                  <a:pt x="53578" y="44648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6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78593" y="17859"/>
                </a:lnTo>
                <a:lnTo>
                  <a:pt x="214312" y="44648"/>
                </a:lnTo>
                <a:lnTo>
                  <a:pt x="250031" y="71437"/>
                </a:lnTo>
                <a:lnTo>
                  <a:pt x="285750" y="98227"/>
                </a:lnTo>
                <a:lnTo>
                  <a:pt x="312539" y="142875"/>
                </a:lnTo>
                <a:lnTo>
                  <a:pt x="348257" y="178594"/>
                </a:lnTo>
                <a:lnTo>
                  <a:pt x="375046" y="223242"/>
                </a:lnTo>
                <a:lnTo>
                  <a:pt x="392906" y="267891"/>
                </a:lnTo>
                <a:lnTo>
                  <a:pt x="410765" y="312539"/>
                </a:lnTo>
                <a:lnTo>
                  <a:pt x="428625" y="348258"/>
                </a:lnTo>
                <a:lnTo>
                  <a:pt x="428625" y="392906"/>
                </a:lnTo>
                <a:lnTo>
                  <a:pt x="428625" y="437555"/>
                </a:lnTo>
                <a:lnTo>
                  <a:pt x="428625" y="473273"/>
                </a:lnTo>
                <a:lnTo>
                  <a:pt x="410765" y="508992"/>
                </a:lnTo>
                <a:lnTo>
                  <a:pt x="401836" y="535781"/>
                </a:lnTo>
                <a:lnTo>
                  <a:pt x="383976" y="562570"/>
                </a:lnTo>
                <a:lnTo>
                  <a:pt x="357187" y="580430"/>
                </a:lnTo>
                <a:lnTo>
                  <a:pt x="339328" y="589359"/>
                </a:lnTo>
                <a:lnTo>
                  <a:pt x="312539" y="598289"/>
                </a:lnTo>
                <a:lnTo>
                  <a:pt x="285750" y="598289"/>
                </a:lnTo>
                <a:lnTo>
                  <a:pt x="258961" y="589359"/>
                </a:lnTo>
                <a:lnTo>
                  <a:pt x="232171" y="580430"/>
                </a:lnTo>
                <a:lnTo>
                  <a:pt x="214312" y="571500"/>
                </a:lnTo>
                <a:lnTo>
                  <a:pt x="187523" y="553641"/>
                </a:lnTo>
                <a:lnTo>
                  <a:pt x="169664" y="535781"/>
                </a:lnTo>
                <a:lnTo>
                  <a:pt x="142875" y="508992"/>
                </a:lnTo>
                <a:lnTo>
                  <a:pt x="125015" y="491133"/>
                </a:lnTo>
                <a:lnTo>
                  <a:pt x="98226" y="455414"/>
                </a:lnTo>
                <a:lnTo>
                  <a:pt x="98226" y="455414"/>
                </a:lnTo>
                <a:lnTo>
                  <a:pt x="98226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89609" y="5554266"/>
            <a:ext cx="53580" cy="89297"/>
          </a:xfrm>
          <a:custGeom>
            <a:avLst/>
            <a:gdLst/>
            <a:ahLst/>
            <a:cxnLst/>
            <a:rect l="0" t="0" r="0" b="0"/>
            <a:pathLst>
              <a:path w="53580" h="8929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35718"/>
                </a:lnTo>
                <a:lnTo>
                  <a:pt x="44649" y="62507"/>
                </a:lnTo>
                <a:lnTo>
                  <a:pt x="53579" y="80366"/>
                </a:lnTo>
                <a:lnTo>
                  <a:pt x="53579" y="89296"/>
                </a:lnTo>
                <a:lnTo>
                  <a:pt x="5357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21781" y="6161484"/>
            <a:ext cx="1616275" cy="44649"/>
          </a:xfrm>
          <a:custGeom>
            <a:avLst/>
            <a:gdLst/>
            <a:ahLst/>
            <a:cxnLst/>
            <a:rect l="0" t="0" r="0" b="0"/>
            <a:pathLst>
              <a:path w="1616275" h="44649">
                <a:moveTo>
                  <a:pt x="0" y="26789"/>
                </a:moveTo>
                <a:lnTo>
                  <a:pt x="0" y="26789"/>
                </a:lnTo>
                <a:lnTo>
                  <a:pt x="17860" y="26789"/>
                </a:lnTo>
                <a:lnTo>
                  <a:pt x="44649" y="17859"/>
                </a:lnTo>
                <a:lnTo>
                  <a:pt x="89297" y="17859"/>
                </a:lnTo>
                <a:lnTo>
                  <a:pt x="133946" y="8929"/>
                </a:lnTo>
                <a:lnTo>
                  <a:pt x="196453" y="8929"/>
                </a:lnTo>
                <a:lnTo>
                  <a:pt x="250032" y="0"/>
                </a:lnTo>
                <a:lnTo>
                  <a:pt x="321469" y="0"/>
                </a:lnTo>
                <a:lnTo>
                  <a:pt x="383977" y="0"/>
                </a:lnTo>
                <a:lnTo>
                  <a:pt x="464344" y="0"/>
                </a:lnTo>
                <a:lnTo>
                  <a:pt x="544711" y="8929"/>
                </a:lnTo>
                <a:lnTo>
                  <a:pt x="625078" y="8929"/>
                </a:lnTo>
                <a:lnTo>
                  <a:pt x="705446" y="17859"/>
                </a:lnTo>
                <a:lnTo>
                  <a:pt x="785813" y="26789"/>
                </a:lnTo>
                <a:lnTo>
                  <a:pt x="866180" y="26789"/>
                </a:lnTo>
                <a:lnTo>
                  <a:pt x="946547" y="26789"/>
                </a:lnTo>
                <a:lnTo>
                  <a:pt x="1026914" y="35718"/>
                </a:lnTo>
                <a:lnTo>
                  <a:pt x="1098352" y="35718"/>
                </a:lnTo>
                <a:lnTo>
                  <a:pt x="1178719" y="26789"/>
                </a:lnTo>
                <a:lnTo>
                  <a:pt x="1250157" y="26789"/>
                </a:lnTo>
                <a:lnTo>
                  <a:pt x="1312664" y="26789"/>
                </a:lnTo>
                <a:lnTo>
                  <a:pt x="1384102" y="26789"/>
                </a:lnTo>
                <a:lnTo>
                  <a:pt x="1446610" y="26789"/>
                </a:lnTo>
                <a:lnTo>
                  <a:pt x="1500188" y="35718"/>
                </a:lnTo>
                <a:lnTo>
                  <a:pt x="1553766" y="35718"/>
                </a:lnTo>
                <a:lnTo>
                  <a:pt x="1616274" y="44648"/>
                </a:lnTo>
                <a:lnTo>
                  <a:pt x="1616274" y="44648"/>
                </a:lnTo>
                <a:lnTo>
                  <a:pt x="161627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Answer the following questions for Reflections.</a:t>
            </a:r>
          </a:p>
          <a:p>
            <a:pPr marL="114300" indent="0" algn="ctr">
              <a:buNone/>
            </a:pPr>
            <a:endParaRPr lang="en-US" dirty="0"/>
          </a:p>
          <a:p>
            <a:pPr marL="571500" indent="-457200" algn="ctr">
              <a:buAutoNum type="arabicPeriod"/>
            </a:pPr>
            <a:r>
              <a:rPr lang="en-US" dirty="0" smtClean="0"/>
              <a:t>Called a __________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Size and Shape ______ change.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Perimeter and Area _____ change.</a:t>
            </a:r>
          </a:p>
          <a:p>
            <a:pPr marL="571500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28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If I have a figure with vertices of A(8,16), B(-4,8),        C(8,-12), and D(12,-12), and want to dilate it with a scale of 1/4.  What are the new vertices?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919883" y="3429000"/>
            <a:ext cx="366118" cy="401837"/>
          </a:xfrm>
          <a:custGeom>
            <a:avLst/>
            <a:gdLst/>
            <a:ahLst/>
            <a:cxnLst/>
            <a:rect l="0" t="0" r="0" b="0"/>
            <a:pathLst>
              <a:path w="366118" h="401837">
                <a:moveTo>
                  <a:pt x="0" y="401836"/>
                </a:moveTo>
                <a:lnTo>
                  <a:pt x="0" y="401836"/>
                </a:lnTo>
                <a:lnTo>
                  <a:pt x="0" y="401836"/>
                </a:lnTo>
                <a:lnTo>
                  <a:pt x="0" y="401836"/>
                </a:lnTo>
                <a:lnTo>
                  <a:pt x="8930" y="392906"/>
                </a:lnTo>
                <a:lnTo>
                  <a:pt x="8930" y="383976"/>
                </a:lnTo>
                <a:lnTo>
                  <a:pt x="17859" y="366117"/>
                </a:lnTo>
                <a:lnTo>
                  <a:pt x="26789" y="348257"/>
                </a:lnTo>
                <a:lnTo>
                  <a:pt x="35719" y="330398"/>
                </a:lnTo>
                <a:lnTo>
                  <a:pt x="44648" y="303609"/>
                </a:lnTo>
                <a:lnTo>
                  <a:pt x="62508" y="267890"/>
                </a:lnTo>
                <a:lnTo>
                  <a:pt x="71437" y="241101"/>
                </a:lnTo>
                <a:lnTo>
                  <a:pt x="89297" y="214312"/>
                </a:lnTo>
                <a:lnTo>
                  <a:pt x="98226" y="187523"/>
                </a:lnTo>
                <a:lnTo>
                  <a:pt x="116086" y="151804"/>
                </a:lnTo>
                <a:lnTo>
                  <a:pt x="125015" y="125015"/>
                </a:lnTo>
                <a:lnTo>
                  <a:pt x="133945" y="98226"/>
                </a:lnTo>
                <a:lnTo>
                  <a:pt x="142875" y="80367"/>
                </a:lnTo>
                <a:lnTo>
                  <a:pt x="151805" y="53578"/>
                </a:lnTo>
                <a:lnTo>
                  <a:pt x="160734" y="35718"/>
                </a:lnTo>
                <a:lnTo>
                  <a:pt x="169664" y="26789"/>
                </a:lnTo>
                <a:lnTo>
                  <a:pt x="178594" y="8929"/>
                </a:lnTo>
                <a:lnTo>
                  <a:pt x="187523" y="8929"/>
                </a:lnTo>
                <a:lnTo>
                  <a:pt x="196453" y="0"/>
                </a:lnTo>
                <a:lnTo>
                  <a:pt x="205383" y="0"/>
                </a:lnTo>
                <a:lnTo>
                  <a:pt x="214312" y="8929"/>
                </a:lnTo>
                <a:lnTo>
                  <a:pt x="223242" y="17859"/>
                </a:lnTo>
                <a:lnTo>
                  <a:pt x="241101" y="26789"/>
                </a:lnTo>
                <a:lnTo>
                  <a:pt x="250031" y="44648"/>
                </a:lnTo>
                <a:lnTo>
                  <a:pt x="258961" y="62507"/>
                </a:lnTo>
                <a:lnTo>
                  <a:pt x="267890" y="89296"/>
                </a:lnTo>
                <a:lnTo>
                  <a:pt x="276820" y="116086"/>
                </a:lnTo>
                <a:lnTo>
                  <a:pt x="276820" y="142875"/>
                </a:lnTo>
                <a:lnTo>
                  <a:pt x="285750" y="178593"/>
                </a:lnTo>
                <a:lnTo>
                  <a:pt x="294680" y="205382"/>
                </a:lnTo>
                <a:lnTo>
                  <a:pt x="294680" y="232171"/>
                </a:lnTo>
                <a:lnTo>
                  <a:pt x="303609" y="267890"/>
                </a:lnTo>
                <a:lnTo>
                  <a:pt x="312539" y="294679"/>
                </a:lnTo>
                <a:lnTo>
                  <a:pt x="321469" y="321468"/>
                </a:lnTo>
                <a:lnTo>
                  <a:pt x="330398" y="339328"/>
                </a:lnTo>
                <a:lnTo>
                  <a:pt x="339328" y="366117"/>
                </a:lnTo>
                <a:lnTo>
                  <a:pt x="348258" y="375046"/>
                </a:lnTo>
                <a:lnTo>
                  <a:pt x="357187" y="392906"/>
                </a:lnTo>
                <a:lnTo>
                  <a:pt x="366117" y="401836"/>
                </a:lnTo>
                <a:lnTo>
                  <a:pt x="366117" y="401836"/>
                </a:lnTo>
                <a:lnTo>
                  <a:pt x="366117" y="401836"/>
                </a:lnTo>
                <a:lnTo>
                  <a:pt x="366117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44898" y="3598664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60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89297" y="17859"/>
                </a:lnTo>
                <a:lnTo>
                  <a:pt x="116086" y="17859"/>
                </a:lnTo>
                <a:lnTo>
                  <a:pt x="151805" y="17859"/>
                </a:lnTo>
                <a:lnTo>
                  <a:pt x="169665" y="26789"/>
                </a:lnTo>
                <a:lnTo>
                  <a:pt x="187524" y="26789"/>
                </a:lnTo>
                <a:lnTo>
                  <a:pt x="18752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03859" y="3295054"/>
            <a:ext cx="44650" cy="89298"/>
          </a:xfrm>
          <a:custGeom>
            <a:avLst/>
            <a:gdLst/>
            <a:ahLst/>
            <a:cxnLst/>
            <a:rect l="0" t="0" r="0" b="0"/>
            <a:pathLst>
              <a:path w="44650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35719" y="62508"/>
                </a:lnTo>
                <a:lnTo>
                  <a:pt x="44649" y="80367"/>
                </a:lnTo>
                <a:lnTo>
                  <a:pt x="44649" y="89297"/>
                </a:lnTo>
                <a:lnTo>
                  <a:pt x="4464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62820" y="3830836"/>
            <a:ext cx="1732361" cy="26790"/>
          </a:xfrm>
          <a:custGeom>
            <a:avLst/>
            <a:gdLst/>
            <a:ahLst/>
            <a:cxnLst/>
            <a:rect l="0" t="0" r="0" b="0"/>
            <a:pathLst>
              <a:path w="173236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89297" y="26789"/>
                </a:lnTo>
                <a:lnTo>
                  <a:pt x="125016" y="26789"/>
                </a:lnTo>
                <a:lnTo>
                  <a:pt x="160735" y="26789"/>
                </a:lnTo>
                <a:lnTo>
                  <a:pt x="205383" y="26789"/>
                </a:lnTo>
                <a:lnTo>
                  <a:pt x="250032" y="26789"/>
                </a:lnTo>
                <a:lnTo>
                  <a:pt x="303610" y="26789"/>
                </a:lnTo>
                <a:lnTo>
                  <a:pt x="357188" y="26789"/>
                </a:lnTo>
                <a:lnTo>
                  <a:pt x="410766" y="26789"/>
                </a:lnTo>
                <a:lnTo>
                  <a:pt x="473274" y="17859"/>
                </a:lnTo>
                <a:lnTo>
                  <a:pt x="535782" y="17859"/>
                </a:lnTo>
                <a:lnTo>
                  <a:pt x="598289" y="17859"/>
                </a:lnTo>
                <a:lnTo>
                  <a:pt x="660797" y="8929"/>
                </a:lnTo>
                <a:lnTo>
                  <a:pt x="732235" y="8929"/>
                </a:lnTo>
                <a:lnTo>
                  <a:pt x="803672" y="8929"/>
                </a:lnTo>
                <a:lnTo>
                  <a:pt x="875110" y="8929"/>
                </a:lnTo>
                <a:lnTo>
                  <a:pt x="946547" y="8929"/>
                </a:lnTo>
                <a:lnTo>
                  <a:pt x="1017985" y="8929"/>
                </a:lnTo>
                <a:lnTo>
                  <a:pt x="1089422" y="0"/>
                </a:lnTo>
                <a:lnTo>
                  <a:pt x="1151930" y="0"/>
                </a:lnTo>
                <a:lnTo>
                  <a:pt x="1214438" y="0"/>
                </a:lnTo>
                <a:lnTo>
                  <a:pt x="1276946" y="0"/>
                </a:lnTo>
                <a:lnTo>
                  <a:pt x="1339453" y="0"/>
                </a:lnTo>
                <a:lnTo>
                  <a:pt x="1401961" y="0"/>
                </a:lnTo>
                <a:lnTo>
                  <a:pt x="1464469" y="0"/>
                </a:lnTo>
                <a:lnTo>
                  <a:pt x="1518047" y="0"/>
                </a:lnTo>
                <a:lnTo>
                  <a:pt x="1562696" y="0"/>
                </a:lnTo>
                <a:lnTo>
                  <a:pt x="1607344" y="0"/>
                </a:lnTo>
                <a:lnTo>
                  <a:pt x="1651993" y="0"/>
                </a:lnTo>
                <a:lnTo>
                  <a:pt x="1687711" y="0"/>
                </a:lnTo>
                <a:lnTo>
                  <a:pt x="1714500" y="0"/>
                </a:lnTo>
                <a:lnTo>
                  <a:pt x="1732360" y="0"/>
                </a:lnTo>
                <a:lnTo>
                  <a:pt x="17323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62758" y="4080867"/>
            <a:ext cx="375048" cy="455415"/>
          </a:xfrm>
          <a:custGeom>
            <a:avLst/>
            <a:gdLst/>
            <a:ahLst/>
            <a:cxnLst/>
            <a:rect l="0" t="0" r="0" b="0"/>
            <a:pathLst>
              <a:path w="375048" h="455415">
                <a:moveTo>
                  <a:pt x="0" y="71437"/>
                </a:move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42875"/>
                </a:lnTo>
                <a:lnTo>
                  <a:pt x="17859" y="169664"/>
                </a:lnTo>
                <a:lnTo>
                  <a:pt x="26789" y="196453"/>
                </a:lnTo>
                <a:lnTo>
                  <a:pt x="44648" y="232172"/>
                </a:lnTo>
                <a:lnTo>
                  <a:pt x="53578" y="267890"/>
                </a:lnTo>
                <a:lnTo>
                  <a:pt x="62508" y="303609"/>
                </a:lnTo>
                <a:lnTo>
                  <a:pt x="71437" y="339328"/>
                </a:lnTo>
                <a:lnTo>
                  <a:pt x="80367" y="375047"/>
                </a:lnTo>
                <a:lnTo>
                  <a:pt x="89297" y="401836"/>
                </a:lnTo>
                <a:lnTo>
                  <a:pt x="98226" y="419695"/>
                </a:lnTo>
                <a:lnTo>
                  <a:pt x="98226" y="437554"/>
                </a:lnTo>
                <a:lnTo>
                  <a:pt x="98226" y="446484"/>
                </a:lnTo>
                <a:lnTo>
                  <a:pt x="107156" y="455414"/>
                </a:lnTo>
                <a:lnTo>
                  <a:pt x="107156" y="455414"/>
                </a:lnTo>
                <a:lnTo>
                  <a:pt x="107156" y="446484"/>
                </a:lnTo>
                <a:lnTo>
                  <a:pt x="107156" y="437554"/>
                </a:lnTo>
                <a:lnTo>
                  <a:pt x="107156" y="410765"/>
                </a:lnTo>
                <a:lnTo>
                  <a:pt x="107156" y="383976"/>
                </a:lnTo>
                <a:lnTo>
                  <a:pt x="98226" y="348258"/>
                </a:lnTo>
                <a:lnTo>
                  <a:pt x="89297" y="312539"/>
                </a:lnTo>
                <a:lnTo>
                  <a:pt x="80367" y="276820"/>
                </a:lnTo>
                <a:lnTo>
                  <a:pt x="71437" y="232172"/>
                </a:lnTo>
                <a:lnTo>
                  <a:pt x="62508" y="196453"/>
                </a:lnTo>
                <a:lnTo>
                  <a:pt x="53578" y="151804"/>
                </a:lnTo>
                <a:lnTo>
                  <a:pt x="53578" y="125015"/>
                </a:lnTo>
                <a:lnTo>
                  <a:pt x="53578" y="89297"/>
                </a:lnTo>
                <a:lnTo>
                  <a:pt x="53578" y="62508"/>
                </a:lnTo>
                <a:lnTo>
                  <a:pt x="62508" y="44648"/>
                </a:lnTo>
                <a:lnTo>
                  <a:pt x="71437" y="26789"/>
                </a:lnTo>
                <a:lnTo>
                  <a:pt x="89297" y="8929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78594" y="17859"/>
                </a:lnTo>
                <a:lnTo>
                  <a:pt x="205383" y="26789"/>
                </a:lnTo>
                <a:lnTo>
                  <a:pt x="223242" y="44648"/>
                </a:lnTo>
                <a:lnTo>
                  <a:pt x="232172" y="62508"/>
                </a:lnTo>
                <a:lnTo>
                  <a:pt x="241101" y="80367"/>
                </a:lnTo>
                <a:lnTo>
                  <a:pt x="241101" y="98226"/>
                </a:lnTo>
                <a:lnTo>
                  <a:pt x="232172" y="116086"/>
                </a:lnTo>
                <a:lnTo>
                  <a:pt x="223242" y="125015"/>
                </a:lnTo>
                <a:lnTo>
                  <a:pt x="214312" y="125015"/>
                </a:lnTo>
                <a:lnTo>
                  <a:pt x="196453" y="133945"/>
                </a:lnTo>
                <a:lnTo>
                  <a:pt x="178594" y="133945"/>
                </a:lnTo>
                <a:lnTo>
                  <a:pt x="160734" y="142875"/>
                </a:lnTo>
                <a:lnTo>
                  <a:pt x="15180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87523" y="151804"/>
                </a:lnTo>
                <a:lnTo>
                  <a:pt x="205383" y="169664"/>
                </a:lnTo>
                <a:lnTo>
                  <a:pt x="241101" y="187523"/>
                </a:lnTo>
                <a:lnTo>
                  <a:pt x="267890" y="205383"/>
                </a:lnTo>
                <a:lnTo>
                  <a:pt x="294680" y="232172"/>
                </a:lnTo>
                <a:lnTo>
                  <a:pt x="321469" y="258961"/>
                </a:lnTo>
                <a:lnTo>
                  <a:pt x="339328" y="285750"/>
                </a:lnTo>
                <a:lnTo>
                  <a:pt x="357187" y="312539"/>
                </a:lnTo>
                <a:lnTo>
                  <a:pt x="366117" y="339328"/>
                </a:lnTo>
                <a:lnTo>
                  <a:pt x="375047" y="366117"/>
                </a:lnTo>
                <a:lnTo>
                  <a:pt x="375047" y="392906"/>
                </a:lnTo>
                <a:lnTo>
                  <a:pt x="366117" y="410765"/>
                </a:lnTo>
                <a:lnTo>
                  <a:pt x="357187" y="428625"/>
                </a:lnTo>
                <a:lnTo>
                  <a:pt x="348258" y="437554"/>
                </a:lnTo>
                <a:lnTo>
                  <a:pt x="330398" y="446484"/>
                </a:lnTo>
                <a:lnTo>
                  <a:pt x="312539" y="446484"/>
                </a:lnTo>
                <a:lnTo>
                  <a:pt x="285750" y="446484"/>
                </a:lnTo>
                <a:lnTo>
                  <a:pt x="258961" y="437554"/>
                </a:lnTo>
                <a:lnTo>
                  <a:pt x="232172" y="437554"/>
                </a:lnTo>
                <a:lnTo>
                  <a:pt x="205383" y="419695"/>
                </a:lnTo>
                <a:lnTo>
                  <a:pt x="178594" y="410765"/>
                </a:lnTo>
                <a:lnTo>
                  <a:pt x="142875" y="392906"/>
                </a:lnTo>
                <a:lnTo>
                  <a:pt x="125015" y="375047"/>
                </a:lnTo>
                <a:lnTo>
                  <a:pt x="98226" y="357187"/>
                </a:lnTo>
                <a:lnTo>
                  <a:pt x="71437" y="330398"/>
                </a:lnTo>
                <a:lnTo>
                  <a:pt x="71437" y="330398"/>
                </a:lnTo>
                <a:lnTo>
                  <a:pt x="71437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73523" y="4036218"/>
            <a:ext cx="44650" cy="71439"/>
          </a:xfrm>
          <a:custGeom>
            <a:avLst/>
            <a:gdLst/>
            <a:ahLst/>
            <a:cxnLst/>
            <a:rect l="0" t="0" r="0" b="0"/>
            <a:pathLst>
              <a:path w="44650" h="7143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26790" y="53578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59273" y="4500562"/>
            <a:ext cx="1687712" cy="71439"/>
          </a:xfrm>
          <a:custGeom>
            <a:avLst/>
            <a:gdLst/>
            <a:ahLst/>
            <a:cxnLst/>
            <a:rect l="0" t="0" r="0" b="0"/>
            <a:pathLst>
              <a:path w="1687712" h="71439">
                <a:moveTo>
                  <a:pt x="0" y="71438"/>
                </a:moveTo>
                <a:lnTo>
                  <a:pt x="8930" y="71438"/>
                </a:lnTo>
                <a:lnTo>
                  <a:pt x="17860" y="71438"/>
                </a:lnTo>
                <a:lnTo>
                  <a:pt x="44649" y="71438"/>
                </a:lnTo>
                <a:lnTo>
                  <a:pt x="80368" y="71438"/>
                </a:lnTo>
                <a:lnTo>
                  <a:pt x="125016" y="62508"/>
                </a:lnTo>
                <a:lnTo>
                  <a:pt x="169665" y="62508"/>
                </a:lnTo>
                <a:lnTo>
                  <a:pt x="223243" y="53578"/>
                </a:lnTo>
                <a:lnTo>
                  <a:pt x="285750" y="53578"/>
                </a:lnTo>
                <a:lnTo>
                  <a:pt x="348258" y="44649"/>
                </a:lnTo>
                <a:lnTo>
                  <a:pt x="419696" y="44649"/>
                </a:lnTo>
                <a:lnTo>
                  <a:pt x="491133" y="35719"/>
                </a:lnTo>
                <a:lnTo>
                  <a:pt x="562571" y="35719"/>
                </a:lnTo>
                <a:lnTo>
                  <a:pt x="642938" y="26789"/>
                </a:lnTo>
                <a:lnTo>
                  <a:pt x="723305" y="26789"/>
                </a:lnTo>
                <a:lnTo>
                  <a:pt x="803672" y="17859"/>
                </a:lnTo>
                <a:lnTo>
                  <a:pt x="875110" y="8930"/>
                </a:lnTo>
                <a:lnTo>
                  <a:pt x="946547" y="0"/>
                </a:lnTo>
                <a:lnTo>
                  <a:pt x="1026915" y="0"/>
                </a:lnTo>
                <a:lnTo>
                  <a:pt x="1098352" y="0"/>
                </a:lnTo>
                <a:lnTo>
                  <a:pt x="1178719" y="0"/>
                </a:lnTo>
                <a:lnTo>
                  <a:pt x="1250157" y="0"/>
                </a:lnTo>
                <a:lnTo>
                  <a:pt x="1321594" y="0"/>
                </a:lnTo>
                <a:lnTo>
                  <a:pt x="1393032" y="0"/>
                </a:lnTo>
                <a:lnTo>
                  <a:pt x="1464469" y="8930"/>
                </a:lnTo>
                <a:lnTo>
                  <a:pt x="1526977" y="8930"/>
                </a:lnTo>
                <a:lnTo>
                  <a:pt x="1580555" y="8930"/>
                </a:lnTo>
                <a:lnTo>
                  <a:pt x="1625204" y="0"/>
                </a:lnTo>
                <a:lnTo>
                  <a:pt x="1669852" y="0"/>
                </a:lnTo>
                <a:lnTo>
                  <a:pt x="1687711" y="0"/>
                </a:lnTo>
                <a:lnTo>
                  <a:pt x="16877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43125" y="4911328"/>
            <a:ext cx="500064" cy="526853"/>
          </a:xfrm>
          <a:custGeom>
            <a:avLst/>
            <a:gdLst/>
            <a:ahLst/>
            <a:cxnLst/>
            <a:rect l="0" t="0" r="0" b="0"/>
            <a:pathLst>
              <a:path w="500064" h="526853">
                <a:moveTo>
                  <a:pt x="205383" y="8930"/>
                </a:moveTo>
                <a:lnTo>
                  <a:pt x="19645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26789"/>
                </a:lnTo>
                <a:lnTo>
                  <a:pt x="71438" y="44649"/>
                </a:lnTo>
                <a:lnTo>
                  <a:pt x="53578" y="62508"/>
                </a:lnTo>
                <a:lnTo>
                  <a:pt x="35719" y="98227"/>
                </a:lnTo>
                <a:lnTo>
                  <a:pt x="17859" y="125016"/>
                </a:lnTo>
                <a:lnTo>
                  <a:pt x="8930" y="160735"/>
                </a:lnTo>
                <a:lnTo>
                  <a:pt x="0" y="205383"/>
                </a:lnTo>
                <a:lnTo>
                  <a:pt x="0" y="241102"/>
                </a:lnTo>
                <a:lnTo>
                  <a:pt x="8930" y="276820"/>
                </a:lnTo>
                <a:lnTo>
                  <a:pt x="17859" y="312539"/>
                </a:lnTo>
                <a:lnTo>
                  <a:pt x="44648" y="348258"/>
                </a:lnTo>
                <a:lnTo>
                  <a:pt x="71438" y="383977"/>
                </a:lnTo>
                <a:lnTo>
                  <a:pt x="98227" y="410766"/>
                </a:lnTo>
                <a:lnTo>
                  <a:pt x="142875" y="437555"/>
                </a:lnTo>
                <a:lnTo>
                  <a:pt x="187523" y="464344"/>
                </a:lnTo>
                <a:lnTo>
                  <a:pt x="232172" y="482203"/>
                </a:lnTo>
                <a:lnTo>
                  <a:pt x="276820" y="500063"/>
                </a:lnTo>
                <a:lnTo>
                  <a:pt x="321469" y="517922"/>
                </a:lnTo>
                <a:lnTo>
                  <a:pt x="357188" y="517922"/>
                </a:lnTo>
                <a:lnTo>
                  <a:pt x="401836" y="526852"/>
                </a:lnTo>
                <a:lnTo>
                  <a:pt x="428625" y="517922"/>
                </a:lnTo>
                <a:lnTo>
                  <a:pt x="464344" y="508992"/>
                </a:lnTo>
                <a:lnTo>
                  <a:pt x="482203" y="500063"/>
                </a:lnTo>
                <a:lnTo>
                  <a:pt x="500063" y="500063"/>
                </a:lnTo>
                <a:lnTo>
                  <a:pt x="500063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27102" y="4839890"/>
            <a:ext cx="71438" cy="98228"/>
          </a:xfrm>
          <a:custGeom>
            <a:avLst/>
            <a:gdLst/>
            <a:ahLst/>
            <a:cxnLst/>
            <a:rect l="0" t="0" r="0" b="0"/>
            <a:pathLst>
              <a:path w="71438" h="98228">
                <a:moveTo>
                  <a:pt x="0" y="0"/>
                </a:moveTo>
                <a:lnTo>
                  <a:pt x="0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44648" y="71438"/>
                </a:lnTo>
                <a:lnTo>
                  <a:pt x="62507" y="89298"/>
                </a:lnTo>
                <a:lnTo>
                  <a:pt x="71437" y="98227"/>
                </a:lnTo>
                <a:lnTo>
                  <a:pt x="7143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794992" y="5322094"/>
            <a:ext cx="1839517" cy="62509"/>
          </a:xfrm>
          <a:custGeom>
            <a:avLst/>
            <a:gdLst/>
            <a:ahLst/>
            <a:cxnLst/>
            <a:rect l="0" t="0" r="0" b="0"/>
            <a:pathLst>
              <a:path w="1839517" h="62509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26789" y="53578"/>
                </a:lnTo>
                <a:lnTo>
                  <a:pt x="44649" y="44648"/>
                </a:lnTo>
                <a:lnTo>
                  <a:pt x="80367" y="35719"/>
                </a:lnTo>
                <a:lnTo>
                  <a:pt x="116086" y="35719"/>
                </a:lnTo>
                <a:lnTo>
                  <a:pt x="160735" y="26789"/>
                </a:lnTo>
                <a:lnTo>
                  <a:pt x="196453" y="26789"/>
                </a:lnTo>
                <a:lnTo>
                  <a:pt x="250031" y="17859"/>
                </a:lnTo>
                <a:lnTo>
                  <a:pt x="303610" y="17859"/>
                </a:lnTo>
                <a:lnTo>
                  <a:pt x="348258" y="17859"/>
                </a:lnTo>
                <a:lnTo>
                  <a:pt x="410766" y="17859"/>
                </a:lnTo>
                <a:lnTo>
                  <a:pt x="473274" y="17859"/>
                </a:lnTo>
                <a:lnTo>
                  <a:pt x="535781" y="17859"/>
                </a:lnTo>
                <a:lnTo>
                  <a:pt x="598289" y="17859"/>
                </a:lnTo>
                <a:lnTo>
                  <a:pt x="660797" y="17859"/>
                </a:lnTo>
                <a:lnTo>
                  <a:pt x="723305" y="17859"/>
                </a:lnTo>
                <a:lnTo>
                  <a:pt x="794742" y="17859"/>
                </a:lnTo>
                <a:lnTo>
                  <a:pt x="857250" y="17859"/>
                </a:lnTo>
                <a:lnTo>
                  <a:pt x="928688" y="17859"/>
                </a:lnTo>
                <a:lnTo>
                  <a:pt x="991196" y="26789"/>
                </a:lnTo>
                <a:lnTo>
                  <a:pt x="1062633" y="26789"/>
                </a:lnTo>
                <a:lnTo>
                  <a:pt x="1125141" y="26789"/>
                </a:lnTo>
                <a:lnTo>
                  <a:pt x="1187649" y="26789"/>
                </a:lnTo>
                <a:lnTo>
                  <a:pt x="1250156" y="26789"/>
                </a:lnTo>
                <a:lnTo>
                  <a:pt x="1312664" y="26789"/>
                </a:lnTo>
                <a:lnTo>
                  <a:pt x="1366242" y="26789"/>
                </a:lnTo>
                <a:lnTo>
                  <a:pt x="1419821" y="17859"/>
                </a:lnTo>
                <a:lnTo>
                  <a:pt x="1482328" y="17859"/>
                </a:lnTo>
                <a:lnTo>
                  <a:pt x="1526977" y="17859"/>
                </a:lnTo>
                <a:lnTo>
                  <a:pt x="1580555" y="8929"/>
                </a:lnTo>
                <a:lnTo>
                  <a:pt x="1625203" y="8929"/>
                </a:lnTo>
                <a:lnTo>
                  <a:pt x="1669852" y="8929"/>
                </a:lnTo>
                <a:lnTo>
                  <a:pt x="1714500" y="8929"/>
                </a:lnTo>
                <a:lnTo>
                  <a:pt x="1750219" y="8929"/>
                </a:lnTo>
                <a:lnTo>
                  <a:pt x="1777008" y="8929"/>
                </a:lnTo>
                <a:lnTo>
                  <a:pt x="1812727" y="8929"/>
                </a:lnTo>
                <a:lnTo>
                  <a:pt x="1830586" y="8929"/>
                </a:lnTo>
                <a:lnTo>
                  <a:pt x="1839516" y="0"/>
                </a:lnTo>
                <a:lnTo>
                  <a:pt x="18395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75297" y="5688210"/>
            <a:ext cx="437556" cy="669728"/>
          </a:xfrm>
          <a:custGeom>
            <a:avLst/>
            <a:gdLst/>
            <a:ahLst/>
            <a:cxnLst/>
            <a:rect l="0" t="0" r="0" b="0"/>
            <a:pathLst>
              <a:path w="437556" h="669728">
                <a:moveTo>
                  <a:pt x="0" y="160735"/>
                </a:moveTo>
                <a:lnTo>
                  <a:pt x="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59" y="196453"/>
                </a:lnTo>
                <a:lnTo>
                  <a:pt x="17859" y="223242"/>
                </a:lnTo>
                <a:lnTo>
                  <a:pt x="26789" y="241102"/>
                </a:lnTo>
                <a:lnTo>
                  <a:pt x="35719" y="276820"/>
                </a:lnTo>
                <a:lnTo>
                  <a:pt x="44648" y="312539"/>
                </a:lnTo>
                <a:lnTo>
                  <a:pt x="53578" y="348258"/>
                </a:lnTo>
                <a:lnTo>
                  <a:pt x="62508" y="392906"/>
                </a:lnTo>
                <a:lnTo>
                  <a:pt x="71437" y="437555"/>
                </a:lnTo>
                <a:lnTo>
                  <a:pt x="80367" y="473274"/>
                </a:lnTo>
                <a:lnTo>
                  <a:pt x="89297" y="517922"/>
                </a:lnTo>
                <a:lnTo>
                  <a:pt x="98226" y="553641"/>
                </a:lnTo>
                <a:lnTo>
                  <a:pt x="107156" y="589360"/>
                </a:lnTo>
                <a:lnTo>
                  <a:pt x="107156" y="616149"/>
                </a:lnTo>
                <a:lnTo>
                  <a:pt x="116086" y="634008"/>
                </a:lnTo>
                <a:lnTo>
                  <a:pt x="116086" y="651867"/>
                </a:lnTo>
                <a:lnTo>
                  <a:pt x="116086" y="651867"/>
                </a:lnTo>
                <a:lnTo>
                  <a:pt x="116086" y="651867"/>
                </a:lnTo>
                <a:lnTo>
                  <a:pt x="116086" y="634008"/>
                </a:lnTo>
                <a:lnTo>
                  <a:pt x="116086" y="616149"/>
                </a:lnTo>
                <a:lnTo>
                  <a:pt x="107156" y="589360"/>
                </a:lnTo>
                <a:lnTo>
                  <a:pt x="107156" y="553641"/>
                </a:lnTo>
                <a:lnTo>
                  <a:pt x="98226" y="517922"/>
                </a:lnTo>
                <a:lnTo>
                  <a:pt x="89297" y="473274"/>
                </a:lnTo>
                <a:lnTo>
                  <a:pt x="80367" y="428625"/>
                </a:lnTo>
                <a:lnTo>
                  <a:pt x="80367" y="383977"/>
                </a:lnTo>
                <a:lnTo>
                  <a:pt x="71437" y="339328"/>
                </a:lnTo>
                <a:lnTo>
                  <a:pt x="62508" y="285750"/>
                </a:lnTo>
                <a:lnTo>
                  <a:pt x="53578" y="241102"/>
                </a:lnTo>
                <a:lnTo>
                  <a:pt x="44648" y="196453"/>
                </a:lnTo>
                <a:lnTo>
                  <a:pt x="35719" y="151805"/>
                </a:lnTo>
                <a:lnTo>
                  <a:pt x="35719" y="116086"/>
                </a:lnTo>
                <a:lnTo>
                  <a:pt x="26789" y="80367"/>
                </a:lnTo>
                <a:lnTo>
                  <a:pt x="26789" y="44649"/>
                </a:lnTo>
                <a:lnTo>
                  <a:pt x="35719" y="26789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8930"/>
                </a:lnTo>
                <a:lnTo>
                  <a:pt x="125016" y="26789"/>
                </a:lnTo>
                <a:lnTo>
                  <a:pt x="160734" y="53578"/>
                </a:lnTo>
                <a:lnTo>
                  <a:pt x="196453" y="80367"/>
                </a:lnTo>
                <a:lnTo>
                  <a:pt x="232172" y="125016"/>
                </a:lnTo>
                <a:lnTo>
                  <a:pt x="267891" y="160735"/>
                </a:lnTo>
                <a:lnTo>
                  <a:pt x="303609" y="205383"/>
                </a:lnTo>
                <a:lnTo>
                  <a:pt x="339328" y="258961"/>
                </a:lnTo>
                <a:lnTo>
                  <a:pt x="366117" y="303610"/>
                </a:lnTo>
                <a:lnTo>
                  <a:pt x="383976" y="348258"/>
                </a:lnTo>
                <a:lnTo>
                  <a:pt x="401836" y="392906"/>
                </a:lnTo>
                <a:lnTo>
                  <a:pt x="419695" y="437555"/>
                </a:lnTo>
                <a:lnTo>
                  <a:pt x="428625" y="473274"/>
                </a:lnTo>
                <a:lnTo>
                  <a:pt x="428625" y="517922"/>
                </a:lnTo>
                <a:lnTo>
                  <a:pt x="437555" y="553641"/>
                </a:lnTo>
                <a:lnTo>
                  <a:pt x="428625" y="580430"/>
                </a:lnTo>
                <a:lnTo>
                  <a:pt x="419695" y="607219"/>
                </a:lnTo>
                <a:lnTo>
                  <a:pt x="410766" y="634008"/>
                </a:lnTo>
                <a:lnTo>
                  <a:pt x="392906" y="651867"/>
                </a:lnTo>
                <a:lnTo>
                  <a:pt x="366117" y="660797"/>
                </a:lnTo>
                <a:lnTo>
                  <a:pt x="339328" y="669727"/>
                </a:lnTo>
                <a:lnTo>
                  <a:pt x="312539" y="669727"/>
                </a:lnTo>
                <a:lnTo>
                  <a:pt x="276820" y="669727"/>
                </a:lnTo>
                <a:lnTo>
                  <a:pt x="241101" y="660797"/>
                </a:lnTo>
                <a:lnTo>
                  <a:pt x="205383" y="642938"/>
                </a:lnTo>
                <a:lnTo>
                  <a:pt x="178594" y="625078"/>
                </a:lnTo>
                <a:lnTo>
                  <a:pt x="142875" y="607219"/>
                </a:lnTo>
                <a:lnTo>
                  <a:pt x="116086" y="589360"/>
                </a:lnTo>
                <a:lnTo>
                  <a:pt x="98226" y="562570"/>
                </a:lnTo>
                <a:lnTo>
                  <a:pt x="80367" y="553641"/>
                </a:lnTo>
                <a:lnTo>
                  <a:pt x="71437" y="535781"/>
                </a:lnTo>
                <a:lnTo>
                  <a:pt x="71437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41414" y="5670351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44649" y="62508"/>
                </a:lnTo>
                <a:lnTo>
                  <a:pt x="62508" y="80367"/>
                </a:lnTo>
                <a:lnTo>
                  <a:pt x="71438" y="89297"/>
                </a:lnTo>
                <a:lnTo>
                  <a:pt x="7143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000375" y="6268640"/>
            <a:ext cx="1803798" cy="44649"/>
          </a:xfrm>
          <a:custGeom>
            <a:avLst/>
            <a:gdLst/>
            <a:ahLst/>
            <a:cxnLst/>
            <a:rect l="0" t="0" r="0" b="0"/>
            <a:pathLst>
              <a:path w="1803798" h="44649">
                <a:moveTo>
                  <a:pt x="0" y="26789"/>
                </a:moveTo>
                <a:lnTo>
                  <a:pt x="8930" y="26789"/>
                </a:lnTo>
                <a:lnTo>
                  <a:pt x="35719" y="26789"/>
                </a:lnTo>
                <a:lnTo>
                  <a:pt x="71438" y="26789"/>
                </a:lnTo>
                <a:lnTo>
                  <a:pt x="116086" y="26789"/>
                </a:lnTo>
                <a:lnTo>
                  <a:pt x="169664" y="26789"/>
                </a:lnTo>
                <a:lnTo>
                  <a:pt x="232172" y="26789"/>
                </a:lnTo>
                <a:lnTo>
                  <a:pt x="285750" y="26789"/>
                </a:lnTo>
                <a:lnTo>
                  <a:pt x="348258" y="26789"/>
                </a:lnTo>
                <a:lnTo>
                  <a:pt x="419695" y="26789"/>
                </a:lnTo>
                <a:lnTo>
                  <a:pt x="482203" y="26789"/>
                </a:lnTo>
                <a:lnTo>
                  <a:pt x="553641" y="17859"/>
                </a:lnTo>
                <a:lnTo>
                  <a:pt x="625078" y="17859"/>
                </a:lnTo>
                <a:lnTo>
                  <a:pt x="696516" y="17859"/>
                </a:lnTo>
                <a:lnTo>
                  <a:pt x="767953" y="17859"/>
                </a:lnTo>
                <a:lnTo>
                  <a:pt x="848320" y="17859"/>
                </a:lnTo>
                <a:lnTo>
                  <a:pt x="919758" y="17859"/>
                </a:lnTo>
                <a:lnTo>
                  <a:pt x="991195" y="17859"/>
                </a:lnTo>
                <a:lnTo>
                  <a:pt x="1071563" y="8930"/>
                </a:lnTo>
                <a:lnTo>
                  <a:pt x="1151930" y="8930"/>
                </a:lnTo>
                <a:lnTo>
                  <a:pt x="1223367" y="0"/>
                </a:lnTo>
                <a:lnTo>
                  <a:pt x="1294805" y="0"/>
                </a:lnTo>
                <a:lnTo>
                  <a:pt x="1366242" y="0"/>
                </a:lnTo>
                <a:lnTo>
                  <a:pt x="1428750" y="0"/>
                </a:lnTo>
                <a:lnTo>
                  <a:pt x="1491258" y="8930"/>
                </a:lnTo>
                <a:lnTo>
                  <a:pt x="1553766" y="8930"/>
                </a:lnTo>
                <a:lnTo>
                  <a:pt x="1607344" y="8930"/>
                </a:lnTo>
                <a:lnTo>
                  <a:pt x="1660922" y="17859"/>
                </a:lnTo>
                <a:lnTo>
                  <a:pt x="1705570" y="26789"/>
                </a:lnTo>
                <a:lnTo>
                  <a:pt x="1750219" y="35719"/>
                </a:lnTo>
                <a:lnTo>
                  <a:pt x="1785938" y="35719"/>
                </a:lnTo>
                <a:lnTo>
                  <a:pt x="1803797" y="44648"/>
                </a:lnTo>
                <a:lnTo>
                  <a:pt x="180379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If I have a figure with vertices of A(6,2), B(-4,6),        C(8,-2), and D(12,-12), and want to dilate it with a scale of 3.  What are the new vertices?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52055" y="3429000"/>
            <a:ext cx="348259" cy="410766"/>
          </a:xfrm>
          <a:custGeom>
            <a:avLst/>
            <a:gdLst/>
            <a:ahLst/>
            <a:cxnLst/>
            <a:rect l="0" t="0" r="0" b="0"/>
            <a:pathLst>
              <a:path w="348259" h="410766">
                <a:moveTo>
                  <a:pt x="0" y="410765"/>
                </a:move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0" y="410765"/>
                </a:lnTo>
                <a:lnTo>
                  <a:pt x="8929" y="401836"/>
                </a:lnTo>
                <a:lnTo>
                  <a:pt x="8929" y="401836"/>
                </a:lnTo>
                <a:lnTo>
                  <a:pt x="17859" y="392906"/>
                </a:lnTo>
                <a:lnTo>
                  <a:pt x="17859" y="375046"/>
                </a:lnTo>
                <a:lnTo>
                  <a:pt x="26789" y="357187"/>
                </a:lnTo>
                <a:lnTo>
                  <a:pt x="35718" y="339328"/>
                </a:lnTo>
                <a:lnTo>
                  <a:pt x="44648" y="312539"/>
                </a:lnTo>
                <a:lnTo>
                  <a:pt x="53578" y="285750"/>
                </a:lnTo>
                <a:lnTo>
                  <a:pt x="62508" y="258961"/>
                </a:lnTo>
                <a:lnTo>
                  <a:pt x="71437" y="232171"/>
                </a:lnTo>
                <a:lnTo>
                  <a:pt x="71437" y="205382"/>
                </a:lnTo>
                <a:lnTo>
                  <a:pt x="80367" y="178593"/>
                </a:lnTo>
                <a:lnTo>
                  <a:pt x="89297" y="151804"/>
                </a:lnTo>
                <a:lnTo>
                  <a:pt x="89297" y="125015"/>
                </a:lnTo>
                <a:lnTo>
                  <a:pt x="98226" y="98226"/>
                </a:lnTo>
                <a:lnTo>
                  <a:pt x="107156" y="80367"/>
                </a:lnTo>
                <a:lnTo>
                  <a:pt x="116086" y="53578"/>
                </a:lnTo>
                <a:lnTo>
                  <a:pt x="125015" y="35718"/>
                </a:lnTo>
                <a:lnTo>
                  <a:pt x="133945" y="17859"/>
                </a:lnTo>
                <a:lnTo>
                  <a:pt x="142875" y="8929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  <a:lnTo>
                  <a:pt x="196453" y="8929"/>
                </a:lnTo>
                <a:lnTo>
                  <a:pt x="196453" y="26789"/>
                </a:lnTo>
                <a:lnTo>
                  <a:pt x="214312" y="44648"/>
                </a:lnTo>
                <a:lnTo>
                  <a:pt x="223242" y="62507"/>
                </a:lnTo>
                <a:lnTo>
                  <a:pt x="232172" y="89296"/>
                </a:lnTo>
                <a:lnTo>
                  <a:pt x="241101" y="116086"/>
                </a:lnTo>
                <a:lnTo>
                  <a:pt x="250031" y="151804"/>
                </a:lnTo>
                <a:lnTo>
                  <a:pt x="258961" y="178593"/>
                </a:lnTo>
                <a:lnTo>
                  <a:pt x="258961" y="214312"/>
                </a:lnTo>
                <a:lnTo>
                  <a:pt x="267890" y="241101"/>
                </a:lnTo>
                <a:lnTo>
                  <a:pt x="276820" y="276820"/>
                </a:lnTo>
                <a:lnTo>
                  <a:pt x="285750" y="294679"/>
                </a:lnTo>
                <a:lnTo>
                  <a:pt x="294679" y="321468"/>
                </a:lnTo>
                <a:lnTo>
                  <a:pt x="303609" y="348257"/>
                </a:lnTo>
                <a:lnTo>
                  <a:pt x="312539" y="366117"/>
                </a:lnTo>
                <a:lnTo>
                  <a:pt x="321468" y="375046"/>
                </a:lnTo>
                <a:lnTo>
                  <a:pt x="330398" y="392906"/>
                </a:lnTo>
                <a:lnTo>
                  <a:pt x="339328" y="401836"/>
                </a:lnTo>
                <a:lnTo>
                  <a:pt x="348258" y="401836"/>
                </a:lnTo>
                <a:lnTo>
                  <a:pt x="348258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59211" y="3607593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17860"/>
                </a:lnTo>
                <a:lnTo>
                  <a:pt x="125016" y="2678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91383" y="3366492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9" y="53578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30711" y="3839765"/>
            <a:ext cx="1660923" cy="44650"/>
          </a:xfrm>
          <a:custGeom>
            <a:avLst/>
            <a:gdLst/>
            <a:ahLst/>
            <a:cxnLst/>
            <a:rect l="0" t="0" r="0" b="0"/>
            <a:pathLst>
              <a:path w="1660923" h="4465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17859" y="44649"/>
                </a:lnTo>
                <a:lnTo>
                  <a:pt x="44648" y="44649"/>
                </a:lnTo>
                <a:lnTo>
                  <a:pt x="71437" y="44649"/>
                </a:lnTo>
                <a:lnTo>
                  <a:pt x="98227" y="44649"/>
                </a:lnTo>
                <a:lnTo>
                  <a:pt x="133945" y="44649"/>
                </a:lnTo>
                <a:lnTo>
                  <a:pt x="169664" y="44649"/>
                </a:lnTo>
                <a:lnTo>
                  <a:pt x="214312" y="44649"/>
                </a:lnTo>
                <a:lnTo>
                  <a:pt x="258961" y="44649"/>
                </a:lnTo>
                <a:lnTo>
                  <a:pt x="312539" y="35719"/>
                </a:lnTo>
                <a:lnTo>
                  <a:pt x="357187" y="35719"/>
                </a:lnTo>
                <a:lnTo>
                  <a:pt x="419695" y="35719"/>
                </a:lnTo>
                <a:lnTo>
                  <a:pt x="473273" y="35719"/>
                </a:lnTo>
                <a:lnTo>
                  <a:pt x="535781" y="35719"/>
                </a:lnTo>
                <a:lnTo>
                  <a:pt x="589359" y="26789"/>
                </a:lnTo>
                <a:lnTo>
                  <a:pt x="651867" y="26789"/>
                </a:lnTo>
                <a:lnTo>
                  <a:pt x="714375" y="26789"/>
                </a:lnTo>
                <a:lnTo>
                  <a:pt x="785812" y="26789"/>
                </a:lnTo>
                <a:lnTo>
                  <a:pt x="848320" y="26789"/>
                </a:lnTo>
                <a:lnTo>
                  <a:pt x="910828" y="26789"/>
                </a:lnTo>
                <a:lnTo>
                  <a:pt x="973336" y="26789"/>
                </a:lnTo>
                <a:lnTo>
                  <a:pt x="1035844" y="26789"/>
                </a:lnTo>
                <a:lnTo>
                  <a:pt x="1098352" y="26789"/>
                </a:lnTo>
                <a:lnTo>
                  <a:pt x="1160859" y="17860"/>
                </a:lnTo>
                <a:lnTo>
                  <a:pt x="1223367" y="17860"/>
                </a:lnTo>
                <a:lnTo>
                  <a:pt x="1276945" y="17860"/>
                </a:lnTo>
                <a:lnTo>
                  <a:pt x="1339453" y="17860"/>
                </a:lnTo>
                <a:lnTo>
                  <a:pt x="1393031" y="17860"/>
                </a:lnTo>
                <a:lnTo>
                  <a:pt x="1446609" y="8930"/>
                </a:lnTo>
                <a:lnTo>
                  <a:pt x="1491258" y="8930"/>
                </a:lnTo>
                <a:lnTo>
                  <a:pt x="1535906" y="8930"/>
                </a:lnTo>
                <a:lnTo>
                  <a:pt x="1571625" y="8930"/>
                </a:lnTo>
                <a:lnTo>
                  <a:pt x="1607344" y="8930"/>
                </a:lnTo>
                <a:lnTo>
                  <a:pt x="1634133" y="8930"/>
                </a:lnTo>
                <a:lnTo>
                  <a:pt x="1660922" y="0"/>
                </a:lnTo>
                <a:lnTo>
                  <a:pt x="1660922" y="0"/>
                </a:lnTo>
                <a:lnTo>
                  <a:pt x="1660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30648" y="4179093"/>
            <a:ext cx="339330" cy="491134"/>
          </a:xfrm>
          <a:custGeom>
            <a:avLst/>
            <a:gdLst/>
            <a:ahLst/>
            <a:cxnLst/>
            <a:rect l="0" t="0" r="0" b="0"/>
            <a:pathLst>
              <a:path w="339330" h="491134">
                <a:moveTo>
                  <a:pt x="8930" y="125016"/>
                </a:move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60" y="178594"/>
                </a:lnTo>
                <a:lnTo>
                  <a:pt x="17860" y="196453"/>
                </a:lnTo>
                <a:lnTo>
                  <a:pt x="26790" y="223243"/>
                </a:lnTo>
                <a:lnTo>
                  <a:pt x="35719" y="258961"/>
                </a:lnTo>
                <a:lnTo>
                  <a:pt x="44649" y="285750"/>
                </a:lnTo>
                <a:lnTo>
                  <a:pt x="53579" y="321469"/>
                </a:lnTo>
                <a:lnTo>
                  <a:pt x="53579" y="348258"/>
                </a:lnTo>
                <a:lnTo>
                  <a:pt x="62508" y="383977"/>
                </a:lnTo>
                <a:lnTo>
                  <a:pt x="62508" y="410766"/>
                </a:lnTo>
                <a:lnTo>
                  <a:pt x="62508" y="437555"/>
                </a:lnTo>
                <a:lnTo>
                  <a:pt x="62508" y="455414"/>
                </a:lnTo>
                <a:lnTo>
                  <a:pt x="62508" y="473274"/>
                </a:lnTo>
                <a:lnTo>
                  <a:pt x="53579" y="482203"/>
                </a:lnTo>
                <a:lnTo>
                  <a:pt x="53579" y="482203"/>
                </a:lnTo>
                <a:lnTo>
                  <a:pt x="53579" y="482203"/>
                </a:lnTo>
                <a:lnTo>
                  <a:pt x="53579" y="464344"/>
                </a:lnTo>
                <a:lnTo>
                  <a:pt x="53579" y="455414"/>
                </a:lnTo>
                <a:lnTo>
                  <a:pt x="44649" y="428625"/>
                </a:lnTo>
                <a:lnTo>
                  <a:pt x="44649" y="401836"/>
                </a:lnTo>
                <a:lnTo>
                  <a:pt x="35719" y="357188"/>
                </a:lnTo>
                <a:lnTo>
                  <a:pt x="35719" y="321469"/>
                </a:lnTo>
                <a:lnTo>
                  <a:pt x="26790" y="285750"/>
                </a:lnTo>
                <a:lnTo>
                  <a:pt x="17860" y="241102"/>
                </a:lnTo>
                <a:lnTo>
                  <a:pt x="8930" y="205383"/>
                </a:lnTo>
                <a:lnTo>
                  <a:pt x="8930" y="169664"/>
                </a:lnTo>
                <a:lnTo>
                  <a:pt x="0" y="133946"/>
                </a:lnTo>
                <a:lnTo>
                  <a:pt x="0" y="98227"/>
                </a:lnTo>
                <a:lnTo>
                  <a:pt x="0" y="71438"/>
                </a:lnTo>
                <a:lnTo>
                  <a:pt x="0" y="44649"/>
                </a:lnTo>
                <a:lnTo>
                  <a:pt x="17860" y="26789"/>
                </a:lnTo>
                <a:lnTo>
                  <a:pt x="26790" y="17860"/>
                </a:lnTo>
                <a:lnTo>
                  <a:pt x="44649" y="8930"/>
                </a:lnTo>
                <a:lnTo>
                  <a:pt x="62508" y="0"/>
                </a:lnTo>
                <a:lnTo>
                  <a:pt x="80368" y="8930"/>
                </a:lnTo>
                <a:lnTo>
                  <a:pt x="98227" y="17860"/>
                </a:lnTo>
                <a:lnTo>
                  <a:pt x="116086" y="35719"/>
                </a:lnTo>
                <a:lnTo>
                  <a:pt x="133946" y="53578"/>
                </a:lnTo>
                <a:lnTo>
                  <a:pt x="142875" y="71438"/>
                </a:lnTo>
                <a:lnTo>
                  <a:pt x="142875" y="89297"/>
                </a:lnTo>
                <a:lnTo>
                  <a:pt x="142875" y="107157"/>
                </a:lnTo>
                <a:lnTo>
                  <a:pt x="133946" y="11608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98227" y="151805"/>
                </a:lnTo>
                <a:lnTo>
                  <a:pt x="89297" y="160735"/>
                </a:lnTo>
                <a:lnTo>
                  <a:pt x="80368" y="160735"/>
                </a:lnTo>
                <a:lnTo>
                  <a:pt x="80368" y="160735"/>
                </a:lnTo>
                <a:lnTo>
                  <a:pt x="71438" y="169664"/>
                </a:lnTo>
                <a:lnTo>
                  <a:pt x="80368" y="169664"/>
                </a:lnTo>
                <a:lnTo>
                  <a:pt x="89297" y="169664"/>
                </a:lnTo>
                <a:lnTo>
                  <a:pt x="98227" y="178594"/>
                </a:lnTo>
                <a:lnTo>
                  <a:pt x="125016" y="187524"/>
                </a:lnTo>
                <a:lnTo>
                  <a:pt x="142875" y="196453"/>
                </a:lnTo>
                <a:lnTo>
                  <a:pt x="169665" y="214313"/>
                </a:lnTo>
                <a:lnTo>
                  <a:pt x="205383" y="232172"/>
                </a:lnTo>
                <a:lnTo>
                  <a:pt x="232172" y="258961"/>
                </a:lnTo>
                <a:lnTo>
                  <a:pt x="258961" y="276821"/>
                </a:lnTo>
                <a:lnTo>
                  <a:pt x="285750" y="303610"/>
                </a:lnTo>
                <a:lnTo>
                  <a:pt x="303610" y="330399"/>
                </a:lnTo>
                <a:lnTo>
                  <a:pt x="330399" y="357188"/>
                </a:lnTo>
                <a:lnTo>
                  <a:pt x="339329" y="383977"/>
                </a:lnTo>
                <a:lnTo>
                  <a:pt x="339329" y="410766"/>
                </a:lnTo>
                <a:lnTo>
                  <a:pt x="339329" y="437555"/>
                </a:lnTo>
                <a:lnTo>
                  <a:pt x="330399" y="455414"/>
                </a:lnTo>
                <a:lnTo>
                  <a:pt x="312540" y="464344"/>
                </a:lnTo>
                <a:lnTo>
                  <a:pt x="294680" y="482203"/>
                </a:lnTo>
                <a:lnTo>
                  <a:pt x="276821" y="482203"/>
                </a:lnTo>
                <a:lnTo>
                  <a:pt x="250032" y="491133"/>
                </a:lnTo>
                <a:lnTo>
                  <a:pt x="223243" y="491133"/>
                </a:lnTo>
                <a:lnTo>
                  <a:pt x="196454" y="482203"/>
                </a:lnTo>
                <a:lnTo>
                  <a:pt x="169665" y="482203"/>
                </a:lnTo>
                <a:lnTo>
                  <a:pt x="142875" y="464344"/>
                </a:lnTo>
                <a:lnTo>
                  <a:pt x="116086" y="455414"/>
                </a:lnTo>
                <a:lnTo>
                  <a:pt x="98227" y="437555"/>
                </a:lnTo>
                <a:lnTo>
                  <a:pt x="80368" y="428625"/>
                </a:lnTo>
                <a:lnTo>
                  <a:pt x="71438" y="410766"/>
                </a:lnTo>
                <a:lnTo>
                  <a:pt x="71438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07469" y="4098726"/>
            <a:ext cx="53579" cy="107157"/>
          </a:xfrm>
          <a:custGeom>
            <a:avLst/>
            <a:gdLst/>
            <a:ahLst/>
            <a:cxnLst/>
            <a:rect l="0" t="0" r="0" b="0"/>
            <a:pathLst>
              <a:path w="5357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8" y="80367"/>
                </a:lnTo>
                <a:lnTo>
                  <a:pt x="53578" y="98227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46797" y="4616648"/>
            <a:ext cx="1848446" cy="35720"/>
          </a:xfrm>
          <a:custGeom>
            <a:avLst/>
            <a:gdLst/>
            <a:ahLst/>
            <a:cxnLst/>
            <a:rect l="0" t="0" r="0" b="0"/>
            <a:pathLst>
              <a:path w="1848446" h="35720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53578" y="0"/>
                </a:lnTo>
                <a:lnTo>
                  <a:pt x="89297" y="0"/>
                </a:lnTo>
                <a:lnTo>
                  <a:pt x="133945" y="0"/>
                </a:lnTo>
                <a:lnTo>
                  <a:pt x="178594" y="0"/>
                </a:lnTo>
                <a:lnTo>
                  <a:pt x="232172" y="0"/>
                </a:lnTo>
                <a:lnTo>
                  <a:pt x="285750" y="8930"/>
                </a:lnTo>
                <a:lnTo>
                  <a:pt x="348258" y="8930"/>
                </a:lnTo>
                <a:lnTo>
                  <a:pt x="410766" y="8930"/>
                </a:lnTo>
                <a:lnTo>
                  <a:pt x="473273" y="17859"/>
                </a:lnTo>
                <a:lnTo>
                  <a:pt x="544711" y="17859"/>
                </a:lnTo>
                <a:lnTo>
                  <a:pt x="607219" y="26789"/>
                </a:lnTo>
                <a:lnTo>
                  <a:pt x="669726" y="26789"/>
                </a:lnTo>
                <a:lnTo>
                  <a:pt x="741164" y="26789"/>
                </a:lnTo>
                <a:lnTo>
                  <a:pt x="803672" y="26789"/>
                </a:lnTo>
                <a:lnTo>
                  <a:pt x="866180" y="26789"/>
                </a:lnTo>
                <a:lnTo>
                  <a:pt x="928687" y="26789"/>
                </a:lnTo>
                <a:lnTo>
                  <a:pt x="991195" y="26789"/>
                </a:lnTo>
                <a:lnTo>
                  <a:pt x="1053703" y="35719"/>
                </a:lnTo>
                <a:lnTo>
                  <a:pt x="1125141" y="35719"/>
                </a:lnTo>
                <a:lnTo>
                  <a:pt x="1187648" y="35719"/>
                </a:lnTo>
                <a:lnTo>
                  <a:pt x="1250156" y="35719"/>
                </a:lnTo>
                <a:lnTo>
                  <a:pt x="1312664" y="26789"/>
                </a:lnTo>
                <a:lnTo>
                  <a:pt x="1366242" y="26789"/>
                </a:lnTo>
                <a:lnTo>
                  <a:pt x="1428750" y="26789"/>
                </a:lnTo>
                <a:lnTo>
                  <a:pt x="1482328" y="26789"/>
                </a:lnTo>
                <a:lnTo>
                  <a:pt x="1535906" y="26789"/>
                </a:lnTo>
                <a:lnTo>
                  <a:pt x="1580555" y="26789"/>
                </a:lnTo>
                <a:lnTo>
                  <a:pt x="1625203" y="17859"/>
                </a:lnTo>
                <a:lnTo>
                  <a:pt x="1669851" y="17859"/>
                </a:lnTo>
                <a:lnTo>
                  <a:pt x="1714500" y="17859"/>
                </a:lnTo>
                <a:lnTo>
                  <a:pt x="1750219" y="17859"/>
                </a:lnTo>
                <a:lnTo>
                  <a:pt x="1785937" y="26789"/>
                </a:lnTo>
                <a:lnTo>
                  <a:pt x="1812726" y="26789"/>
                </a:lnTo>
                <a:lnTo>
                  <a:pt x="1839516" y="26789"/>
                </a:lnTo>
                <a:lnTo>
                  <a:pt x="1848445" y="17859"/>
                </a:lnTo>
                <a:lnTo>
                  <a:pt x="18484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28875" y="5054203"/>
            <a:ext cx="401837" cy="455415"/>
          </a:xfrm>
          <a:custGeom>
            <a:avLst/>
            <a:gdLst/>
            <a:ahLst/>
            <a:cxnLst/>
            <a:rect l="0" t="0" r="0" b="0"/>
            <a:pathLst>
              <a:path w="401837" h="455415">
                <a:moveTo>
                  <a:pt x="241102" y="26789"/>
                </a:moveTo>
                <a:lnTo>
                  <a:pt x="241102" y="26789"/>
                </a:lnTo>
                <a:lnTo>
                  <a:pt x="241102" y="17860"/>
                </a:lnTo>
                <a:lnTo>
                  <a:pt x="241102" y="17860"/>
                </a:lnTo>
                <a:lnTo>
                  <a:pt x="241102" y="8930"/>
                </a:lnTo>
                <a:lnTo>
                  <a:pt x="232172" y="8930"/>
                </a:lnTo>
                <a:lnTo>
                  <a:pt x="223242" y="0"/>
                </a:lnTo>
                <a:lnTo>
                  <a:pt x="205383" y="0"/>
                </a:lnTo>
                <a:lnTo>
                  <a:pt x="187523" y="0"/>
                </a:lnTo>
                <a:lnTo>
                  <a:pt x="169664" y="0"/>
                </a:lnTo>
                <a:lnTo>
                  <a:pt x="142875" y="8930"/>
                </a:lnTo>
                <a:lnTo>
                  <a:pt x="116086" y="26789"/>
                </a:lnTo>
                <a:lnTo>
                  <a:pt x="89297" y="35719"/>
                </a:lnTo>
                <a:lnTo>
                  <a:pt x="62508" y="62508"/>
                </a:lnTo>
                <a:lnTo>
                  <a:pt x="35719" y="89297"/>
                </a:lnTo>
                <a:lnTo>
                  <a:pt x="17859" y="125016"/>
                </a:lnTo>
                <a:lnTo>
                  <a:pt x="8930" y="160735"/>
                </a:lnTo>
                <a:lnTo>
                  <a:pt x="0" y="196453"/>
                </a:lnTo>
                <a:lnTo>
                  <a:pt x="8930" y="232172"/>
                </a:lnTo>
                <a:lnTo>
                  <a:pt x="17859" y="267891"/>
                </a:lnTo>
                <a:lnTo>
                  <a:pt x="44648" y="303610"/>
                </a:lnTo>
                <a:lnTo>
                  <a:pt x="71438" y="330399"/>
                </a:lnTo>
                <a:lnTo>
                  <a:pt x="107156" y="357188"/>
                </a:lnTo>
                <a:lnTo>
                  <a:pt x="142875" y="383977"/>
                </a:lnTo>
                <a:lnTo>
                  <a:pt x="178594" y="410766"/>
                </a:lnTo>
                <a:lnTo>
                  <a:pt x="223242" y="428625"/>
                </a:lnTo>
                <a:lnTo>
                  <a:pt x="267891" y="446485"/>
                </a:lnTo>
                <a:lnTo>
                  <a:pt x="303609" y="455414"/>
                </a:lnTo>
                <a:lnTo>
                  <a:pt x="339328" y="455414"/>
                </a:lnTo>
                <a:lnTo>
                  <a:pt x="366117" y="455414"/>
                </a:lnTo>
                <a:lnTo>
                  <a:pt x="383977" y="446485"/>
                </a:lnTo>
                <a:lnTo>
                  <a:pt x="401836" y="446485"/>
                </a:lnTo>
                <a:lnTo>
                  <a:pt x="401836" y="4464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59273" y="4920258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35719" y="44648"/>
                </a:lnTo>
                <a:lnTo>
                  <a:pt x="53579" y="71437"/>
                </a:lnTo>
                <a:lnTo>
                  <a:pt x="62508" y="89297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98602" y="5429250"/>
            <a:ext cx="1803797" cy="26790"/>
          </a:xfrm>
          <a:custGeom>
            <a:avLst/>
            <a:gdLst/>
            <a:ahLst/>
            <a:cxnLst/>
            <a:rect l="0" t="0" r="0" b="0"/>
            <a:pathLst>
              <a:path w="1803797" h="26790">
                <a:moveTo>
                  <a:pt x="0" y="8930"/>
                </a:move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107156" y="8930"/>
                </a:lnTo>
                <a:lnTo>
                  <a:pt x="151804" y="8930"/>
                </a:lnTo>
                <a:lnTo>
                  <a:pt x="196453" y="8930"/>
                </a:lnTo>
                <a:lnTo>
                  <a:pt x="241101" y="0"/>
                </a:lnTo>
                <a:lnTo>
                  <a:pt x="294679" y="0"/>
                </a:lnTo>
                <a:lnTo>
                  <a:pt x="348257" y="0"/>
                </a:lnTo>
                <a:lnTo>
                  <a:pt x="401836" y="0"/>
                </a:lnTo>
                <a:lnTo>
                  <a:pt x="464343" y="0"/>
                </a:lnTo>
                <a:lnTo>
                  <a:pt x="526851" y="0"/>
                </a:lnTo>
                <a:lnTo>
                  <a:pt x="580429" y="0"/>
                </a:lnTo>
                <a:lnTo>
                  <a:pt x="651867" y="8930"/>
                </a:lnTo>
                <a:lnTo>
                  <a:pt x="723304" y="8930"/>
                </a:lnTo>
                <a:lnTo>
                  <a:pt x="785812" y="8930"/>
                </a:lnTo>
                <a:lnTo>
                  <a:pt x="857250" y="8930"/>
                </a:lnTo>
                <a:lnTo>
                  <a:pt x="928687" y="17859"/>
                </a:lnTo>
                <a:lnTo>
                  <a:pt x="1000125" y="17859"/>
                </a:lnTo>
                <a:lnTo>
                  <a:pt x="1062632" y="17859"/>
                </a:lnTo>
                <a:lnTo>
                  <a:pt x="1134070" y="17859"/>
                </a:lnTo>
                <a:lnTo>
                  <a:pt x="1196578" y="17859"/>
                </a:lnTo>
                <a:lnTo>
                  <a:pt x="1268015" y="17859"/>
                </a:lnTo>
                <a:lnTo>
                  <a:pt x="1330523" y="17859"/>
                </a:lnTo>
                <a:lnTo>
                  <a:pt x="1393031" y="17859"/>
                </a:lnTo>
                <a:lnTo>
                  <a:pt x="1455539" y="26789"/>
                </a:lnTo>
                <a:lnTo>
                  <a:pt x="1518046" y="17859"/>
                </a:lnTo>
                <a:lnTo>
                  <a:pt x="1571625" y="17859"/>
                </a:lnTo>
                <a:lnTo>
                  <a:pt x="1625203" y="17859"/>
                </a:lnTo>
                <a:lnTo>
                  <a:pt x="1669851" y="17859"/>
                </a:lnTo>
                <a:lnTo>
                  <a:pt x="1714500" y="26789"/>
                </a:lnTo>
                <a:lnTo>
                  <a:pt x="1759148" y="26789"/>
                </a:lnTo>
                <a:lnTo>
                  <a:pt x="1803796" y="26789"/>
                </a:lnTo>
                <a:lnTo>
                  <a:pt x="1803796" y="26789"/>
                </a:lnTo>
                <a:lnTo>
                  <a:pt x="180379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69977" y="5866804"/>
            <a:ext cx="392907" cy="589360"/>
          </a:xfrm>
          <a:custGeom>
            <a:avLst/>
            <a:gdLst/>
            <a:ahLst/>
            <a:cxnLst/>
            <a:rect l="0" t="0" r="0" b="0"/>
            <a:pathLst>
              <a:path w="392907" h="589360">
                <a:moveTo>
                  <a:pt x="0" y="151805"/>
                </a:moveTo>
                <a:lnTo>
                  <a:pt x="0" y="151805"/>
                </a:lnTo>
                <a:lnTo>
                  <a:pt x="0" y="160734"/>
                </a:lnTo>
                <a:lnTo>
                  <a:pt x="0" y="178594"/>
                </a:lnTo>
                <a:lnTo>
                  <a:pt x="8929" y="196453"/>
                </a:lnTo>
                <a:lnTo>
                  <a:pt x="17859" y="223242"/>
                </a:lnTo>
                <a:lnTo>
                  <a:pt x="26789" y="250031"/>
                </a:lnTo>
                <a:lnTo>
                  <a:pt x="35718" y="285750"/>
                </a:lnTo>
                <a:lnTo>
                  <a:pt x="44648" y="330398"/>
                </a:lnTo>
                <a:lnTo>
                  <a:pt x="53578" y="375047"/>
                </a:lnTo>
                <a:lnTo>
                  <a:pt x="71437" y="410766"/>
                </a:lnTo>
                <a:lnTo>
                  <a:pt x="80367" y="455414"/>
                </a:lnTo>
                <a:lnTo>
                  <a:pt x="80367" y="500062"/>
                </a:lnTo>
                <a:lnTo>
                  <a:pt x="89296" y="535781"/>
                </a:lnTo>
                <a:lnTo>
                  <a:pt x="89296" y="562570"/>
                </a:lnTo>
                <a:lnTo>
                  <a:pt x="89296" y="571500"/>
                </a:lnTo>
                <a:lnTo>
                  <a:pt x="89296" y="580430"/>
                </a:lnTo>
                <a:lnTo>
                  <a:pt x="89296" y="580430"/>
                </a:lnTo>
                <a:lnTo>
                  <a:pt x="80367" y="571500"/>
                </a:lnTo>
                <a:lnTo>
                  <a:pt x="80367" y="553641"/>
                </a:lnTo>
                <a:lnTo>
                  <a:pt x="71437" y="526851"/>
                </a:lnTo>
                <a:lnTo>
                  <a:pt x="62507" y="491133"/>
                </a:lnTo>
                <a:lnTo>
                  <a:pt x="53578" y="446484"/>
                </a:lnTo>
                <a:lnTo>
                  <a:pt x="44648" y="401836"/>
                </a:lnTo>
                <a:lnTo>
                  <a:pt x="35718" y="357187"/>
                </a:lnTo>
                <a:lnTo>
                  <a:pt x="26789" y="312539"/>
                </a:lnTo>
                <a:lnTo>
                  <a:pt x="17859" y="267891"/>
                </a:lnTo>
                <a:lnTo>
                  <a:pt x="17859" y="223242"/>
                </a:lnTo>
                <a:lnTo>
                  <a:pt x="8929" y="178594"/>
                </a:lnTo>
                <a:lnTo>
                  <a:pt x="8929" y="142875"/>
                </a:lnTo>
                <a:lnTo>
                  <a:pt x="8929" y="107156"/>
                </a:lnTo>
                <a:lnTo>
                  <a:pt x="17859" y="71437"/>
                </a:lnTo>
                <a:lnTo>
                  <a:pt x="26789" y="44648"/>
                </a:lnTo>
                <a:lnTo>
                  <a:pt x="35718" y="26789"/>
                </a:lnTo>
                <a:lnTo>
                  <a:pt x="44648" y="893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17859"/>
                </a:lnTo>
                <a:lnTo>
                  <a:pt x="169664" y="44648"/>
                </a:lnTo>
                <a:lnTo>
                  <a:pt x="205382" y="71437"/>
                </a:lnTo>
                <a:lnTo>
                  <a:pt x="232171" y="107156"/>
                </a:lnTo>
                <a:lnTo>
                  <a:pt x="267890" y="142875"/>
                </a:lnTo>
                <a:lnTo>
                  <a:pt x="294679" y="187523"/>
                </a:lnTo>
                <a:lnTo>
                  <a:pt x="321468" y="232172"/>
                </a:lnTo>
                <a:lnTo>
                  <a:pt x="348257" y="267891"/>
                </a:lnTo>
                <a:lnTo>
                  <a:pt x="366117" y="321469"/>
                </a:lnTo>
                <a:lnTo>
                  <a:pt x="383976" y="366117"/>
                </a:lnTo>
                <a:lnTo>
                  <a:pt x="392906" y="401836"/>
                </a:lnTo>
                <a:lnTo>
                  <a:pt x="392906" y="446484"/>
                </a:lnTo>
                <a:lnTo>
                  <a:pt x="392906" y="473273"/>
                </a:lnTo>
                <a:lnTo>
                  <a:pt x="383976" y="508992"/>
                </a:lnTo>
                <a:lnTo>
                  <a:pt x="375046" y="535781"/>
                </a:lnTo>
                <a:lnTo>
                  <a:pt x="366117" y="553641"/>
                </a:lnTo>
                <a:lnTo>
                  <a:pt x="348257" y="571500"/>
                </a:lnTo>
                <a:lnTo>
                  <a:pt x="330398" y="580430"/>
                </a:lnTo>
                <a:lnTo>
                  <a:pt x="303609" y="589359"/>
                </a:lnTo>
                <a:lnTo>
                  <a:pt x="276820" y="589359"/>
                </a:lnTo>
                <a:lnTo>
                  <a:pt x="250031" y="580430"/>
                </a:lnTo>
                <a:lnTo>
                  <a:pt x="214312" y="571500"/>
                </a:lnTo>
                <a:lnTo>
                  <a:pt x="187523" y="562570"/>
                </a:lnTo>
                <a:lnTo>
                  <a:pt x="160734" y="544711"/>
                </a:lnTo>
                <a:lnTo>
                  <a:pt x="133945" y="526851"/>
                </a:lnTo>
                <a:lnTo>
                  <a:pt x="107156" y="508992"/>
                </a:lnTo>
                <a:lnTo>
                  <a:pt x="89296" y="482203"/>
                </a:lnTo>
                <a:lnTo>
                  <a:pt x="71437" y="473273"/>
                </a:lnTo>
                <a:lnTo>
                  <a:pt x="62507" y="455414"/>
                </a:lnTo>
                <a:lnTo>
                  <a:pt x="62507" y="45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20008" y="5768577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35719" y="53578"/>
                </a:lnTo>
                <a:lnTo>
                  <a:pt x="44648" y="71438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12914" y="6313288"/>
            <a:ext cx="1651993" cy="80368"/>
          </a:xfrm>
          <a:custGeom>
            <a:avLst/>
            <a:gdLst/>
            <a:ahLst/>
            <a:cxnLst/>
            <a:rect l="0" t="0" r="0" b="0"/>
            <a:pathLst>
              <a:path w="1651993" h="80368">
                <a:moveTo>
                  <a:pt x="0" y="35719"/>
                </a:moveTo>
                <a:lnTo>
                  <a:pt x="8930" y="35719"/>
                </a:lnTo>
                <a:lnTo>
                  <a:pt x="26789" y="35719"/>
                </a:lnTo>
                <a:lnTo>
                  <a:pt x="62508" y="26789"/>
                </a:lnTo>
                <a:lnTo>
                  <a:pt x="116086" y="17860"/>
                </a:lnTo>
                <a:lnTo>
                  <a:pt x="169664" y="8930"/>
                </a:lnTo>
                <a:lnTo>
                  <a:pt x="232172" y="0"/>
                </a:lnTo>
                <a:lnTo>
                  <a:pt x="294680" y="0"/>
                </a:lnTo>
                <a:lnTo>
                  <a:pt x="366117" y="0"/>
                </a:lnTo>
                <a:lnTo>
                  <a:pt x="437555" y="0"/>
                </a:lnTo>
                <a:lnTo>
                  <a:pt x="508992" y="0"/>
                </a:lnTo>
                <a:lnTo>
                  <a:pt x="580430" y="0"/>
                </a:lnTo>
                <a:lnTo>
                  <a:pt x="660797" y="8930"/>
                </a:lnTo>
                <a:lnTo>
                  <a:pt x="732234" y="8930"/>
                </a:lnTo>
                <a:lnTo>
                  <a:pt x="812602" y="17860"/>
                </a:lnTo>
                <a:lnTo>
                  <a:pt x="884039" y="26789"/>
                </a:lnTo>
                <a:lnTo>
                  <a:pt x="964406" y="26789"/>
                </a:lnTo>
                <a:lnTo>
                  <a:pt x="1035844" y="35719"/>
                </a:lnTo>
                <a:lnTo>
                  <a:pt x="1107281" y="35719"/>
                </a:lnTo>
                <a:lnTo>
                  <a:pt x="1178719" y="44649"/>
                </a:lnTo>
                <a:lnTo>
                  <a:pt x="1250156" y="53578"/>
                </a:lnTo>
                <a:lnTo>
                  <a:pt x="1321594" y="53578"/>
                </a:lnTo>
                <a:lnTo>
                  <a:pt x="1384102" y="62508"/>
                </a:lnTo>
                <a:lnTo>
                  <a:pt x="1446609" y="71438"/>
                </a:lnTo>
                <a:lnTo>
                  <a:pt x="1509117" y="80367"/>
                </a:lnTo>
                <a:lnTo>
                  <a:pt x="1562695" y="80367"/>
                </a:lnTo>
                <a:lnTo>
                  <a:pt x="1607344" y="80367"/>
                </a:lnTo>
                <a:lnTo>
                  <a:pt x="1634133" y="80367"/>
                </a:lnTo>
                <a:lnTo>
                  <a:pt x="1651992" y="80367"/>
                </a:lnTo>
                <a:lnTo>
                  <a:pt x="165199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Answer the following questions for translation.</a:t>
            </a:r>
          </a:p>
          <a:p>
            <a:pPr marL="114300" indent="0" algn="ctr">
              <a:buNone/>
            </a:pPr>
            <a:endParaRPr lang="en-US" dirty="0"/>
          </a:p>
          <a:p>
            <a:pPr marL="571500" indent="-457200" algn="ctr">
              <a:buAutoNum type="arabicPeriod"/>
            </a:pPr>
            <a:r>
              <a:rPr lang="en-US" dirty="0" smtClean="0"/>
              <a:t>Called a __________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Size and Shape ______ change.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Perimeter and Area _____ change.</a:t>
            </a:r>
          </a:p>
          <a:p>
            <a:pPr marL="571500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9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Answer the following questions for Dilation.</a:t>
            </a:r>
          </a:p>
          <a:p>
            <a:pPr marL="114300" indent="0" algn="ctr">
              <a:buNone/>
            </a:pPr>
            <a:endParaRPr lang="en-US" dirty="0"/>
          </a:p>
          <a:p>
            <a:pPr marL="571500" indent="-457200" algn="ctr">
              <a:buAutoNum type="arabicPeriod"/>
            </a:pPr>
            <a:r>
              <a:rPr lang="en-US" dirty="0" smtClean="0"/>
              <a:t>Called a __________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Size and Shape ______ change.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Perimeter and Area _____ change.</a:t>
            </a:r>
          </a:p>
          <a:p>
            <a:pPr marL="571500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9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Answer the following questions for Rotation.</a:t>
            </a:r>
          </a:p>
          <a:p>
            <a:pPr marL="114300" indent="0" algn="ctr">
              <a:buNone/>
            </a:pPr>
            <a:endParaRPr lang="en-US" dirty="0"/>
          </a:p>
          <a:p>
            <a:pPr marL="571500" indent="-457200" algn="ctr">
              <a:buAutoNum type="arabicPeriod"/>
            </a:pPr>
            <a:r>
              <a:rPr lang="en-US" dirty="0" smtClean="0"/>
              <a:t>Called a __________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Size and Shape ______ change.</a:t>
            </a:r>
          </a:p>
          <a:p>
            <a:pPr marL="571500" indent="-457200" algn="ctr">
              <a:buAutoNum type="arabicPeriod"/>
            </a:pPr>
            <a:r>
              <a:rPr lang="en-US" dirty="0" smtClean="0"/>
              <a:t>Perimeter and Area _____ change.</a:t>
            </a:r>
          </a:p>
          <a:p>
            <a:pPr marL="571500" indent="-4572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9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On the graph below plot and label the points and draw the triangle. A(0,2) B(4,-2) C(0,-3).  Then translate it two down and three left.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27" y="3581400"/>
            <a:ext cx="2847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66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On the graph below plot and label the points and draw the triangle. A(-4,5) B(-3,2) C(-1,3).  Then translate it four right and three down.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27" y="3581400"/>
            <a:ext cx="2847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8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On the graph below, reflect the image over the y-axis and tell me the new coordinates.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39" y="3276600"/>
            <a:ext cx="2847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2500313" y="3964781"/>
            <a:ext cx="98227" cy="71438"/>
          </a:xfrm>
          <a:custGeom>
            <a:avLst/>
            <a:gdLst/>
            <a:ahLst/>
            <a:cxnLst/>
            <a:rect l="0" t="0" r="0" b="0"/>
            <a:pathLst>
              <a:path w="98227" h="71438">
                <a:moveTo>
                  <a:pt x="44648" y="26789"/>
                </a:moveTo>
                <a:lnTo>
                  <a:pt x="44648" y="26789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0367" y="17859"/>
                </a:lnTo>
                <a:lnTo>
                  <a:pt x="89296" y="26789"/>
                </a:lnTo>
                <a:lnTo>
                  <a:pt x="89296" y="35719"/>
                </a:lnTo>
                <a:lnTo>
                  <a:pt x="89296" y="44648"/>
                </a:lnTo>
                <a:lnTo>
                  <a:pt x="98226" y="53578"/>
                </a:lnTo>
                <a:lnTo>
                  <a:pt x="89296" y="53578"/>
                </a:lnTo>
                <a:lnTo>
                  <a:pt x="89296" y="62508"/>
                </a:lnTo>
                <a:lnTo>
                  <a:pt x="89296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71437" y="71437"/>
                </a:lnTo>
                <a:lnTo>
                  <a:pt x="71437" y="71437"/>
                </a:lnTo>
                <a:lnTo>
                  <a:pt x="71437" y="62508"/>
                </a:lnTo>
                <a:lnTo>
                  <a:pt x="62507" y="53578"/>
                </a:lnTo>
                <a:lnTo>
                  <a:pt x="62507" y="4464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62507" y="62508"/>
                </a:lnTo>
                <a:lnTo>
                  <a:pt x="53578" y="53578"/>
                </a:lnTo>
                <a:lnTo>
                  <a:pt x="44648" y="53578"/>
                </a:lnTo>
                <a:lnTo>
                  <a:pt x="35718" y="44648"/>
                </a:lnTo>
                <a:lnTo>
                  <a:pt x="2678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44648"/>
                </a:lnTo>
                <a:lnTo>
                  <a:pt x="62507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8" y="35719"/>
                </a:lnTo>
                <a:lnTo>
                  <a:pt x="26789" y="35719"/>
                </a:lnTo>
                <a:lnTo>
                  <a:pt x="892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21719" y="3714750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0734"/>
                </a:lnTo>
                <a:lnTo>
                  <a:pt x="17859" y="151804"/>
                </a:lnTo>
                <a:lnTo>
                  <a:pt x="17859" y="133945"/>
                </a:lnTo>
                <a:lnTo>
                  <a:pt x="26789" y="116086"/>
                </a:lnTo>
                <a:lnTo>
                  <a:pt x="35719" y="98226"/>
                </a:lnTo>
                <a:lnTo>
                  <a:pt x="44648" y="80367"/>
                </a:lnTo>
                <a:lnTo>
                  <a:pt x="53578" y="62507"/>
                </a:lnTo>
                <a:lnTo>
                  <a:pt x="62508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80367" y="8929"/>
                </a:lnTo>
                <a:lnTo>
                  <a:pt x="98226" y="8929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25015" y="3571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33945" y="80367"/>
                </a:lnTo>
                <a:lnTo>
                  <a:pt x="133945" y="8929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51804" y="142875"/>
                </a:lnTo>
                <a:lnTo>
                  <a:pt x="151804" y="142875"/>
                </a:lnTo>
                <a:lnTo>
                  <a:pt x="151804" y="151804"/>
                </a:lnTo>
                <a:lnTo>
                  <a:pt x="151804" y="151804"/>
                </a:lnTo>
                <a:lnTo>
                  <a:pt x="151804" y="151804"/>
                </a:lnTo>
                <a:lnTo>
                  <a:pt x="151804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66367" y="3786187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70039" y="4214812"/>
            <a:ext cx="98228" cy="71439"/>
          </a:xfrm>
          <a:custGeom>
            <a:avLst/>
            <a:gdLst/>
            <a:ahLst/>
            <a:cxnLst/>
            <a:rect l="0" t="0" r="0" b="0"/>
            <a:pathLst>
              <a:path w="98228" h="7143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71438"/>
                </a:lnTo>
                <a:lnTo>
                  <a:pt x="80367" y="71438"/>
                </a:lnTo>
                <a:lnTo>
                  <a:pt x="71438" y="71438"/>
                </a:lnTo>
                <a:lnTo>
                  <a:pt x="53578" y="71438"/>
                </a:lnTo>
                <a:lnTo>
                  <a:pt x="35719" y="62508"/>
                </a:lnTo>
                <a:lnTo>
                  <a:pt x="26789" y="53578"/>
                </a:lnTo>
                <a:lnTo>
                  <a:pt x="17859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2678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52180" y="3893343"/>
            <a:ext cx="151805" cy="178595"/>
          </a:xfrm>
          <a:custGeom>
            <a:avLst/>
            <a:gdLst/>
            <a:ahLst/>
            <a:cxnLst/>
            <a:rect l="0" t="0" r="0" b="0"/>
            <a:pathLst>
              <a:path w="151805" h="178595">
                <a:moveTo>
                  <a:pt x="44648" y="62508"/>
                </a:moveTo>
                <a:lnTo>
                  <a:pt x="44648" y="6250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71438"/>
                </a:lnTo>
                <a:lnTo>
                  <a:pt x="44648" y="80368"/>
                </a:lnTo>
                <a:lnTo>
                  <a:pt x="44648" y="89297"/>
                </a:lnTo>
                <a:lnTo>
                  <a:pt x="53578" y="98227"/>
                </a:lnTo>
                <a:lnTo>
                  <a:pt x="44648" y="116086"/>
                </a:lnTo>
                <a:lnTo>
                  <a:pt x="44648" y="12501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53578" y="142875"/>
                </a:lnTo>
                <a:lnTo>
                  <a:pt x="53578" y="125016"/>
                </a:lnTo>
                <a:lnTo>
                  <a:pt x="53578" y="98227"/>
                </a:lnTo>
                <a:lnTo>
                  <a:pt x="53578" y="80368"/>
                </a:lnTo>
                <a:lnTo>
                  <a:pt x="53578" y="62508"/>
                </a:lnTo>
                <a:lnTo>
                  <a:pt x="53578" y="44649"/>
                </a:lnTo>
                <a:lnTo>
                  <a:pt x="53578" y="26789"/>
                </a:lnTo>
                <a:lnTo>
                  <a:pt x="62508" y="1786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33945" y="44649"/>
                </a:lnTo>
                <a:lnTo>
                  <a:pt x="133945" y="53578"/>
                </a:lnTo>
                <a:lnTo>
                  <a:pt x="125015" y="5357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07156" y="62508"/>
                </a:lnTo>
                <a:lnTo>
                  <a:pt x="98226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6" y="71438"/>
                </a:lnTo>
                <a:lnTo>
                  <a:pt x="107156" y="71438"/>
                </a:lnTo>
                <a:lnTo>
                  <a:pt x="125015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51804" y="125016"/>
                </a:lnTo>
                <a:lnTo>
                  <a:pt x="151804" y="133946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33945" y="160735"/>
                </a:lnTo>
                <a:lnTo>
                  <a:pt x="116086" y="160735"/>
                </a:lnTo>
                <a:lnTo>
                  <a:pt x="107156" y="169664"/>
                </a:lnTo>
                <a:lnTo>
                  <a:pt x="98226" y="169664"/>
                </a:lnTo>
                <a:lnTo>
                  <a:pt x="80367" y="169664"/>
                </a:lnTo>
                <a:lnTo>
                  <a:pt x="71437" y="160735"/>
                </a:lnTo>
                <a:lnTo>
                  <a:pt x="53578" y="160735"/>
                </a:lnTo>
                <a:lnTo>
                  <a:pt x="44648" y="151805"/>
                </a:lnTo>
                <a:lnTo>
                  <a:pt x="26789" y="151805"/>
                </a:lnTo>
                <a:lnTo>
                  <a:pt x="17859" y="142875"/>
                </a:lnTo>
                <a:lnTo>
                  <a:pt x="8929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96766" y="5080992"/>
            <a:ext cx="98227" cy="80368"/>
          </a:xfrm>
          <a:custGeom>
            <a:avLst/>
            <a:gdLst/>
            <a:ahLst/>
            <a:cxnLst/>
            <a:rect l="0" t="0" r="0" b="0"/>
            <a:pathLst>
              <a:path w="98227" h="80368">
                <a:moveTo>
                  <a:pt x="62507" y="26789"/>
                </a:moveTo>
                <a:lnTo>
                  <a:pt x="62507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80367" y="53578"/>
                </a:lnTo>
                <a:lnTo>
                  <a:pt x="71437" y="62508"/>
                </a:lnTo>
                <a:lnTo>
                  <a:pt x="71437" y="71438"/>
                </a:lnTo>
                <a:lnTo>
                  <a:pt x="62507" y="71438"/>
                </a:lnTo>
                <a:lnTo>
                  <a:pt x="53578" y="71438"/>
                </a:lnTo>
                <a:lnTo>
                  <a:pt x="35718" y="71438"/>
                </a:lnTo>
                <a:lnTo>
                  <a:pt x="26789" y="71438"/>
                </a:lnTo>
                <a:lnTo>
                  <a:pt x="1785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60"/>
                </a:lnTo>
                <a:lnTo>
                  <a:pt x="44648" y="17860"/>
                </a:lnTo>
                <a:lnTo>
                  <a:pt x="62507" y="26789"/>
                </a:lnTo>
                <a:lnTo>
                  <a:pt x="71437" y="35719"/>
                </a:lnTo>
                <a:lnTo>
                  <a:pt x="80367" y="35719"/>
                </a:lnTo>
                <a:lnTo>
                  <a:pt x="89297" y="44649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7" y="71438"/>
                </a:lnTo>
                <a:lnTo>
                  <a:pt x="71437" y="80367"/>
                </a:lnTo>
                <a:lnTo>
                  <a:pt x="62507" y="80367"/>
                </a:lnTo>
                <a:lnTo>
                  <a:pt x="44648" y="80367"/>
                </a:lnTo>
                <a:lnTo>
                  <a:pt x="26789" y="71438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7" y="35719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53578"/>
                </a:lnTo>
                <a:lnTo>
                  <a:pt x="62507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696766" y="5286375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1608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30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80367"/>
                </a:lnTo>
                <a:lnTo>
                  <a:pt x="17859" y="98227"/>
                </a:lnTo>
                <a:lnTo>
                  <a:pt x="26789" y="116086"/>
                </a:lnTo>
                <a:lnTo>
                  <a:pt x="44648" y="133945"/>
                </a:lnTo>
                <a:lnTo>
                  <a:pt x="71437" y="151805"/>
                </a:lnTo>
                <a:lnTo>
                  <a:pt x="89297" y="160734"/>
                </a:lnTo>
                <a:lnTo>
                  <a:pt x="107156" y="16966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36031" y="3964781"/>
            <a:ext cx="687587" cy="1143001"/>
          </a:xfrm>
          <a:custGeom>
            <a:avLst/>
            <a:gdLst/>
            <a:ahLst/>
            <a:cxnLst/>
            <a:rect l="0" t="0" r="0" b="0"/>
            <a:pathLst>
              <a:path w="687587" h="1143001">
                <a:moveTo>
                  <a:pt x="178594" y="1143000"/>
                </a:moveTo>
                <a:lnTo>
                  <a:pt x="178594" y="1134071"/>
                </a:lnTo>
                <a:lnTo>
                  <a:pt x="178594" y="1134071"/>
                </a:lnTo>
                <a:lnTo>
                  <a:pt x="178594" y="1134071"/>
                </a:lnTo>
                <a:lnTo>
                  <a:pt x="178594" y="1134071"/>
                </a:lnTo>
                <a:lnTo>
                  <a:pt x="178594" y="1134071"/>
                </a:lnTo>
                <a:lnTo>
                  <a:pt x="178594" y="1125141"/>
                </a:lnTo>
                <a:lnTo>
                  <a:pt x="187524" y="1125141"/>
                </a:lnTo>
                <a:lnTo>
                  <a:pt x="196453" y="1125141"/>
                </a:lnTo>
                <a:lnTo>
                  <a:pt x="196453" y="1116211"/>
                </a:lnTo>
                <a:lnTo>
                  <a:pt x="205383" y="1116211"/>
                </a:lnTo>
                <a:lnTo>
                  <a:pt x="205383" y="1107282"/>
                </a:lnTo>
                <a:lnTo>
                  <a:pt x="214313" y="1098352"/>
                </a:lnTo>
                <a:lnTo>
                  <a:pt x="214313" y="1089422"/>
                </a:lnTo>
                <a:lnTo>
                  <a:pt x="223242" y="1080492"/>
                </a:lnTo>
                <a:lnTo>
                  <a:pt x="232172" y="1071563"/>
                </a:lnTo>
                <a:lnTo>
                  <a:pt x="232172" y="1062633"/>
                </a:lnTo>
                <a:lnTo>
                  <a:pt x="250032" y="1044774"/>
                </a:lnTo>
                <a:lnTo>
                  <a:pt x="250032" y="1035844"/>
                </a:lnTo>
                <a:lnTo>
                  <a:pt x="258961" y="1026914"/>
                </a:lnTo>
                <a:lnTo>
                  <a:pt x="267891" y="1009055"/>
                </a:lnTo>
                <a:lnTo>
                  <a:pt x="276821" y="1000125"/>
                </a:lnTo>
                <a:lnTo>
                  <a:pt x="294680" y="982266"/>
                </a:lnTo>
                <a:lnTo>
                  <a:pt x="303610" y="964407"/>
                </a:lnTo>
                <a:lnTo>
                  <a:pt x="312539" y="955477"/>
                </a:lnTo>
                <a:lnTo>
                  <a:pt x="321469" y="937617"/>
                </a:lnTo>
                <a:lnTo>
                  <a:pt x="330399" y="919758"/>
                </a:lnTo>
                <a:lnTo>
                  <a:pt x="348258" y="901898"/>
                </a:lnTo>
                <a:lnTo>
                  <a:pt x="357188" y="884039"/>
                </a:lnTo>
                <a:lnTo>
                  <a:pt x="366117" y="866180"/>
                </a:lnTo>
                <a:lnTo>
                  <a:pt x="375047" y="848320"/>
                </a:lnTo>
                <a:lnTo>
                  <a:pt x="383977" y="830461"/>
                </a:lnTo>
                <a:lnTo>
                  <a:pt x="392907" y="812601"/>
                </a:lnTo>
                <a:lnTo>
                  <a:pt x="401836" y="794742"/>
                </a:lnTo>
                <a:lnTo>
                  <a:pt x="410766" y="776883"/>
                </a:lnTo>
                <a:lnTo>
                  <a:pt x="419696" y="750094"/>
                </a:lnTo>
                <a:lnTo>
                  <a:pt x="428625" y="732234"/>
                </a:lnTo>
                <a:lnTo>
                  <a:pt x="437555" y="714375"/>
                </a:lnTo>
                <a:lnTo>
                  <a:pt x="446485" y="696515"/>
                </a:lnTo>
                <a:lnTo>
                  <a:pt x="455414" y="678656"/>
                </a:lnTo>
                <a:lnTo>
                  <a:pt x="473274" y="669726"/>
                </a:lnTo>
                <a:lnTo>
                  <a:pt x="482203" y="651867"/>
                </a:lnTo>
                <a:lnTo>
                  <a:pt x="491133" y="634008"/>
                </a:lnTo>
                <a:lnTo>
                  <a:pt x="500063" y="616148"/>
                </a:lnTo>
                <a:lnTo>
                  <a:pt x="508992" y="598289"/>
                </a:lnTo>
                <a:lnTo>
                  <a:pt x="517922" y="580430"/>
                </a:lnTo>
                <a:lnTo>
                  <a:pt x="526852" y="571500"/>
                </a:lnTo>
                <a:lnTo>
                  <a:pt x="535782" y="553640"/>
                </a:lnTo>
                <a:lnTo>
                  <a:pt x="544711" y="535781"/>
                </a:lnTo>
                <a:lnTo>
                  <a:pt x="553641" y="526851"/>
                </a:lnTo>
                <a:lnTo>
                  <a:pt x="562571" y="508992"/>
                </a:lnTo>
                <a:lnTo>
                  <a:pt x="571500" y="491133"/>
                </a:lnTo>
                <a:lnTo>
                  <a:pt x="580430" y="482203"/>
                </a:lnTo>
                <a:lnTo>
                  <a:pt x="580430" y="464344"/>
                </a:lnTo>
                <a:lnTo>
                  <a:pt x="589360" y="455414"/>
                </a:lnTo>
                <a:lnTo>
                  <a:pt x="598289" y="446484"/>
                </a:lnTo>
                <a:lnTo>
                  <a:pt x="607219" y="428625"/>
                </a:lnTo>
                <a:lnTo>
                  <a:pt x="607219" y="419695"/>
                </a:lnTo>
                <a:lnTo>
                  <a:pt x="616149" y="410765"/>
                </a:lnTo>
                <a:lnTo>
                  <a:pt x="625078" y="401836"/>
                </a:lnTo>
                <a:lnTo>
                  <a:pt x="625078" y="392906"/>
                </a:lnTo>
                <a:lnTo>
                  <a:pt x="634008" y="375047"/>
                </a:lnTo>
                <a:lnTo>
                  <a:pt x="634008" y="375047"/>
                </a:lnTo>
                <a:lnTo>
                  <a:pt x="642938" y="357187"/>
                </a:lnTo>
                <a:lnTo>
                  <a:pt x="642938" y="348258"/>
                </a:lnTo>
                <a:lnTo>
                  <a:pt x="651867" y="348258"/>
                </a:lnTo>
                <a:lnTo>
                  <a:pt x="651867" y="339328"/>
                </a:lnTo>
                <a:lnTo>
                  <a:pt x="651867" y="330398"/>
                </a:lnTo>
                <a:lnTo>
                  <a:pt x="660797" y="321469"/>
                </a:lnTo>
                <a:lnTo>
                  <a:pt x="660797" y="321469"/>
                </a:lnTo>
                <a:lnTo>
                  <a:pt x="660797" y="312539"/>
                </a:lnTo>
                <a:lnTo>
                  <a:pt x="660797" y="303609"/>
                </a:lnTo>
                <a:lnTo>
                  <a:pt x="669727" y="303609"/>
                </a:lnTo>
                <a:lnTo>
                  <a:pt x="669727" y="294680"/>
                </a:lnTo>
                <a:lnTo>
                  <a:pt x="669727" y="294680"/>
                </a:lnTo>
                <a:lnTo>
                  <a:pt x="669727" y="285750"/>
                </a:lnTo>
                <a:lnTo>
                  <a:pt x="669727" y="285750"/>
                </a:lnTo>
                <a:lnTo>
                  <a:pt x="678657" y="276820"/>
                </a:lnTo>
                <a:lnTo>
                  <a:pt x="678657" y="276820"/>
                </a:lnTo>
                <a:lnTo>
                  <a:pt x="678657" y="276820"/>
                </a:lnTo>
                <a:lnTo>
                  <a:pt x="678657" y="276820"/>
                </a:lnTo>
                <a:lnTo>
                  <a:pt x="678657" y="267890"/>
                </a:lnTo>
                <a:lnTo>
                  <a:pt x="678657" y="267890"/>
                </a:lnTo>
                <a:lnTo>
                  <a:pt x="678657" y="267890"/>
                </a:lnTo>
                <a:lnTo>
                  <a:pt x="678657" y="267890"/>
                </a:lnTo>
                <a:lnTo>
                  <a:pt x="678657" y="267890"/>
                </a:lnTo>
                <a:lnTo>
                  <a:pt x="678657" y="267890"/>
                </a:lnTo>
                <a:lnTo>
                  <a:pt x="678657" y="258961"/>
                </a:lnTo>
                <a:lnTo>
                  <a:pt x="678657" y="258961"/>
                </a:lnTo>
                <a:lnTo>
                  <a:pt x="687586" y="258961"/>
                </a:lnTo>
                <a:lnTo>
                  <a:pt x="687586" y="258961"/>
                </a:lnTo>
                <a:lnTo>
                  <a:pt x="687586" y="258961"/>
                </a:lnTo>
                <a:lnTo>
                  <a:pt x="687586" y="258961"/>
                </a:lnTo>
                <a:lnTo>
                  <a:pt x="687586" y="258961"/>
                </a:lnTo>
                <a:lnTo>
                  <a:pt x="687586" y="258961"/>
                </a:lnTo>
                <a:lnTo>
                  <a:pt x="678657" y="258961"/>
                </a:lnTo>
                <a:lnTo>
                  <a:pt x="678657" y="258961"/>
                </a:lnTo>
                <a:lnTo>
                  <a:pt x="678657" y="258961"/>
                </a:lnTo>
                <a:lnTo>
                  <a:pt x="669727" y="258961"/>
                </a:lnTo>
                <a:lnTo>
                  <a:pt x="660797" y="250031"/>
                </a:lnTo>
                <a:lnTo>
                  <a:pt x="660797" y="250031"/>
                </a:lnTo>
                <a:lnTo>
                  <a:pt x="651867" y="250031"/>
                </a:lnTo>
                <a:lnTo>
                  <a:pt x="642938" y="241101"/>
                </a:lnTo>
                <a:lnTo>
                  <a:pt x="634008" y="241101"/>
                </a:lnTo>
                <a:lnTo>
                  <a:pt x="616149" y="241101"/>
                </a:lnTo>
                <a:lnTo>
                  <a:pt x="607219" y="232172"/>
                </a:lnTo>
                <a:lnTo>
                  <a:pt x="589360" y="232172"/>
                </a:lnTo>
                <a:lnTo>
                  <a:pt x="580430" y="223242"/>
                </a:lnTo>
                <a:lnTo>
                  <a:pt x="562571" y="214312"/>
                </a:lnTo>
                <a:lnTo>
                  <a:pt x="544711" y="214312"/>
                </a:lnTo>
                <a:lnTo>
                  <a:pt x="526852" y="205383"/>
                </a:lnTo>
                <a:lnTo>
                  <a:pt x="508992" y="196453"/>
                </a:lnTo>
                <a:lnTo>
                  <a:pt x="500063" y="196453"/>
                </a:lnTo>
                <a:lnTo>
                  <a:pt x="482203" y="187523"/>
                </a:lnTo>
                <a:lnTo>
                  <a:pt x="464344" y="187523"/>
                </a:lnTo>
                <a:lnTo>
                  <a:pt x="446485" y="178594"/>
                </a:lnTo>
                <a:lnTo>
                  <a:pt x="428625" y="169664"/>
                </a:lnTo>
                <a:lnTo>
                  <a:pt x="410766" y="160734"/>
                </a:lnTo>
                <a:lnTo>
                  <a:pt x="401836" y="160734"/>
                </a:lnTo>
                <a:lnTo>
                  <a:pt x="383977" y="151805"/>
                </a:lnTo>
                <a:lnTo>
                  <a:pt x="366117" y="142875"/>
                </a:lnTo>
                <a:lnTo>
                  <a:pt x="348258" y="133945"/>
                </a:lnTo>
                <a:lnTo>
                  <a:pt x="330399" y="125015"/>
                </a:lnTo>
                <a:lnTo>
                  <a:pt x="321469" y="125015"/>
                </a:lnTo>
                <a:lnTo>
                  <a:pt x="303610" y="116086"/>
                </a:lnTo>
                <a:lnTo>
                  <a:pt x="285750" y="107156"/>
                </a:lnTo>
                <a:lnTo>
                  <a:pt x="267891" y="107156"/>
                </a:lnTo>
                <a:lnTo>
                  <a:pt x="258961" y="98226"/>
                </a:lnTo>
                <a:lnTo>
                  <a:pt x="241102" y="89297"/>
                </a:lnTo>
                <a:lnTo>
                  <a:pt x="232172" y="89297"/>
                </a:lnTo>
                <a:lnTo>
                  <a:pt x="214313" y="80367"/>
                </a:lnTo>
                <a:lnTo>
                  <a:pt x="205383" y="71437"/>
                </a:lnTo>
                <a:lnTo>
                  <a:pt x="187524" y="71437"/>
                </a:lnTo>
                <a:lnTo>
                  <a:pt x="178594" y="62508"/>
                </a:lnTo>
                <a:lnTo>
                  <a:pt x="169664" y="6250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33946" y="44648"/>
                </a:lnTo>
                <a:lnTo>
                  <a:pt x="125016" y="44648"/>
                </a:lnTo>
                <a:lnTo>
                  <a:pt x="107157" y="35719"/>
                </a:lnTo>
                <a:lnTo>
                  <a:pt x="98227" y="35719"/>
                </a:lnTo>
                <a:lnTo>
                  <a:pt x="80367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17859"/>
                </a:lnTo>
                <a:lnTo>
                  <a:pt x="44649" y="17859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26789" y="196453"/>
                </a:lnTo>
                <a:lnTo>
                  <a:pt x="17860" y="214312"/>
                </a:lnTo>
                <a:lnTo>
                  <a:pt x="26789" y="232172"/>
                </a:lnTo>
                <a:lnTo>
                  <a:pt x="26789" y="250031"/>
                </a:lnTo>
                <a:lnTo>
                  <a:pt x="26789" y="27682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39328"/>
                </a:lnTo>
                <a:lnTo>
                  <a:pt x="35719" y="357187"/>
                </a:lnTo>
                <a:lnTo>
                  <a:pt x="35719" y="375047"/>
                </a:lnTo>
                <a:lnTo>
                  <a:pt x="35719" y="392906"/>
                </a:lnTo>
                <a:lnTo>
                  <a:pt x="35719" y="410765"/>
                </a:lnTo>
                <a:lnTo>
                  <a:pt x="35719" y="428625"/>
                </a:lnTo>
                <a:lnTo>
                  <a:pt x="44649" y="455414"/>
                </a:lnTo>
                <a:lnTo>
                  <a:pt x="44649" y="473273"/>
                </a:lnTo>
                <a:lnTo>
                  <a:pt x="44649" y="491133"/>
                </a:lnTo>
                <a:lnTo>
                  <a:pt x="53578" y="508992"/>
                </a:lnTo>
                <a:lnTo>
                  <a:pt x="53578" y="526851"/>
                </a:lnTo>
                <a:lnTo>
                  <a:pt x="53578" y="535781"/>
                </a:lnTo>
                <a:lnTo>
                  <a:pt x="53578" y="553640"/>
                </a:lnTo>
                <a:lnTo>
                  <a:pt x="62508" y="571500"/>
                </a:lnTo>
                <a:lnTo>
                  <a:pt x="62508" y="589359"/>
                </a:lnTo>
                <a:lnTo>
                  <a:pt x="62508" y="607219"/>
                </a:lnTo>
                <a:lnTo>
                  <a:pt x="62508" y="625078"/>
                </a:lnTo>
                <a:lnTo>
                  <a:pt x="62508" y="634008"/>
                </a:lnTo>
                <a:lnTo>
                  <a:pt x="62508" y="651867"/>
                </a:lnTo>
                <a:lnTo>
                  <a:pt x="71438" y="669726"/>
                </a:lnTo>
                <a:lnTo>
                  <a:pt x="71438" y="678656"/>
                </a:lnTo>
                <a:lnTo>
                  <a:pt x="71438" y="696515"/>
                </a:lnTo>
                <a:lnTo>
                  <a:pt x="71438" y="705445"/>
                </a:lnTo>
                <a:lnTo>
                  <a:pt x="80367" y="723305"/>
                </a:lnTo>
                <a:lnTo>
                  <a:pt x="80367" y="741164"/>
                </a:lnTo>
                <a:lnTo>
                  <a:pt x="80367" y="759023"/>
                </a:lnTo>
                <a:lnTo>
                  <a:pt x="80367" y="767953"/>
                </a:lnTo>
                <a:lnTo>
                  <a:pt x="89297" y="785812"/>
                </a:lnTo>
                <a:lnTo>
                  <a:pt x="89297" y="803672"/>
                </a:lnTo>
                <a:lnTo>
                  <a:pt x="89297" y="812601"/>
                </a:lnTo>
                <a:lnTo>
                  <a:pt x="89297" y="830461"/>
                </a:lnTo>
                <a:lnTo>
                  <a:pt x="89297" y="848320"/>
                </a:lnTo>
                <a:lnTo>
                  <a:pt x="98227" y="866180"/>
                </a:lnTo>
                <a:lnTo>
                  <a:pt x="98227" y="875109"/>
                </a:lnTo>
                <a:lnTo>
                  <a:pt x="98227" y="892969"/>
                </a:lnTo>
                <a:lnTo>
                  <a:pt x="98227" y="901898"/>
                </a:lnTo>
                <a:lnTo>
                  <a:pt x="98227" y="919758"/>
                </a:lnTo>
                <a:lnTo>
                  <a:pt x="98227" y="937617"/>
                </a:lnTo>
                <a:lnTo>
                  <a:pt x="107157" y="946547"/>
                </a:lnTo>
                <a:lnTo>
                  <a:pt x="107157" y="964407"/>
                </a:lnTo>
                <a:lnTo>
                  <a:pt x="107157" y="973336"/>
                </a:lnTo>
                <a:lnTo>
                  <a:pt x="107157" y="982266"/>
                </a:lnTo>
                <a:lnTo>
                  <a:pt x="107157" y="991196"/>
                </a:lnTo>
                <a:lnTo>
                  <a:pt x="116086" y="1009055"/>
                </a:lnTo>
                <a:lnTo>
                  <a:pt x="116086" y="1017985"/>
                </a:lnTo>
                <a:lnTo>
                  <a:pt x="116086" y="1026914"/>
                </a:lnTo>
                <a:lnTo>
                  <a:pt x="116086" y="1035844"/>
                </a:lnTo>
                <a:lnTo>
                  <a:pt x="116086" y="1044774"/>
                </a:lnTo>
                <a:lnTo>
                  <a:pt x="125016" y="1053703"/>
                </a:lnTo>
                <a:lnTo>
                  <a:pt x="125016" y="1062633"/>
                </a:lnTo>
                <a:lnTo>
                  <a:pt x="125016" y="1071563"/>
                </a:lnTo>
                <a:lnTo>
                  <a:pt x="125016" y="1080492"/>
                </a:lnTo>
                <a:lnTo>
                  <a:pt x="125016" y="1080492"/>
                </a:lnTo>
                <a:lnTo>
                  <a:pt x="125016" y="1089422"/>
                </a:lnTo>
                <a:lnTo>
                  <a:pt x="125016" y="1089422"/>
                </a:lnTo>
                <a:lnTo>
                  <a:pt x="125016" y="1098352"/>
                </a:lnTo>
                <a:lnTo>
                  <a:pt x="125016" y="1098352"/>
                </a:lnTo>
                <a:lnTo>
                  <a:pt x="125016" y="1098352"/>
                </a:lnTo>
                <a:lnTo>
                  <a:pt x="125016" y="1107282"/>
                </a:lnTo>
                <a:lnTo>
                  <a:pt x="125016" y="1107282"/>
                </a:lnTo>
                <a:lnTo>
                  <a:pt x="125016" y="1107282"/>
                </a:lnTo>
                <a:lnTo>
                  <a:pt x="125016" y="1107282"/>
                </a:lnTo>
                <a:lnTo>
                  <a:pt x="133946" y="1107282"/>
                </a:lnTo>
                <a:lnTo>
                  <a:pt x="133946" y="1107282"/>
                </a:lnTo>
                <a:lnTo>
                  <a:pt x="133946" y="1116211"/>
                </a:lnTo>
                <a:lnTo>
                  <a:pt x="133946" y="1116211"/>
                </a:lnTo>
                <a:lnTo>
                  <a:pt x="133946" y="1116211"/>
                </a:lnTo>
                <a:lnTo>
                  <a:pt x="133946" y="1116211"/>
                </a:lnTo>
                <a:lnTo>
                  <a:pt x="125016" y="1116211"/>
                </a:lnTo>
                <a:lnTo>
                  <a:pt x="133946" y="1116211"/>
                </a:lnTo>
                <a:lnTo>
                  <a:pt x="133946" y="11162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50656" y="3089671"/>
            <a:ext cx="267892" cy="437556"/>
          </a:xfrm>
          <a:custGeom>
            <a:avLst/>
            <a:gdLst/>
            <a:ahLst/>
            <a:cxnLst/>
            <a:rect l="0" t="0" r="0" b="0"/>
            <a:pathLst>
              <a:path w="267892" h="437556">
                <a:moveTo>
                  <a:pt x="0" y="437555"/>
                </a:moveTo>
                <a:lnTo>
                  <a:pt x="0" y="437555"/>
                </a:lnTo>
                <a:lnTo>
                  <a:pt x="0" y="428625"/>
                </a:lnTo>
                <a:lnTo>
                  <a:pt x="8930" y="428625"/>
                </a:lnTo>
                <a:lnTo>
                  <a:pt x="8930" y="428625"/>
                </a:lnTo>
                <a:lnTo>
                  <a:pt x="8930" y="419696"/>
                </a:lnTo>
                <a:lnTo>
                  <a:pt x="17860" y="410766"/>
                </a:lnTo>
                <a:lnTo>
                  <a:pt x="17860" y="401836"/>
                </a:lnTo>
                <a:lnTo>
                  <a:pt x="26789" y="383977"/>
                </a:lnTo>
                <a:lnTo>
                  <a:pt x="35719" y="366118"/>
                </a:lnTo>
                <a:lnTo>
                  <a:pt x="44649" y="339329"/>
                </a:lnTo>
                <a:lnTo>
                  <a:pt x="53578" y="321469"/>
                </a:lnTo>
                <a:lnTo>
                  <a:pt x="62508" y="294680"/>
                </a:lnTo>
                <a:lnTo>
                  <a:pt x="71438" y="267891"/>
                </a:lnTo>
                <a:lnTo>
                  <a:pt x="80367" y="241102"/>
                </a:lnTo>
                <a:lnTo>
                  <a:pt x="89297" y="214313"/>
                </a:lnTo>
                <a:lnTo>
                  <a:pt x="89297" y="187524"/>
                </a:lnTo>
                <a:lnTo>
                  <a:pt x="98227" y="160735"/>
                </a:lnTo>
                <a:lnTo>
                  <a:pt x="107157" y="133946"/>
                </a:lnTo>
                <a:lnTo>
                  <a:pt x="116086" y="107157"/>
                </a:lnTo>
                <a:lnTo>
                  <a:pt x="125016" y="80368"/>
                </a:lnTo>
                <a:lnTo>
                  <a:pt x="133946" y="62508"/>
                </a:lnTo>
                <a:lnTo>
                  <a:pt x="142875" y="44649"/>
                </a:lnTo>
                <a:lnTo>
                  <a:pt x="151805" y="26790"/>
                </a:lnTo>
                <a:lnTo>
                  <a:pt x="160735" y="17860"/>
                </a:lnTo>
                <a:lnTo>
                  <a:pt x="16073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87524" y="26790"/>
                </a:lnTo>
                <a:lnTo>
                  <a:pt x="187524" y="44649"/>
                </a:lnTo>
                <a:lnTo>
                  <a:pt x="196453" y="62508"/>
                </a:lnTo>
                <a:lnTo>
                  <a:pt x="196453" y="8929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214313" y="169665"/>
                </a:lnTo>
                <a:lnTo>
                  <a:pt x="214313" y="205383"/>
                </a:lnTo>
                <a:lnTo>
                  <a:pt x="223242" y="232172"/>
                </a:lnTo>
                <a:lnTo>
                  <a:pt x="232172" y="258961"/>
                </a:lnTo>
                <a:lnTo>
                  <a:pt x="241102" y="294680"/>
                </a:lnTo>
                <a:lnTo>
                  <a:pt x="250032" y="312540"/>
                </a:lnTo>
                <a:lnTo>
                  <a:pt x="250032" y="339329"/>
                </a:lnTo>
                <a:lnTo>
                  <a:pt x="258961" y="357188"/>
                </a:lnTo>
                <a:lnTo>
                  <a:pt x="258961" y="375047"/>
                </a:lnTo>
                <a:lnTo>
                  <a:pt x="267891" y="392907"/>
                </a:lnTo>
                <a:lnTo>
                  <a:pt x="267891" y="401836"/>
                </a:lnTo>
                <a:lnTo>
                  <a:pt x="267891" y="401836"/>
                </a:lnTo>
                <a:lnTo>
                  <a:pt x="267891" y="410766"/>
                </a:lnTo>
                <a:lnTo>
                  <a:pt x="267891" y="410766"/>
                </a:lnTo>
                <a:lnTo>
                  <a:pt x="267891" y="4107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22094" y="3321843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8929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554266" y="3000375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41789" y="3509367"/>
            <a:ext cx="1348384" cy="26790"/>
          </a:xfrm>
          <a:custGeom>
            <a:avLst/>
            <a:gdLst/>
            <a:ahLst/>
            <a:cxnLst/>
            <a:rect l="0" t="0" r="0" b="0"/>
            <a:pathLst>
              <a:path w="1348384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8929"/>
                </a:lnTo>
                <a:lnTo>
                  <a:pt x="116086" y="8929"/>
                </a:lnTo>
                <a:lnTo>
                  <a:pt x="151805" y="8929"/>
                </a:lnTo>
                <a:lnTo>
                  <a:pt x="187524" y="8929"/>
                </a:lnTo>
                <a:lnTo>
                  <a:pt x="232172" y="8929"/>
                </a:lnTo>
                <a:lnTo>
                  <a:pt x="276820" y="8929"/>
                </a:lnTo>
                <a:lnTo>
                  <a:pt x="330399" y="8929"/>
                </a:lnTo>
                <a:lnTo>
                  <a:pt x="392906" y="8929"/>
                </a:lnTo>
                <a:lnTo>
                  <a:pt x="455414" y="0"/>
                </a:lnTo>
                <a:lnTo>
                  <a:pt x="517922" y="0"/>
                </a:lnTo>
                <a:lnTo>
                  <a:pt x="580430" y="0"/>
                </a:lnTo>
                <a:lnTo>
                  <a:pt x="651867" y="8929"/>
                </a:lnTo>
                <a:lnTo>
                  <a:pt x="714375" y="8929"/>
                </a:lnTo>
                <a:lnTo>
                  <a:pt x="776883" y="8929"/>
                </a:lnTo>
                <a:lnTo>
                  <a:pt x="839391" y="8929"/>
                </a:lnTo>
                <a:lnTo>
                  <a:pt x="910828" y="8929"/>
                </a:lnTo>
                <a:lnTo>
                  <a:pt x="964406" y="8929"/>
                </a:lnTo>
                <a:lnTo>
                  <a:pt x="1026914" y="8929"/>
                </a:lnTo>
                <a:lnTo>
                  <a:pt x="1080492" y="8929"/>
                </a:lnTo>
                <a:lnTo>
                  <a:pt x="1134070" y="8929"/>
                </a:lnTo>
                <a:lnTo>
                  <a:pt x="1178719" y="8929"/>
                </a:lnTo>
                <a:lnTo>
                  <a:pt x="1223367" y="8929"/>
                </a:lnTo>
                <a:lnTo>
                  <a:pt x="1268016" y="8929"/>
                </a:lnTo>
                <a:lnTo>
                  <a:pt x="1303734" y="8929"/>
                </a:lnTo>
                <a:lnTo>
                  <a:pt x="1348383" y="8929"/>
                </a:lnTo>
                <a:lnTo>
                  <a:pt x="1348383" y="8929"/>
                </a:lnTo>
                <a:lnTo>
                  <a:pt x="1348383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06008" y="3804046"/>
            <a:ext cx="375048" cy="383978"/>
          </a:xfrm>
          <a:custGeom>
            <a:avLst/>
            <a:gdLst/>
            <a:ahLst/>
            <a:cxnLst/>
            <a:rect l="0" t="0" r="0" b="0"/>
            <a:pathLst>
              <a:path w="375048" h="383978">
                <a:moveTo>
                  <a:pt x="0" y="125016"/>
                </a:moveTo>
                <a:lnTo>
                  <a:pt x="0" y="12501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96454"/>
                </a:lnTo>
                <a:lnTo>
                  <a:pt x="44648" y="214313"/>
                </a:lnTo>
                <a:lnTo>
                  <a:pt x="44648" y="241102"/>
                </a:lnTo>
                <a:lnTo>
                  <a:pt x="53578" y="258961"/>
                </a:lnTo>
                <a:lnTo>
                  <a:pt x="53578" y="285750"/>
                </a:lnTo>
                <a:lnTo>
                  <a:pt x="62508" y="312540"/>
                </a:lnTo>
                <a:lnTo>
                  <a:pt x="62508" y="330399"/>
                </a:lnTo>
                <a:lnTo>
                  <a:pt x="71437" y="348258"/>
                </a:lnTo>
                <a:lnTo>
                  <a:pt x="71437" y="366118"/>
                </a:lnTo>
                <a:lnTo>
                  <a:pt x="80367" y="375047"/>
                </a:lnTo>
                <a:lnTo>
                  <a:pt x="80367" y="375047"/>
                </a:lnTo>
                <a:lnTo>
                  <a:pt x="80367" y="383977"/>
                </a:lnTo>
                <a:lnTo>
                  <a:pt x="80367" y="375047"/>
                </a:lnTo>
                <a:lnTo>
                  <a:pt x="80367" y="366118"/>
                </a:lnTo>
                <a:lnTo>
                  <a:pt x="80367" y="348258"/>
                </a:lnTo>
                <a:lnTo>
                  <a:pt x="80367" y="330399"/>
                </a:lnTo>
                <a:lnTo>
                  <a:pt x="80367" y="303610"/>
                </a:lnTo>
                <a:lnTo>
                  <a:pt x="71437" y="267891"/>
                </a:lnTo>
                <a:lnTo>
                  <a:pt x="62508" y="241102"/>
                </a:lnTo>
                <a:lnTo>
                  <a:pt x="53578" y="205383"/>
                </a:lnTo>
                <a:lnTo>
                  <a:pt x="44648" y="169665"/>
                </a:lnTo>
                <a:lnTo>
                  <a:pt x="35719" y="142875"/>
                </a:lnTo>
                <a:lnTo>
                  <a:pt x="35719" y="107157"/>
                </a:lnTo>
                <a:lnTo>
                  <a:pt x="35719" y="80368"/>
                </a:lnTo>
                <a:lnTo>
                  <a:pt x="44648" y="62508"/>
                </a:lnTo>
                <a:lnTo>
                  <a:pt x="62508" y="35719"/>
                </a:lnTo>
                <a:lnTo>
                  <a:pt x="80367" y="26790"/>
                </a:lnTo>
                <a:lnTo>
                  <a:pt x="98226" y="8930"/>
                </a:lnTo>
                <a:lnTo>
                  <a:pt x="12501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3" y="17860"/>
                </a:lnTo>
                <a:lnTo>
                  <a:pt x="196453" y="35719"/>
                </a:lnTo>
                <a:lnTo>
                  <a:pt x="205383" y="53579"/>
                </a:lnTo>
                <a:lnTo>
                  <a:pt x="214312" y="62508"/>
                </a:lnTo>
                <a:lnTo>
                  <a:pt x="205383" y="80368"/>
                </a:lnTo>
                <a:lnTo>
                  <a:pt x="196453" y="98227"/>
                </a:lnTo>
                <a:lnTo>
                  <a:pt x="187523" y="107157"/>
                </a:lnTo>
                <a:lnTo>
                  <a:pt x="169664" y="116086"/>
                </a:lnTo>
                <a:lnTo>
                  <a:pt x="151805" y="125016"/>
                </a:lnTo>
                <a:lnTo>
                  <a:pt x="133945" y="125016"/>
                </a:lnTo>
                <a:lnTo>
                  <a:pt x="125015" y="133946"/>
                </a:lnTo>
                <a:lnTo>
                  <a:pt x="116086" y="133946"/>
                </a:lnTo>
                <a:lnTo>
                  <a:pt x="125015" y="133946"/>
                </a:lnTo>
                <a:lnTo>
                  <a:pt x="125015" y="133946"/>
                </a:lnTo>
                <a:lnTo>
                  <a:pt x="142875" y="133946"/>
                </a:lnTo>
                <a:lnTo>
                  <a:pt x="160734" y="133946"/>
                </a:lnTo>
                <a:lnTo>
                  <a:pt x="187523" y="142875"/>
                </a:lnTo>
                <a:lnTo>
                  <a:pt x="223242" y="151805"/>
                </a:lnTo>
                <a:lnTo>
                  <a:pt x="250031" y="160735"/>
                </a:lnTo>
                <a:lnTo>
                  <a:pt x="285750" y="178594"/>
                </a:lnTo>
                <a:lnTo>
                  <a:pt x="312539" y="196454"/>
                </a:lnTo>
                <a:lnTo>
                  <a:pt x="339328" y="214313"/>
                </a:lnTo>
                <a:lnTo>
                  <a:pt x="357187" y="232172"/>
                </a:lnTo>
                <a:lnTo>
                  <a:pt x="375047" y="250032"/>
                </a:lnTo>
                <a:lnTo>
                  <a:pt x="375047" y="267891"/>
                </a:lnTo>
                <a:lnTo>
                  <a:pt x="375047" y="294680"/>
                </a:lnTo>
                <a:lnTo>
                  <a:pt x="366117" y="312540"/>
                </a:lnTo>
                <a:lnTo>
                  <a:pt x="348258" y="330399"/>
                </a:lnTo>
                <a:lnTo>
                  <a:pt x="321469" y="348258"/>
                </a:lnTo>
                <a:lnTo>
                  <a:pt x="303609" y="357188"/>
                </a:lnTo>
                <a:lnTo>
                  <a:pt x="267890" y="366118"/>
                </a:lnTo>
                <a:lnTo>
                  <a:pt x="241101" y="366118"/>
                </a:lnTo>
                <a:lnTo>
                  <a:pt x="214312" y="375047"/>
                </a:lnTo>
                <a:lnTo>
                  <a:pt x="187523" y="375047"/>
                </a:lnTo>
                <a:lnTo>
                  <a:pt x="151805" y="366118"/>
                </a:lnTo>
                <a:lnTo>
                  <a:pt x="125015" y="357188"/>
                </a:lnTo>
                <a:lnTo>
                  <a:pt x="107156" y="348258"/>
                </a:lnTo>
                <a:lnTo>
                  <a:pt x="89297" y="339329"/>
                </a:lnTo>
                <a:lnTo>
                  <a:pt x="71437" y="321469"/>
                </a:lnTo>
                <a:lnTo>
                  <a:pt x="62508" y="303610"/>
                </a:lnTo>
                <a:lnTo>
                  <a:pt x="53578" y="294680"/>
                </a:lnTo>
                <a:lnTo>
                  <a:pt x="53578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598914" y="3696890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04297" y="4152304"/>
            <a:ext cx="1455540" cy="53579"/>
          </a:xfrm>
          <a:custGeom>
            <a:avLst/>
            <a:gdLst/>
            <a:ahLst/>
            <a:cxnLst/>
            <a:rect l="0" t="0" r="0" b="0"/>
            <a:pathLst>
              <a:path w="1455540" h="53579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98226" y="8930"/>
                </a:lnTo>
                <a:lnTo>
                  <a:pt x="142875" y="8930"/>
                </a:lnTo>
                <a:lnTo>
                  <a:pt x="187523" y="8930"/>
                </a:lnTo>
                <a:lnTo>
                  <a:pt x="241101" y="8930"/>
                </a:lnTo>
                <a:lnTo>
                  <a:pt x="294680" y="17860"/>
                </a:lnTo>
                <a:lnTo>
                  <a:pt x="366117" y="17860"/>
                </a:lnTo>
                <a:lnTo>
                  <a:pt x="428625" y="26789"/>
                </a:lnTo>
                <a:lnTo>
                  <a:pt x="500062" y="26789"/>
                </a:lnTo>
                <a:lnTo>
                  <a:pt x="562570" y="35719"/>
                </a:lnTo>
                <a:lnTo>
                  <a:pt x="634008" y="35719"/>
                </a:lnTo>
                <a:lnTo>
                  <a:pt x="705445" y="44649"/>
                </a:lnTo>
                <a:lnTo>
                  <a:pt x="776883" y="44649"/>
                </a:lnTo>
                <a:lnTo>
                  <a:pt x="848320" y="53578"/>
                </a:lnTo>
                <a:lnTo>
                  <a:pt x="910828" y="53578"/>
                </a:lnTo>
                <a:lnTo>
                  <a:pt x="982266" y="53578"/>
                </a:lnTo>
                <a:lnTo>
                  <a:pt x="1044773" y="53578"/>
                </a:lnTo>
                <a:lnTo>
                  <a:pt x="1107281" y="53578"/>
                </a:lnTo>
                <a:lnTo>
                  <a:pt x="1169789" y="53578"/>
                </a:lnTo>
                <a:lnTo>
                  <a:pt x="1223367" y="53578"/>
                </a:lnTo>
                <a:lnTo>
                  <a:pt x="1276945" y="53578"/>
                </a:lnTo>
                <a:lnTo>
                  <a:pt x="1321594" y="53578"/>
                </a:lnTo>
                <a:lnTo>
                  <a:pt x="1366242" y="53578"/>
                </a:lnTo>
                <a:lnTo>
                  <a:pt x="1401961" y="44649"/>
                </a:lnTo>
                <a:lnTo>
                  <a:pt x="1428750" y="44649"/>
                </a:lnTo>
                <a:lnTo>
                  <a:pt x="1455539" y="44649"/>
                </a:lnTo>
                <a:lnTo>
                  <a:pt x="1455539" y="44649"/>
                </a:lnTo>
                <a:lnTo>
                  <a:pt x="1455539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04234" y="4607718"/>
            <a:ext cx="428626" cy="392908"/>
          </a:xfrm>
          <a:custGeom>
            <a:avLst/>
            <a:gdLst/>
            <a:ahLst/>
            <a:cxnLst/>
            <a:rect l="0" t="0" r="0" b="0"/>
            <a:pathLst>
              <a:path w="428626" h="392908">
                <a:moveTo>
                  <a:pt x="214313" y="26789"/>
                </a:moveTo>
                <a:lnTo>
                  <a:pt x="214313" y="26789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8930"/>
                </a:lnTo>
                <a:lnTo>
                  <a:pt x="205383" y="0"/>
                </a:lnTo>
                <a:lnTo>
                  <a:pt x="196454" y="0"/>
                </a:lnTo>
                <a:lnTo>
                  <a:pt x="187524" y="0"/>
                </a:lnTo>
                <a:lnTo>
                  <a:pt x="169664" y="0"/>
                </a:lnTo>
                <a:lnTo>
                  <a:pt x="151805" y="8930"/>
                </a:lnTo>
                <a:lnTo>
                  <a:pt x="133946" y="17860"/>
                </a:lnTo>
                <a:lnTo>
                  <a:pt x="107157" y="26789"/>
                </a:lnTo>
                <a:lnTo>
                  <a:pt x="80368" y="53578"/>
                </a:lnTo>
                <a:lnTo>
                  <a:pt x="53579" y="71438"/>
                </a:lnTo>
                <a:lnTo>
                  <a:pt x="35719" y="98227"/>
                </a:lnTo>
                <a:lnTo>
                  <a:pt x="1786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32172"/>
                </a:lnTo>
                <a:lnTo>
                  <a:pt x="8930" y="258961"/>
                </a:lnTo>
                <a:lnTo>
                  <a:pt x="26789" y="294680"/>
                </a:lnTo>
                <a:lnTo>
                  <a:pt x="53579" y="312540"/>
                </a:lnTo>
                <a:lnTo>
                  <a:pt x="80368" y="330399"/>
                </a:lnTo>
                <a:lnTo>
                  <a:pt x="116086" y="348259"/>
                </a:lnTo>
                <a:lnTo>
                  <a:pt x="160735" y="357188"/>
                </a:lnTo>
                <a:lnTo>
                  <a:pt x="196454" y="375048"/>
                </a:lnTo>
                <a:lnTo>
                  <a:pt x="241102" y="375048"/>
                </a:lnTo>
                <a:lnTo>
                  <a:pt x="276821" y="383977"/>
                </a:lnTo>
                <a:lnTo>
                  <a:pt x="321469" y="392907"/>
                </a:lnTo>
                <a:lnTo>
                  <a:pt x="348258" y="392907"/>
                </a:lnTo>
                <a:lnTo>
                  <a:pt x="383977" y="383977"/>
                </a:lnTo>
                <a:lnTo>
                  <a:pt x="401836" y="383977"/>
                </a:lnTo>
                <a:lnTo>
                  <a:pt x="419696" y="375048"/>
                </a:lnTo>
                <a:lnTo>
                  <a:pt x="428625" y="366118"/>
                </a:lnTo>
                <a:lnTo>
                  <a:pt x="428625" y="3661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97141" y="4509492"/>
            <a:ext cx="35719" cy="53579"/>
          </a:xfrm>
          <a:custGeom>
            <a:avLst/>
            <a:gdLst/>
            <a:ahLst/>
            <a:cxnLst/>
            <a:rect l="0" t="0" r="0" b="0"/>
            <a:pathLst>
              <a:path w="35719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8" y="44648"/>
                </a:lnTo>
                <a:lnTo>
                  <a:pt x="35718" y="53578"/>
                </a:lnTo>
                <a:lnTo>
                  <a:pt x="35718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893594" y="4955977"/>
            <a:ext cx="1526977" cy="133946"/>
          </a:xfrm>
          <a:custGeom>
            <a:avLst/>
            <a:gdLst/>
            <a:ahLst/>
            <a:cxnLst/>
            <a:rect l="0" t="0" r="0" b="0"/>
            <a:pathLst>
              <a:path w="1526977" h="133946">
                <a:moveTo>
                  <a:pt x="0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53578" y="0"/>
                </a:lnTo>
                <a:lnTo>
                  <a:pt x="89297" y="8929"/>
                </a:lnTo>
                <a:lnTo>
                  <a:pt x="125015" y="8929"/>
                </a:lnTo>
                <a:lnTo>
                  <a:pt x="169664" y="17859"/>
                </a:lnTo>
                <a:lnTo>
                  <a:pt x="214312" y="17859"/>
                </a:lnTo>
                <a:lnTo>
                  <a:pt x="267890" y="26789"/>
                </a:lnTo>
                <a:lnTo>
                  <a:pt x="321469" y="35718"/>
                </a:lnTo>
                <a:lnTo>
                  <a:pt x="383976" y="44648"/>
                </a:lnTo>
                <a:lnTo>
                  <a:pt x="446484" y="53578"/>
                </a:lnTo>
                <a:lnTo>
                  <a:pt x="517922" y="62507"/>
                </a:lnTo>
                <a:lnTo>
                  <a:pt x="589359" y="80367"/>
                </a:lnTo>
                <a:lnTo>
                  <a:pt x="651867" y="89296"/>
                </a:lnTo>
                <a:lnTo>
                  <a:pt x="723304" y="98226"/>
                </a:lnTo>
                <a:lnTo>
                  <a:pt x="794742" y="107156"/>
                </a:lnTo>
                <a:lnTo>
                  <a:pt x="857250" y="107156"/>
                </a:lnTo>
                <a:lnTo>
                  <a:pt x="919758" y="116086"/>
                </a:lnTo>
                <a:lnTo>
                  <a:pt x="982265" y="125015"/>
                </a:lnTo>
                <a:lnTo>
                  <a:pt x="1053703" y="125015"/>
                </a:lnTo>
                <a:lnTo>
                  <a:pt x="1116211" y="133945"/>
                </a:lnTo>
                <a:lnTo>
                  <a:pt x="1178719" y="133945"/>
                </a:lnTo>
                <a:lnTo>
                  <a:pt x="1232297" y="133945"/>
                </a:lnTo>
                <a:lnTo>
                  <a:pt x="1285875" y="133945"/>
                </a:lnTo>
                <a:lnTo>
                  <a:pt x="1339453" y="133945"/>
                </a:lnTo>
                <a:lnTo>
                  <a:pt x="1384101" y="133945"/>
                </a:lnTo>
                <a:lnTo>
                  <a:pt x="1428750" y="133945"/>
                </a:lnTo>
                <a:lnTo>
                  <a:pt x="1464469" y="133945"/>
                </a:lnTo>
                <a:lnTo>
                  <a:pt x="1491258" y="125015"/>
                </a:lnTo>
                <a:lnTo>
                  <a:pt x="1518047" y="125015"/>
                </a:lnTo>
                <a:lnTo>
                  <a:pt x="1526976" y="125015"/>
                </a:lnTo>
                <a:lnTo>
                  <a:pt x="152697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On the graph below, reflect the image over the x-axis and tell me the new coordinates.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939" y="3276600"/>
            <a:ext cx="2847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2937867" y="5098852"/>
            <a:ext cx="62509" cy="71438"/>
          </a:xfrm>
          <a:custGeom>
            <a:avLst/>
            <a:gdLst/>
            <a:ahLst/>
            <a:cxnLst/>
            <a:rect l="0" t="0" r="0" b="0"/>
            <a:pathLst>
              <a:path w="62509" h="71438">
                <a:moveTo>
                  <a:pt x="1786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3571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44648"/>
                </a:lnTo>
                <a:lnTo>
                  <a:pt x="53578" y="53578"/>
                </a:lnTo>
                <a:lnTo>
                  <a:pt x="44649" y="62507"/>
                </a:lnTo>
                <a:lnTo>
                  <a:pt x="44649" y="62507"/>
                </a:lnTo>
                <a:lnTo>
                  <a:pt x="44649" y="71437"/>
                </a:lnTo>
                <a:lnTo>
                  <a:pt x="35719" y="71437"/>
                </a:lnTo>
                <a:lnTo>
                  <a:pt x="26789" y="62507"/>
                </a:lnTo>
                <a:lnTo>
                  <a:pt x="17860" y="62507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35718"/>
                </a:lnTo>
                <a:lnTo>
                  <a:pt x="62508" y="35718"/>
                </a:lnTo>
                <a:lnTo>
                  <a:pt x="6250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607469" y="5036344"/>
            <a:ext cx="178595" cy="214313"/>
          </a:xfrm>
          <a:custGeom>
            <a:avLst/>
            <a:gdLst/>
            <a:ahLst/>
            <a:cxnLst/>
            <a:rect l="0" t="0" r="0" b="0"/>
            <a:pathLst>
              <a:path w="178595" h="214313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71437"/>
                </a:lnTo>
                <a:lnTo>
                  <a:pt x="62508" y="53578"/>
                </a:lnTo>
                <a:lnTo>
                  <a:pt x="71437" y="44648"/>
                </a:lnTo>
                <a:lnTo>
                  <a:pt x="89297" y="3571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8929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8929"/>
                </a:lnTo>
                <a:lnTo>
                  <a:pt x="178594" y="8929"/>
                </a:lnTo>
                <a:lnTo>
                  <a:pt x="178594" y="17859"/>
                </a:lnTo>
                <a:lnTo>
                  <a:pt x="178594" y="35719"/>
                </a:lnTo>
                <a:lnTo>
                  <a:pt x="169664" y="44648"/>
                </a:lnTo>
                <a:lnTo>
                  <a:pt x="169664" y="62508"/>
                </a:lnTo>
                <a:lnTo>
                  <a:pt x="160734" y="80367"/>
                </a:lnTo>
                <a:lnTo>
                  <a:pt x="160734" y="89297"/>
                </a:lnTo>
                <a:lnTo>
                  <a:pt x="151804" y="10715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25015" y="169664"/>
                </a:lnTo>
                <a:lnTo>
                  <a:pt x="125015" y="187523"/>
                </a:lnTo>
                <a:lnTo>
                  <a:pt x="125015" y="196453"/>
                </a:lnTo>
                <a:lnTo>
                  <a:pt x="116086" y="205383"/>
                </a:lnTo>
                <a:lnTo>
                  <a:pt x="116086" y="214312"/>
                </a:lnTo>
                <a:lnTo>
                  <a:pt x="116086" y="214312"/>
                </a:lnTo>
                <a:lnTo>
                  <a:pt x="116086" y="214312"/>
                </a:lnTo>
                <a:lnTo>
                  <a:pt x="116086" y="2143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87836" y="5089922"/>
            <a:ext cx="98228" cy="53579"/>
          </a:xfrm>
          <a:custGeom>
            <a:avLst/>
            <a:gdLst/>
            <a:ahLst/>
            <a:cxnLst/>
            <a:rect l="0" t="0" r="0" b="0"/>
            <a:pathLst>
              <a:path w="98228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98227" y="53578"/>
                </a:lnTo>
                <a:lnTo>
                  <a:pt x="98227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30836" y="5536406"/>
            <a:ext cx="62509" cy="71438"/>
          </a:xfrm>
          <a:custGeom>
            <a:avLst/>
            <a:gdLst/>
            <a:ahLst/>
            <a:cxnLst/>
            <a:rect l="0" t="0" r="0" b="0"/>
            <a:pathLst>
              <a:path w="62509" h="71438">
                <a:moveTo>
                  <a:pt x="17859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8" y="62507"/>
                </a:lnTo>
                <a:lnTo>
                  <a:pt x="53578" y="62507"/>
                </a:lnTo>
                <a:lnTo>
                  <a:pt x="44648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71437"/>
                </a:lnTo>
                <a:lnTo>
                  <a:pt x="53578" y="7143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8" y="53578"/>
                </a:lnTo>
                <a:lnTo>
                  <a:pt x="44648" y="62507"/>
                </a:lnTo>
                <a:lnTo>
                  <a:pt x="44648" y="62507"/>
                </a:lnTo>
                <a:lnTo>
                  <a:pt x="35719" y="62507"/>
                </a:lnTo>
                <a:lnTo>
                  <a:pt x="3571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64781" y="5554266"/>
            <a:ext cx="196454" cy="223242"/>
          </a:xfrm>
          <a:custGeom>
            <a:avLst/>
            <a:gdLst/>
            <a:ahLst/>
            <a:cxnLst/>
            <a:rect l="0" t="0" r="0" b="0"/>
            <a:pathLst>
              <a:path w="196454" h="223242">
                <a:moveTo>
                  <a:pt x="71438" y="44647"/>
                </a:moveTo>
                <a:lnTo>
                  <a:pt x="71438" y="44647"/>
                </a:lnTo>
                <a:lnTo>
                  <a:pt x="71438" y="44647"/>
                </a:lnTo>
                <a:lnTo>
                  <a:pt x="71438" y="53577"/>
                </a:lnTo>
                <a:lnTo>
                  <a:pt x="71438" y="62507"/>
                </a:lnTo>
                <a:lnTo>
                  <a:pt x="62508" y="80366"/>
                </a:lnTo>
                <a:lnTo>
                  <a:pt x="62508" y="89296"/>
                </a:lnTo>
                <a:lnTo>
                  <a:pt x="53578" y="107155"/>
                </a:lnTo>
                <a:lnTo>
                  <a:pt x="53578" y="116085"/>
                </a:lnTo>
                <a:lnTo>
                  <a:pt x="44649" y="133944"/>
                </a:lnTo>
                <a:lnTo>
                  <a:pt x="35719" y="142874"/>
                </a:lnTo>
                <a:lnTo>
                  <a:pt x="35719" y="151804"/>
                </a:lnTo>
                <a:lnTo>
                  <a:pt x="26789" y="160733"/>
                </a:lnTo>
                <a:lnTo>
                  <a:pt x="26789" y="160733"/>
                </a:lnTo>
                <a:lnTo>
                  <a:pt x="26789" y="169663"/>
                </a:lnTo>
                <a:lnTo>
                  <a:pt x="26789" y="169663"/>
                </a:lnTo>
                <a:lnTo>
                  <a:pt x="26789" y="169663"/>
                </a:lnTo>
                <a:lnTo>
                  <a:pt x="26789" y="160733"/>
                </a:lnTo>
                <a:lnTo>
                  <a:pt x="26789" y="160733"/>
                </a:lnTo>
                <a:lnTo>
                  <a:pt x="35719" y="142874"/>
                </a:lnTo>
                <a:lnTo>
                  <a:pt x="44649" y="125014"/>
                </a:lnTo>
                <a:lnTo>
                  <a:pt x="53578" y="107155"/>
                </a:lnTo>
                <a:lnTo>
                  <a:pt x="62508" y="89296"/>
                </a:lnTo>
                <a:lnTo>
                  <a:pt x="71438" y="71436"/>
                </a:lnTo>
                <a:lnTo>
                  <a:pt x="80367" y="44647"/>
                </a:lnTo>
                <a:lnTo>
                  <a:pt x="89297" y="26788"/>
                </a:lnTo>
                <a:lnTo>
                  <a:pt x="98227" y="17859"/>
                </a:lnTo>
                <a:lnTo>
                  <a:pt x="107157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60735" y="17859"/>
                </a:lnTo>
                <a:lnTo>
                  <a:pt x="169664" y="26788"/>
                </a:lnTo>
                <a:lnTo>
                  <a:pt x="178594" y="44647"/>
                </a:lnTo>
                <a:lnTo>
                  <a:pt x="187524" y="62507"/>
                </a:lnTo>
                <a:lnTo>
                  <a:pt x="196453" y="80366"/>
                </a:lnTo>
                <a:lnTo>
                  <a:pt x="196453" y="98225"/>
                </a:lnTo>
                <a:lnTo>
                  <a:pt x="187524" y="98225"/>
                </a:lnTo>
                <a:lnTo>
                  <a:pt x="178594" y="107155"/>
                </a:lnTo>
                <a:lnTo>
                  <a:pt x="169664" y="116085"/>
                </a:lnTo>
                <a:lnTo>
                  <a:pt x="160735" y="116085"/>
                </a:lnTo>
                <a:lnTo>
                  <a:pt x="151805" y="107155"/>
                </a:lnTo>
                <a:lnTo>
                  <a:pt x="142875" y="107155"/>
                </a:lnTo>
                <a:lnTo>
                  <a:pt x="133946" y="98225"/>
                </a:lnTo>
                <a:lnTo>
                  <a:pt x="125016" y="98225"/>
                </a:lnTo>
                <a:lnTo>
                  <a:pt x="116086" y="89296"/>
                </a:lnTo>
                <a:lnTo>
                  <a:pt x="116086" y="80366"/>
                </a:lnTo>
                <a:lnTo>
                  <a:pt x="116086" y="80366"/>
                </a:lnTo>
                <a:lnTo>
                  <a:pt x="116086" y="80366"/>
                </a:lnTo>
                <a:lnTo>
                  <a:pt x="116086" y="80366"/>
                </a:lnTo>
                <a:lnTo>
                  <a:pt x="116086" y="80366"/>
                </a:lnTo>
                <a:lnTo>
                  <a:pt x="125016" y="89296"/>
                </a:lnTo>
                <a:lnTo>
                  <a:pt x="133946" y="107155"/>
                </a:lnTo>
                <a:lnTo>
                  <a:pt x="133946" y="116085"/>
                </a:lnTo>
                <a:lnTo>
                  <a:pt x="142875" y="142874"/>
                </a:lnTo>
                <a:lnTo>
                  <a:pt x="151805" y="151804"/>
                </a:lnTo>
                <a:lnTo>
                  <a:pt x="151805" y="169663"/>
                </a:lnTo>
                <a:lnTo>
                  <a:pt x="151805" y="187522"/>
                </a:lnTo>
                <a:lnTo>
                  <a:pt x="151805" y="205382"/>
                </a:lnTo>
                <a:lnTo>
                  <a:pt x="142875" y="214311"/>
                </a:lnTo>
                <a:lnTo>
                  <a:pt x="133946" y="214311"/>
                </a:lnTo>
                <a:lnTo>
                  <a:pt x="125016" y="223241"/>
                </a:lnTo>
                <a:lnTo>
                  <a:pt x="107157" y="223241"/>
                </a:lnTo>
                <a:lnTo>
                  <a:pt x="98227" y="214311"/>
                </a:lnTo>
                <a:lnTo>
                  <a:pt x="80367" y="205382"/>
                </a:lnTo>
                <a:lnTo>
                  <a:pt x="62508" y="205382"/>
                </a:lnTo>
                <a:lnTo>
                  <a:pt x="53578" y="187522"/>
                </a:lnTo>
                <a:lnTo>
                  <a:pt x="35719" y="178593"/>
                </a:lnTo>
                <a:lnTo>
                  <a:pt x="26789" y="169663"/>
                </a:lnTo>
                <a:lnTo>
                  <a:pt x="17860" y="151804"/>
                </a:lnTo>
                <a:lnTo>
                  <a:pt x="8930" y="142874"/>
                </a:lnTo>
                <a:lnTo>
                  <a:pt x="0" y="133944"/>
                </a:lnTo>
                <a:lnTo>
                  <a:pt x="0" y="133944"/>
                </a:lnTo>
                <a:lnTo>
                  <a:pt x="0" y="1339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75422" y="5768577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44648" y="44649"/>
                </a:moveTo>
                <a:lnTo>
                  <a:pt x="44648" y="44649"/>
                </a:lnTo>
                <a:lnTo>
                  <a:pt x="44648" y="4464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71438"/>
                </a:lnTo>
                <a:lnTo>
                  <a:pt x="44648" y="71438"/>
                </a:lnTo>
                <a:lnTo>
                  <a:pt x="44648" y="71438"/>
                </a:lnTo>
                <a:lnTo>
                  <a:pt x="35719" y="71438"/>
                </a:lnTo>
                <a:lnTo>
                  <a:pt x="26789" y="71438"/>
                </a:lnTo>
                <a:lnTo>
                  <a:pt x="17859" y="7143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8" y="26789"/>
                </a:lnTo>
                <a:lnTo>
                  <a:pt x="71437" y="3571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71437" y="80368"/>
                </a:lnTo>
                <a:lnTo>
                  <a:pt x="71437" y="80368"/>
                </a:lnTo>
                <a:lnTo>
                  <a:pt x="62508" y="80368"/>
                </a:lnTo>
                <a:lnTo>
                  <a:pt x="53578" y="80368"/>
                </a:lnTo>
                <a:lnTo>
                  <a:pt x="44648" y="71438"/>
                </a:lnTo>
                <a:lnTo>
                  <a:pt x="44648" y="71438"/>
                </a:lnTo>
                <a:lnTo>
                  <a:pt x="3571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7" y="44649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8"/>
                </a:lnTo>
                <a:lnTo>
                  <a:pt x="71437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44648" y="80368"/>
                </a:lnTo>
                <a:lnTo>
                  <a:pt x="44648" y="80368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77195" y="5965030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133946" y="35719"/>
                </a:moveTo>
                <a:lnTo>
                  <a:pt x="133946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25016" y="26790"/>
                </a:lnTo>
                <a:lnTo>
                  <a:pt x="125016" y="26790"/>
                </a:lnTo>
                <a:lnTo>
                  <a:pt x="125016" y="17860"/>
                </a:lnTo>
                <a:lnTo>
                  <a:pt x="11608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80368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60" y="26790"/>
                </a:lnTo>
                <a:lnTo>
                  <a:pt x="8930" y="44649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26789" y="133946"/>
                </a:lnTo>
                <a:lnTo>
                  <a:pt x="44649" y="151805"/>
                </a:lnTo>
                <a:lnTo>
                  <a:pt x="62508" y="169665"/>
                </a:lnTo>
                <a:lnTo>
                  <a:pt x="89297" y="187524"/>
                </a:lnTo>
                <a:lnTo>
                  <a:pt x="107157" y="196454"/>
                </a:lnTo>
                <a:lnTo>
                  <a:pt x="125016" y="205383"/>
                </a:lnTo>
                <a:lnTo>
                  <a:pt x="142875" y="205383"/>
                </a:lnTo>
                <a:lnTo>
                  <a:pt x="160735" y="196454"/>
                </a:lnTo>
                <a:lnTo>
                  <a:pt x="169664" y="196454"/>
                </a:lnTo>
                <a:lnTo>
                  <a:pt x="178594" y="196454"/>
                </a:lnTo>
                <a:lnTo>
                  <a:pt x="178594" y="196454"/>
                </a:lnTo>
                <a:lnTo>
                  <a:pt x="178594" y="1964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46797" y="5125641"/>
            <a:ext cx="937618" cy="741164"/>
          </a:xfrm>
          <a:custGeom>
            <a:avLst/>
            <a:gdLst/>
            <a:ahLst/>
            <a:cxnLst/>
            <a:rect l="0" t="0" r="0" b="0"/>
            <a:pathLst>
              <a:path w="937618" h="741164">
                <a:moveTo>
                  <a:pt x="428625" y="660796"/>
                </a:moveTo>
                <a:lnTo>
                  <a:pt x="428625" y="660796"/>
                </a:lnTo>
                <a:lnTo>
                  <a:pt x="428625" y="660796"/>
                </a:lnTo>
                <a:lnTo>
                  <a:pt x="419695" y="660796"/>
                </a:lnTo>
                <a:lnTo>
                  <a:pt x="428625" y="660796"/>
                </a:lnTo>
                <a:lnTo>
                  <a:pt x="428625" y="660796"/>
                </a:lnTo>
                <a:lnTo>
                  <a:pt x="428625" y="660796"/>
                </a:lnTo>
                <a:lnTo>
                  <a:pt x="437555" y="660796"/>
                </a:lnTo>
                <a:lnTo>
                  <a:pt x="446484" y="660796"/>
                </a:lnTo>
                <a:lnTo>
                  <a:pt x="446484" y="660796"/>
                </a:lnTo>
                <a:lnTo>
                  <a:pt x="455414" y="651866"/>
                </a:lnTo>
                <a:lnTo>
                  <a:pt x="473273" y="651866"/>
                </a:lnTo>
                <a:lnTo>
                  <a:pt x="482203" y="642936"/>
                </a:lnTo>
                <a:lnTo>
                  <a:pt x="491133" y="642936"/>
                </a:lnTo>
                <a:lnTo>
                  <a:pt x="508992" y="634007"/>
                </a:lnTo>
                <a:lnTo>
                  <a:pt x="517922" y="634007"/>
                </a:lnTo>
                <a:lnTo>
                  <a:pt x="535781" y="625077"/>
                </a:lnTo>
                <a:lnTo>
                  <a:pt x="553641" y="616147"/>
                </a:lnTo>
                <a:lnTo>
                  <a:pt x="562570" y="607218"/>
                </a:lnTo>
                <a:lnTo>
                  <a:pt x="580430" y="598288"/>
                </a:lnTo>
                <a:lnTo>
                  <a:pt x="589359" y="589358"/>
                </a:lnTo>
                <a:lnTo>
                  <a:pt x="607219" y="589358"/>
                </a:lnTo>
                <a:lnTo>
                  <a:pt x="625078" y="580429"/>
                </a:lnTo>
                <a:lnTo>
                  <a:pt x="634008" y="571499"/>
                </a:lnTo>
                <a:lnTo>
                  <a:pt x="651867" y="562569"/>
                </a:lnTo>
                <a:lnTo>
                  <a:pt x="669726" y="553639"/>
                </a:lnTo>
                <a:lnTo>
                  <a:pt x="687586" y="553639"/>
                </a:lnTo>
                <a:lnTo>
                  <a:pt x="705445" y="544710"/>
                </a:lnTo>
                <a:lnTo>
                  <a:pt x="723305" y="535780"/>
                </a:lnTo>
                <a:lnTo>
                  <a:pt x="732234" y="526850"/>
                </a:lnTo>
                <a:lnTo>
                  <a:pt x="750094" y="526850"/>
                </a:lnTo>
                <a:lnTo>
                  <a:pt x="767953" y="517921"/>
                </a:lnTo>
                <a:lnTo>
                  <a:pt x="776883" y="508991"/>
                </a:lnTo>
                <a:lnTo>
                  <a:pt x="794742" y="500061"/>
                </a:lnTo>
                <a:lnTo>
                  <a:pt x="803672" y="500061"/>
                </a:lnTo>
                <a:lnTo>
                  <a:pt x="821531" y="491132"/>
                </a:lnTo>
                <a:lnTo>
                  <a:pt x="830461" y="482202"/>
                </a:lnTo>
                <a:lnTo>
                  <a:pt x="848320" y="473272"/>
                </a:lnTo>
                <a:lnTo>
                  <a:pt x="857250" y="473272"/>
                </a:lnTo>
                <a:lnTo>
                  <a:pt x="866180" y="464343"/>
                </a:lnTo>
                <a:lnTo>
                  <a:pt x="875109" y="464343"/>
                </a:lnTo>
                <a:lnTo>
                  <a:pt x="884039" y="455413"/>
                </a:lnTo>
                <a:lnTo>
                  <a:pt x="892969" y="455413"/>
                </a:lnTo>
                <a:lnTo>
                  <a:pt x="901898" y="446484"/>
                </a:lnTo>
                <a:lnTo>
                  <a:pt x="901898" y="446484"/>
                </a:lnTo>
                <a:lnTo>
                  <a:pt x="910828" y="446484"/>
                </a:lnTo>
                <a:lnTo>
                  <a:pt x="910828" y="446484"/>
                </a:lnTo>
                <a:lnTo>
                  <a:pt x="919758" y="437554"/>
                </a:lnTo>
                <a:lnTo>
                  <a:pt x="928687" y="437554"/>
                </a:lnTo>
                <a:lnTo>
                  <a:pt x="928687" y="437554"/>
                </a:lnTo>
                <a:lnTo>
                  <a:pt x="928687" y="437554"/>
                </a:lnTo>
                <a:lnTo>
                  <a:pt x="928687" y="437554"/>
                </a:lnTo>
                <a:lnTo>
                  <a:pt x="937617" y="437554"/>
                </a:lnTo>
                <a:lnTo>
                  <a:pt x="937617" y="437554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37617" y="428625"/>
                </a:lnTo>
                <a:lnTo>
                  <a:pt x="928687" y="428625"/>
                </a:lnTo>
                <a:lnTo>
                  <a:pt x="928687" y="428625"/>
                </a:lnTo>
                <a:lnTo>
                  <a:pt x="928687" y="428625"/>
                </a:lnTo>
                <a:lnTo>
                  <a:pt x="919758" y="428625"/>
                </a:lnTo>
                <a:lnTo>
                  <a:pt x="910828" y="419695"/>
                </a:lnTo>
                <a:lnTo>
                  <a:pt x="910828" y="419695"/>
                </a:lnTo>
                <a:lnTo>
                  <a:pt x="901898" y="410765"/>
                </a:lnTo>
                <a:lnTo>
                  <a:pt x="892969" y="401836"/>
                </a:lnTo>
                <a:lnTo>
                  <a:pt x="884039" y="401836"/>
                </a:lnTo>
                <a:lnTo>
                  <a:pt x="875109" y="392906"/>
                </a:lnTo>
                <a:lnTo>
                  <a:pt x="857250" y="383976"/>
                </a:lnTo>
                <a:lnTo>
                  <a:pt x="848320" y="375047"/>
                </a:lnTo>
                <a:lnTo>
                  <a:pt x="830461" y="366117"/>
                </a:lnTo>
                <a:lnTo>
                  <a:pt x="821531" y="357187"/>
                </a:lnTo>
                <a:lnTo>
                  <a:pt x="803672" y="348257"/>
                </a:lnTo>
                <a:lnTo>
                  <a:pt x="785812" y="339328"/>
                </a:lnTo>
                <a:lnTo>
                  <a:pt x="767953" y="330398"/>
                </a:lnTo>
                <a:lnTo>
                  <a:pt x="741164" y="321468"/>
                </a:lnTo>
                <a:lnTo>
                  <a:pt x="723305" y="312539"/>
                </a:lnTo>
                <a:lnTo>
                  <a:pt x="705445" y="303609"/>
                </a:lnTo>
                <a:lnTo>
                  <a:pt x="678656" y="294679"/>
                </a:lnTo>
                <a:lnTo>
                  <a:pt x="660797" y="285750"/>
                </a:lnTo>
                <a:lnTo>
                  <a:pt x="634008" y="276820"/>
                </a:lnTo>
                <a:lnTo>
                  <a:pt x="616148" y="267890"/>
                </a:lnTo>
                <a:lnTo>
                  <a:pt x="589359" y="258961"/>
                </a:lnTo>
                <a:lnTo>
                  <a:pt x="571500" y="250031"/>
                </a:lnTo>
                <a:lnTo>
                  <a:pt x="544711" y="232172"/>
                </a:lnTo>
                <a:lnTo>
                  <a:pt x="517922" y="223242"/>
                </a:lnTo>
                <a:lnTo>
                  <a:pt x="491133" y="214312"/>
                </a:lnTo>
                <a:lnTo>
                  <a:pt x="473273" y="205382"/>
                </a:lnTo>
                <a:lnTo>
                  <a:pt x="446484" y="196453"/>
                </a:lnTo>
                <a:lnTo>
                  <a:pt x="419695" y="187523"/>
                </a:lnTo>
                <a:lnTo>
                  <a:pt x="392906" y="178593"/>
                </a:lnTo>
                <a:lnTo>
                  <a:pt x="375047" y="169664"/>
                </a:lnTo>
                <a:lnTo>
                  <a:pt x="348258" y="160734"/>
                </a:lnTo>
                <a:lnTo>
                  <a:pt x="321469" y="151804"/>
                </a:lnTo>
                <a:lnTo>
                  <a:pt x="303609" y="142875"/>
                </a:lnTo>
                <a:lnTo>
                  <a:pt x="276820" y="125015"/>
                </a:lnTo>
                <a:lnTo>
                  <a:pt x="258961" y="116086"/>
                </a:lnTo>
                <a:lnTo>
                  <a:pt x="232172" y="107156"/>
                </a:lnTo>
                <a:lnTo>
                  <a:pt x="214312" y="98226"/>
                </a:lnTo>
                <a:lnTo>
                  <a:pt x="196453" y="89297"/>
                </a:lnTo>
                <a:lnTo>
                  <a:pt x="178594" y="89297"/>
                </a:lnTo>
                <a:lnTo>
                  <a:pt x="160734" y="80367"/>
                </a:lnTo>
                <a:lnTo>
                  <a:pt x="142875" y="71437"/>
                </a:lnTo>
                <a:lnTo>
                  <a:pt x="133945" y="62507"/>
                </a:lnTo>
                <a:lnTo>
                  <a:pt x="116086" y="53578"/>
                </a:lnTo>
                <a:lnTo>
                  <a:pt x="98226" y="53578"/>
                </a:lnTo>
                <a:lnTo>
                  <a:pt x="89297" y="44648"/>
                </a:lnTo>
                <a:lnTo>
                  <a:pt x="71437" y="35718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17859"/>
                </a:lnTo>
                <a:lnTo>
                  <a:pt x="35719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35719" y="44648"/>
                </a:lnTo>
                <a:lnTo>
                  <a:pt x="44648" y="62507"/>
                </a:lnTo>
                <a:lnTo>
                  <a:pt x="53578" y="71437"/>
                </a:lnTo>
                <a:lnTo>
                  <a:pt x="71437" y="89297"/>
                </a:lnTo>
                <a:lnTo>
                  <a:pt x="80367" y="107156"/>
                </a:lnTo>
                <a:lnTo>
                  <a:pt x="89297" y="125015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6" y="178593"/>
                </a:lnTo>
                <a:lnTo>
                  <a:pt x="142875" y="205382"/>
                </a:lnTo>
                <a:lnTo>
                  <a:pt x="151805" y="223242"/>
                </a:lnTo>
                <a:lnTo>
                  <a:pt x="160734" y="241101"/>
                </a:lnTo>
                <a:lnTo>
                  <a:pt x="169664" y="267890"/>
                </a:lnTo>
                <a:lnTo>
                  <a:pt x="187523" y="285750"/>
                </a:lnTo>
                <a:lnTo>
                  <a:pt x="196453" y="303609"/>
                </a:lnTo>
                <a:lnTo>
                  <a:pt x="205383" y="330398"/>
                </a:lnTo>
                <a:lnTo>
                  <a:pt x="214312" y="348257"/>
                </a:lnTo>
                <a:lnTo>
                  <a:pt x="232172" y="366117"/>
                </a:lnTo>
                <a:lnTo>
                  <a:pt x="241101" y="383976"/>
                </a:lnTo>
                <a:lnTo>
                  <a:pt x="250031" y="410765"/>
                </a:lnTo>
                <a:lnTo>
                  <a:pt x="267891" y="428625"/>
                </a:lnTo>
                <a:lnTo>
                  <a:pt x="276820" y="446484"/>
                </a:lnTo>
                <a:lnTo>
                  <a:pt x="285750" y="473272"/>
                </a:lnTo>
                <a:lnTo>
                  <a:pt x="294680" y="491132"/>
                </a:lnTo>
                <a:lnTo>
                  <a:pt x="303609" y="508991"/>
                </a:lnTo>
                <a:lnTo>
                  <a:pt x="312539" y="526850"/>
                </a:lnTo>
                <a:lnTo>
                  <a:pt x="321469" y="544710"/>
                </a:lnTo>
                <a:lnTo>
                  <a:pt x="330398" y="553639"/>
                </a:lnTo>
                <a:lnTo>
                  <a:pt x="339328" y="571499"/>
                </a:lnTo>
                <a:lnTo>
                  <a:pt x="357187" y="589358"/>
                </a:lnTo>
                <a:lnTo>
                  <a:pt x="366117" y="607218"/>
                </a:lnTo>
                <a:lnTo>
                  <a:pt x="366117" y="616147"/>
                </a:lnTo>
                <a:lnTo>
                  <a:pt x="375047" y="634007"/>
                </a:lnTo>
                <a:lnTo>
                  <a:pt x="383976" y="642936"/>
                </a:lnTo>
                <a:lnTo>
                  <a:pt x="392906" y="651866"/>
                </a:lnTo>
                <a:lnTo>
                  <a:pt x="401836" y="660796"/>
                </a:lnTo>
                <a:lnTo>
                  <a:pt x="410766" y="669725"/>
                </a:lnTo>
                <a:lnTo>
                  <a:pt x="410766" y="678655"/>
                </a:lnTo>
                <a:lnTo>
                  <a:pt x="419695" y="687585"/>
                </a:lnTo>
                <a:lnTo>
                  <a:pt x="428625" y="696514"/>
                </a:lnTo>
                <a:lnTo>
                  <a:pt x="428625" y="705444"/>
                </a:lnTo>
                <a:lnTo>
                  <a:pt x="437555" y="714374"/>
                </a:lnTo>
                <a:lnTo>
                  <a:pt x="437555" y="723304"/>
                </a:lnTo>
                <a:lnTo>
                  <a:pt x="446484" y="723304"/>
                </a:lnTo>
                <a:lnTo>
                  <a:pt x="455414" y="732233"/>
                </a:lnTo>
                <a:lnTo>
                  <a:pt x="455414" y="732233"/>
                </a:lnTo>
                <a:lnTo>
                  <a:pt x="464344" y="741163"/>
                </a:lnTo>
                <a:lnTo>
                  <a:pt x="464344" y="741163"/>
                </a:lnTo>
                <a:lnTo>
                  <a:pt x="473273" y="741163"/>
                </a:lnTo>
                <a:lnTo>
                  <a:pt x="473273" y="741163"/>
                </a:lnTo>
                <a:lnTo>
                  <a:pt x="473273" y="741163"/>
                </a:lnTo>
                <a:lnTo>
                  <a:pt x="473273" y="741163"/>
                </a:lnTo>
                <a:lnTo>
                  <a:pt x="473273" y="741163"/>
                </a:lnTo>
                <a:lnTo>
                  <a:pt x="482203" y="741163"/>
                </a:lnTo>
                <a:lnTo>
                  <a:pt x="482203" y="741163"/>
                </a:lnTo>
                <a:lnTo>
                  <a:pt x="482203" y="741163"/>
                </a:lnTo>
                <a:lnTo>
                  <a:pt x="482203" y="7411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322094" y="3053953"/>
            <a:ext cx="312540" cy="410766"/>
          </a:xfrm>
          <a:custGeom>
            <a:avLst/>
            <a:gdLst/>
            <a:ahLst/>
            <a:cxnLst/>
            <a:rect l="0" t="0" r="0" b="0"/>
            <a:pathLst>
              <a:path w="312540" h="410766">
                <a:moveTo>
                  <a:pt x="0" y="410765"/>
                </a:moveTo>
                <a:lnTo>
                  <a:pt x="0" y="410765"/>
                </a:lnTo>
                <a:lnTo>
                  <a:pt x="0" y="410765"/>
                </a:lnTo>
                <a:lnTo>
                  <a:pt x="8929" y="410765"/>
                </a:lnTo>
                <a:lnTo>
                  <a:pt x="8929" y="410765"/>
                </a:lnTo>
                <a:lnTo>
                  <a:pt x="17859" y="410765"/>
                </a:lnTo>
                <a:lnTo>
                  <a:pt x="17859" y="401836"/>
                </a:lnTo>
                <a:lnTo>
                  <a:pt x="26789" y="392906"/>
                </a:lnTo>
                <a:lnTo>
                  <a:pt x="35719" y="375047"/>
                </a:lnTo>
                <a:lnTo>
                  <a:pt x="53578" y="357187"/>
                </a:lnTo>
                <a:lnTo>
                  <a:pt x="62508" y="339328"/>
                </a:lnTo>
                <a:lnTo>
                  <a:pt x="71437" y="312539"/>
                </a:lnTo>
                <a:lnTo>
                  <a:pt x="80367" y="294679"/>
                </a:lnTo>
                <a:lnTo>
                  <a:pt x="98226" y="267890"/>
                </a:lnTo>
                <a:lnTo>
                  <a:pt x="98226" y="241101"/>
                </a:lnTo>
                <a:lnTo>
                  <a:pt x="107156" y="205383"/>
                </a:lnTo>
                <a:lnTo>
                  <a:pt x="116086" y="178593"/>
                </a:lnTo>
                <a:lnTo>
                  <a:pt x="125015" y="151804"/>
                </a:lnTo>
                <a:lnTo>
                  <a:pt x="125015" y="125015"/>
                </a:lnTo>
                <a:lnTo>
                  <a:pt x="133945" y="107156"/>
                </a:lnTo>
                <a:lnTo>
                  <a:pt x="133945" y="80367"/>
                </a:lnTo>
                <a:lnTo>
                  <a:pt x="142875" y="62508"/>
                </a:lnTo>
                <a:lnTo>
                  <a:pt x="151804" y="44648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966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  <a:lnTo>
                  <a:pt x="196453" y="0"/>
                </a:lnTo>
                <a:lnTo>
                  <a:pt x="205383" y="8929"/>
                </a:lnTo>
                <a:lnTo>
                  <a:pt x="214312" y="17859"/>
                </a:lnTo>
                <a:lnTo>
                  <a:pt x="223242" y="26789"/>
                </a:lnTo>
                <a:lnTo>
                  <a:pt x="223242" y="44648"/>
                </a:lnTo>
                <a:lnTo>
                  <a:pt x="232172" y="71437"/>
                </a:lnTo>
                <a:lnTo>
                  <a:pt x="241101" y="89297"/>
                </a:lnTo>
                <a:lnTo>
                  <a:pt x="241101" y="116086"/>
                </a:lnTo>
                <a:lnTo>
                  <a:pt x="250031" y="142875"/>
                </a:lnTo>
                <a:lnTo>
                  <a:pt x="258961" y="169664"/>
                </a:lnTo>
                <a:lnTo>
                  <a:pt x="258961" y="196453"/>
                </a:lnTo>
                <a:lnTo>
                  <a:pt x="267890" y="223242"/>
                </a:lnTo>
                <a:lnTo>
                  <a:pt x="276820" y="250031"/>
                </a:lnTo>
                <a:lnTo>
                  <a:pt x="285750" y="276820"/>
                </a:lnTo>
                <a:lnTo>
                  <a:pt x="294679" y="294679"/>
                </a:lnTo>
                <a:lnTo>
                  <a:pt x="294679" y="321468"/>
                </a:lnTo>
                <a:lnTo>
                  <a:pt x="303609" y="330398"/>
                </a:lnTo>
                <a:lnTo>
                  <a:pt x="303609" y="348258"/>
                </a:lnTo>
                <a:lnTo>
                  <a:pt x="312539" y="357187"/>
                </a:lnTo>
                <a:lnTo>
                  <a:pt x="312539" y="357187"/>
                </a:lnTo>
                <a:lnTo>
                  <a:pt x="312539" y="366117"/>
                </a:lnTo>
                <a:lnTo>
                  <a:pt x="312539" y="366117"/>
                </a:lnTo>
                <a:lnTo>
                  <a:pt x="312539" y="366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29250" y="3241476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70352" y="3009304"/>
            <a:ext cx="35719" cy="71439"/>
          </a:xfrm>
          <a:custGeom>
            <a:avLst/>
            <a:gdLst/>
            <a:ahLst/>
            <a:cxnLst/>
            <a:rect l="0" t="0" r="0" b="0"/>
            <a:pathLst>
              <a:path w="35719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35718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07906" y="3500437"/>
            <a:ext cx="1384103" cy="44650"/>
          </a:xfrm>
          <a:custGeom>
            <a:avLst/>
            <a:gdLst/>
            <a:ahLst/>
            <a:cxnLst/>
            <a:rect l="0" t="0" r="0" b="0"/>
            <a:pathLst>
              <a:path w="1384103" h="44650">
                <a:moveTo>
                  <a:pt x="0" y="8930"/>
                </a:move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9664" y="0"/>
                </a:lnTo>
                <a:lnTo>
                  <a:pt x="214313" y="8930"/>
                </a:lnTo>
                <a:lnTo>
                  <a:pt x="258961" y="8930"/>
                </a:lnTo>
                <a:lnTo>
                  <a:pt x="303610" y="8930"/>
                </a:lnTo>
                <a:lnTo>
                  <a:pt x="357188" y="0"/>
                </a:lnTo>
                <a:lnTo>
                  <a:pt x="410766" y="8930"/>
                </a:lnTo>
                <a:lnTo>
                  <a:pt x="464344" y="8930"/>
                </a:lnTo>
                <a:lnTo>
                  <a:pt x="517922" y="8930"/>
                </a:lnTo>
                <a:lnTo>
                  <a:pt x="580430" y="8930"/>
                </a:lnTo>
                <a:lnTo>
                  <a:pt x="642938" y="8930"/>
                </a:lnTo>
                <a:lnTo>
                  <a:pt x="705446" y="8930"/>
                </a:lnTo>
                <a:lnTo>
                  <a:pt x="767953" y="8930"/>
                </a:lnTo>
                <a:lnTo>
                  <a:pt x="830461" y="17859"/>
                </a:lnTo>
                <a:lnTo>
                  <a:pt x="892969" y="17859"/>
                </a:lnTo>
                <a:lnTo>
                  <a:pt x="955477" y="26789"/>
                </a:lnTo>
                <a:lnTo>
                  <a:pt x="1009055" y="26789"/>
                </a:lnTo>
                <a:lnTo>
                  <a:pt x="1071563" y="35719"/>
                </a:lnTo>
                <a:lnTo>
                  <a:pt x="1125141" y="35719"/>
                </a:lnTo>
                <a:lnTo>
                  <a:pt x="1178719" y="44649"/>
                </a:lnTo>
                <a:lnTo>
                  <a:pt x="1223367" y="44649"/>
                </a:lnTo>
                <a:lnTo>
                  <a:pt x="1268016" y="44649"/>
                </a:lnTo>
                <a:lnTo>
                  <a:pt x="1312664" y="44649"/>
                </a:lnTo>
                <a:lnTo>
                  <a:pt x="1348383" y="44649"/>
                </a:lnTo>
                <a:lnTo>
                  <a:pt x="1384102" y="44649"/>
                </a:lnTo>
                <a:lnTo>
                  <a:pt x="1384102" y="44649"/>
                </a:lnTo>
                <a:lnTo>
                  <a:pt x="1384102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56039" y="3705820"/>
            <a:ext cx="303610" cy="437556"/>
          </a:xfrm>
          <a:custGeom>
            <a:avLst/>
            <a:gdLst/>
            <a:ahLst/>
            <a:cxnLst/>
            <a:rect l="0" t="0" r="0" b="0"/>
            <a:pathLst>
              <a:path w="303610" h="437556">
                <a:moveTo>
                  <a:pt x="8930" y="142875"/>
                </a:moveTo>
                <a:lnTo>
                  <a:pt x="17859" y="142875"/>
                </a:lnTo>
                <a:lnTo>
                  <a:pt x="17859" y="15180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67891"/>
                </a:lnTo>
                <a:lnTo>
                  <a:pt x="17859" y="294680"/>
                </a:lnTo>
                <a:lnTo>
                  <a:pt x="26789" y="312539"/>
                </a:lnTo>
                <a:lnTo>
                  <a:pt x="26789" y="339328"/>
                </a:lnTo>
                <a:lnTo>
                  <a:pt x="35719" y="366117"/>
                </a:lnTo>
                <a:lnTo>
                  <a:pt x="35719" y="383976"/>
                </a:lnTo>
                <a:lnTo>
                  <a:pt x="44649" y="401836"/>
                </a:lnTo>
                <a:lnTo>
                  <a:pt x="44649" y="419695"/>
                </a:lnTo>
                <a:lnTo>
                  <a:pt x="44649" y="428625"/>
                </a:lnTo>
                <a:lnTo>
                  <a:pt x="44649" y="437555"/>
                </a:lnTo>
                <a:lnTo>
                  <a:pt x="44649" y="437555"/>
                </a:lnTo>
                <a:lnTo>
                  <a:pt x="44649" y="428625"/>
                </a:lnTo>
                <a:lnTo>
                  <a:pt x="44649" y="419695"/>
                </a:lnTo>
                <a:lnTo>
                  <a:pt x="44649" y="410766"/>
                </a:lnTo>
                <a:lnTo>
                  <a:pt x="44649" y="383976"/>
                </a:lnTo>
                <a:lnTo>
                  <a:pt x="35719" y="348258"/>
                </a:lnTo>
                <a:lnTo>
                  <a:pt x="35719" y="312539"/>
                </a:lnTo>
                <a:lnTo>
                  <a:pt x="26789" y="276820"/>
                </a:lnTo>
                <a:lnTo>
                  <a:pt x="26789" y="232172"/>
                </a:lnTo>
                <a:lnTo>
                  <a:pt x="17859" y="196453"/>
                </a:lnTo>
                <a:lnTo>
                  <a:pt x="8930" y="160734"/>
                </a:lnTo>
                <a:lnTo>
                  <a:pt x="8930" y="125016"/>
                </a:lnTo>
                <a:lnTo>
                  <a:pt x="0" y="98226"/>
                </a:lnTo>
                <a:lnTo>
                  <a:pt x="8930" y="71437"/>
                </a:lnTo>
                <a:lnTo>
                  <a:pt x="17859" y="44648"/>
                </a:lnTo>
                <a:lnTo>
                  <a:pt x="26789" y="26789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33945" y="98226"/>
                </a:lnTo>
                <a:lnTo>
                  <a:pt x="125016" y="107156"/>
                </a:lnTo>
                <a:lnTo>
                  <a:pt x="116086" y="125016"/>
                </a:lnTo>
                <a:lnTo>
                  <a:pt x="98227" y="125016"/>
                </a:lnTo>
                <a:lnTo>
                  <a:pt x="80367" y="13394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51805"/>
                </a:lnTo>
                <a:lnTo>
                  <a:pt x="125016" y="160734"/>
                </a:lnTo>
                <a:lnTo>
                  <a:pt x="151805" y="169664"/>
                </a:lnTo>
                <a:lnTo>
                  <a:pt x="187524" y="187523"/>
                </a:lnTo>
                <a:lnTo>
                  <a:pt x="214313" y="205383"/>
                </a:lnTo>
                <a:lnTo>
                  <a:pt x="241102" y="223242"/>
                </a:lnTo>
                <a:lnTo>
                  <a:pt x="267891" y="241101"/>
                </a:lnTo>
                <a:lnTo>
                  <a:pt x="285750" y="267891"/>
                </a:lnTo>
                <a:lnTo>
                  <a:pt x="294680" y="285750"/>
                </a:lnTo>
                <a:lnTo>
                  <a:pt x="303609" y="312539"/>
                </a:lnTo>
                <a:lnTo>
                  <a:pt x="294680" y="330398"/>
                </a:lnTo>
                <a:lnTo>
                  <a:pt x="285750" y="357187"/>
                </a:lnTo>
                <a:lnTo>
                  <a:pt x="276820" y="366117"/>
                </a:lnTo>
                <a:lnTo>
                  <a:pt x="258961" y="383976"/>
                </a:lnTo>
                <a:lnTo>
                  <a:pt x="232172" y="392906"/>
                </a:lnTo>
                <a:lnTo>
                  <a:pt x="205383" y="401836"/>
                </a:lnTo>
                <a:lnTo>
                  <a:pt x="178594" y="401836"/>
                </a:lnTo>
                <a:lnTo>
                  <a:pt x="151805" y="401836"/>
                </a:lnTo>
                <a:lnTo>
                  <a:pt x="125016" y="401836"/>
                </a:lnTo>
                <a:lnTo>
                  <a:pt x="107156" y="401836"/>
                </a:lnTo>
                <a:lnTo>
                  <a:pt x="89297" y="392906"/>
                </a:lnTo>
                <a:lnTo>
                  <a:pt x="62508" y="375047"/>
                </a:lnTo>
                <a:lnTo>
                  <a:pt x="44649" y="366117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68578" y="3634382"/>
            <a:ext cx="17861" cy="53580"/>
          </a:xfrm>
          <a:custGeom>
            <a:avLst/>
            <a:gdLst/>
            <a:ahLst/>
            <a:cxnLst/>
            <a:rect l="0" t="0" r="0" b="0"/>
            <a:pathLst>
              <a:path w="17861" h="5358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53579"/>
                </a:lnTo>
                <a:lnTo>
                  <a:pt x="17860" y="535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81117" y="4116586"/>
            <a:ext cx="1509118" cy="35719"/>
          </a:xfrm>
          <a:custGeom>
            <a:avLst/>
            <a:gdLst/>
            <a:ahLst/>
            <a:cxnLst/>
            <a:rect l="0" t="0" r="0" b="0"/>
            <a:pathLst>
              <a:path w="1509118" h="35719">
                <a:moveTo>
                  <a:pt x="0" y="8929"/>
                </a:move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89297" y="8929"/>
                </a:lnTo>
                <a:lnTo>
                  <a:pt x="125016" y="8929"/>
                </a:lnTo>
                <a:lnTo>
                  <a:pt x="169664" y="8929"/>
                </a:lnTo>
                <a:lnTo>
                  <a:pt x="214313" y="8929"/>
                </a:lnTo>
                <a:lnTo>
                  <a:pt x="258961" y="8929"/>
                </a:lnTo>
                <a:lnTo>
                  <a:pt x="312539" y="8929"/>
                </a:lnTo>
                <a:lnTo>
                  <a:pt x="375047" y="0"/>
                </a:lnTo>
                <a:lnTo>
                  <a:pt x="428625" y="0"/>
                </a:lnTo>
                <a:lnTo>
                  <a:pt x="500063" y="0"/>
                </a:lnTo>
                <a:lnTo>
                  <a:pt x="571500" y="0"/>
                </a:lnTo>
                <a:lnTo>
                  <a:pt x="642938" y="0"/>
                </a:lnTo>
                <a:lnTo>
                  <a:pt x="714375" y="8929"/>
                </a:lnTo>
                <a:lnTo>
                  <a:pt x="776883" y="8929"/>
                </a:lnTo>
                <a:lnTo>
                  <a:pt x="848321" y="17859"/>
                </a:lnTo>
                <a:lnTo>
                  <a:pt x="919758" y="17859"/>
                </a:lnTo>
                <a:lnTo>
                  <a:pt x="991196" y="26789"/>
                </a:lnTo>
                <a:lnTo>
                  <a:pt x="1062633" y="26789"/>
                </a:lnTo>
                <a:lnTo>
                  <a:pt x="1125141" y="35718"/>
                </a:lnTo>
                <a:lnTo>
                  <a:pt x="1196578" y="35718"/>
                </a:lnTo>
                <a:lnTo>
                  <a:pt x="1259086" y="35718"/>
                </a:lnTo>
                <a:lnTo>
                  <a:pt x="1312664" y="35718"/>
                </a:lnTo>
                <a:lnTo>
                  <a:pt x="1375172" y="35718"/>
                </a:lnTo>
                <a:lnTo>
                  <a:pt x="1419821" y="35718"/>
                </a:lnTo>
                <a:lnTo>
                  <a:pt x="1464469" y="26789"/>
                </a:lnTo>
                <a:lnTo>
                  <a:pt x="1491258" y="26789"/>
                </a:lnTo>
                <a:lnTo>
                  <a:pt x="1509117" y="26789"/>
                </a:lnTo>
                <a:lnTo>
                  <a:pt x="1509117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509617" y="4580929"/>
            <a:ext cx="419697" cy="517924"/>
          </a:xfrm>
          <a:custGeom>
            <a:avLst/>
            <a:gdLst/>
            <a:ahLst/>
            <a:cxnLst/>
            <a:rect l="0" t="0" r="0" b="0"/>
            <a:pathLst>
              <a:path w="419697" h="517924">
                <a:moveTo>
                  <a:pt x="187524" y="0"/>
                </a:move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6" y="8930"/>
                </a:lnTo>
                <a:lnTo>
                  <a:pt x="116086" y="17860"/>
                </a:lnTo>
                <a:lnTo>
                  <a:pt x="98227" y="26789"/>
                </a:lnTo>
                <a:lnTo>
                  <a:pt x="71438" y="44649"/>
                </a:lnTo>
                <a:lnTo>
                  <a:pt x="53578" y="62508"/>
                </a:lnTo>
                <a:lnTo>
                  <a:pt x="35719" y="89297"/>
                </a:lnTo>
                <a:lnTo>
                  <a:pt x="17860" y="125016"/>
                </a:lnTo>
                <a:lnTo>
                  <a:pt x="8930" y="160735"/>
                </a:lnTo>
                <a:lnTo>
                  <a:pt x="0" y="196453"/>
                </a:lnTo>
                <a:lnTo>
                  <a:pt x="0" y="232172"/>
                </a:lnTo>
                <a:lnTo>
                  <a:pt x="0" y="276821"/>
                </a:lnTo>
                <a:lnTo>
                  <a:pt x="8930" y="312540"/>
                </a:lnTo>
                <a:lnTo>
                  <a:pt x="26789" y="357188"/>
                </a:lnTo>
                <a:lnTo>
                  <a:pt x="44649" y="392907"/>
                </a:lnTo>
                <a:lnTo>
                  <a:pt x="71438" y="419696"/>
                </a:lnTo>
                <a:lnTo>
                  <a:pt x="98227" y="446485"/>
                </a:lnTo>
                <a:lnTo>
                  <a:pt x="133946" y="464344"/>
                </a:lnTo>
                <a:lnTo>
                  <a:pt x="169664" y="482204"/>
                </a:lnTo>
                <a:lnTo>
                  <a:pt x="214313" y="500063"/>
                </a:lnTo>
                <a:lnTo>
                  <a:pt x="258961" y="508993"/>
                </a:lnTo>
                <a:lnTo>
                  <a:pt x="303610" y="517923"/>
                </a:lnTo>
                <a:lnTo>
                  <a:pt x="348258" y="517923"/>
                </a:lnTo>
                <a:lnTo>
                  <a:pt x="375047" y="508993"/>
                </a:lnTo>
                <a:lnTo>
                  <a:pt x="401836" y="508993"/>
                </a:lnTo>
                <a:lnTo>
                  <a:pt x="419696" y="500063"/>
                </a:lnTo>
                <a:lnTo>
                  <a:pt x="419696" y="5000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11453" y="4491632"/>
            <a:ext cx="44650" cy="71439"/>
          </a:xfrm>
          <a:custGeom>
            <a:avLst/>
            <a:gdLst/>
            <a:ahLst/>
            <a:cxnLst/>
            <a:rect l="0" t="0" r="0" b="0"/>
            <a:pathLst>
              <a:path w="44650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9" y="71438"/>
                </a:lnTo>
                <a:lnTo>
                  <a:pt x="44649" y="714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49008" y="5063133"/>
            <a:ext cx="1393032" cy="26790"/>
          </a:xfrm>
          <a:custGeom>
            <a:avLst/>
            <a:gdLst/>
            <a:ahLst/>
            <a:cxnLst/>
            <a:rect l="0" t="0" r="0" b="0"/>
            <a:pathLst>
              <a:path w="1393032" h="26790">
                <a:moveTo>
                  <a:pt x="0" y="8930"/>
                </a:moveTo>
                <a:lnTo>
                  <a:pt x="8930" y="0"/>
                </a:lnTo>
                <a:lnTo>
                  <a:pt x="17859" y="0"/>
                </a:lnTo>
                <a:lnTo>
                  <a:pt x="53578" y="0"/>
                </a:lnTo>
                <a:lnTo>
                  <a:pt x="89297" y="0"/>
                </a:lnTo>
                <a:lnTo>
                  <a:pt x="142875" y="0"/>
                </a:lnTo>
                <a:lnTo>
                  <a:pt x="205383" y="0"/>
                </a:lnTo>
                <a:lnTo>
                  <a:pt x="276820" y="8930"/>
                </a:lnTo>
                <a:lnTo>
                  <a:pt x="339328" y="8930"/>
                </a:lnTo>
                <a:lnTo>
                  <a:pt x="410765" y="17859"/>
                </a:lnTo>
                <a:lnTo>
                  <a:pt x="482203" y="26789"/>
                </a:lnTo>
                <a:lnTo>
                  <a:pt x="562570" y="26789"/>
                </a:lnTo>
                <a:lnTo>
                  <a:pt x="634008" y="26789"/>
                </a:lnTo>
                <a:lnTo>
                  <a:pt x="705445" y="26789"/>
                </a:lnTo>
                <a:lnTo>
                  <a:pt x="776883" y="26789"/>
                </a:lnTo>
                <a:lnTo>
                  <a:pt x="848320" y="26789"/>
                </a:lnTo>
                <a:lnTo>
                  <a:pt x="919758" y="26789"/>
                </a:lnTo>
                <a:lnTo>
                  <a:pt x="982265" y="26789"/>
                </a:lnTo>
                <a:lnTo>
                  <a:pt x="1053703" y="26789"/>
                </a:lnTo>
                <a:lnTo>
                  <a:pt x="1116211" y="26789"/>
                </a:lnTo>
                <a:lnTo>
                  <a:pt x="1178719" y="26789"/>
                </a:lnTo>
                <a:lnTo>
                  <a:pt x="1241226" y="26789"/>
                </a:lnTo>
                <a:lnTo>
                  <a:pt x="1294805" y="26789"/>
                </a:lnTo>
                <a:lnTo>
                  <a:pt x="1339453" y="26789"/>
                </a:lnTo>
                <a:lnTo>
                  <a:pt x="1375172" y="26789"/>
                </a:lnTo>
                <a:lnTo>
                  <a:pt x="1393031" y="26789"/>
                </a:lnTo>
                <a:lnTo>
                  <a:pt x="1393031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81</TotalTime>
  <Words>656</Words>
  <Application>Microsoft Office PowerPoint</Application>
  <PresentationFormat>On-screen Show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Transformation Review</vt:lpstr>
      <vt:lpstr>Review </vt:lpstr>
      <vt:lpstr>Review </vt:lpstr>
      <vt:lpstr>Review </vt:lpstr>
      <vt:lpstr>Review 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Review</dc:title>
  <dc:creator>Garth Fiedler</dc:creator>
  <cp:lastModifiedBy>Garth Fiedler</cp:lastModifiedBy>
  <cp:revision>11</cp:revision>
  <dcterms:created xsi:type="dcterms:W3CDTF">2016-10-03T16:40:21Z</dcterms:created>
  <dcterms:modified xsi:type="dcterms:W3CDTF">2016-10-03T18:01:24Z</dcterms:modified>
</cp:coreProperties>
</file>