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39368-0887-4D59-BCA0-E84DC5F8957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85953-4441-4CDA-86DB-823CADB1C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473D0-CF10-4898-B1F3-8E8E918DF70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E9BEAD9-C615-4DB1-812F-93D3E8CC0954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6748AE-D703-419F-B8D8-1613B93B24AE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F35B6-D1C9-47D0-B90F-4254C0967625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2FF50-B551-4C59-809F-EABB4805107F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4E85E-854E-4BA7-8FB7-54C1A202B171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4363A-EF2C-4C1A-BB3F-26C5EE79AEF2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2847F-AE5D-429E-8736-8B5231F2F94E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D02EF-DEB5-43B0-AECB-3E372E17F2BF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D6863-4FE6-4450-B924-14C0359FCEE2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E7A3579-F3FF-48A4-8371-585C05920366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3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209C3A-765C-4480-B7A1-3C774FF87B4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4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F633B-24A2-48B5-AE8B-BACCC225A20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8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11EB-BAFA-45BD-8800-92FD1860EF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4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AD629-42BE-40A6-B844-A13F9D8927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7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A4DF-21EB-44C1-A874-23FE531D2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2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CB2C0-A90F-4523-9B2A-E9767D55774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3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A78DF-989D-439F-9CF5-EA8BF258BF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0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D398F-CAE5-400D-9BB4-0C36A7F558E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0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F5C06-08BB-4EFB-945E-3129447449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D3FEF-FAE6-4444-9877-DAC2FE88485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6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28680-F9F2-4720-A50D-4FBEF3963AB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3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854B62-C82A-4A54-81CD-BF813DBE7BB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296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Stem/Leaf </a:t>
            </a:r>
            <a:r>
              <a:rPr lang="en-US" dirty="0"/>
              <a:t>plots and </a:t>
            </a:r>
            <a:r>
              <a:rPr lang="en-US" dirty="0" smtClean="0"/>
              <a:t>frequency tables/Histograms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Objective: students will create an accurate stem/leaf plot and be able to answer questions based on the information.  They will then construct a frequency table and from that make a histogram.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28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MARTInkAnnotation0"/>
          <p:cNvSpPr>
            <a:spLocks/>
          </p:cNvSpPr>
          <p:nvPr/>
        </p:nvSpPr>
        <p:spPr bwMode="auto">
          <a:xfrm>
            <a:off x="3446463" y="1830388"/>
            <a:ext cx="3635375" cy="2741612"/>
          </a:xfrm>
          <a:custGeom>
            <a:avLst/>
            <a:gdLst>
              <a:gd name="T0" fmla="*/ 35758 w 3634383"/>
              <a:gd name="T1" fmla="*/ 0 h 2741412"/>
              <a:gd name="T2" fmla="*/ 31009 w 3634383"/>
              <a:gd name="T3" fmla="*/ 4740 h 2741412"/>
              <a:gd name="T4" fmla="*/ 29613 w 3634383"/>
              <a:gd name="T5" fmla="*/ 7133 h 2741412"/>
              <a:gd name="T6" fmla="*/ 28061 w 3634383"/>
              <a:gd name="T7" fmla="*/ 12433 h 2741412"/>
              <a:gd name="T8" fmla="*/ 25897 w 3634383"/>
              <a:gd name="T9" fmla="*/ 38921 h 2741412"/>
              <a:gd name="T10" fmla="*/ 20697 w 3634383"/>
              <a:gd name="T11" fmla="*/ 50791 h 2741412"/>
              <a:gd name="T12" fmla="*/ 18249 w 3634383"/>
              <a:gd name="T13" fmla="*/ 73085 h 2741412"/>
              <a:gd name="T14" fmla="*/ 17881 w 3634383"/>
              <a:gd name="T15" fmla="*/ 152056 h 2741412"/>
              <a:gd name="T16" fmla="*/ 17879 w 3634383"/>
              <a:gd name="T17" fmla="*/ 440779 h 2741412"/>
              <a:gd name="T18" fmla="*/ 25575 w 3634383"/>
              <a:gd name="T19" fmla="*/ 519820 h 2741412"/>
              <a:gd name="T20" fmla="*/ 26707 w 3634383"/>
              <a:gd name="T21" fmla="*/ 604833 h 2741412"/>
              <a:gd name="T22" fmla="*/ 26807 w 3634383"/>
              <a:gd name="T23" fmla="*/ 686087 h 2741412"/>
              <a:gd name="T24" fmla="*/ 19739 w 3634383"/>
              <a:gd name="T25" fmla="*/ 762061 h 2741412"/>
              <a:gd name="T26" fmla="*/ 17132 w 3634383"/>
              <a:gd name="T27" fmla="*/ 841806 h 2741412"/>
              <a:gd name="T28" fmla="*/ 10215 w 3634383"/>
              <a:gd name="T29" fmla="*/ 921684 h 2741412"/>
              <a:gd name="T30" fmla="*/ 9104 w 3634383"/>
              <a:gd name="T31" fmla="*/ 1002497 h 2741412"/>
              <a:gd name="T32" fmla="*/ 8937 w 3634383"/>
              <a:gd name="T33" fmla="*/ 1523051 h 2741412"/>
              <a:gd name="T34" fmla="*/ 16013 w 3634383"/>
              <a:gd name="T35" fmla="*/ 1605766 h 2741412"/>
              <a:gd name="T36" fmla="*/ 18626 w 3634383"/>
              <a:gd name="T37" fmla="*/ 1688118 h 2741412"/>
              <a:gd name="T38" fmla="*/ 25543 w 3634383"/>
              <a:gd name="T39" fmla="*/ 1769955 h 2741412"/>
              <a:gd name="T40" fmla="*/ 26649 w 3634383"/>
              <a:gd name="T41" fmla="*/ 1848381 h 2741412"/>
              <a:gd name="T42" fmla="*/ 26816 w 3634383"/>
              <a:gd name="T43" fmla="*/ 2389137 h 2741412"/>
              <a:gd name="T44" fmla="*/ 18247 w 3634383"/>
              <a:gd name="T45" fmla="*/ 2469381 h 2741412"/>
              <a:gd name="T46" fmla="*/ 17881 w 3634383"/>
              <a:gd name="T47" fmla="*/ 2546794 h 2741412"/>
              <a:gd name="T48" fmla="*/ 15230 w 3634383"/>
              <a:gd name="T49" fmla="*/ 2556442 h 2741412"/>
              <a:gd name="T50" fmla="*/ 10803 w 3634383"/>
              <a:gd name="T51" fmla="*/ 2570389 h 2741412"/>
              <a:gd name="T52" fmla="*/ 9046 w 3634383"/>
              <a:gd name="T53" fmla="*/ 2585530 h 2741412"/>
              <a:gd name="T54" fmla="*/ 8946 w 3634383"/>
              <a:gd name="T55" fmla="*/ 2597629 h 2741412"/>
              <a:gd name="T56" fmla="*/ 7951 w 3634383"/>
              <a:gd name="T57" fmla="*/ 2598188 h 2741412"/>
              <a:gd name="T58" fmla="*/ 368 w 3634383"/>
              <a:gd name="T59" fmla="*/ 2599256 h 2741412"/>
              <a:gd name="T60" fmla="*/ 0 w 3634383"/>
              <a:gd name="T61" fmla="*/ 2608197 h 2741412"/>
              <a:gd name="T62" fmla="*/ 396351 w 3634383"/>
              <a:gd name="T63" fmla="*/ 2608229 h 2741412"/>
              <a:gd name="T64" fmla="*/ 498745 w 3634383"/>
              <a:gd name="T65" fmla="*/ 2616610 h 2741412"/>
              <a:gd name="T66" fmla="*/ 603026 w 3634383"/>
              <a:gd name="T67" fmla="*/ 2617141 h 2741412"/>
              <a:gd name="T68" fmla="*/ 706281 w 3634383"/>
              <a:gd name="T69" fmla="*/ 2624229 h 2741412"/>
              <a:gd name="T70" fmla="*/ 810512 w 3634383"/>
              <a:gd name="T71" fmla="*/ 2625987 h 2741412"/>
              <a:gd name="T72" fmla="*/ 914802 w 3634383"/>
              <a:gd name="T73" fmla="*/ 2627082 h 2741412"/>
              <a:gd name="T74" fmla="*/ 1019096 w 3634383"/>
              <a:gd name="T75" fmla="*/ 2634474 h 2741412"/>
              <a:gd name="T76" fmla="*/ 1405253 w 3634383"/>
              <a:gd name="T77" fmla="*/ 2643959 h 2741412"/>
              <a:gd name="T78" fmla="*/ 1513500 w 3634383"/>
              <a:gd name="T79" fmla="*/ 2652062 h 2741412"/>
              <a:gd name="T80" fmla="*/ 1620672 w 3634383"/>
              <a:gd name="T81" fmla="*/ 2655491 h 2741412"/>
              <a:gd name="T82" fmla="*/ 1730902 w 3634383"/>
              <a:gd name="T83" fmla="*/ 2666193 h 2741412"/>
              <a:gd name="T84" fmla="*/ 1836536 w 3634383"/>
              <a:gd name="T85" fmla="*/ 2676627 h 2741412"/>
              <a:gd name="T86" fmla="*/ 1948244 w 3634383"/>
              <a:gd name="T87" fmla="*/ 2686579 h 2741412"/>
              <a:gd name="T88" fmla="*/ 2053058 w 3634383"/>
              <a:gd name="T89" fmla="*/ 2693241 h 2741412"/>
              <a:gd name="T90" fmla="*/ 2165494 w 3634383"/>
              <a:gd name="T91" fmla="*/ 2697301 h 2741412"/>
              <a:gd name="T92" fmla="*/ 2270569 w 3634383"/>
              <a:gd name="T93" fmla="*/ 2704607 h 2741412"/>
              <a:gd name="T94" fmla="*/ 2374909 w 3634383"/>
              <a:gd name="T95" fmla="*/ 2706374 h 2741412"/>
              <a:gd name="T96" fmla="*/ 2446757 w 3634383"/>
              <a:gd name="T97" fmla="*/ 2709119 h 2741412"/>
              <a:gd name="T98" fmla="*/ 2530412 w 3634383"/>
              <a:gd name="T99" fmla="*/ 2714865 h 2741412"/>
              <a:gd name="T100" fmla="*/ 3351910 w 3634383"/>
              <a:gd name="T101" fmla="*/ 2724351 h 2741412"/>
              <a:gd name="T102" fmla="*/ 3460389 w 3634383"/>
              <a:gd name="T103" fmla="*/ 2734200 h 2741412"/>
              <a:gd name="T104" fmla="*/ 3512278 w 3634383"/>
              <a:gd name="T105" fmla="*/ 2741380 h 2741412"/>
              <a:gd name="T106" fmla="*/ 3594855 w 3634383"/>
              <a:gd name="T107" fmla="*/ 2742211 h 2741412"/>
              <a:gd name="T108" fmla="*/ 3604452 w 3634383"/>
              <a:gd name="T109" fmla="*/ 2739567 h 2741412"/>
              <a:gd name="T110" fmla="*/ 3618375 w 3634383"/>
              <a:gd name="T111" fmla="*/ 2735144 h 2741412"/>
              <a:gd name="T112" fmla="*/ 3638352 w 3634383"/>
              <a:gd name="T113" fmla="*/ 2733281 h 27414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634383"/>
              <a:gd name="T172" fmla="*/ 0 h 2741412"/>
              <a:gd name="T173" fmla="*/ 3634383 w 3634383"/>
              <a:gd name="T174" fmla="*/ 2741412 h 27414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634383" h="2741412">
                <a:moveTo>
                  <a:pt x="35718" y="0"/>
                </a:moveTo>
                <a:lnTo>
                  <a:pt x="30977" y="4740"/>
                </a:lnTo>
                <a:lnTo>
                  <a:pt x="29581" y="7129"/>
                </a:lnTo>
                <a:lnTo>
                  <a:pt x="28029" y="12429"/>
                </a:lnTo>
                <a:lnTo>
                  <a:pt x="25869" y="38909"/>
                </a:lnTo>
                <a:lnTo>
                  <a:pt x="20673" y="50775"/>
                </a:lnTo>
                <a:lnTo>
                  <a:pt x="18229" y="73065"/>
                </a:lnTo>
                <a:lnTo>
                  <a:pt x="17861" y="152012"/>
                </a:lnTo>
                <a:lnTo>
                  <a:pt x="17859" y="440651"/>
                </a:lnTo>
                <a:lnTo>
                  <a:pt x="25547" y="519668"/>
                </a:lnTo>
                <a:lnTo>
                  <a:pt x="26679" y="604657"/>
                </a:lnTo>
                <a:lnTo>
                  <a:pt x="26779" y="685887"/>
                </a:lnTo>
                <a:lnTo>
                  <a:pt x="19719" y="761837"/>
                </a:lnTo>
                <a:lnTo>
                  <a:pt x="17112" y="841562"/>
                </a:lnTo>
                <a:lnTo>
                  <a:pt x="10203" y="921416"/>
                </a:lnTo>
                <a:lnTo>
                  <a:pt x="9096" y="1002205"/>
                </a:lnTo>
                <a:lnTo>
                  <a:pt x="8929" y="1522607"/>
                </a:lnTo>
                <a:lnTo>
                  <a:pt x="15997" y="1605298"/>
                </a:lnTo>
                <a:lnTo>
                  <a:pt x="18606" y="1687626"/>
                </a:lnTo>
                <a:lnTo>
                  <a:pt x="25515" y="1769439"/>
                </a:lnTo>
                <a:lnTo>
                  <a:pt x="26621" y="1847841"/>
                </a:lnTo>
                <a:lnTo>
                  <a:pt x="26788" y="2388441"/>
                </a:lnTo>
                <a:lnTo>
                  <a:pt x="18227" y="2468661"/>
                </a:lnTo>
                <a:lnTo>
                  <a:pt x="17861" y="2546050"/>
                </a:lnTo>
                <a:lnTo>
                  <a:pt x="15214" y="2555698"/>
                </a:lnTo>
                <a:lnTo>
                  <a:pt x="10791" y="2569640"/>
                </a:lnTo>
                <a:lnTo>
                  <a:pt x="9038" y="2584774"/>
                </a:lnTo>
                <a:lnTo>
                  <a:pt x="8938" y="2596873"/>
                </a:lnTo>
                <a:lnTo>
                  <a:pt x="7943" y="2597429"/>
                </a:lnTo>
                <a:lnTo>
                  <a:pt x="368" y="2598496"/>
                </a:lnTo>
                <a:lnTo>
                  <a:pt x="0" y="2607437"/>
                </a:lnTo>
                <a:lnTo>
                  <a:pt x="395919" y="2607469"/>
                </a:lnTo>
                <a:lnTo>
                  <a:pt x="498201" y="2615846"/>
                </a:lnTo>
                <a:lnTo>
                  <a:pt x="602368" y="2616377"/>
                </a:lnTo>
                <a:lnTo>
                  <a:pt x="705509" y="2623465"/>
                </a:lnTo>
                <a:lnTo>
                  <a:pt x="809628" y="2625219"/>
                </a:lnTo>
                <a:lnTo>
                  <a:pt x="913804" y="2626314"/>
                </a:lnTo>
                <a:lnTo>
                  <a:pt x="1017984" y="2633706"/>
                </a:lnTo>
                <a:lnTo>
                  <a:pt x="1403721" y="2643187"/>
                </a:lnTo>
                <a:lnTo>
                  <a:pt x="1511848" y="2651290"/>
                </a:lnTo>
                <a:lnTo>
                  <a:pt x="1618904" y="2654715"/>
                </a:lnTo>
                <a:lnTo>
                  <a:pt x="1729014" y="2665417"/>
                </a:lnTo>
                <a:lnTo>
                  <a:pt x="1834532" y="2675847"/>
                </a:lnTo>
                <a:lnTo>
                  <a:pt x="1946119" y="2685795"/>
                </a:lnTo>
                <a:lnTo>
                  <a:pt x="2050818" y="2692457"/>
                </a:lnTo>
                <a:lnTo>
                  <a:pt x="2163131" y="2696513"/>
                </a:lnTo>
                <a:lnTo>
                  <a:pt x="2268092" y="2703819"/>
                </a:lnTo>
                <a:lnTo>
                  <a:pt x="2372317" y="2705586"/>
                </a:lnTo>
                <a:lnTo>
                  <a:pt x="2444088" y="2708327"/>
                </a:lnTo>
                <a:lnTo>
                  <a:pt x="2527652" y="2714073"/>
                </a:lnTo>
                <a:lnTo>
                  <a:pt x="3348253" y="2723555"/>
                </a:lnTo>
                <a:lnTo>
                  <a:pt x="3456614" y="2733404"/>
                </a:lnTo>
                <a:lnTo>
                  <a:pt x="3508446" y="2740580"/>
                </a:lnTo>
                <a:lnTo>
                  <a:pt x="3590933" y="2741411"/>
                </a:lnTo>
                <a:lnTo>
                  <a:pt x="3600519" y="2738767"/>
                </a:lnTo>
                <a:lnTo>
                  <a:pt x="3614427" y="2734346"/>
                </a:lnTo>
                <a:lnTo>
                  <a:pt x="3634382" y="273248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SMARTInkAnnotation1"/>
          <p:cNvSpPr>
            <a:spLocks/>
          </p:cNvSpPr>
          <p:nvPr/>
        </p:nvSpPr>
        <p:spPr bwMode="auto">
          <a:xfrm>
            <a:off x="1857375" y="3670300"/>
            <a:ext cx="241300" cy="98425"/>
          </a:xfrm>
          <a:custGeom>
            <a:avLst/>
            <a:gdLst>
              <a:gd name="T0" fmla="*/ 0 w 241103"/>
              <a:gd name="T1" fmla="*/ 0 h 98227"/>
              <a:gd name="T2" fmla="*/ 4753 w 241103"/>
              <a:gd name="T3" fmla="*/ 4770 h 98227"/>
              <a:gd name="T4" fmla="*/ 7147 w 241103"/>
              <a:gd name="T5" fmla="*/ 6172 h 98227"/>
              <a:gd name="T6" fmla="*/ 12459 w 241103"/>
              <a:gd name="T7" fmla="*/ 7735 h 98227"/>
              <a:gd name="T8" fmla="*/ 15267 w 241103"/>
              <a:gd name="T9" fmla="*/ 9148 h 98227"/>
              <a:gd name="T10" fmla="*/ 18137 w 241103"/>
              <a:gd name="T11" fmla="*/ 11089 h 98227"/>
              <a:gd name="T12" fmla="*/ 21042 w 241103"/>
              <a:gd name="T13" fmla="*/ 13383 h 98227"/>
              <a:gd name="T14" fmla="*/ 23976 w 241103"/>
              <a:gd name="T15" fmla="*/ 14911 h 98227"/>
              <a:gd name="T16" fmla="*/ 29884 w 241103"/>
              <a:gd name="T17" fmla="*/ 16608 h 98227"/>
              <a:gd name="T18" fmla="*/ 33849 w 241103"/>
              <a:gd name="T19" fmla="*/ 18059 h 98227"/>
              <a:gd name="T20" fmla="*/ 38478 w 241103"/>
              <a:gd name="T21" fmla="*/ 20025 h 98227"/>
              <a:gd name="T22" fmla="*/ 43557 w 241103"/>
              <a:gd name="T23" fmla="*/ 22334 h 98227"/>
              <a:gd name="T24" fmla="*/ 48930 w 241103"/>
              <a:gd name="T25" fmla="*/ 23873 h 98227"/>
              <a:gd name="T26" fmla="*/ 54500 w 241103"/>
              <a:gd name="T27" fmla="*/ 24899 h 98227"/>
              <a:gd name="T28" fmla="*/ 60205 w 241103"/>
              <a:gd name="T29" fmla="*/ 25582 h 98227"/>
              <a:gd name="T30" fmla="*/ 65997 w 241103"/>
              <a:gd name="T31" fmla="*/ 27036 h 98227"/>
              <a:gd name="T32" fmla="*/ 71849 w 241103"/>
              <a:gd name="T33" fmla="*/ 29004 h 98227"/>
              <a:gd name="T34" fmla="*/ 77736 w 241103"/>
              <a:gd name="T35" fmla="*/ 31315 h 98227"/>
              <a:gd name="T36" fmla="*/ 83652 w 241103"/>
              <a:gd name="T37" fmla="*/ 33853 h 98227"/>
              <a:gd name="T38" fmla="*/ 95530 w 241103"/>
              <a:gd name="T39" fmla="*/ 39335 h 98227"/>
              <a:gd name="T40" fmla="*/ 113401 w 241103"/>
              <a:gd name="T41" fmla="*/ 48033 h 98227"/>
              <a:gd name="T42" fmla="*/ 120358 w 241103"/>
              <a:gd name="T43" fmla="*/ 50988 h 98227"/>
              <a:gd name="T44" fmla="*/ 127980 w 241103"/>
              <a:gd name="T45" fmla="*/ 53956 h 98227"/>
              <a:gd name="T46" fmla="*/ 136046 w 241103"/>
              <a:gd name="T47" fmla="*/ 56933 h 98227"/>
              <a:gd name="T48" fmla="*/ 143412 w 241103"/>
              <a:gd name="T49" fmla="*/ 59916 h 98227"/>
              <a:gd name="T50" fmla="*/ 150314 w 241103"/>
              <a:gd name="T51" fmla="*/ 62903 h 98227"/>
              <a:gd name="T52" fmla="*/ 163283 w 241103"/>
              <a:gd name="T53" fmla="*/ 68882 h 98227"/>
              <a:gd name="T54" fmla="*/ 187819 w 241103"/>
              <a:gd name="T55" fmla="*/ 80855 h 98227"/>
              <a:gd name="T56" fmla="*/ 193842 w 241103"/>
              <a:gd name="T57" fmla="*/ 83849 h 98227"/>
              <a:gd name="T58" fmla="*/ 198851 w 241103"/>
              <a:gd name="T59" fmla="*/ 85845 h 98227"/>
              <a:gd name="T60" fmla="*/ 203187 w 241103"/>
              <a:gd name="T61" fmla="*/ 87176 h 98227"/>
              <a:gd name="T62" fmla="*/ 210655 w 241103"/>
              <a:gd name="T63" fmla="*/ 88655 h 98227"/>
              <a:gd name="T64" fmla="*/ 217288 w 241103"/>
              <a:gd name="T65" fmla="*/ 89312 h 98227"/>
              <a:gd name="T66" fmla="*/ 220451 w 241103"/>
              <a:gd name="T67" fmla="*/ 90486 h 98227"/>
              <a:gd name="T68" fmla="*/ 223553 w 241103"/>
              <a:gd name="T69" fmla="*/ 92266 h 98227"/>
              <a:gd name="T70" fmla="*/ 226616 w 241103"/>
              <a:gd name="T71" fmla="*/ 94451 h 98227"/>
              <a:gd name="T72" fmla="*/ 232672 w 241103"/>
              <a:gd name="T73" fmla="*/ 96879 h 98227"/>
              <a:gd name="T74" fmla="*/ 241693 w 241103"/>
              <a:gd name="T75" fmla="*/ 98821 h 9822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41103"/>
              <a:gd name="T115" fmla="*/ 0 h 98227"/>
              <a:gd name="T116" fmla="*/ 241103 w 241103"/>
              <a:gd name="T117" fmla="*/ 98227 h 9822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41103" h="98227">
                <a:moveTo>
                  <a:pt x="0" y="0"/>
                </a:moveTo>
                <a:lnTo>
                  <a:pt x="4741" y="4740"/>
                </a:lnTo>
                <a:lnTo>
                  <a:pt x="7129" y="6136"/>
                </a:lnTo>
                <a:lnTo>
                  <a:pt x="12429" y="7688"/>
                </a:lnTo>
                <a:lnTo>
                  <a:pt x="15231" y="9094"/>
                </a:lnTo>
                <a:lnTo>
                  <a:pt x="18092" y="11023"/>
                </a:lnTo>
                <a:lnTo>
                  <a:pt x="20991" y="13302"/>
                </a:lnTo>
                <a:lnTo>
                  <a:pt x="23916" y="14821"/>
                </a:lnTo>
                <a:lnTo>
                  <a:pt x="29812" y="16509"/>
                </a:lnTo>
                <a:lnTo>
                  <a:pt x="33765" y="17951"/>
                </a:lnTo>
                <a:lnTo>
                  <a:pt x="38385" y="19905"/>
                </a:lnTo>
                <a:lnTo>
                  <a:pt x="43449" y="22199"/>
                </a:lnTo>
                <a:lnTo>
                  <a:pt x="48810" y="23729"/>
                </a:lnTo>
                <a:lnTo>
                  <a:pt x="54368" y="24749"/>
                </a:lnTo>
                <a:lnTo>
                  <a:pt x="60058" y="25429"/>
                </a:lnTo>
                <a:lnTo>
                  <a:pt x="65835" y="26874"/>
                </a:lnTo>
                <a:lnTo>
                  <a:pt x="71672" y="28830"/>
                </a:lnTo>
                <a:lnTo>
                  <a:pt x="77547" y="31126"/>
                </a:lnTo>
                <a:lnTo>
                  <a:pt x="83448" y="33649"/>
                </a:lnTo>
                <a:lnTo>
                  <a:pt x="95296" y="39098"/>
                </a:lnTo>
                <a:lnTo>
                  <a:pt x="113123" y="47744"/>
                </a:lnTo>
                <a:lnTo>
                  <a:pt x="120064" y="50681"/>
                </a:lnTo>
                <a:lnTo>
                  <a:pt x="127668" y="53631"/>
                </a:lnTo>
                <a:lnTo>
                  <a:pt x="135713" y="56590"/>
                </a:lnTo>
                <a:lnTo>
                  <a:pt x="143061" y="59555"/>
                </a:lnTo>
                <a:lnTo>
                  <a:pt x="149945" y="62524"/>
                </a:lnTo>
                <a:lnTo>
                  <a:pt x="162884" y="68467"/>
                </a:lnTo>
                <a:lnTo>
                  <a:pt x="187360" y="80368"/>
                </a:lnTo>
                <a:lnTo>
                  <a:pt x="193368" y="83344"/>
                </a:lnTo>
                <a:lnTo>
                  <a:pt x="198365" y="85328"/>
                </a:lnTo>
                <a:lnTo>
                  <a:pt x="202689" y="86651"/>
                </a:lnTo>
                <a:lnTo>
                  <a:pt x="210139" y="88121"/>
                </a:lnTo>
                <a:lnTo>
                  <a:pt x="216757" y="88774"/>
                </a:lnTo>
                <a:lnTo>
                  <a:pt x="219911" y="89941"/>
                </a:lnTo>
                <a:lnTo>
                  <a:pt x="223006" y="91710"/>
                </a:lnTo>
                <a:lnTo>
                  <a:pt x="226061" y="93882"/>
                </a:lnTo>
                <a:lnTo>
                  <a:pt x="232102" y="96296"/>
                </a:lnTo>
                <a:lnTo>
                  <a:pt x="241102" y="982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SMARTInkAnnotation2"/>
          <p:cNvSpPr>
            <a:spLocks/>
          </p:cNvSpPr>
          <p:nvPr/>
        </p:nvSpPr>
        <p:spPr bwMode="auto">
          <a:xfrm>
            <a:off x="1785938" y="3490913"/>
            <a:ext cx="61912" cy="161925"/>
          </a:xfrm>
          <a:custGeom>
            <a:avLst/>
            <a:gdLst>
              <a:gd name="T0" fmla="*/ 60736 w 62508"/>
              <a:gd name="T1" fmla="*/ 164329 h 160736"/>
              <a:gd name="T2" fmla="*/ 56130 w 62508"/>
              <a:gd name="T3" fmla="*/ 140096 h 160736"/>
              <a:gd name="T4" fmla="*/ 52844 w 62508"/>
              <a:gd name="T5" fmla="*/ 130927 h 160736"/>
              <a:gd name="T6" fmla="*/ 48727 w 62508"/>
              <a:gd name="T7" fmla="*/ 122789 h 160736"/>
              <a:gd name="T8" fmla="*/ 44054 w 62508"/>
              <a:gd name="T9" fmla="*/ 115333 h 160736"/>
              <a:gd name="T10" fmla="*/ 39973 w 62508"/>
              <a:gd name="T11" fmla="*/ 108334 h 160736"/>
              <a:gd name="T12" fmla="*/ 36290 w 62508"/>
              <a:gd name="T13" fmla="*/ 101639 h 160736"/>
              <a:gd name="T14" fmla="*/ 29625 w 62508"/>
              <a:gd name="T15" fmla="*/ 88791 h 160736"/>
              <a:gd name="T16" fmla="*/ 17492 w 62508"/>
              <a:gd name="T17" fmla="*/ 64012 h 160736"/>
              <a:gd name="T18" fmla="*/ 14554 w 62508"/>
              <a:gd name="T19" fmla="*/ 57890 h 160736"/>
              <a:gd name="T20" fmla="*/ 12594 w 62508"/>
              <a:gd name="T21" fmla="*/ 51780 h 160736"/>
              <a:gd name="T22" fmla="*/ 11287 w 62508"/>
              <a:gd name="T23" fmla="*/ 45679 h 160736"/>
              <a:gd name="T24" fmla="*/ 10418 w 62508"/>
              <a:gd name="T25" fmla="*/ 39582 h 160736"/>
              <a:gd name="T26" fmla="*/ 8874 w 62508"/>
              <a:gd name="T27" fmla="*/ 34502 h 160736"/>
              <a:gd name="T28" fmla="*/ 6879 w 62508"/>
              <a:gd name="T29" fmla="*/ 30102 h 160736"/>
              <a:gd name="T30" fmla="*/ 4586 w 62508"/>
              <a:gd name="T31" fmla="*/ 26154 h 160736"/>
              <a:gd name="T32" fmla="*/ 3057 w 62508"/>
              <a:gd name="T33" fmla="*/ 22508 h 160736"/>
              <a:gd name="T34" fmla="*/ 2037 w 62508"/>
              <a:gd name="T35" fmla="*/ 19063 h 160736"/>
              <a:gd name="T36" fmla="*/ 1359 w 62508"/>
              <a:gd name="T37" fmla="*/ 15752 h 160736"/>
              <a:gd name="T38" fmla="*/ 905 w 62508"/>
              <a:gd name="T39" fmla="*/ 12530 h 160736"/>
              <a:gd name="T40" fmla="*/ 603 w 62508"/>
              <a:gd name="T41" fmla="*/ 9367 h 160736"/>
              <a:gd name="T42" fmla="*/ 0 w 62508"/>
              <a:gd name="T43" fmla="*/ 0 h 1607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2508"/>
              <a:gd name="T67" fmla="*/ 0 h 160736"/>
              <a:gd name="T68" fmla="*/ 62508 w 62508"/>
              <a:gd name="T69" fmla="*/ 160736 h 1607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2508" h="160736">
                <a:moveTo>
                  <a:pt x="62507" y="160735"/>
                </a:moveTo>
                <a:lnTo>
                  <a:pt x="57767" y="137032"/>
                </a:lnTo>
                <a:lnTo>
                  <a:pt x="54386" y="128065"/>
                </a:lnTo>
                <a:lnTo>
                  <a:pt x="50148" y="120104"/>
                </a:lnTo>
                <a:lnTo>
                  <a:pt x="45338" y="112811"/>
                </a:lnTo>
                <a:lnTo>
                  <a:pt x="41139" y="105965"/>
                </a:lnTo>
                <a:lnTo>
                  <a:pt x="37348" y="99417"/>
                </a:lnTo>
                <a:lnTo>
                  <a:pt x="30489" y="86850"/>
                </a:lnTo>
                <a:lnTo>
                  <a:pt x="18002" y="62612"/>
                </a:lnTo>
                <a:lnTo>
                  <a:pt x="14978" y="56624"/>
                </a:lnTo>
                <a:lnTo>
                  <a:pt x="12961" y="50648"/>
                </a:lnTo>
                <a:lnTo>
                  <a:pt x="11617" y="44680"/>
                </a:lnTo>
                <a:lnTo>
                  <a:pt x="10721" y="38716"/>
                </a:lnTo>
                <a:lnTo>
                  <a:pt x="9132" y="33748"/>
                </a:lnTo>
                <a:lnTo>
                  <a:pt x="7080" y="29444"/>
                </a:lnTo>
                <a:lnTo>
                  <a:pt x="4720" y="25582"/>
                </a:lnTo>
                <a:lnTo>
                  <a:pt x="3146" y="22016"/>
                </a:lnTo>
                <a:lnTo>
                  <a:pt x="2097" y="18646"/>
                </a:lnTo>
                <a:lnTo>
                  <a:pt x="1398" y="15407"/>
                </a:lnTo>
                <a:lnTo>
                  <a:pt x="932" y="12256"/>
                </a:lnTo>
                <a:lnTo>
                  <a:pt x="621" y="9162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SMARTInkAnnotation3"/>
          <p:cNvSpPr>
            <a:spLocks/>
          </p:cNvSpPr>
          <p:nvPr/>
        </p:nvSpPr>
        <p:spPr bwMode="auto">
          <a:xfrm>
            <a:off x="1901825" y="3562350"/>
            <a:ext cx="9525" cy="152400"/>
          </a:xfrm>
          <a:custGeom>
            <a:avLst/>
            <a:gdLst>
              <a:gd name="T0" fmla="*/ 11102 w 8822"/>
              <a:gd name="T1" fmla="*/ 153594 h 151806"/>
              <a:gd name="T2" fmla="*/ 11102 w 8822"/>
              <a:gd name="T3" fmla="*/ 93792 h 151806"/>
              <a:gd name="T4" fmla="*/ 9854 w 8822"/>
              <a:gd name="T5" fmla="*/ 87626 h 151806"/>
              <a:gd name="T6" fmla="*/ 7772 w 8822"/>
              <a:gd name="T7" fmla="*/ 81506 h 151806"/>
              <a:gd name="T8" fmla="*/ 5136 w 8822"/>
              <a:gd name="T9" fmla="*/ 75419 h 151806"/>
              <a:gd name="T10" fmla="*/ 3378 w 8822"/>
              <a:gd name="T11" fmla="*/ 69352 h 151806"/>
              <a:gd name="T12" fmla="*/ 2207 w 8822"/>
              <a:gd name="T13" fmla="*/ 63302 h 151806"/>
              <a:gd name="T14" fmla="*/ 1424 w 8822"/>
              <a:gd name="T15" fmla="*/ 57259 h 151806"/>
              <a:gd name="T16" fmla="*/ 905 w 8822"/>
              <a:gd name="T17" fmla="*/ 52228 h 151806"/>
              <a:gd name="T18" fmla="*/ 557 w 8822"/>
              <a:gd name="T19" fmla="*/ 47869 h 151806"/>
              <a:gd name="T20" fmla="*/ 173 w 8822"/>
              <a:gd name="T21" fmla="*/ 40349 h 151806"/>
              <a:gd name="T22" fmla="*/ 0 w 8822"/>
              <a:gd name="T23" fmla="*/ 33660 h 151806"/>
              <a:gd name="T24" fmla="*/ 1203 w 8822"/>
              <a:gd name="T25" fmla="*/ 29468 h 151806"/>
              <a:gd name="T26" fmla="*/ 3253 w 8822"/>
              <a:gd name="T27" fmla="*/ 24664 h 151806"/>
              <a:gd name="T28" fmla="*/ 9552 w 8822"/>
              <a:gd name="T29" fmla="*/ 12122 h 151806"/>
              <a:gd name="T30" fmla="*/ 10068 w 8822"/>
              <a:gd name="T31" fmla="*/ 10089 h 151806"/>
              <a:gd name="T32" fmla="*/ 10414 w 8822"/>
              <a:gd name="T33" fmla="*/ 7731 h 151806"/>
              <a:gd name="T34" fmla="*/ 11102 w 8822"/>
              <a:gd name="T35" fmla="*/ 0 h 1518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822"/>
              <a:gd name="T55" fmla="*/ 0 h 151806"/>
              <a:gd name="T56" fmla="*/ 8822 w 8822"/>
              <a:gd name="T57" fmla="*/ 151806 h 15180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822" h="151806">
                <a:moveTo>
                  <a:pt x="8821" y="151805"/>
                </a:moveTo>
                <a:lnTo>
                  <a:pt x="8821" y="92699"/>
                </a:lnTo>
                <a:lnTo>
                  <a:pt x="7829" y="86605"/>
                </a:lnTo>
                <a:lnTo>
                  <a:pt x="6175" y="80557"/>
                </a:lnTo>
                <a:lnTo>
                  <a:pt x="4081" y="74540"/>
                </a:lnTo>
                <a:lnTo>
                  <a:pt x="2684" y="68545"/>
                </a:lnTo>
                <a:lnTo>
                  <a:pt x="1753" y="62564"/>
                </a:lnTo>
                <a:lnTo>
                  <a:pt x="1132" y="56593"/>
                </a:lnTo>
                <a:lnTo>
                  <a:pt x="719" y="51619"/>
                </a:lnTo>
                <a:lnTo>
                  <a:pt x="443" y="47311"/>
                </a:lnTo>
                <a:lnTo>
                  <a:pt x="137" y="39879"/>
                </a:lnTo>
                <a:lnTo>
                  <a:pt x="0" y="33268"/>
                </a:lnTo>
                <a:lnTo>
                  <a:pt x="956" y="29125"/>
                </a:lnTo>
                <a:lnTo>
                  <a:pt x="2585" y="24377"/>
                </a:lnTo>
                <a:lnTo>
                  <a:pt x="7589" y="11981"/>
                </a:lnTo>
                <a:lnTo>
                  <a:pt x="8000" y="9972"/>
                </a:lnTo>
                <a:lnTo>
                  <a:pt x="8274" y="7641"/>
                </a:lnTo>
                <a:lnTo>
                  <a:pt x="8821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SMARTInkAnnotation4"/>
          <p:cNvSpPr>
            <a:spLocks/>
          </p:cNvSpPr>
          <p:nvPr/>
        </p:nvSpPr>
        <p:spPr bwMode="auto">
          <a:xfrm>
            <a:off x="1992313" y="3517900"/>
            <a:ext cx="158750" cy="98425"/>
          </a:xfrm>
          <a:custGeom>
            <a:avLst/>
            <a:gdLst>
              <a:gd name="T0" fmla="*/ 138878 w 160103"/>
              <a:gd name="T1" fmla="*/ 89863 h 98218"/>
              <a:gd name="T2" fmla="*/ 156077 w 160103"/>
              <a:gd name="T3" fmla="*/ 98740 h 98218"/>
              <a:gd name="T4" fmla="*/ 151606 w 160103"/>
              <a:gd name="T5" fmla="*/ 98816 h 98218"/>
              <a:gd name="T6" fmla="*/ 139533 w 160103"/>
              <a:gd name="T7" fmla="*/ 98839 h 98218"/>
              <a:gd name="T8" fmla="*/ 134478 w 160103"/>
              <a:gd name="T9" fmla="*/ 97844 h 98218"/>
              <a:gd name="T10" fmla="*/ 129174 w 160103"/>
              <a:gd name="T11" fmla="*/ 96182 h 98218"/>
              <a:gd name="T12" fmla="*/ 123705 w 160103"/>
              <a:gd name="T13" fmla="*/ 94075 h 98218"/>
              <a:gd name="T14" fmla="*/ 118123 w 160103"/>
              <a:gd name="T15" fmla="*/ 92671 h 98218"/>
              <a:gd name="T16" fmla="*/ 112466 w 160103"/>
              <a:gd name="T17" fmla="*/ 91735 h 98218"/>
              <a:gd name="T18" fmla="*/ 106763 w 160103"/>
              <a:gd name="T19" fmla="*/ 91111 h 98218"/>
              <a:gd name="T20" fmla="*/ 100058 w 160103"/>
              <a:gd name="T21" fmla="*/ 89697 h 98218"/>
              <a:gd name="T22" fmla="*/ 92686 w 160103"/>
              <a:gd name="T23" fmla="*/ 87755 h 98218"/>
              <a:gd name="T24" fmla="*/ 84870 w 160103"/>
              <a:gd name="T25" fmla="*/ 85462 h 98218"/>
              <a:gd name="T26" fmla="*/ 77724 w 160103"/>
              <a:gd name="T27" fmla="*/ 82935 h 98218"/>
              <a:gd name="T28" fmla="*/ 71026 w 160103"/>
              <a:gd name="T29" fmla="*/ 80252 h 98218"/>
              <a:gd name="T30" fmla="*/ 64627 w 160103"/>
              <a:gd name="T31" fmla="*/ 77465 h 98218"/>
              <a:gd name="T32" fmla="*/ 58426 w 160103"/>
              <a:gd name="T33" fmla="*/ 75606 h 98218"/>
              <a:gd name="T34" fmla="*/ 52357 w 160103"/>
              <a:gd name="T35" fmla="*/ 74367 h 98218"/>
              <a:gd name="T36" fmla="*/ 46377 w 160103"/>
              <a:gd name="T37" fmla="*/ 73542 h 98218"/>
              <a:gd name="T38" fmla="*/ 41423 w 160103"/>
              <a:gd name="T39" fmla="*/ 71993 h 98218"/>
              <a:gd name="T40" fmla="*/ 37153 w 160103"/>
              <a:gd name="T41" fmla="*/ 69962 h 98218"/>
              <a:gd name="T42" fmla="*/ 33339 w 160103"/>
              <a:gd name="T43" fmla="*/ 67609 h 98218"/>
              <a:gd name="T44" fmla="*/ 29829 w 160103"/>
              <a:gd name="T45" fmla="*/ 65042 h 98218"/>
              <a:gd name="T46" fmla="*/ 26522 w 160103"/>
              <a:gd name="T47" fmla="*/ 62333 h 98218"/>
              <a:gd name="T48" fmla="*/ 23350 w 160103"/>
              <a:gd name="T49" fmla="*/ 59527 h 98218"/>
              <a:gd name="T50" fmla="*/ 20268 w 160103"/>
              <a:gd name="T51" fmla="*/ 57657 h 98218"/>
              <a:gd name="T52" fmla="*/ 17246 w 160103"/>
              <a:gd name="T53" fmla="*/ 56411 h 98218"/>
              <a:gd name="T54" fmla="*/ 14263 w 160103"/>
              <a:gd name="T55" fmla="*/ 55580 h 98218"/>
              <a:gd name="T56" fmla="*/ 12276 w 160103"/>
              <a:gd name="T57" fmla="*/ 54027 h 98218"/>
              <a:gd name="T58" fmla="*/ 10952 w 160103"/>
              <a:gd name="T59" fmla="*/ 51993 h 98218"/>
              <a:gd name="T60" fmla="*/ 10067 w 160103"/>
              <a:gd name="T61" fmla="*/ 49639 h 98218"/>
              <a:gd name="T62" fmla="*/ 8511 w 160103"/>
              <a:gd name="T63" fmla="*/ 47072 h 98218"/>
              <a:gd name="T64" fmla="*/ 6508 w 160103"/>
              <a:gd name="T65" fmla="*/ 44361 h 98218"/>
              <a:gd name="T66" fmla="*/ 4203 w 160103"/>
              <a:gd name="T67" fmla="*/ 41555 h 98218"/>
              <a:gd name="T68" fmla="*/ 2667 w 160103"/>
              <a:gd name="T69" fmla="*/ 38686 h 98218"/>
              <a:gd name="T70" fmla="*/ 1644 w 160103"/>
              <a:gd name="T71" fmla="*/ 35776 h 98218"/>
              <a:gd name="T72" fmla="*/ 961 w 160103"/>
              <a:gd name="T73" fmla="*/ 32837 h 98218"/>
              <a:gd name="T74" fmla="*/ 507 w 160103"/>
              <a:gd name="T75" fmla="*/ 29880 h 98218"/>
              <a:gd name="T76" fmla="*/ 202 w 160103"/>
              <a:gd name="T77" fmla="*/ 26908 h 98218"/>
              <a:gd name="T78" fmla="*/ 0 w 160103"/>
              <a:gd name="T79" fmla="*/ 23929 h 98218"/>
              <a:gd name="T80" fmla="*/ 833 w 160103"/>
              <a:gd name="T81" fmla="*/ 20946 h 98218"/>
              <a:gd name="T82" fmla="*/ 2356 w 160103"/>
              <a:gd name="T83" fmla="*/ 17958 h 98218"/>
              <a:gd name="T84" fmla="*/ 4336 w 160103"/>
              <a:gd name="T85" fmla="*/ 14966 h 98218"/>
              <a:gd name="T86" fmla="*/ 5658 w 160103"/>
              <a:gd name="T87" fmla="*/ 11975 h 98218"/>
              <a:gd name="T88" fmla="*/ 6539 w 160103"/>
              <a:gd name="T89" fmla="*/ 8982 h 98218"/>
              <a:gd name="T90" fmla="*/ 8301 w 160103"/>
              <a:gd name="T91" fmla="*/ 0 h 9821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60103"/>
              <a:gd name="T139" fmla="*/ 0 h 98218"/>
              <a:gd name="T140" fmla="*/ 160103 w 160103"/>
              <a:gd name="T141" fmla="*/ 98218 h 9821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60103" h="98218">
                <a:moveTo>
                  <a:pt x="142460" y="89297"/>
                </a:moveTo>
                <a:lnTo>
                  <a:pt x="160102" y="98118"/>
                </a:lnTo>
                <a:lnTo>
                  <a:pt x="155515" y="98194"/>
                </a:lnTo>
                <a:lnTo>
                  <a:pt x="143131" y="98217"/>
                </a:lnTo>
                <a:lnTo>
                  <a:pt x="137946" y="97228"/>
                </a:lnTo>
                <a:lnTo>
                  <a:pt x="132505" y="95577"/>
                </a:lnTo>
                <a:lnTo>
                  <a:pt x="126894" y="93483"/>
                </a:lnTo>
                <a:lnTo>
                  <a:pt x="121169" y="92088"/>
                </a:lnTo>
                <a:lnTo>
                  <a:pt x="115367" y="91157"/>
                </a:lnTo>
                <a:lnTo>
                  <a:pt x="109516" y="90537"/>
                </a:lnTo>
                <a:lnTo>
                  <a:pt x="102638" y="89132"/>
                </a:lnTo>
                <a:lnTo>
                  <a:pt x="95076" y="87202"/>
                </a:lnTo>
                <a:lnTo>
                  <a:pt x="87058" y="84924"/>
                </a:lnTo>
                <a:lnTo>
                  <a:pt x="79728" y="82413"/>
                </a:lnTo>
                <a:lnTo>
                  <a:pt x="72858" y="79747"/>
                </a:lnTo>
                <a:lnTo>
                  <a:pt x="66293" y="76977"/>
                </a:lnTo>
                <a:lnTo>
                  <a:pt x="59932" y="75130"/>
                </a:lnTo>
                <a:lnTo>
                  <a:pt x="53707" y="73899"/>
                </a:lnTo>
                <a:lnTo>
                  <a:pt x="47573" y="73079"/>
                </a:lnTo>
                <a:lnTo>
                  <a:pt x="42491" y="71540"/>
                </a:lnTo>
                <a:lnTo>
                  <a:pt x="38111" y="69521"/>
                </a:lnTo>
                <a:lnTo>
                  <a:pt x="34199" y="67183"/>
                </a:lnTo>
                <a:lnTo>
                  <a:pt x="30598" y="64632"/>
                </a:lnTo>
                <a:lnTo>
                  <a:pt x="27206" y="61940"/>
                </a:lnTo>
                <a:lnTo>
                  <a:pt x="23952" y="59152"/>
                </a:lnTo>
                <a:lnTo>
                  <a:pt x="20791" y="57294"/>
                </a:lnTo>
                <a:lnTo>
                  <a:pt x="17691" y="56056"/>
                </a:lnTo>
                <a:lnTo>
                  <a:pt x="14632" y="55230"/>
                </a:lnTo>
                <a:lnTo>
                  <a:pt x="12593" y="53687"/>
                </a:lnTo>
                <a:lnTo>
                  <a:pt x="11234" y="51666"/>
                </a:lnTo>
                <a:lnTo>
                  <a:pt x="10327" y="49327"/>
                </a:lnTo>
                <a:lnTo>
                  <a:pt x="8731" y="46775"/>
                </a:lnTo>
                <a:lnTo>
                  <a:pt x="6675" y="44082"/>
                </a:lnTo>
                <a:lnTo>
                  <a:pt x="4311" y="41294"/>
                </a:lnTo>
                <a:lnTo>
                  <a:pt x="2736" y="38443"/>
                </a:lnTo>
                <a:lnTo>
                  <a:pt x="1686" y="35551"/>
                </a:lnTo>
                <a:lnTo>
                  <a:pt x="985" y="32630"/>
                </a:lnTo>
                <a:lnTo>
                  <a:pt x="519" y="29691"/>
                </a:lnTo>
                <a:lnTo>
                  <a:pt x="208" y="26739"/>
                </a:lnTo>
                <a:lnTo>
                  <a:pt x="0" y="23779"/>
                </a:lnTo>
                <a:lnTo>
                  <a:pt x="854" y="20814"/>
                </a:lnTo>
                <a:lnTo>
                  <a:pt x="2416" y="17844"/>
                </a:lnTo>
                <a:lnTo>
                  <a:pt x="4448" y="14873"/>
                </a:lnTo>
                <a:lnTo>
                  <a:pt x="5804" y="11900"/>
                </a:lnTo>
                <a:lnTo>
                  <a:pt x="6708" y="8925"/>
                </a:lnTo>
                <a:lnTo>
                  <a:pt x="851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SMARTInkAnnotation5"/>
          <p:cNvSpPr>
            <a:spLocks/>
          </p:cNvSpPr>
          <p:nvPr/>
        </p:nvSpPr>
        <p:spPr bwMode="auto">
          <a:xfrm>
            <a:off x="2027238" y="3375025"/>
            <a:ext cx="31750" cy="80963"/>
          </a:xfrm>
          <a:custGeom>
            <a:avLst/>
            <a:gdLst>
              <a:gd name="T0" fmla="*/ 26327 w 31935"/>
              <a:gd name="T1" fmla="*/ 82165 h 80368"/>
              <a:gd name="T2" fmla="*/ 30984 w 31935"/>
              <a:gd name="T3" fmla="*/ 67626 h 80368"/>
              <a:gd name="T4" fmla="*/ 31382 w 31935"/>
              <a:gd name="T5" fmla="*/ 62328 h 80368"/>
              <a:gd name="T6" fmla="*/ 30671 w 31935"/>
              <a:gd name="T7" fmla="*/ 57783 h 80368"/>
              <a:gd name="T8" fmla="*/ 29224 w 31935"/>
              <a:gd name="T9" fmla="*/ 53737 h 80368"/>
              <a:gd name="T10" fmla="*/ 28257 w 31935"/>
              <a:gd name="T11" fmla="*/ 50027 h 80368"/>
              <a:gd name="T12" fmla="*/ 27613 w 31935"/>
              <a:gd name="T13" fmla="*/ 46537 h 80368"/>
              <a:gd name="T14" fmla="*/ 27186 w 31935"/>
              <a:gd name="T15" fmla="*/ 43198 h 80368"/>
              <a:gd name="T16" fmla="*/ 25923 w 31935"/>
              <a:gd name="T17" fmla="*/ 39956 h 80368"/>
              <a:gd name="T18" fmla="*/ 24109 w 31935"/>
              <a:gd name="T19" fmla="*/ 36781 h 80368"/>
              <a:gd name="T20" fmla="*/ 21923 w 31935"/>
              <a:gd name="T21" fmla="*/ 33650 h 80368"/>
              <a:gd name="T22" fmla="*/ 20465 w 31935"/>
              <a:gd name="T23" fmla="*/ 30549 h 80368"/>
              <a:gd name="T24" fmla="*/ 19493 w 31935"/>
              <a:gd name="T25" fmla="*/ 27467 h 80368"/>
              <a:gd name="T26" fmla="*/ 18846 w 31935"/>
              <a:gd name="T27" fmla="*/ 24398 h 80368"/>
              <a:gd name="T28" fmla="*/ 17439 w 31935"/>
              <a:gd name="T29" fmla="*/ 21338 h 80368"/>
              <a:gd name="T30" fmla="*/ 15526 w 31935"/>
              <a:gd name="T31" fmla="*/ 18281 h 80368"/>
              <a:gd name="T32" fmla="*/ 13277 w 31935"/>
              <a:gd name="T33" fmla="*/ 15231 h 80368"/>
              <a:gd name="T34" fmla="*/ 11776 w 31935"/>
              <a:gd name="T35" fmla="*/ 12184 h 80368"/>
              <a:gd name="T36" fmla="*/ 10775 w 31935"/>
              <a:gd name="T37" fmla="*/ 9137 h 80368"/>
              <a:gd name="T38" fmla="*/ 10109 w 31935"/>
              <a:gd name="T39" fmla="*/ 6091 h 80368"/>
              <a:gd name="T40" fmla="*/ 8689 w 31935"/>
              <a:gd name="T41" fmla="*/ 4061 h 80368"/>
              <a:gd name="T42" fmla="*/ 6768 w 31935"/>
              <a:gd name="T43" fmla="*/ 2707 h 80368"/>
              <a:gd name="T44" fmla="*/ 0 w 31935"/>
              <a:gd name="T45" fmla="*/ 0 h 8036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1935"/>
              <a:gd name="T70" fmla="*/ 0 h 80368"/>
              <a:gd name="T71" fmla="*/ 31935 w 31935"/>
              <a:gd name="T72" fmla="*/ 80368 h 8036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1935" h="80368">
                <a:moveTo>
                  <a:pt x="26789" y="80367"/>
                </a:moveTo>
                <a:lnTo>
                  <a:pt x="31530" y="66146"/>
                </a:lnTo>
                <a:lnTo>
                  <a:pt x="31934" y="60964"/>
                </a:lnTo>
                <a:lnTo>
                  <a:pt x="31211" y="56518"/>
                </a:lnTo>
                <a:lnTo>
                  <a:pt x="29737" y="52561"/>
                </a:lnTo>
                <a:lnTo>
                  <a:pt x="28755" y="48932"/>
                </a:lnTo>
                <a:lnTo>
                  <a:pt x="28099" y="45519"/>
                </a:lnTo>
                <a:lnTo>
                  <a:pt x="27663" y="42253"/>
                </a:lnTo>
                <a:lnTo>
                  <a:pt x="26379" y="39082"/>
                </a:lnTo>
                <a:lnTo>
                  <a:pt x="24532" y="35977"/>
                </a:lnTo>
                <a:lnTo>
                  <a:pt x="22308" y="32914"/>
                </a:lnTo>
                <a:lnTo>
                  <a:pt x="20825" y="29880"/>
                </a:lnTo>
                <a:lnTo>
                  <a:pt x="19836" y="26866"/>
                </a:lnTo>
                <a:lnTo>
                  <a:pt x="19177" y="23864"/>
                </a:lnTo>
                <a:lnTo>
                  <a:pt x="17746" y="20870"/>
                </a:lnTo>
                <a:lnTo>
                  <a:pt x="15799" y="17882"/>
                </a:lnTo>
                <a:lnTo>
                  <a:pt x="13510" y="14898"/>
                </a:lnTo>
                <a:lnTo>
                  <a:pt x="11983" y="11917"/>
                </a:lnTo>
                <a:lnTo>
                  <a:pt x="10965" y="8937"/>
                </a:lnTo>
                <a:lnTo>
                  <a:pt x="10287" y="5958"/>
                </a:lnTo>
                <a:lnTo>
                  <a:pt x="8842" y="3972"/>
                </a:lnTo>
                <a:lnTo>
                  <a:pt x="6887" y="2647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SMARTInkAnnotation6"/>
          <p:cNvSpPr>
            <a:spLocks/>
          </p:cNvSpPr>
          <p:nvPr/>
        </p:nvSpPr>
        <p:spPr bwMode="auto">
          <a:xfrm>
            <a:off x="2009775" y="3402013"/>
            <a:ext cx="123825" cy="71437"/>
          </a:xfrm>
          <a:custGeom>
            <a:avLst/>
            <a:gdLst>
              <a:gd name="T0" fmla="*/ 0 w 125016"/>
              <a:gd name="T1" fmla="*/ 0 h 71240"/>
              <a:gd name="T2" fmla="*/ 9213 w 125016"/>
              <a:gd name="T3" fmla="*/ 28679 h 71240"/>
              <a:gd name="T4" fmla="*/ 11925 w 125016"/>
              <a:gd name="T5" fmla="*/ 38128 h 71240"/>
              <a:gd name="T6" fmla="*/ 13735 w 125016"/>
              <a:gd name="T7" fmla="*/ 45428 h 71240"/>
              <a:gd name="T8" fmla="*/ 14941 w 125016"/>
              <a:gd name="T9" fmla="*/ 51294 h 71240"/>
              <a:gd name="T10" fmla="*/ 16709 w 125016"/>
              <a:gd name="T11" fmla="*/ 56206 h 71240"/>
              <a:gd name="T12" fmla="*/ 18852 w 125016"/>
              <a:gd name="T13" fmla="*/ 60481 h 71240"/>
              <a:gd name="T14" fmla="*/ 21246 w 125016"/>
              <a:gd name="T15" fmla="*/ 64330 h 71240"/>
              <a:gd name="T16" fmla="*/ 23805 w 125016"/>
              <a:gd name="T17" fmla="*/ 66897 h 71240"/>
              <a:gd name="T18" fmla="*/ 26474 w 125016"/>
              <a:gd name="T19" fmla="*/ 68609 h 71240"/>
              <a:gd name="T20" fmla="*/ 29219 w 125016"/>
              <a:gd name="T21" fmla="*/ 69749 h 71240"/>
              <a:gd name="T22" fmla="*/ 32977 w 125016"/>
              <a:gd name="T23" fmla="*/ 70510 h 71240"/>
              <a:gd name="T24" fmla="*/ 37410 w 125016"/>
              <a:gd name="T25" fmla="*/ 71018 h 71240"/>
              <a:gd name="T26" fmla="*/ 42293 w 125016"/>
              <a:gd name="T27" fmla="*/ 71356 h 71240"/>
              <a:gd name="T28" fmla="*/ 47478 w 125016"/>
              <a:gd name="T29" fmla="*/ 71580 h 71240"/>
              <a:gd name="T30" fmla="*/ 58379 w 125016"/>
              <a:gd name="T31" fmla="*/ 71832 h 71240"/>
              <a:gd name="T32" fmla="*/ 63987 w 125016"/>
              <a:gd name="T33" fmla="*/ 70897 h 71240"/>
              <a:gd name="T34" fmla="*/ 69652 w 125016"/>
              <a:gd name="T35" fmla="*/ 69275 h 71240"/>
              <a:gd name="T36" fmla="*/ 75357 w 125016"/>
              <a:gd name="T37" fmla="*/ 67192 h 71240"/>
              <a:gd name="T38" fmla="*/ 80125 w 125016"/>
              <a:gd name="T39" fmla="*/ 65803 h 71240"/>
              <a:gd name="T40" fmla="*/ 84268 w 125016"/>
              <a:gd name="T41" fmla="*/ 64878 h 71240"/>
              <a:gd name="T42" fmla="*/ 87994 w 125016"/>
              <a:gd name="T43" fmla="*/ 64262 h 71240"/>
              <a:gd name="T44" fmla="*/ 91441 w 125016"/>
              <a:gd name="T45" fmla="*/ 62849 h 71240"/>
              <a:gd name="T46" fmla="*/ 94704 w 125016"/>
              <a:gd name="T47" fmla="*/ 60909 h 71240"/>
              <a:gd name="T48" fmla="*/ 97844 w 125016"/>
              <a:gd name="T49" fmla="*/ 58614 h 71240"/>
              <a:gd name="T50" fmla="*/ 100900 w 125016"/>
              <a:gd name="T51" fmla="*/ 56084 h 71240"/>
              <a:gd name="T52" fmla="*/ 103903 w 125016"/>
              <a:gd name="T53" fmla="*/ 53395 h 71240"/>
              <a:gd name="T54" fmla="*/ 106868 w 125016"/>
              <a:gd name="T55" fmla="*/ 50604 h 71240"/>
              <a:gd name="T56" fmla="*/ 112735 w 125016"/>
              <a:gd name="T57" fmla="*/ 44834 h 71240"/>
              <a:gd name="T58" fmla="*/ 115648 w 125016"/>
              <a:gd name="T59" fmla="*/ 41895 h 71240"/>
              <a:gd name="T60" fmla="*/ 117591 w 125016"/>
              <a:gd name="T61" fmla="*/ 37934 h 71240"/>
              <a:gd name="T62" fmla="*/ 118887 w 125016"/>
              <a:gd name="T63" fmla="*/ 33293 h 71240"/>
              <a:gd name="T64" fmla="*/ 119749 w 125016"/>
              <a:gd name="T65" fmla="*/ 28198 h 71240"/>
              <a:gd name="T66" fmla="*/ 120326 w 125016"/>
              <a:gd name="T67" fmla="*/ 23800 h 71240"/>
              <a:gd name="T68" fmla="*/ 120710 w 125016"/>
              <a:gd name="T69" fmla="*/ 19869 h 71240"/>
              <a:gd name="T70" fmla="*/ 120965 w 125016"/>
              <a:gd name="T71" fmla="*/ 16248 h 71240"/>
              <a:gd name="T72" fmla="*/ 121135 w 125016"/>
              <a:gd name="T73" fmla="*/ 12832 h 71240"/>
              <a:gd name="T74" fmla="*/ 121476 w 125016"/>
              <a:gd name="T75" fmla="*/ 0 h 712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5016"/>
              <a:gd name="T115" fmla="*/ 0 h 71240"/>
              <a:gd name="T116" fmla="*/ 125016 w 125016"/>
              <a:gd name="T117" fmla="*/ 71240 h 7124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5016" h="71240">
                <a:moveTo>
                  <a:pt x="0" y="0"/>
                </a:moveTo>
                <a:lnTo>
                  <a:pt x="9481" y="28442"/>
                </a:lnTo>
                <a:lnTo>
                  <a:pt x="12273" y="37813"/>
                </a:lnTo>
                <a:lnTo>
                  <a:pt x="14135" y="45053"/>
                </a:lnTo>
                <a:lnTo>
                  <a:pt x="15376" y="50871"/>
                </a:lnTo>
                <a:lnTo>
                  <a:pt x="17196" y="55742"/>
                </a:lnTo>
                <a:lnTo>
                  <a:pt x="19401" y="59982"/>
                </a:lnTo>
                <a:lnTo>
                  <a:pt x="21864" y="63800"/>
                </a:lnTo>
                <a:lnTo>
                  <a:pt x="24498" y="66346"/>
                </a:lnTo>
                <a:lnTo>
                  <a:pt x="27246" y="68043"/>
                </a:lnTo>
                <a:lnTo>
                  <a:pt x="30070" y="69174"/>
                </a:lnTo>
                <a:lnTo>
                  <a:pt x="33937" y="69929"/>
                </a:lnTo>
                <a:lnTo>
                  <a:pt x="38500" y="70432"/>
                </a:lnTo>
                <a:lnTo>
                  <a:pt x="43526" y="70767"/>
                </a:lnTo>
                <a:lnTo>
                  <a:pt x="48861" y="70990"/>
                </a:lnTo>
                <a:lnTo>
                  <a:pt x="60080" y="71239"/>
                </a:lnTo>
                <a:lnTo>
                  <a:pt x="65850" y="70312"/>
                </a:lnTo>
                <a:lnTo>
                  <a:pt x="71681" y="68703"/>
                </a:lnTo>
                <a:lnTo>
                  <a:pt x="77553" y="66638"/>
                </a:lnTo>
                <a:lnTo>
                  <a:pt x="82460" y="65261"/>
                </a:lnTo>
                <a:lnTo>
                  <a:pt x="86723" y="64343"/>
                </a:lnTo>
                <a:lnTo>
                  <a:pt x="90558" y="63732"/>
                </a:lnTo>
                <a:lnTo>
                  <a:pt x="94106" y="62331"/>
                </a:lnTo>
                <a:lnTo>
                  <a:pt x="97464" y="60406"/>
                </a:lnTo>
                <a:lnTo>
                  <a:pt x="100694" y="58130"/>
                </a:lnTo>
                <a:lnTo>
                  <a:pt x="103840" y="55621"/>
                </a:lnTo>
                <a:lnTo>
                  <a:pt x="106930" y="52955"/>
                </a:lnTo>
                <a:lnTo>
                  <a:pt x="109982" y="50186"/>
                </a:lnTo>
                <a:lnTo>
                  <a:pt x="116019" y="44464"/>
                </a:lnTo>
                <a:lnTo>
                  <a:pt x="119017" y="41549"/>
                </a:lnTo>
                <a:lnTo>
                  <a:pt x="121017" y="37621"/>
                </a:lnTo>
                <a:lnTo>
                  <a:pt x="122350" y="33018"/>
                </a:lnTo>
                <a:lnTo>
                  <a:pt x="123238" y="27965"/>
                </a:lnTo>
                <a:lnTo>
                  <a:pt x="123831" y="23604"/>
                </a:lnTo>
                <a:lnTo>
                  <a:pt x="124226" y="19705"/>
                </a:lnTo>
                <a:lnTo>
                  <a:pt x="124489" y="16113"/>
                </a:lnTo>
                <a:lnTo>
                  <a:pt x="124664" y="12727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SMARTInkAnnotation7"/>
          <p:cNvSpPr>
            <a:spLocks/>
          </p:cNvSpPr>
          <p:nvPr/>
        </p:nvSpPr>
        <p:spPr bwMode="auto">
          <a:xfrm>
            <a:off x="2063750" y="3187700"/>
            <a:ext cx="231775" cy="106363"/>
          </a:xfrm>
          <a:custGeom>
            <a:avLst/>
            <a:gdLst>
              <a:gd name="T0" fmla="*/ 15500 w 230702"/>
              <a:gd name="T1" fmla="*/ 9421 h 106590"/>
              <a:gd name="T2" fmla="*/ 6060 w 230702"/>
              <a:gd name="T3" fmla="*/ 16674 h 106590"/>
              <a:gd name="T4" fmla="*/ 1866 w 230702"/>
              <a:gd name="T5" fmla="*/ 23185 h 106590"/>
              <a:gd name="T6" fmla="*/ 0 w 230702"/>
              <a:gd name="T7" fmla="*/ 29364 h 106590"/>
              <a:gd name="T8" fmla="*/ 1855 w 230702"/>
              <a:gd name="T9" fmla="*/ 38026 h 106590"/>
              <a:gd name="T10" fmla="*/ 6033 w 230702"/>
              <a:gd name="T11" fmla="*/ 48448 h 106590"/>
              <a:gd name="T12" fmla="*/ 11243 w 230702"/>
              <a:gd name="T13" fmla="*/ 59653 h 106590"/>
              <a:gd name="T14" fmla="*/ 19595 w 230702"/>
              <a:gd name="T15" fmla="*/ 71205 h 106590"/>
              <a:gd name="T16" fmla="*/ 29008 w 230702"/>
              <a:gd name="T17" fmla="*/ 81925 h 106590"/>
              <a:gd name="T18" fmla="*/ 40970 w 230702"/>
              <a:gd name="T19" fmla="*/ 93504 h 106590"/>
              <a:gd name="T20" fmla="*/ 51251 w 230702"/>
              <a:gd name="T21" fmla="*/ 100052 h 106590"/>
              <a:gd name="T22" fmla="*/ 59846 w 230702"/>
              <a:gd name="T23" fmla="*/ 103619 h 106590"/>
              <a:gd name="T24" fmla="*/ 73561 w 230702"/>
              <a:gd name="T25" fmla="*/ 105909 h 106590"/>
              <a:gd name="T26" fmla="*/ 79823 w 230702"/>
              <a:gd name="T27" fmla="*/ 103593 h 106590"/>
              <a:gd name="T28" fmla="*/ 90929 w 230702"/>
              <a:gd name="T29" fmla="*/ 95497 h 106590"/>
              <a:gd name="T30" fmla="*/ 94918 w 230702"/>
              <a:gd name="T31" fmla="*/ 90750 h 106590"/>
              <a:gd name="T32" fmla="*/ 96694 w 230702"/>
              <a:gd name="T33" fmla="*/ 85355 h 106590"/>
              <a:gd name="T34" fmla="*/ 97481 w 230702"/>
              <a:gd name="T35" fmla="*/ 79671 h 106590"/>
              <a:gd name="T36" fmla="*/ 97832 w 230702"/>
              <a:gd name="T37" fmla="*/ 73858 h 106590"/>
              <a:gd name="T38" fmla="*/ 97022 w 230702"/>
              <a:gd name="T39" fmla="*/ 65043 h 106590"/>
              <a:gd name="T40" fmla="*/ 93268 w 230702"/>
              <a:gd name="T41" fmla="*/ 59142 h 106590"/>
              <a:gd name="T42" fmla="*/ 88247 w 230702"/>
              <a:gd name="T43" fmla="*/ 53232 h 106590"/>
              <a:gd name="T44" fmla="*/ 82660 w 230702"/>
              <a:gd name="T45" fmla="*/ 46334 h 106590"/>
              <a:gd name="T46" fmla="*/ 76823 w 230702"/>
              <a:gd name="T47" fmla="*/ 36696 h 106590"/>
              <a:gd name="T48" fmla="*/ 70876 w 230702"/>
              <a:gd name="T49" fmla="*/ 31097 h 106590"/>
              <a:gd name="T50" fmla="*/ 65885 w 230702"/>
              <a:gd name="T51" fmla="*/ 27624 h 106590"/>
              <a:gd name="T52" fmla="*/ 63667 w 230702"/>
              <a:gd name="T53" fmla="*/ 22793 h 106590"/>
              <a:gd name="T54" fmla="*/ 59997 w 230702"/>
              <a:gd name="T55" fmla="*/ 19988 h 106590"/>
              <a:gd name="T56" fmla="*/ 54786 w 230702"/>
              <a:gd name="T57" fmla="*/ 19026 h 106590"/>
              <a:gd name="T58" fmla="*/ 58064 w 230702"/>
              <a:gd name="T59" fmla="*/ 22588 h 106590"/>
              <a:gd name="T60" fmla="*/ 69371 w 230702"/>
              <a:gd name="T61" fmla="*/ 26809 h 106590"/>
              <a:gd name="T62" fmla="*/ 78966 w 230702"/>
              <a:gd name="T63" fmla="*/ 30976 h 106590"/>
              <a:gd name="T64" fmla="*/ 87254 w 230702"/>
              <a:gd name="T65" fmla="*/ 38741 h 106590"/>
              <a:gd name="T66" fmla="*/ 95298 w 230702"/>
              <a:gd name="T67" fmla="*/ 47781 h 106590"/>
              <a:gd name="T68" fmla="*/ 105581 w 230702"/>
              <a:gd name="T69" fmla="*/ 55083 h 106590"/>
              <a:gd name="T70" fmla="*/ 119541 w 230702"/>
              <a:gd name="T71" fmla="*/ 61616 h 106590"/>
              <a:gd name="T72" fmla="*/ 134800 w 230702"/>
              <a:gd name="T73" fmla="*/ 67805 h 106590"/>
              <a:gd name="T74" fmla="*/ 167196 w 230702"/>
              <a:gd name="T75" fmla="*/ 82784 h 106590"/>
              <a:gd name="T76" fmla="*/ 179456 w 230702"/>
              <a:gd name="T77" fmla="*/ 86086 h 106590"/>
              <a:gd name="T78" fmla="*/ 190605 w 230702"/>
              <a:gd name="T79" fmla="*/ 86567 h 106590"/>
              <a:gd name="T80" fmla="*/ 198915 w 230702"/>
              <a:gd name="T81" fmla="*/ 83495 h 106590"/>
              <a:gd name="T82" fmla="*/ 209250 w 230702"/>
              <a:gd name="T83" fmla="*/ 80934 h 106590"/>
              <a:gd name="T84" fmla="*/ 218683 w 230702"/>
              <a:gd name="T85" fmla="*/ 75465 h 106590"/>
              <a:gd name="T86" fmla="*/ 222126 w 230702"/>
              <a:gd name="T87" fmla="*/ 70346 h 106590"/>
              <a:gd name="T88" fmla="*/ 224661 w 230702"/>
              <a:gd name="T89" fmla="*/ 63799 h 106590"/>
              <a:gd name="T90" fmla="*/ 229143 w 230702"/>
              <a:gd name="T91" fmla="*/ 54317 h 106590"/>
              <a:gd name="T92" fmla="*/ 231804 w 230702"/>
              <a:gd name="T93" fmla="*/ 43529 h 1065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30702"/>
              <a:gd name="T142" fmla="*/ 0 h 106590"/>
              <a:gd name="T143" fmla="*/ 230702 w 230702"/>
              <a:gd name="T144" fmla="*/ 106590 h 1065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30702" h="106590">
                <a:moveTo>
                  <a:pt x="34248" y="0"/>
                </a:moveTo>
                <a:lnTo>
                  <a:pt x="15286" y="9481"/>
                </a:lnTo>
                <a:lnTo>
                  <a:pt x="9700" y="13266"/>
                </a:lnTo>
                <a:lnTo>
                  <a:pt x="5976" y="16782"/>
                </a:lnTo>
                <a:lnTo>
                  <a:pt x="3494" y="20118"/>
                </a:lnTo>
                <a:lnTo>
                  <a:pt x="1839" y="23334"/>
                </a:lnTo>
                <a:lnTo>
                  <a:pt x="736" y="26470"/>
                </a:lnTo>
                <a:lnTo>
                  <a:pt x="0" y="29553"/>
                </a:lnTo>
                <a:lnTo>
                  <a:pt x="502" y="33593"/>
                </a:lnTo>
                <a:lnTo>
                  <a:pt x="1828" y="38270"/>
                </a:lnTo>
                <a:lnTo>
                  <a:pt x="3705" y="43373"/>
                </a:lnTo>
                <a:lnTo>
                  <a:pt x="5949" y="48759"/>
                </a:lnTo>
                <a:lnTo>
                  <a:pt x="8436" y="54334"/>
                </a:lnTo>
                <a:lnTo>
                  <a:pt x="11087" y="60036"/>
                </a:lnTo>
                <a:lnTo>
                  <a:pt x="14838" y="65821"/>
                </a:lnTo>
                <a:lnTo>
                  <a:pt x="19324" y="71662"/>
                </a:lnTo>
                <a:lnTo>
                  <a:pt x="24298" y="77540"/>
                </a:lnTo>
                <a:lnTo>
                  <a:pt x="28607" y="82451"/>
                </a:lnTo>
                <a:lnTo>
                  <a:pt x="36040" y="90554"/>
                </a:lnTo>
                <a:lnTo>
                  <a:pt x="40403" y="94104"/>
                </a:lnTo>
                <a:lnTo>
                  <a:pt x="45297" y="97463"/>
                </a:lnTo>
                <a:lnTo>
                  <a:pt x="50543" y="100694"/>
                </a:lnTo>
                <a:lnTo>
                  <a:pt x="55033" y="102848"/>
                </a:lnTo>
                <a:lnTo>
                  <a:pt x="59019" y="104284"/>
                </a:lnTo>
                <a:lnTo>
                  <a:pt x="66093" y="105880"/>
                </a:lnTo>
                <a:lnTo>
                  <a:pt x="72544" y="106589"/>
                </a:lnTo>
                <a:lnTo>
                  <a:pt x="75654" y="105786"/>
                </a:lnTo>
                <a:lnTo>
                  <a:pt x="78719" y="104258"/>
                </a:lnTo>
                <a:lnTo>
                  <a:pt x="86027" y="99418"/>
                </a:lnTo>
                <a:lnTo>
                  <a:pt x="89672" y="96110"/>
                </a:lnTo>
                <a:lnTo>
                  <a:pt x="92033" y="93839"/>
                </a:lnTo>
                <a:lnTo>
                  <a:pt x="93607" y="91333"/>
                </a:lnTo>
                <a:lnTo>
                  <a:pt x="94657" y="88670"/>
                </a:lnTo>
                <a:lnTo>
                  <a:pt x="95356" y="85903"/>
                </a:lnTo>
                <a:lnTo>
                  <a:pt x="95822" y="83065"/>
                </a:lnTo>
                <a:lnTo>
                  <a:pt x="96134" y="80182"/>
                </a:lnTo>
                <a:lnTo>
                  <a:pt x="96341" y="77267"/>
                </a:lnTo>
                <a:lnTo>
                  <a:pt x="96479" y="74332"/>
                </a:lnTo>
                <a:lnTo>
                  <a:pt x="96633" y="68425"/>
                </a:lnTo>
                <a:lnTo>
                  <a:pt x="95681" y="65460"/>
                </a:lnTo>
                <a:lnTo>
                  <a:pt x="94055" y="62492"/>
                </a:lnTo>
                <a:lnTo>
                  <a:pt x="91978" y="59521"/>
                </a:lnTo>
                <a:lnTo>
                  <a:pt x="89602" y="56548"/>
                </a:lnTo>
                <a:lnTo>
                  <a:pt x="87026" y="53574"/>
                </a:lnTo>
                <a:lnTo>
                  <a:pt x="84316" y="50599"/>
                </a:lnTo>
                <a:lnTo>
                  <a:pt x="81517" y="46631"/>
                </a:lnTo>
                <a:lnTo>
                  <a:pt x="78659" y="42001"/>
                </a:lnTo>
                <a:lnTo>
                  <a:pt x="75761" y="36931"/>
                </a:lnTo>
                <a:lnTo>
                  <a:pt x="72837" y="33550"/>
                </a:lnTo>
                <a:lnTo>
                  <a:pt x="69896" y="31297"/>
                </a:lnTo>
                <a:lnTo>
                  <a:pt x="66943" y="29794"/>
                </a:lnTo>
                <a:lnTo>
                  <a:pt x="64974" y="27801"/>
                </a:lnTo>
                <a:lnTo>
                  <a:pt x="63661" y="25479"/>
                </a:lnTo>
                <a:lnTo>
                  <a:pt x="62787" y="22940"/>
                </a:lnTo>
                <a:lnTo>
                  <a:pt x="61211" y="21246"/>
                </a:lnTo>
                <a:lnTo>
                  <a:pt x="59168" y="20117"/>
                </a:lnTo>
                <a:lnTo>
                  <a:pt x="53502" y="18306"/>
                </a:lnTo>
                <a:lnTo>
                  <a:pt x="54029" y="19149"/>
                </a:lnTo>
                <a:lnTo>
                  <a:pt x="55373" y="20704"/>
                </a:lnTo>
                <a:lnTo>
                  <a:pt x="57261" y="22732"/>
                </a:lnTo>
                <a:lnTo>
                  <a:pt x="59511" y="24085"/>
                </a:lnTo>
                <a:lnTo>
                  <a:pt x="68412" y="26980"/>
                </a:lnTo>
                <a:lnTo>
                  <a:pt x="72899" y="28901"/>
                </a:lnTo>
                <a:lnTo>
                  <a:pt x="77874" y="31174"/>
                </a:lnTo>
                <a:lnTo>
                  <a:pt x="82184" y="34673"/>
                </a:lnTo>
                <a:lnTo>
                  <a:pt x="86048" y="38990"/>
                </a:lnTo>
                <a:lnTo>
                  <a:pt x="89617" y="43853"/>
                </a:lnTo>
                <a:lnTo>
                  <a:pt x="93981" y="48087"/>
                </a:lnTo>
                <a:lnTo>
                  <a:pt x="98875" y="51902"/>
                </a:lnTo>
                <a:lnTo>
                  <a:pt x="104121" y="55437"/>
                </a:lnTo>
                <a:lnTo>
                  <a:pt x="110596" y="58786"/>
                </a:lnTo>
                <a:lnTo>
                  <a:pt x="117889" y="62011"/>
                </a:lnTo>
                <a:lnTo>
                  <a:pt x="125727" y="65153"/>
                </a:lnTo>
                <a:lnTo>
                  <a:pt x="132937" y="68240"/>
                </a:lnTo>
                <a:lnTo>
                  <a:pt x="146240" y="74316"/>
                </a:lnTo>
                <a:lnTo>
                  <a:pt x="164885" y="83315"/>
                </a:lnTo>
                <a:lnTo>
                  <a:pt x="170949" y="85309"/>
                </a:lnTo>
                <a:lnTo>
                  <a:pt x="176975" y="86639"/>
                </a:lnTo>
                <a:lnTo>
                  <a:pt x="182978" y="87525"/>
                </a:lnTo>
                <a:lnTo>
                  <a:pt x="187971" y="87123"/>
                </a:lnTo>
                <a:lnTo>
                  <a:pt x="192292" y="85863"/>
                </a:lnTo>
                <a:lnTo>
                  <a:pt x="196165" y="84031"/>
                </a:lnTo>
                <a:lnTo>
                  <a:pt x="203115" y="81996"/>
                </a:lnTo>
                <a:lnTo>
                  <a:pt x="206357" y="81453"/>
                </a:lnTo>
                <a:lnTo>
                  <a:pt x="212605" y="78204"/>
                </a:lnTo>
                <a:lnTo>
                  <a:pt x="215660" y="75949"/>
                </a:lnTo>
                <a:lnTo>
                  <a:pt x="217697" y="73453"/>
                </a:lnTo>
                <a:lnTo>
                  <a:pt x="219055" y="70797"/>
                </a:lnTo>
                <a:lnTo>
                  <a:pt x="219960" y="68034"/>
                </a:lnTo>
                <a:lnTo>
                  <a:pt x="221556" y="64208"/>
                </a:lnTo>
                <a:lnTo>
                  <a:pt x="223612" y="59672"/>
                </a:lnTo>
                <a:lnTo>
                  <a:pt x="225975" y="54665"/>
                </a:lnTo>
                <a:lnTo>
                  <a:pt x="227550" y="49341"/>
                </a:lnTo>
                <a:lnTo>
                  <a:pt x="228600" y="43808"/>
                </a:lnTo>
                <a:lnTo>
                  <a:pt x="230701" y="2679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SMARTInkAnnotation8"/>
          <p:cNvSpPr>
            <a:spLocks/>
          </p:cNvSpPr>
          <p:nvPr/>
        </p:nvSpPr>
        <p:spPr bwMode="auto">
          <a:xfrm>
            <a:off x="2098675" y="3000375"/>
            <a:ext cx="96838" cy="104775"/>
          </a:xfrm>
          <a:custGeom>
            <a:avLst/>
            <a:gdLst>
              <a:gd name="T0" fmla="*/ 8671 w 97791"/>
              <a:gd name="T1" fmla="*/ 89552 h 104675"/>
              <a:gd name="T2" fmla="*/ 36290 w 97791"/>
              <a:gd name="T3" fmla="*/ 99061 h 104675"/>
              <a:gd name="T4" fmla="*/ 46353 w 97791"/>
              <a:gd name="T5" fmla="*/ 101862 h 104675"/>
              <a:gd name="T6" fmla="*/ 54989 w 97791"/>
              <a:gd name="T7" fmla="*/ 103729 h 104675"/>
              <a:gd name="T8" fmla="*/ 62672 w 97791"/>
              <a:gd name="T9" fmla="*/ 104974 h 104675"/>
              <a:gd name="T10" fmla="*/ 68758 w 97791"/>
              <a:gd name="T11" fmla="*/ 104809 h 104675"/>
              <a:gd name="T12" fmla="*/ 73780 w 97791"/>
              <a:gd name="T13" fmla="*/ 103704 h 104675"/>
              <a:gd name="T14" fmla="*/ 78090 w 97791"/>
              <a:gd name="T15" fmla="*/ 101971 h 104675"/>
              <a:gd name="T16" fmla="*/ 80963 w 97791"/>
              <a:gd name="T17" fmla="*/ 99822 h 104675"/>
              <a:gd name="T18" fmla="*/ 82879 w 97791"/>
              <a:gd name="T19" fmla="*/ 97395 h 104675"/>
              <a:gd name="T20" fmla="*/ 84157 w 97791"/>
              <a:gd name="T21" fmla="*/ 94779 h 104675"/>
              <a:gd name="T22" fmla="*/ 85972 w 97791"/>
              <a:gd name="T23" fmla="*/ 93039 h 104675"/>
              <a:gd name="T24" fmla="*/ 88145 w 97791"/>
              <a:gd name="T25" fmla="*/ 91877 h 104675"/>
              <a:gd name="T26" fmla="*/ 90557 w 97791"/>
              <a:gd name="T27" fmla="*/ 91102 h 104675"/>
              <a:gd name="T28" fmla="*/ 92166 w 97791"/>
              <a:gd name="T29" fmla="*/ 89590 h 104675"/>
              <a:gd name="T30" fmla="*/ 93237 w 97791"/>
              <a:gd name="T31" fmla="*/ 87589 h 104675"/>
              <a:gd name="T32" fmla="*/ 93952 w 97791"/>
              <a:gd name="T33" fmla="*/ 85257 h 104675"/>
              <a:gd name="T34" fmla="*/ 94430 w 97791"/>
              <a:gd name="T35" fmla="*/ 82710 h 104675"/>
              <a:gd name="T36" fmla="*/ 94747 w 97791"/>
              <a:gd name="T37" fmla="*/ 80015 h 104675"/>
              <a:gd name="T38" fmla="*/ 94958 w 97791"/>
              <a:gd name="T39" fmla="*/ 77226 h 104675"/>
              <a:gd name="T40" fmla="*/ 94136 w 97791"/>
              <a:gd name="T41" fmla="*/ 74369 h 104675"/>
              <a:gd name="T42" fmla="*/ 92624 w 97791"/>
              <a:gd name="T43" fmla="*/ 71470 h 104675"/>
              <a:gd name="T44" fmla="*/ 90653 w 97791"/>
              <a:gd name="T45" fmla="*/ 68541 h 104675"/>
              <a:gd name="T46" fmla="*/ 88376 w 97791"/>
              <a:gd name="T47" fmla="*/ 64602 h 104675"/>
              <a:gd name="T48" fmla="*/ 85894 w 97791"/>
              <a:gd name="T49" fmla="*/ 59982 h 104675"/>
              <a:gd name="T50" fmla="*/ 83275 w 97791"/>
              <a:gd name="T51" fmla="*/ 54913 h 104675"/>
              <a:gd name="T52" fmla="*/ 80566 w 97791"/>
              <a:gd name="T53" fmla="*/ 50539 h 104675"/>
              <a:gd name="T54" fmla="*/ 77798 w 97791"/>
              <a:gd name="T55" fmla="*/ 46628 h 104675"/>
              <a:gd name="T56" fmla="*/ 74988 w 97791"/>
              <a:gd name="T57" fmla="*/ 43026 h 104675"/>
              <a:gd name="T58" fmla="*/ 72152 w 97791"/>
              <a:gd name="T59" fmla="*/ 39630 h 104675"/>
              <a:gd name="T60" fmla="*/ 69297 w 97791"/>
              <a:gd name="T61" fmla="*/ 36371 h 104675"/>
              <a:gd name="T62" fmla="*/ 66430 w 97791"/>
              <a:gd name="T63" fmla="*/ 33203 h 104675"/>
              <a:gd name="T64" fmla="*/ 62593 w 97791"/>
              <a:gd name="T65" fmla="*/ 30096 h 104675"/>
              <a:gd name="T66" fmla="*/ 58108 w 97791"/>
              <a:gd name="T67" fmla="*/ 27029 h 104675"/>
              <a:gd name="T68" fmla="*/ 53190 w 97791"/>
              <a:gd name="T69" fmla="*/ 23990 h 104675"/>
              <a:gd name="T70" fmla="*/ 47984 w 97791"/>
              <a:gd name="T71" fmla="*/ 20968 h 104675"/>
              <a:gd name="T72" fmla="*/ 37063 w 97791"/>
              <a:gd name="T73" fmla="*/ 14957 h 104675"/>
              <a:gd name="T74" fmla="*/ 32417 w 97791"/>
              <a:gd name="T75" fmla="*/ 11961 h 104675"/>
              <a:gd name="T76" fmla="*/ 28354 w 97791"/>
              <a:gd name="T77" fmla="*/ 8971 h 104675"/>
              <a:gd name="T78" fmla="*/ 24684 w 97791"/>
              <a:gd name="T79" fmla="*/ 5981 h 104675"/>
              <a:gd name="T80" fmla="*/ 21275 w 97791"/>
              <a:gd name="T81" fmla="*/ 3987 h 104675"/>
              <a:gd name="T82" fmla="*/ 18036 w 97791"/>
              <a:gd name="T83" fmla="*/ 2659 h 104675"/>
              <a:gd name="T84" fmla="*/ 14914 w 97791"/>
              <a:gd name="T85" fmla="*/ 1773 h 104675"/>
              <a:gd name="T86" fmla="*/ 11869 w 97791"/>
              <a:gd name="T87" fmla="*/ 1181 h 104675"/>
              <a:gd name="T88" fmla="*/ 8877 w 97791"/>
              <a:gd name="T89" fmla="*/ 788 h 104675"/>
              <a:gd name="T90" fmla="*/ 0 w 97791"/>
              <a:gd name="T91" fmla="*/ 0 h 10467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7791"/>
              <a:gd name="T139" fmla="*/ 0 h 104675"/>
              <a:gd name="T140" fmla="*/ 97791 w 97791"/>
              <a:gd name="T141" fmla="*/ 104675 h 10467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7791" h="104675">
                <a:moveTo>
                  <a:pt x="8929" y="89297"/>
                </a:moveTo>
                <a:lnTo>
                  <a:pt x="37372" y="98778"/>
                </a:lnTo>
                <a:lnTo>
                  <a:pt x="47735" y="101571"/>
                </a:lnTo>
                <a:lnTo>
                  <a:pt x="56628" y="103432"/>
                </a:lnTo>
                <a:lnTo>
                  <a:pt x="64541" y="104674"/>
                </a:lnTo>
                <a:lnTo>
                  <a:pt x="70808" y="104509"/>
                </a:lnTo>
                <a:lnTo>
                  <a:pt x="75979" y="103407"/>
                </a:lnTo>
                <a:lnTo>
                  <a:pt x="80418" y="101680"/>
                </a:lnTo>
                <a:lnTo>
                  <a:pt x="83378" y="99537"/>
                </a:lnTo>
                <a:lnTo>
                  <a:pt x="85351" y="97116"/>
                </a:lnTo>
                <a:lnTo>
                  <a:pt x="86666" y="94509"/>
                </a:lnTo>
                <a:lnTo>
                  <a:pt x="88535" y="92772"/>
                </a:lnTo>
                <a:lnTo>
                  <a:pt x="90773" y="91613"/>
                </a:lnTo>
                <a:lnTo>
                  <a:pt x="93257" y="90841"/>
                </a:lnTo>
                <a:lnTo>
                  <a:pt x="94914" y="89334"/>
                </a:lnTo>
                <a:lnTo>
                  <a:pt x="96018" y="87338"/>
                </a:lnTo>
                <a:lnTo>
                  <a:pt x="96754" y="85014"/>
                </a:lnTo>
                <a:lnTo>
                  <a:pt x="97245" y="82473"/>
                </a:lnTo>
                <a:lnTo>
                  <a:pt x="97572" y="79787"/>
                </a:lnTo>
                <a:lnTo>
                  <a:pt x="97790" y="77004"/>
                </a:lnTo>
                <a:lnTo>
                  <a:pt x="96943" y="74156"/>
                </a:lnTo>
                <a:lnTo>
                  <a:pt x="95386" y="71266"/>
                </a:lnTo>
                <a:lnTo>
                  <a:pt x="93356" y="68346"/>
                </a:lnTo>
                <a:lnTo>
                  <a:pt x="91011" y="64416"/>
                </a:lnTo>
                <a:lnTo>
                  <a:pt x="88455" y="59811"/>
                </a:lnTo>
                <a:lnTo>
                  <a:pt x="85759" y="54757"/>
                </a:lnTo>
                <a:lnTo>
                  <a:pt x="82969" y="50395"/>
                </a:lnTo>
                <a:lnTo>
                  <a:pt x="80118" y="46495"/>
                </a:lnTo>
                <a:lnTo>
                  <a:pt x="77224" y="42903"/>
                </a:lnTo>
                <a:lnTo>
                  <a:pt x="74303" y="39516"/>
                </a:lnTo>
                <a:lnTo>
                  <a:pt x="71363" y="36266"/>
                </a:lnTo>
                <a:lnTo>
                  <a:pt x="68411" y="33107"/>
                </a:lnTo>
                <a:lnTo>
                  <a:pt x="64459" y="30009"/>
                </a:lnTo>
                <a:lnTo>
                  <a:pt x="59840" y="26951"/>
                </a:lnTo>
                <a:lnTo>
                  <a:pt x="54776" y="23921"/>
                </a:lnTo>
                <a:lnTo>
                  <a:pt x="49415" y="20908"/>
                </a:lnTo>
                <a:lnTo>
                  <a:pt x="38168" y="14915"/>
                </a:lnTo>
                <a:lnTo>
                  <a:pt x="33383" y="11928"/>
                </a:lnTo>
                <a:lnTo>
                  <a:pt x="29200" y="8944"/>
                </a:lnTo>
                <a:lnTo>
                  <a:pt x="25420" y="5963"/>
                </a:lnTo>
                <a:lnTo>
                  <a:pt x="21908" y="3975"/>
                </a:lnTo>
                <a:lnTo>
                  <a:pt x="18573" y="2650"/>
                </a:lnTo>
                <a:lnTo>
                  <a:pt x="15359" y="1767"/>
                </a:lnTo>
                <a:lnTo>
                  <a:pt x="12223" y="1178"/>
                </a:lnTo>
                <a:lnTo>
                  <a:pt x="9141" y="785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SMARTInkAnnotation9"/>
          <p:cNvSpPr>
            <a:spLocks/>
          </p:cNvSpPr>
          <p:nvPr/>
        </p:nvSpPr>
        <p:spPr bwMode="auto">
          <a:xfrm>
            <a:off x="2108200" y="2874963"/>
            <a:ext cx="96838" cy="98425"/>
          </a:xfrm>
          <a:custGeom>
            <a:avLst/>
            <a:gdLst>
              <a:gd name="T0" fmla="*/ 39046 w 96944"/>
              <a:gd name="T1" fmla="*/ 84757 h 98073"/>
              <a:gd name="T2" fmla="*/ 41368 w 96944"/>
              <a:gd name="T3" fmla="*/ 72351 h 98073"/>
              <a:gd name="T4" fmla="*/ 42398 w 96944"/>
              <a:gd name="T5" fmla="*/ 61154 h 98073"/>
              <a:gd name="T6" fmla="*/ 42978 w 96944"/>
              <a:gd name="T7" fmla="*/ 49211 h 98073"/>
              <a:gd name="T8" fmla="*/ 43214 w 96944"/>
              <a:gd name="T9" fmla="*/ 23962 h 98073"/>
              <a:gd name="T10" fmla="*/ 40581 w 96944"/>
              <a:gd name="T11" fmla="*/ 17918 h 98073"/>
              <a:gd name="T12" fmla="*/ 36114 w 96944"/>
              <a:gd name="T13" fmla="*/ 11888 h 98073"/>
              <a:gd name="T14" fmla="*/ 27024 w 96944"/>
              <a:gd name="T15" fmla="*/ 1628 h 98073"/>
              <a:gd name="T16" fmla="*/ 23496 w 96944"/>
              <a:gd name="T17" fmla="*/ 636 h 98073"/>
              <a:gd name="T18" fmla="*/ 18634 w 96944"/>
              <a:gd name="T19" fmla="*/ 197 h 98073"/>
              <a:gd name="T20" fmla="*/ 13175 w 96944"/>
              <a:gd name="T21" fmla="*/ 0 h 98073"/>
              <a:gd name="T22" fmla="*/ 10089 w 96944"/>
              <a:gd name="T23" fmla="*/ 2587 h 98073"/>
              <a:gd name="T24" fmla="*/ 8716 w 96944"/>
              <a:gd name="T25" fmla="*/ 7080 h 98073"/>
              <a:gd name="T26" fmla="*/ 8108 w 96944"/>
              <a:gd name="T27" fmla="*/ 12420 h 98073"/>
              <a:gd name="T28" fmla="*/ 5199 w 96944"/>
              <a:gd name="T29" fmla="*/ 18137 h 98073"/>
              <a:gd name="T30" fmla="*/ 1599 w 96944"/>
              <a:gd name="T31" fmla="*/ 25023 h 98073"/>
              <a:gd name="T32" fmla="*/ 0 w 96944"/>
              <a:gd name="T33" fmla="*/ 34770 h 98073"/>
              <a:gd name="T34" fmla="*/ 1927 w 96944"/>
              <a:gd name="T35" fmla="*/ 43114 h 98073"/>
              <a:gd name="T36" fmla="*/ 5089 w 96944"/>
              <a:gd name="T37" fmla="*/ 50165 h 98073"/>
              <a:gd name="T38" fmla="*/ 6496 w 96944"/>
              <a:gd name="T39" fmla="*/ 56642 h 98073"/>
              <a:gd name="T40" fmla="*/ 9757 w 96944"/>
              <a:gd name="T41" fmla="*/ 62864 h 98073"/>
              <a:gd name="T42" fmla="*/ 14504 w 96944"/>
              <a:gd name="T43" fmla="*/ 68973 h 98073"/>
              <a:gd name="T44" fmla="*/ 19910 w 96944"/>
              <a:gd name="T45" fmla="*/ 75028 h 98073"/>
              <a:gd name="T46" fmla="*/ 25609 w 96944"/>
              <a:gd name="T47" fmla="*/ 78390 h 98073"/>
              <a:gd name="T48" fmla="*/ 31440 w 96944"/>
              <a:gd name="T49" fmla="*/ 79885 h 98073"/>
              <a:gd name="T50" fmla="*/ 37326 w 96944"/>
              <a:gd name="T51" fmla="*/ 80548 h 98073"/>
              <a:gd name="T52" fmla="*/ 46199 w 96944"/>
              <a:gd name="T53" fmla="*/ 80921 h 98073"/>
              <a:gd name="T54" fmla="*/ 54765 w 96944"/>
              <a:gd name="T55" fmla="*/ 78334 h 98073"/>
              <a:gd name="T56" fmla="*/ 64176 w 96944"/>
              <a:gd name="T57" fmla="*/ 73842 h 98073"/>
              <a:gd name="T58" fmla="*/ 71654 w 96944"/>
              <a:gd name="T59" fmla="*/ 68502 h 98073"/>
              <a:gd name="T60" fmla="*/ 78274 w 96944"/>
              <a:gd name="T61" fmla="*/ 62787 h 98073"/>
              <a:gd name="T62" fmla="*/ 84512 w 96944"/>
              <a:gd name="T63" fmla="*/ 57905 h 98073"/>
              <a:gd name="T64" fmla="*/ 96625 w 96944"/>
              <a:gd name="T65" fmla="*/ 54001 h 980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6944"/>
              <a:gd name="T100" fmla="*/ 0 h 98073"/>
              <a:gd name="T101" fmla="*/ 96944 w 96944"/>
              <a:gd name="T102" fmla="*/ 98073 h 980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6944" h="98073">
                <a:moveTo>
                  <a:pt x="34435" y="98072"/>
                </a:moveTo>
                <a:lnTo>
                  <a:pt x="39175" y="83851"/>
                </a:lnTo>
                <a:lnTo>
                  <a:pt x="40572" y="77677"/>
                </a:lnTo>
                <a:lnTo>
                  <a:pt x="41503" y="71577"/>
                </a:lnTo>
                <a:lnTo>
                  <a:pt x="42123" y="65526"/>
                </a:lnTo>
                <a:lnTo>
                  <a:pt x="42537" y="60500"/>
                </a:lnTo>
                <a:lnTo>
                  <a:pt x="42813" y="56156"/>
                </a:lnTo>
                <a:lnTo>
                  <a:pt x="43119" y="48685"/>
                </a:lnTo>
                <a:lnTo>
                  <a:pt x="43292" y="38901"/>
                </a:lnTo>
                <a:lnTo>
                  <a:pt x="43355" y="23706"/>
                </a:lnTo>
                <a:lnTo>
                  <a:pt x="42366" y="20713"/>
                </a:lnTo>
                <a:lnTo>
                  <a:pt x="40714" y="17726"/>
                </a:lnTo>
                <a:lnTo>
                  <a:pt x="38621" y="14742"/>
                </a:lnTo>
                <a:lnTo>
                  <a:pt x="36234" y="11761"/>
                </a:lnTo>
                <a:lnTo>
                  <a:pt x="33650" y="8781"/>
                </a:lnTo>
                <a:lnTo>
                  <a:pt x="27114" y="1610"/>
                </a:lnTo>
                <a:lnTo>
                  <a:pt x="25585" y="1022"/>
                </a:lnTo>
                <a:lnTo>
                  <a:pt x="23574" y="630"/>
                </a:lnTo>
                <a:lnTo>
                  <a:pt x="21241" y="368"/>
                </a:lnTo>
                <a:lnTo>
                  <a:pt x="18694" y="194"/>
                </a:lnTo>
                <a:lnTo>
                  <a:pt x="16003" y="78"/>
                </a:lnTo>
                <a:lnTo>
                  <a:pt x="13217" y="0"/>
                </a:lnTo>
                <a:lnTo>
                  <a:pt x="11360" y="941"/>
                </a:lnTo>
                <a:lnTo>
                  <a:pt x="10122" y="2560"/>
                </a:lnTo>
                <a:lnTo>
                  <a:pt x="9297" y="4632"/>
                </a:lnTo>
                <a:lnTo>
                  <a:pt x="8746" y="7005"/>
                </a:lnTo>
                <a:lnTo>
                  <a:pt x="8380" y="9579"/>
                </a:lnTo>
                <a:lnTo>
                  <a:pt x="8135" y="12288"/>
                </a:lnTo>
                <a:lnTo>
                  <a:pt x="6980" y="15086"/>
                </a:lnTo>
                <a:lnTo>
                  <a:pt x="5217" y="17943"/>
                </a:lnTo>
                <a:lnTo>
                  <a:pt x="3050" y="20840"/>
                </a:lnTo>
                <a:lnTo>
                  <a:pt x="1605" y="24756"/>
                </a:lnTo>
                <a:lnTo>
                  <a:pt x="642" y="29351"/>
                </a:lnTo>
                <a:lnTo>
                  <a:pt x="0" y="34399"/>
                </a:lnTo>
                <a:lnTo>
                  <a:pt x="564" y="38756"/>
                </a:lnTo>
                <a:lnTo>
                  <a:pt x="1933" y="42653"/>
                </a:lnTo>
                <a:lnTo>
                  <a:pt x="3837" y="46243"/>
                </a:lnTo>
                <a:lnTo>
                  <a:pt x="5107" y="49629"/>
                </a:lnTo>
                <a:lnTo>
                  <a:pt x="5953" y="52878"/>
                </a:lnTo>
                <a:lnTo>
                  <a:pt x="6517" y="56036"/>
                </a:lnTo>
                <a:lnTo>
                  <a:pt x="7886" y="59134"/>
                </a:lnTo>
                <a:lnTo>
                  <a:pt x="9790" y="62192"/>
                </a:lnTo>
                <a:lnTo>
                  <a:pt x="12052" y="65222"/>
                </a:lnTo>
                <a:lnTo>
                  <a:pt x="14552" y="68235"/>
                </a:lnTo>
                <a:lnTo>
                  <a:pt x="17211" y="71235"/>
                </a:lnTo>
                <a:lnTo>
                  <a:pt x="19976" y="74227"/>
                </a:lnTo>
                <a:lnTo>
                  <a:pt x="22811" y="76222"/>
                </a:lnTo>
                <a:lnTo>
                  <a:pt x="25693" y="77553"/>
                </a:lnTo>
                <a:lnTo>
                  <a:pt x="28607" y="78439"/>
                </a:lnTo>
                <a:lnTo>
                  <a:pt x="31542" y="79030"/>
                </a:lnTo>
                <a:lnTo>
                  <a:pt x="34491" y="79425"/>
                </a:lnTo>
                <a:lnTo>
                  <a:pt x="37449" y="79687"/>
                </a:lnTo>
                <a:lnTo>
                  <a:pt x="40413" y="79862"/>
                </a:lnTo>
                <a:lnTo>
                  <a:pt x="46352" y="80057"/>
                </a:lnTo>
                <a:lnTo>
                  <a:pt x="50317" y="79117"/>
                </a:lnTo>
                <a:lnTo>
                  <a:pt x="54945" y="77497"/>
                </a:lnTo>
                <a:lnTo>
                  <a:pt x="60014" y="75426"/>
                </a:lnTo>
                <a:lnTo>
                  <a:pt x="64386" y="73053"/>
                </a:lnTo>
                <a:lnTo>
                  <a:pt x="68293" y="70478"/>
                </a:lnTo>
                <a:lnTo>
                  <a:pt x="71890" y="67770"/>
                </a:lnTo>
                <a:lnTo>
                  <a:pt x="75280" y="64972"/>
                </a:lnTo>
                <a:lnTo>
                  <a:pt x="78532" y="62115"/>
                </a:lnTo>
                <a:lnTo>
                  <a:pt x="81692" y="59218"/>
                </a:lnTo>
                <a:lnTo>
                  <a:pt x="84791" y="57286"/>
                </a:lnTo>
                <a:lnTo>
                  <a:pt x="87850" y="55999"/>
                </a:lnTo>
                <a:lnTo>
                  <a:pt x="96943" y="5342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SMARTInkAnnotation10"/>
          <p:cNvSpPr>
            <a:spLocks/>
          </p:cNvSpPr>
          <p:nvPr/>
        </p:nvSpPr>
        <p:spPr bwMode="auto">
          <a:xfrm>
            <a:off x="2165350" y="2768600"/>
            <a:ext cx="93663" cy="106363"/>
          </a:xfrm>
          <a:custGeom>
            <a:avLst/>
            <a:gdLst>
              <a:gd name="T0" fmla="*/ 66384 w 94094"/>
              <a:gd name="T1" fmla="*/ 104819 h 107143"/>
              <a:gd name="T2" fmla="*/ 61707 w 94094"/>
              <a:gd name="T3" fmla="*/ 100182 h 107143"/>
              <a:gd name="T4" fmla="*/ 59352 w 94094"/>
              <a:gd name="T5" fmla="*/ 96874 h 107143"/>
              <a:gd name="T6" fmla="*/ 56802 w 94094"/>
              <a:gd name="T7" fmla="*/ 92728 h 107143"/>
              <a:gd name="T8" fmla="*/ 54125 w 94094"/>
              <a:gd name="T9" fmla="*/ 88022 h 107143"/>
              <a:gd name="T10" fmla="*/ 51360 w 94094"/>
              <a:gd name="T11" fmla="*/ 83915 h 107143"/>
              <a:gd name="T12" fmla="*/ 48540 w 94094"/>
              <a:gd name="T13" fmla="*/ 80206 h 107143"/>
              <a:gd name="T14" fmla="*/ 45680 w 94094"/>
              <a:gd name="T15" fmla="*/ 76762 h 107143"/>
              <a:gd name="T16" fmla="*/ 42794 w 94094"/>
              <a:gd name="T17" fmla="*/ 72524 h 107143"/>
              <a:gd name="T18" fmla="*/ 39893 w 94094"/>
              <a:gd name="T19" fmla="*/ 67759 h 107143"/>
              <a:gd name="T20" fmla="*/ 36980 w 94094"/>
              <a:gd name="T21" fmla="*/ 62640 h 107143"/>
              <a:gd name="T22" fmla="*/ 34059 w 94094"/>
              <a:gd name="T23" fmla="*/ 58257 h 107143"/>
              <a:gd name="T24" fmla="*/ 31133 w 94094"/>
              <a:gd name="T25" fmla="*/ 54363 h 107143"/>
              <a:gd name="T26" fmla="*/ 28204 w 94094"/>
              <a:gd name="T27" fmla="*/ 50798 h 107143"/>
              <a:gd name="T28" fmla="*/ 25273 w 94094"/>
              <a:gd name="T29" fmla="*/ 46480 h 107143"/>
              <a:gd name="T30" fmla="*/ 22340 w 94094"/>
              <a:gd name="T31" fmla="*/ 41659 h 107143"/>
              <a:gd name="T32" fmla="*/ 19406 w 94094"/>
              <a:gd name="T33" fmla="*/ 36503 h 107143"/>
              <a:gd name="T34" fmla="*/ 16472 w 94094"/>
              <a:gd name="T35" fmla="*/ 32098 h 107143"/>
              <a:gd name="T36" fmla="*/ 13536 w 94094"/>
              <a:gd name="T37" fmla="*/ 28188 h 107143"/>
              <a:gd name="T38" fmla="*/ 10601 w 94094"/>
              <a:gd name="T39" fmla="*/ 24612 h 107143"/>
              <a:gd name="T40" fmla="*/ 8644 w 94094"/>
              <a:gd name="T41" fmla="*/ 21257 h 107143"/>
              <a:gd name="T42" fmla="*/ 7340 w 94094"/>
              <a:gd name="T43" fmla="*/ 18051 h 107143"/>
              <a:gd name="T44" fmla="*/ 6470 w 94094"/>
              <a:gd name="T45" fmla="*/ 14941 h 107143"/>
              <a:gd name="T46" fmla="*/ 4911 w 94094"/>
              <a:gd name="T47" fmla="*/ 11897 h 107143"/>
              <a:gd name="T48" fmla="*/ 2895 w 94094"/>
              <a:gd name="T49" fmla="*/ 8898 h 107143"/>
              <a:gd name="T50" fmla="*/ 569 w 94094"/>
              <a:gd name="T51" fmla="*/ 5928 h 107143"/>
              <a:gd name="T52" fmla="*/ 0 w 94094"/>
              <a:gd name="T53" fmla="*/ 3948 h 107143"/>
              <a:gd name="T54" fmla="*/ 598 w 94094"/>
              <a:gd name="T55" fmla="*/ 2627 h 107143"/>
              <a:gd name="T56" fmla="*/ 3915 w 94094"/>
              <a:gd name="T57" fmla="*/ 507 h 107143"/>
              <a:gd name="T58" fmla="*/ 5165 w 94094"/>
              <a:gd name="T59" fmla="*/ 336 h 107143"/>
              <a:gd name="T60" fmla="*/ 6978 w 94094"/>
              <a:gd name="T61" fmla="*/ 217 h 107143"/>
              <a:gd name="T62" fmla="*/ 11601 w 94094"/>
              <a:gd name="T63" fmla="*/ 89 h 107143"/>
              <a:gd name="T64" fmla="*/ 25413 w 94094"/>
              <a:gd name="T65" fmla="*/ 0 h 107143"/>
              <a:gd name="T66" fmla="*/ 28306 w 94094"/>
              <a:gd name="T67" fmla="*/ 967 h 107143"/>
              <a:gd name="T68" fmla="*/ 31211 w 94094"/>
              <a:gd name="T69" fmla="*/ 2581 h 107143"/>
              <a:gd name="T70" fmla="*/ 34128 w 94094"/>
              <a:gd name="T71" fmla="*/ 4629 h 107143"/>
              <a:gd name="T72" fmla="*/ 38029 w 94094"/>
              <a:gd name="T73" fmla="*/ 5993 h 107143"/>
              <a:gd name="T74" fmla="*/ 42587 w 94094"/>
              <a:gd name="T75" fmla="*/ 6903 h 107143"/>
              <a:gd name="T76" fmla="*/ 47583 w 94094"/>
              <a:gd name="T77" fmla="*/ 7510 h 107143"/>
              <a:gd name="T78" fmla="*/ 51893 w 94094"/>
              <a:gd name="T79" fmla="*/ 8884 h 107143"/>
              <a:gd name="T80" fmla="*/ 55743 w 94094"/>
              <a:gd name="T81" fmla="*/ 10771 h 107143"/>
              <a:gd name="T82" fmla="*/ 59291 w 94094"/>
              <a:gd name="T83" fmla="*/ 13001 h 107143"/>
              <a:gd name="T84" fmla="*/ 62633 w 94094"/>
              <a:gd name="T85" fmla="*/ 14487 h 107143"/>
              <a:gd name="T86" fmla="*/ 65841 w 94094"/>
              <a:gd name="T87" fmla="*/ 15477 h 107143"/>
              <a:gd name="T88" fmla="*/ 68958 w 94094"/>
              <a:gd name="T89" fmla="*/ 16138 h 107143"/>
              <a:gd name="T90" fmla="*/ 72014 w 94094"/>
              <a:gd name="T91" fmla="*/ 16579 h 107143"/>
              <a:gd name="T92" fmla="*/ 75031 w 94094"/>
              <a:gd name="T93" fmla="*/ 16871 h 107143"/>
              <a:gd name="T94" fmla="*/ 82227 w 94094"/>
              <a:gd name="T95" fmla="*/ 17343 h 107143"/>
              <a:gd name="T96" fmla="*/ 85820 w 94094"/>
              <a:gd name="T97" fmla="*/ 17406 h 107143"/>
              <a:gd name="T98" fmla="*/ 92806 w 94094"/>
              <a:gd name="T99" fmla="*/ 17459 h 10714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4094"/>
              <a:gd name="T151" fmla="*/ 0 h 107143"/>
              <a:gd name="T152" fmla="*/ 94094 w 94094"/>
              <a:gd name="T153" fmla="*/ 107143 h 10714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4094" h="107143">
                <a:moveTo>
                  <a:pt x="67304" y="107142"/>
                </a:moveTo>
                <a:lnTo>
                  <a:pt x="62563" y="102402"/>
                </a:lnTo>
                <a:lnTo>
                  <a:pt x="60175" y="99021"/>
                </a:lnTo>
                <a:lnTo>
                  <a:pt x="57590" y="94783"/>
                </a:lnTo>
                <a:lnTo>
                  <a:pt x="54875" y="89973"/>
                </a:lnTo>
                <a:lnTo>
                  <a:pt x="52072" y="85774"/>
                </a:lnTo>
                <a:lnTo>
                  <a:pt x="49212" y="81983"/>
                </a:lnTo>
                <a:lnTo>
                  <a:pt x="46313" y="78463"/>
                </a:lnTo>
                <a:lnTo>
                  <a:pt x="43388" y="74132"/>
                </a:lnTo>
                <a:lnTo>
                  <a:pt x="40446" y="69261"/>
                </a:lnTo>
                <a:lnTo>
                  <a:pt x="37493" y="64028"/>
                </a:lnTo>
                <a:lnTo>
                  <a:pt x="34531" y="59548"/>
                </a:lnTo>
                <a:lnTo>
                  <a:pt x="31565" y="55569"/>
                </a:lnTo>
                <a:lnTo>
                  <a:pt x="28595" y="51924"/>
                </a:lnTo>
                <a:lnTo>
                  <a:pt x="25623" y="47510"/>
                </a:lnTo>
                <a:lnTo>
                  <a:pt x="22650" y="42583"/>
                </a:lnTo>
                <a:lnTo>
                  <a:pt x="19675" y="37313"/>
                </a:lnTo>
                <a:lnTo>
                  <a:pt x="16700" y="32809"/>
                </a:lnTo>
                <a:lnTo>
                  <a:pt x="13724" y="28813"/>
                </a:lnTo>
                <a:lnTo>
                  <a:pt x="10748" y="25157"/>
                </a:lnTo>
                <a:lnTo>
                  <a:pt x="8764" y="21728"/>
                </a:lnTo>
                <a:lnTo>
                  <a:pt x="7442" y="18450"/>
                </a:lnTo>
                <a:lnTo>
                  <a:pt x="6560" y="15272"/>
                </a:lnTo>
                <a:lnTo>
                  <a:pt x="4980" y="12161"/>
                </a:lnTo>
                <a:lnTo>
                  <a:pt x="2934" y="9095"/>
                </a:lnTo>
                <a:lnTo>
                  <a:pt x="578" y="6059"/>
                </a:lnTo>
                <a:lnTo>
                  <a:pt x="0" y="4035"/>
                </a:lnTo>
                <a:lnTo>
                  <a:pt x="607" y="2685"/>
                </a:lnTo>
                <a:lnTo>
                  <a:pt x="3969" y="519"/>
                </a:lnTo>
                <a:lnTo>
                  <a:pt x="5237" y="342"/>
                </a:lnTo>
                <a:lnTo>
                  <a:pt x="7074" y="223"/>
                </a:lnTo>
                <a:lnTo>
                  <a:pt x="11762" y="92"/>
                </a:lnTo>
                <a:lnTo>
                  <a:pt x="25765" y="0"/>
                </a:lnTo>
                <a:lnTo>
                  <a:pt x="28698" y="988"/>
                </a:lnTo>
                <a:lnTo>
                  <a:pt x="31644" y="2638"/>
                </a:lnTo>
                <a:lnTo>
                  <a:pt x="34601" y="4731"/>
                </a:lnTo>
                <a:lnTo>
                  <a:pt x="38557" y="6126"/>
                </a:lnTo>
                <a:lnTo>
                  <a:pt x="43178" y="7056"/>
                </a:lnTo>
                <a:lnTo>
                  <a:pt x="48243" y="7676"/>
                </a:lnTo>
                <a:lnTo>
                  <a:pt x="52613" y="9081"/>
                </a:lnTo>
                <a:lnTo>
                  <a:pt x="56517" y="11010"/>
                </a:lnTo>
                <a:lnTo>
                  <a:pt x="60113" y="13289"/>
                </a:lnTo>
                <a:lnTo>
                  <a:pt x="63502" y="14808"/>
                </a:lnTo>
                <a:lnTo>
                  <a:pt x="66754" y="15820"/>
                </a:lnTo>
                <a:lnTo>
                  <a:pt x="69914" y="16495"/>
                </a:lnTo>
                <a:lnTo>
                  <a:pt x="73012" y="16946"/>
                </a:lnTo>
                <a:lnTo>
                  <a:pt x="76071" y="17246"/>
                </a:lnTo>
                <a:lnTo>
                  <a:pt x="83367" y="17727"/>
                </a:lnTo>
                <a:lnTo>
                  <a:pt x="87011" y="17793"/>
                </a:lnTo>
                <a:lnTo>
                  <a:pt x="94093" y="1784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SMARTInkAnnotation11"/>
          <p:cNvSpPr>
            <a:spLocks/>
          </p:cNvSpPr>
          <p:nvPr/>
        </p:nvSpPr>
        <p:spPr bwMode="auto">
          <a:xfrm>
            <a:off x="2197100" y="2646363"/>
            <a:ext cx="98425" cy="68262"/>
          </a:xfrm>
          <a:custGeom>
            <a:avLst/>
            <a:gdLst>
              <a:gd name="T0" fmla="*/ 17902 w 98087"/>
              <a:gd name="T1" fmla="*/ 5383 h 67239"/>
              <a:gd name="T2" fmla="*/ 13113 w 98087"/>
              <a:gd name="T3" fmla="*/ 422 h 67239"/>
              <a:gd name="T4" fmla="*/ 10699 w 98087"/>
              <a:gd name="T5" fmla="*/ 0 h 67239"/>
              <a:gd name="T6" fmla="*/ 8089 w 98087"/>
              <a:gd name="T7" fmla="*/ 756 h 67239"/>
              <a:gd name="T8" fmla="*/ 1483 w 98087"/>
              <a:gd name="T9" fmla="*/ 4469 h 67239"/>
              <a:gd name="T10" fmla="*/ 941 w 98087"/>
              <a:gd name="T11" fmla="*/ 5813 h 67239"/>
              <a:gd name="T12" fmla="*/ 580 w 98087"/>
              <a:gd name="T13" fmla="*/ 7745 h 67239"/>
              <a:gd name="T14" fmla="*/ 339 w 98087"/>
              <a:gd name="T15" fmla="*/ 10073 h 67239"/>
              <a:gd name="T16" fmla="*/ 180 w 98087"/>
              <a:gd name="T17" fmla="*/ 13700 h 67239"/>
              <a:gd name="T18" fmla="*/ 0 w 98087"/>
              <a:gd name="T19" fmla="*/ 23267 h 67239"/>
              <a:gd name="T20" fmla="*/ 954 w 98087"/>
              <a:gd name="T21" fmla="*/ 27689 h 67239"/>
              <a:gd name="T22" fmla="*/ 2594 w 98087"/>
              <a:gd name="T23" fmla="*/ 31674 h 67239"/>
              <a:gd name="T24" fmla="*/ 4689 w 98087"/>
              <a:gd name="T25" fmla="*/ 35367 h 67239"/>
              <a:gd name="T26" fmla="*/ 6087 w 98087"/>
              <a:gd name="T27" fmla="*/ 38870 h 67239"/>
              <a:gd name="T28" fmla="*/ 7018 w 98087"/>
              <a:gd name="T29" fmla="*/ 42242 h 67239"/>
              <a:gd name="T30" fmla="*/ 7638 w 98087"/>
              <a:gd name="T31" fmla="*/ 45528 h 67239"/>
              <a:gd name="T32" fmla="*/ 9055 w 98087"/>
              <a:gd name="T33" fmla="*/ 48758 h 67239"/>
              <a:gd name="T34" fmla="*/ 11002 w 98087"/>
              <a:gd name="T35" fmla="*/ 51948 h 67239"/>
              <a:gd name="T36" fmla="*/ 13302 w 98087"/>
              <a:gd name="T37" fmla="*/ 55114 h 67239"/>
              <a:gd name="T38" fmla="*/ 15837 w 98087"/>
              <a:gd name="T39" fmla="*/ 57224 h 67239"/>
              <a:gd name="T40" fmla="*/ 18530 w 98087"/>
              <a:gd name="T41" fmla="*/ 58632 h 67239"/>
              <a:gd name="T42" fmla="*/ 21329 w 98087"/>
              <a:gd name="T43" fmla="*/ 59568 h 67239"/>
              <a:gd name="T44" fmla="*/ 24197 w 98087"/>
              <a:gd name="T45" fmla="*/ 61232 h 67239"/>
              <a:gd name="T46" fmla="*/ 27110 w 98087"/>
              <a:gd name="T47" fmla="*/ 63380 h 67239"/>
              <a:gd name="T48" fmla="*/ 30056 w 98087"/>
              <a:gd name="T49" fmla="*/ 65848 h 67239"/>
              <a:gd name="T50" fmla="*/ 33022 w 98087"/>
              <a:gd name="T51" fmla="*/ 67494 h 67239"/>
              <a:gd name="T52" fmla="*/ 36002 w 98087"/>
              <a:gd name="T53" fmla="*/ 68592 h 67239"/>
              <a:gd name="T54" fmla="*/ 38991 w 98087"/>
              <a:gd name="T55" fmla="*/ 69324 h 67239"/>
              <a:gd name="T56" fmla="*/ 41986 w 98087"/>
              <a:gd name="T57" fmla="*/ 69812 h 67239"/>
              <a:gd name="T58" fmla="*/ 44985 w 98087"/>
              <a:gd name="T59" fmla="*/ 70137 h 67239"/>
              <a:gd name="T60" fmla="*/ 47988 w 98087"/>
              <a:gd name="T61" fmla="*/ 70354 h 67239"/>
              <a:gd name="T62" fmla="*/ 50992 w 98087"/>
              <a:gd name="T63" fmla="*/ 69460 h 67239"/>
              <a:gd name="T64" fmla="*/ 53996 w 98087"/>
              <a:gd name="T65" fmla="*/ 67826 h 67239"/>
              <a:gd name="T66" fmla="*/ 57002 w 98087"/>
              <a:gd name="T67" fmla="*/ 65700 h 67239"/>
              <a:gd name="T68" fmla="*/ 60008 w 98087"/>
              <a:gd name="T69" fmla="*/ 64281 h 67239"/>
              <a:gd name="T70" fmla="*/ 63015 w 98087"/>
              <a:gd name="T71" fmla="*/ 63335 h 67239"/>
              <a:gd name="T72" fmla="*/ 66022 w 98087"/>
              <a:gd name="T73" fmla="*/ 62706 h 67239"/>
              <a:gd name="T74" fmla="*/ 69028 w 98087"/>
              <a:gd name="T75" fmla="*/ 61247 h 67239"/>
              <a:gd name="T76" fmla="*/ 72037 w 98087"/>
              <a:gd name="T77" fmla="*/ 59236 h 67239"/>
              <a:gd name="T78" fmla="*/ 75044 w 98087"/>
              <a:gd name="T79" fmla="*/ 56858 h 67239"/>
              <a:gd name="T80" fmla="*/ 78051 w 98087"/>
              <a:gd name="T81" fmla="*/ 54235 h 67239"/>
              <a:gd name="T82" fmla="*/ 81058 w 98087"/>
              <a:gd name="T83" fmla="*/ 51446 h 67239"/>
              <a:gd name="T84" fmla="*/ 87073 w 98087"/>
              <a:gd name="T85" fmla="*/ 45581 h 67239"/>
              <a:gd name="T86" fmla="*/ 93089 w 98087"/>
              <a:gd name="T87" fmla="*/ 39514 h 67239"/>
              <a:gd name="T88" fmla="*/ 95093 w 98087"/>
              <a:gd name="T89" fmla="*/ 36442 h 67239"/>
              <a:gd name="T90" fmla="*/ 96430 w 98087"/>
              <a:gd name="T91" fmla="*/ 33356 h 67239"/>
              <a:gd name="T92" fmla="*/ 97320 w 98087"/>
              <a:gd name="T93" fmla="*/ 30262 h 67239"/>
              <a:gd name="T94" fmla="*/ 97915 w 98087"/>
              <a:gd name="T95" fmla="*/ 27159 h 67239"/>
              <a:gd name="T96" fmla="*/ 98311 w 98087"/>
              <a:gd name="T97" fmla="*/ 24053 h 67239"/>
              <a:gd name="T98" fmla="*/ 99103 w 98087"/>
              <a:gd name="T99" fmla="*/ 14726 h 6723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8087"/>
              <a:gd name="T151" fmla="*/ 0 h 67239"/>
              <a:gd name="T152" fmla="*/ 98087 w 98087"/>
              <a:gd name="T153" fmla="*/ 67239 h 6723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8087" h="67239">
                <a:moveTo>
                  <a:pt x="17719" y="5145"/>
                </a:moveTo>
                <a:lnTo>
                  <a:pt x="12978" y="404"/>
                </a:lnTo>
                <a:lnTo>
                  <a:pt x="10589" y="0"/>
                </a:lnTo>
                <a:lnTo>
                  <a:pt x="8005" y="723"/>
                </a:lnTo>
                <a:lnTo>
                  <a:pt x="1468" y="4271"/>
                </a:lnTo>
                <a:lnTo>
                  <a:pt x="932" y="5555"/>
                </a:lnTo>
                <a:lnTo>
                  <a:pt x="574" y="7402"/>
                </a:lnTo>
                <a:lnTo>
                  <a:pt x="336" y="9627"/>
                </a:lnTo>
                <a:lnTo>
                  <a:pt x="177" y="13094"/>
                </a:lnTo>
                <a:lnTo>
                  <a:pt x="0" y="22237"/>
                </a:lnTo>
                <a:lnTo>
                  <a:pt x="945" y="26462"/>
                </a:lnTo>
                <a:lnTo>
                  <a:pt x="2567" y="30270"/>
                </a:lnTo>
                <a:lnTo>
                  <a:pt x="4641" y="33801"/>
                </a:lnTo>
                <a:lnTo>
                  <a:pt x="6024" y="37148"/>
                </a:lnTo>
                <a:lnTo>
                  <a:pt x="6946" y="40371"/>
                </a:lnTo>
                <a:lnTo>
                  <a:pt x="7560" y="43512"/>
                </a:lnTo>
                <a:lnTo>
                  <a:pt x="8962" y="46598"/>
                </a:lnTo>
                <a:lnTo>
                  <a:pt x="10888" y="49647"/>
                </a:lnTo>
                <a:lnTo>
                  <a:pt x="13165" y="52673"/>
                </a:lnTo>
                <a:lnTo>
                  <a:pt x="15675" y="54689"/>
                </a:lnTo>
                <a:lnTo>
                  <a:pt x="18340" y="56034"/>
                </a:lnTo>
                <a:lnTo>
                  <a:pt x="21110" y="56930"/>
                </a:lnTo>
                <a:lnTo>
                  <a:pt x="23948" y="58520"/>
                </a:lnTo>
                <a:lnTo>
                  <a:pt x="26832" y="60572"/>
                </a:lnTo>
                <a:lnTo>
                  <a:pt x="29747" y="62932"/>
                </a:lnTo>
                <a:lnTo>
                  <a:pt x="32683" y="64506"/>
                </a:lnTo>
                <a:lnTo>
                  <a:pt x="35632" y="65554"/>
                </a:lnTo>
                <a:lnTo>
                  <a:pt x="38591" y="66254"/>
                </a:lnTo>
                <a:lnTo>
                  <a:pt x="41555" y="66720"/>
                </a:lnTo>
                <a:lnTo>
                  <a:pt x="44524" y="67031"/>
                </a:lnTo>
                <a:lnTo>
                  <a:pt x="47495" y="67238"/>
                </a:lnTo>
                <a:lnTo>
                  <a:pt x="50468" y="66384"/>
                </a:lnTo>
                <a:lnTo>
                  <a:pt x="53442" y="64823"/>
                </a:lnTo>
                <a:lnTo>
                  <a:pt x="56417" y="62790"/>
                </a:lnTo>
                <a:lnTo>
                  <a:pt x="59392" y="61434"/>
                </a:lnTo>
                <a:lnTo>
                  <a:pt x="62368" y="60530"/>
                </a:lnTo>
                <a:lnTo>
                  <a:pt x="65344" y="59928"/>
                </a:lnTo>
                <a:lnTo>
                  <a:pt x="68320" y="58534"/>
                </a:lnTo>
                <a:lnTo>
                  <a:pt x="71297" y="56613"/>
                </a:lnTo>
                <a:lnTo>
                  <a:pt x="74273" y="54340"/>
                </a:lnTo>
                <a:lnTo>
                  <a:pt x="77250" y="51832"/>
                </a:lnTo>
                <a:lnTo>
                  <a:pt x="80227" y="49168"/>
                </a:lnTo>
                <a:lnTo>
                  <a:pt x="86179" y="43562"/>
                </a:lnTo>
                <a:lnTo>
                  <a:pt x="92133" y="37764"/>
                </a:lnTo>
                <a:lnTo>
                  <a:pt x="94117" y="34828"/>
                </a:lnTo>
                <a:lnTo>
                  <a:pt x="95440" y="31879"/>
                </a:lnTo>
                <a:lnTo>
                  <a:pt x="96321" y="28921"/>
                </a:lnTo>
                <a:lnTo>
                  <a:pt x="96910" y="25956"/>
                </a:lnTo>
                <a:lnTo>
                  <a:pt x="97302" y="22988"/>
                </a:lnTo>
                <a:lnTo>
                  <a:pt x="98086" y="1407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SMARTInkAnnotation12"/>
          <p:cNvSpPr>
            <a:spLocks/>
          </p:cNvSpPr>
          <p:nvPr/>
        </p:nvSpPr>
        <p:spPr bwMode="auto">
          <a:xfrm>
            <a:off x="2268538" y="2589213"/>
            <a:ext cx="61912" cy="9525"/>
          </a:xfrm>
          <a:custGeom>
            <a:avLst/>
            <a:gdLst>
              <a:gd name="T0" fmla="*/ 0 w 62508"/>
              <a:gd name="T1" fmla="*/ 0 h 8563"/>
              <a:gd name="T2" fmla="*/ 18425 w 62508"/>
              <a:gd name="T3" fmla="*/ 6524 h 8563"/>
              <a:gd name="T4" fmla="*/ 24815 w 62508"/>
              <a:gd name="T5" fmla="*/ 8446 h 8563"/>
              <a:gd name="T6" fmla="*/ 30041 w 62508"/>
              <a:gd name="T7" fmla="*/ 9727 h 8563"/>
              <a:gd name="T8" fmla="*/ 34489 w 62508"/>
              <a:gd name="T9" fmla="*/ 10582 h 8563"/>
              <a:gd name="T10" fmla="*/ 38417 w 62508"/>
              <a:gd name="T11" fmla="*/ 11150 h 8563"/>
              <a:gd name="T12" fmla="*/ 42001 w 62508"/>
              <a:gd name="T13" fmla="*/ 11531 h 8563"/>
              <a:gd name="T14" fmla="*/ 45353 w 62508"/>
              <a:gd name="T15" fmla="*/ 11784 h 8563"/>
              <a:gd name="T16" fmla="*/ 48554 w 62508"/>
              <a:gd name="T17" fmla="*/ 10586 h 8563"/>
              <a:gd name="T18" fmla="*/ 51650 w 62508"/>
              <a:gd name="T19" fmla="*/ 8424 h 8563"/>
              <a:gd name="T20" fmla="*/ 60736 w 62508"/>
              <a:gd name="T21" fmla="*/ 0 h 85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2508"/>
              <a:gd name="T34" fmla="*/ 0 h 8563"/>
              <a:gd name="T35" fmla="*/ 62508 w 62508"/>
              <a:gd name="T36" fmla="*/ 8563 h 85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2508" h="8563">
                <a:moveTo>
                  <a:pt x="0" y="0"/>
                </a:moveTo>
                <a:lnTo>
                  <a:pt x="18962" y="4740"/>
                </a:lnTo>
                <a:lnTo>
                  <a:pt x="25539" y="6137"/>
                </a:lnTo>
                <a:lnTo>
                  <a:pt x="30917" y="7068"/>
                </a:lnTo>
                <a:lnTo>
                  <a:pt x="35494" y="7688"/>
                </a:lnTo>
                <a:lnTo>
                  <a:pt x="39537" y="8102"/>
                </a:lnTo>
                <a:lnTo>
                  <a:pt x="43225" y="8378"/>
                </a:lnTo>
                <a:lnTo>
                  <a:pt x="46676" y="8562"/>
                </a:lnTo>
                <a:lnTo>
                  <a:pt x="49969" y="7692"/>
                </a:lnTo>
                <a:lnTo>
                  <a:pt x="53156" y="6120"/>
                </a:lnTo>
                <a:lnTo>
                  <a:pt x="6250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SMARTInkAnnotation13"/>
          <p:cNvSpPr>
            <a:spLocks/>
          </p:cNvSpPr>
          <p:nvPr/>
        </p:nvSpPr>
        <p:spPr bwMode="auto">
          <a:xfrm>
            <a:off x="2322513" y="2495550"/>
            <a:ext cx="96837" cy="192088"/>
          </a:xfrm>
          <a:custGeom>
            <a:avLst/>
            <a:gdLst>
              <a:gd name="T0" fmla="*/ 25610 w 97901"/>
              <a:gd name="T1" fmla="*/ 31387 h 192152"/>
              <a:gd name="T2" fmla="*/ 3287 w 97901"/>
              <a:gd name="T3" fmla="*/ 663 h 192152"/>
              <a:gd name="T4" fmla="*/ 2087 w 97901"/>
              <a:gd name="T5" fmla="*/ 0 h 192152"/>
              <a:gd name="T6" fmla="*/ 1286 w 97901"/>
              <a:gd name="T7" fmla="*/ 550 h 192152"/>
              <a:gd name="T8" fmla="*/ 753 w 97901"/>
              <a:gd name="T9" fmla="*/ 1906 h 192152"/>
              <a:gd name="T10" fmla="*/ 158 w 97901"/>
              <a:gd name="T11" fmla="*/ 6059 h 192152"/>
              <a:gd name="T12" fmla="*/ 0 w 97901"/>
              <a:gd name="T13" fmla="*/ 8554 h 192152"/>
              <a:gd name="T14" fmla="*/ 856 w 97901"/>
              <a:gd name="T15" fmla="*/ 12200 h 192152"/>
              <a:gd name="T16" fmla="*/ 2386 w 97901"/>
              <a:gd name="T17" fmla="*/ 16611 h 192152"/>
              <a:gd name="T18" fmla="*/ 4366 w 97901"/>
              <a:gd name="T19" fmla="*/ 21537 h 192152"/>
              <a:gd name="T20" fmla="*/ 6645 w 97901"/>
              <a:gd name="T21" fmla="*/ 26802 h 192152"/>
              <a:gd name="T22" fmla="*/ 11740 w 97901"/>
              <a:gd name="T23" fmla="*/ 37938 h 192152"/>
              <a:gd name="T24" fmla="*/ 15403 w 97901"/>
              <a:gd name="T25" fmla="*/ 44675 h 192152"/>
              <a:gd name="T26" fmla="*/ 19764 w 97901"/>
              <a:gd name="T27" fmla="*/ 52141 h 192152"/>
              <a:gd name="T28" fmla="*/ 29733 w 97901"/>
              <a:gd name="T29" fmla="*/ 68362 h 192152"/>
              <a:gd name="T30" fmla="*/ 40564 w 97901"/>
              <a:gd name="T31" fmla="*/ 85486 h 192152"/>
              <a:gd name="T32" fmla="*/ 45182 w 97901"/>
              <a:gd name="T33" fmla="*/ 94215 h 192152"/>
              <a:gd name="T34" fmla="*/ 49218 w 97901"/>
              <a:gd name="T35" fmla="*/ 103008 h 192152"/>
              <a:gd name="T36" fmla="*/ 52872 w 97901"/>
              <a:gd name="T37" fmla="*/ 111843 h 192152"/>
              <a:gd name="T38" fmla="*/ 57226 w 97901"/>
              <a:gd name="T39" fmla="*/ 120707 h 192152"/>
              <a:gd name="T40" fmla="*/ 62051 w 97901"/>
              <a:gd name="T41" fmla="*/ 129590 h 192152"/>
              <a:gd name="T42" fmla="*/ 67187 w 97901"/>
              <a:gd name="T43" fmla="*/ 138485 h 192152"/>
              <a:gd name="T44" fmla="*/ 71571 w 97901"/>
              <a:gd name="T45" fmla="*/ 147389 h 192152"/>
              <a:gd name="T46" fmla="*/ 75455 w 97901"/>
              <a:gd name="T47" fmla="*/ 156299 h 192152"/>
              <a:gd name="T48" fmla="*/ 79003 w 97901"/>
              <a:gd name="T49" fmla="*/ 165212 h 192152"/>
              <a:gd name="T50" fmla="*/ 82328 w 97901"/>
              <a:gd name="T51" fmla="*/ 172146 h 192152"/>
              <a:gd name="T52" fmla="*/ 85507 w 97901"/>
              <a:gd name="T53" fmla="*/ 177759 h 192152"/>
              <a:gd name="T54" fmla="*/ 94743 w 97901"/>
              <a:gd name="T55" fmla="*/ 191959 h 1921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7901"/>
              <a:gd name="T85" fmla="*/ 0 h 192152"/>
              <a:gd name="T86" fmla="*/ 97901 w 97901"/>
              <a:gd name="T87" fmla="*/ 192152 h 1921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7901" h="192152">
                <a:moveTo>
                  <a:pt x="26463" y="31417"/>
                </a:moveTo>
                <a:lnTo>
                  <a:pt x="3397" y="663"/>
                </a:lnTo>
                <a:lnTo>
                  <a:pt x="2156" y="0"/>
                </a:lnTo>
                <a:lnTo>
                  <a:pt x="1328" y="550"/>
                </a:lnTo>
                <a:lnTo>
                  <a:pt x="777" y="1909"/>
                </a:lnTo>
                <a:lnTo>
                  <a:pt x="164" y="6065"/>
                </a:lnTo>
                <a:lnTo>
                  <a:pt x="0" y="8563"/>
                </a:lnTo>
                <a:lnTo>
                  <a:pt x="884" y="12212"/>
                </a:lnTo>
                <a:lnTo>
                  <a:pt x="2465" y="16629"/>
                </a:lnTo>
                <a:lnTo>
                  <a:pt x="4511" y="21558"/>
                </a:lnTo>
                <a:lnTo>
                  <a:pt x="6867" y="26829"/>
                </a:lnTo>
                <a:lnTo>
                  <a:pt x="12131" y="37977"/>
                </a:lnTo>
                <a:lnTo>
                  <a:pt x="15916" y="44720"/>
                </a:lnTo>
                <a:lnTo>
                  <a:pt x="20423" y="52192"/>
                </a:lnTo>
                <a:lnTo>
                  <a:pt x="30724" y="68431"/>
                </a:lnTo>
                <a:lnTo>
                  <a:pt x="41917" y="85571"/>
                </a:lnTo>
                <a:lnTo>
                  <a:pt x="46687" y="94308"/>
                </a:lnTo>
                <a:lnTo>
                  <a:pt x="50859" y="103110"/>
                </a:lnTo>
                <a:lnTo>
                  <a:pt x="54634" y="111954"/>
                </a:lnTo>
                <a:lnTo>
                  <a:pt x="59134" y="120827"/>
                </a:lnTo>
                <a:lnTo>
                  <a:pt x="64119" y="129719"/>
                </a:lnTo>
                <a:lnTo>
                  <a:pt x="69426" y="138623"/>
                </a:lnTo>
                <a:lnTo>
                  <a:pt x="73956" y="147536"/>
                </a:lnTo>
                <a:lnTo>
                  <a:pt x="77969" y="156455"/>
                </a:lnTo>
                <a:lnTo>
                  <a:pt x="81636" y="165377"/>
                </a:lnTo>
                <a:lnTo>
                  <a:pt x="85073" y="172317"/>
                </a:lnTo>
                <a:lnTo>
                  <a:pt x="88357" y="177936"/>
                </a:lnTo>
                <a:lnTo>
                  <a:pt x="97900" y="19215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SMARTInkAnnotation14"/>
          <p:cNvSpPr>
            <a:spLocks/>
          </p:cNvSpPr>
          <p:nvPr/>
        </p:nvSpPr>
        <p:spPr bwMode="auto">
          <a:xfrm>
            <a:off x="4821238" y="5510213"/>
            <a:ext cx="19050" cy="276225"/>
          </a:xfrm>
          <a:custGeom>
            <a:avLst/>
            <a:gdLst>
              <a:gd name="T0" fmla="*/ 0 w 17861"/>
              <a:gd name="T1" fmla="*/ 0 h 276822"/>
              <a:gd name="T2" fmla="*/ 0 w 17861"/>
              <a:gd name="T3" fmla="*/ 80447 h 276822"/>
              <a:gd name="T4" fmla="*/ 1203 w 17861"/>
              <a:gd name="T5" fmla="*/ 89120 h 276822"/>
              <a:gd name="T6" fmla="*/ 3210 w 17861"/>
              <a:gd name="T7" fmla="*/ 97859 h 276822"/>
              <a:gd name="T8" fmla="*/ 5752 w 17861"/>
              <a:gd name="T9" fmla="*/ 106643 h 276822"/>
              <a:gd name="T10" fmla="*/ 7447 w 17861"/>
              <a:gd name="T11" fmla="*/ 116440 h 276822"/>
              <a:gd name="T12" fmla="*/ 8576 w 17861"/>
              <a:gd name="T13" fmla="*/ 126917 h 276822"/>
              <a:gd name="T14" fmla="*/ 9329 w 17861"/>
              <a:gd name="T15" fmla="*/ 137843 h 276822"/>
              <a:gd name="T16" fmla="*/ 10165 w 17861"/>
              <a:gd name="T17" fmla="*/ 157870 h 276822"/>
              <a:gd name="T18" fmla="*/ 10702 w 17861"/>
              <a:gd name="T19" fmla="*/ 194825 h 276822"/>
              <a:gd name="T20" fmla="*/ 11950 w 17861"/>
              <a:gd name="T21" fmla="*/ 202832 h 276822"/>
              <a:gd name="T22" fmla="*/ 13985 w 17861"/>
              <a:gd name="T23" fmla="*/ 210141 h 276822"/>
              <a:gd name="T24" fmla="*/ 16547 w 17861"/>
              <a:gd name="T25" fmla="*/ 216985 h 276822"/>
              <a:gd name="T26" fmla="*/ 18254 w 17861"/>
              <a:gd name="T27" fmla="*/ 224506 h 276822"/>
              <a:gd name="T28" fmla="*/ 19392 w 17861"/>
              <a:gd name="T29" fmla="*/ 232475 h 276822"/>
              <a:gd name="T30" fmla="*/ 20657 w 17861"/>
              <a:gd name="T31" fmla="*/ 247247 h 276822"/>
              <a:gd name="T32" fmla="*/ 21219 w 17861"/>
              <a:gd name="T33" fmla="*/ 257098 h 276822"/>
              <a:gd name="T34" fmla="*/ 21469 w 17861"/>
              <a:gd name="T35" fmla="*/ 264762 h 276822"/>
              <a:gd name="T36" fmla="*/ 21669 w 17861"/>
              <a:gd name="T37" fmla="*/ 275034 h 2768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861"/>
              <a:gd name="T58" fmla="*/ 0 h 276822"/>
              <a:gd name="T59" fmla="*/ 17861 w 17861"/>
              <a:gd name="T60" fmla="*/ 276822 h 2768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861" h="276822">
                <a:moveTo>
                  <a:pt x="0" y="0"/>
                </a:moveTo>
                <a:lnTo>
                  <a:pt x="0" y="80970"/>
                </a:lnTo>
                <a:lnTo>
                  <a:pt x="992" y="89699"/>
                </a:lnTo>
                <a:lnTo>
                  <a:pt x="2646" y="98495"/>
                </a:lnTo>
                <a:lnTo>
                  <a:pt x="4740" y="107335"/>
                </a:lnTo>
                <a:lnTo>
                  <a:pt x="6137" y="117197"/>
                </a:lnTo>
                <a:lnTo>
                  <a:pt x="7068" y="127741"/>
                </a:lnTo>
                <a:lnTo>
                  <a:pt x="7689" y="138739"/>
                </a:lnTo>
                <a:lnTo>
                  <a:pt x="8378" y="158896"/>
                </a:lnTo>
                <a:lnTo>
                  <a:pt x="8821" y="196091"/>
                </a:lnTo>
                <a:lnTo>
                  <a:pt x="9849" y="204149"/>
                </a:lnTo>
                <a:lnTo>
                  <a:pt x="11527" y="211506"/>
                </a:lnTo>
                <a:lnTo>
                  <a:pt x="13638" y="218395"/>
                </a:lnTo>
                <a:lnTo>
                  <a:pt x="15045" y="225964"/>
                </a:lnTo>
                <a:lnTo>
                  <a:pt x="15983" y="233986"/>
                </a:lnTo>
                <a:lnTo>
                  <a:pt x="17026" y="248854"/>
                </a:lnTo>
                <a:lnTo>
                  <a:pt x="17489" y="258769"/>
                </a:lnTo>
                <a:lnTo>
                  <a:pt x="17695" y="266482"/>
                </a:lnTo>
                <a:lnTo>
                  <a:pt x="17860" y="2768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SMARTInkAnnotation15"/>
          <p:cNvSpPr>
            <a:spLocks/>
          </p:cNvSpPr>
          <p:nvPr/>
        </p:nvSpPr>
        <p:spPr bwMode="auto">
          <a:xfrm>
            <a:off x="4697413" y="5449888"/>
            <a:ext cx="276225" cy="41275"/>
          </a:xfrm>
          <a:custGeom>
            <a:avLst/>
            <a:gdLst>
              <a:gd name="T0" fmla="*/ 0 w 276821"/>
              <a:gd name="T1" fmla="*/ 14422 h 42167"/>
              <a:gd name="T2" fmla="*/ 42388 w 276821"/>
              <a:gd name="T3" fmla="*/ 5530 h 42167"/>
              <a:gd name="T4" fmla="*/ 57832 w 276821"/>
              <a:gd name="T5" fmla="*/ 2910 h 42167"/>
              <a:gd name="T6" fmla="*/ 71087 w 276821"/>
              <a:gd name="T7" fmla="*/ 1164 h 42167"/>
              <a:gd name="T8" fmla="*/ 82879 w 276821"/>
              <a:gd name="T9" fmla="*/ 0 h 42167"/>
              <a:gd name="T10" fmla="*/ 93698 w 276821"/>
              <a:gd name="T11" fmla="*/ 156 h 42167"/>
              <a:gd name="T12" fmla="*/ 103868 w 276821"/>
              <a:gd name="T13" fmla="*/ 1187 h 42167"/>
              <a:gd name="T14" fmla="*/ 113607 w 276821"/>
              <a:gd name="T15" fmla="*/ 2807 h 42167"/>
              <a:gd name="T16" fmla="*/ 123055 w 276821"/>
              <a:gd name="T17" fmla="*/ 3887 h 42167"/>
              <a:gd name="T18" fmla="*/ 132313 w 276821"/>
              <a:gd name="T19" fmla="*/ 4606 h 42167"/>
              <a:gd name="T20" fmla="*/ 141441 w 276821"/>
              <a:gd name="T21" fmla="*/ 5087 h 42167"/>
              <a:gd name="T22" fmla="*/ 151469 w 276821"/>
              <a:gd name="T23" fmla="*/ 6337 h 42167"/>
              <a:gd name="T24" fmla="*/ 162099 w 276821"/>
              <a:gd name="T25" fmla="*/ 8101 h 42167"/>
              <a:gd name="T26" fmla="*/ 173128 w 276821"/>
              <a:gd name="T27" fmla="*/ 10209 h 42167"/>
              <a:gd name="T28" fmla="*/ 182452 w 276821"/>
              <a:gd name="T29" fmla="*/ 12544 h 42167"/>
              <a:gd name="T30" fmla="*/ 190641 w 276821"/>
              <a:gd name="T31" fmla="*/ 15030 h 42167"/>
              <a:gd name="T32" fmla="*/ 198072 w 276821"/>
              <a:gd name="T33" fmla="*/ 17619 h 42167"/>
              <a:gd name="T34" fmla="*/ 204996 w 276821"/>
              <a:gd name="T35" fmla="*/ 19345 h 42167"/>
              <a:gd name="T36" fmla="*/ 211583 w 276821"/>
              <a:gd name="T37" fmla="*/ 20495 h 42167"/>
              <a:gd name="T38" fmla="*/ 217948 w 276821"/>
              <a:gd name="T39" fmla="*/ 21262 h 42167"/>
              <a:gd name="T40" fmla="*/ 225147 w 276821"/>
              <a:gd name="T41" fmla="*/ 22704 h 42167"/>
              <a:gd name="T42" fmla="*/ 232904 w 276821"/>
              <a:gd name="T43" fmla="*/ 24596 h 42167"/>
              <a:gd name="T44" fmla="*/ 241034 w 276821"/>
              <a:gd name="T45" fmla="*/ 26788 h 42167"/>
              <a:gd name="T46" fmla="*/ 247439 w 276821"/>
              <a:gd name="T47" fmla="*/ 28249 h 42167"/>
              <a:gd name="T48" fmla="*/ 252695 w 276821"/>
              <a:gd name="T49" fmla="*/ 29222 h 42167"/>
              <a:gd name="T50" fmla="*/ 257184 w 276821"/>
              <a:gd name="T51" fmla="*/ 29871 h 42167"/>
              <a:gd name="T52" fmla="*/ 261162 w 276821"/>
              <a:gd name="T53" fmla="*/ 31235 h 42167"/>
              <a:gd name="T54" fmla="*/ 264801 w 276821"/>
              <a:gd name="T55" fmla="*/ 33075 h 42167"/>
              <a:gd name="T56" fmla="*/ 275036 w 276821"/>
              <a:gd name="T57" fmla="*/ 39546 h 4216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6821"/>
              <a:gd name="T88" fmla="*/ 0 h 42167"/>
              <a:gd name="T89" fmla="*/ 276821 w 276821"/>
              <a:gd name="T90" fmla="*/ 42167 h 4216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6821" h="42167">
                <a:moveTo>
                  <a:pt x="0" y="15377"/>
                </a:moveTo>
                <a:lnTo>
                  <a:pt x="42663" y="5896"/>
                </a:lnTo>
                <a:lnTo>
                  <a:pt x="58207" y="3103"/>
                </a:lnTo>
                <a:lnTo>
                  <a:pt x="71548" y="1241"/>
                </a:lnTo>
                <a:lnTo>
                  <a:pt x="83417" y="0"/>
                </a:lnTo>
                <a:lnTo>
                  <a:pt x="94306" y="165"/>
                </a:lnTo>
                <a:lnTo>
                  <a:pt x="104542" y="1266"/>
                </a:lnTo>
                <a:lnTo>
                  <a:pt x="114344" y="2993"/>
                </a:lnTo>
                <a:lnTo>
                  <a:pt x="123854" y="4145"/>
                </a:lnTo>
                <a:lnTo>
                  <a:pt x="133171" y="4912"/>
                </a:lnTo>
                <a:lnTo>
                  <a:pt x="142358" y="5424"/>
                </a:lnTo>
                <a:lnTo>
                  <a:pt x="152452" y="6757"/>
                </a:lnTo>
                <a:lnTo>
                  <a:pt x="163151" y="8638"/>
                </a:lnTo>
                <a:lnTo>
                  <a:pt x="174251" y="10885"/>
                </a:lnTo>
                <a:lnTo>
                  <a:pt x="183636" y="13375"/>
                </a:lnTo>
                <a:lnTo>
                  <a:pt x="191877" y="16026"/>
                </a:lnTo>
                <a:lnTo>
                  <a:pt x="199356" y="18786"/>
                </a:lnTo>
                <a:lnTo>
                  <a:pt x="206325" y="20626"/>
                </a:lnTo>
                <a:lnTo>
                  <a:pt x="212956" y="21853"/>
                </a:lnTo>
                <a:lnTo>
                  <a:pt x="219361" y="22670"/>
                </a:lnTo>
                <a:lnTo>
                  <a:pt x="226608" y="24208"/>
                </a:lnTo>
                <a:lnTo>
                  <a:pt x="234416" y="26226"/>
                </a:lnTo>
                <a:lnTo>
                  <a:pt x="242597" y="28562"/>
                </a:lnTo>
                <a:lnTo>
                  <a:pt x="249044" y="30120"/>
                </a:lnTo>
                <a:lnTo>
                  <a:pt x="254334" y="31158"/>
                </a:lnTo>
                <a:lnTo>
                  <a:pt x="258852" y="31851"/>
                </a:lnTo>
                <a:lnTo>
                  <a:pt x="262857" y="33305"/>
                </a:lnTo>
                <a:lnTo>
                  <a:pt x="266519" y="35266"/>
                </a:lnTo>
                <a:lnTo>
                  <a:pt x="276820" y="4216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SMARTInkAnnotation16"/>
          <p:cNvSpPr>
            <a:spLocks/>
          </p:cNvSpPr>
          <p:nvPr/>
        </p:nvSpPr>
        <p:spPr bwMode="auto">
          <a:xfrm>
            <a:off x="4724400" y="5759450"/>
            <a:ext cx="285750" cy="52388"/>
          </a:xfrm>
          <a:custGeom>
            <a:avLst/>
            <a:gdLst>
              <a:gd name="T0" fmla="*/ 0 w 285751"/>
              <a:gd name="T1" fmla="*/ 0 h 52926"/>
              <a:gd name="T2" fmla="*/ 109030 w 285751"/>
              <a:gd name="T3" fmla="*/ 27585 h 52926"/>
              <a:gd name="T4" fmla="*/ 144122 w 285751"/>
              <a:gd name="T5" fmla="*/ 35711 h 52926"/>
              <a:gd name="T6" fmla="*/ 170494 w 285751"/>
              <a:gd name="T7" fmla="*/ 41127 h 52926"/>
              <a:gd name="T8" fmla="*/ 191052 w 285751"/>
              <a:gd name="T9" fmla="*/ 44739 h 52926"/>
              <a:gd name="T10" fmla="*/ 206742 w 285751"/>
              <a:gd name="T11" fmla="*/ 47146 h 52926"/>
              <a:gd name="T12" fmla="*/ 219186 w 285751"/>
              <a:gd name="T13" fmla="*/ 48751 h 52926"/>
              <a:gd name="T14" fmla="*/ 229467 w 285751"/>
              <a:gd name="T15" fmla="*/ 49821 h 52926"/>
              <a:gd name="T16" fmla="*/ 238305 w 285751"/>
              <a:gd name="T17" fmla="*/ 50534 h 52926"/>
              <a:gd name="T18" fmla="*/ 246181 w 285751"/>
              <a:gd name="T19" fmla="*/ 51010 h 52926"/>
              <a:gd name="T20" fmla="*/ 253416 w 285751"/>
              <a:gd name="T21" fmla="*/ 51327 h 52926"/>
              <a:gd name="T22" fmla="*/ 259232 w 285751"/>
              <a:gd name="T23" fmla="*/ 50577 h 52926"/>
              <a:gd name="T24" fmla="*/ 264101 w 285751"/>
              <a:gd name="T25" fmla="*/ 49113 h 52926"/>
              <a:gd name="T26" fmla="*/ 268340 w 285751"/>
              <a:gd name="T27" fmla="*/ 47177 h 52926"/>
              <a:gd name="T28" fmla="*/ 272158 w 285751"/>
              <a:gd name="T29" fmla="*/ 45884 h 52926"/>
              <a:gd name="T30" fmla="*/ 275695 w 285751"/>
              <a:gd name="T31" fmla="*/ 45023 h 52926"/>
              <a:gd name="T32" fmla="*/ 285747 w 285751"/>
              <a:gd name="T33" fmla="*/ 43300 h 529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5751"/>
              <a:gd name="T52" fmla="*/ 0 h 52926"/>
              <a:gd name="T53" fmla="*/ 285751 w 285751"/>
              <a:gd name="T54" fmla="*/ 52926 h 529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5751" h="52926">
                <a:moveTo>
                  <a:pt x="0" y="0"/>
                </a:moveTo>
                <a:lnTo>
                  <a:pt x="109030" y="28443"/>
                </a:lnTo>
                <a:lnTo>
                  <a:pt x="144125" y="36822"/>
                </a:lnTo>
                <a:lnTo>
                  <a:pt x="170497" y="42407"/>
                </a:lnTo>
                <a:lnTo>
                  <a:pt x="191055" y="46131"/>
                </a:lnTo>
                <a:lnTo>
                  <a:pt x="206745" y="48613"/>
                </a:lnTo>
                <a:lnTo>
                  <a:pt x="219189" y="50269"/>
                </a:lnTo>
                <a:lnTo>
                  <a:pt x="229470" y="51372"/>
                </a:lnTo>
                <a:lnTo>
                  <a:pt x="238308" y="52107"/>
                </a:lnTo>
                <a:lnTo>
                  <a:pt x="246184" y="52598"/>
                </a:lnTo>
                <a:lnTo>
                  <a:pt x="253419" y="52925"/>
                </a:lnTo>
                <a:lnTo>
                  <a:pt x="259235" y="52151"/>
                </a:lnTo>
                <a:lnTo>
                  <a:pt x="264104" y="50642"/>
                </a:lnTo>
                <a:lnTo>
                  <a:pt x="268343" y="48644"/>
                </a:lnTo>
                <a:lnTo>
                  <a:pt x="272161" y="47312"/>
                </a:lnTo>
                <a:lnTo>
                  <a:pt x="275698" y="46424"/>
                </a:lnTo>
                <a:lnTo>
                  <a:pt x="285750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SMARTInkAnnotation17"/>
          <p:cNvSpPr>
            <a:spLocks/>
          </p:cNvSpPr>
          <p:nvPr/>
        </p:nvSpPr>
        <p:spPr bwMode="auto">
          <a:xfrm>
            <a:off x="5027613" y="5684838"/>
            <a:ext cx="223837" cy="209550"/>
          </a:xfrm>
          <a:custGeom>
            <a:avLst/>
            <a:gdLst>
              <a:gd name="T0" fmla="*/ 19114 w 223243"/>
              <a:gd name="T1" fmla="*/ 27173 h 209316"/>
              <a:gd name="T2" fmla="*/ 28497 w 223243"/>
              <a:gd name="T3" fmla="*/ 39489 h 209316"/>
              <a:gd name="T4" fmla="*/ 33668 w 223243"/>
              <a:gd name="T5" fmla="*/ 50603 h 209316"/>
              <a:gd name="T6" fmla="*/ 39300 w 223243"/>
              <a:gd name="T7" fmla="*/ 58863 h 209316"/>
              <a:gd name="T8" fmla="*/ 42470 w 223243"/>
              <a:gd name="T9" fmla="*/ 68504 h 209316"/>
              <a:gd name="T10" fmla="*/ 43878 w 223243"/>
              <a:gd name="T11" fmla="*/ 79429 h 209316"/>
              <a:gd name="T12" fmla="*/ 44672 w 223243"/>
              <a:gd name="T13" fmla="*/ 95776 h 209316"/>
              <a:gd name="T14" fmla="*/ 45006 w 223243"/>
              <a:gd name="T15" fmla="*/ 156200 h 209316"/>
              <a:gd name="T16" fmla="*/ 46005 w 223243"/>
              <a:gd name="T17" fmla="*/ 116980 h 209316"/>
              <a:gd name="T18" fmla="*/ 49784 w 223243"/>
              <a:gd name="T19" fmla="*/ 105286 h 209316"/>
              <a:gd name="T20" fmla="*/ 52130 w 223243"/>
              <a:gd name="T21" fmla="*/ 93452 h 209316"/>
              <a:gd name="T22" fmla="*/ 53173 w 223243"/>
              <a:gd name="T23" fmla="*/ 80560 h 209316"/>
              <a:gd name="T24" fmla="*/ 54760 w 223243"/>
              <a:gd name="T25" fmla="*/ 57506 h 209316"/>
              <a:gd name="T26" fmla="*/ 58675 w 223243"/>
              <a:gd name="T27" fmla="*/ 44010 h 209316"/>
              <a:gd name="T28" fmla="*/ 63749 w 223243"/>
              <a:gd name="T29" fmla="*/ 34030 h 209316"/>
              <a:gd name="T30" fmla="*/ 69339 w 223243"/>
              <a:gd name="T31" fmla="*/ 26275 h 209316"/>
              <a:gd name="T32" fmla="*/ 78107 w 223243"/>
              <a:gd name="T33" fmla="*/ 16313 h 209316"/>
              <a:gd name="T34" fmla="*/ 93025 w 223243"/>
              <a:gd name="T35" fmla="*/ 1014 h 209316"/>
              <a:gd name="T36" fmla="*/ 101685 w 223243"/>
              <a:gd name="T37" fmla="*/ 319 h 209316"/>
              <a:gd name="T38" fmla="*/ 111202 w 223243"/>
              <a:gd name="T39" fmla="*/ 2336 h 209316"/>
              <a:gd name="T40" fmla="*/ 118764 w 223243"/>
              <a:gd name="T41" fmla="*/ 3230 h 209316"/>
              <a:gd name="T42" fmla="*/ 128128 w 223243"/>
              <a:gd name="T43" fmla="*/ 8936 h 209316"/>
              <a:gd name="T44" fmla="*/ 138957 w 223243"/>
              <a:gd name="T45" fmla="*/ 18109 h 209316"/>
              <a:gd name="T46" fmla="*/ 155298 w 223243"/>
              <a:gd name="T47" fmla="*/ 34467 h 209316"/>
              <a:gd name="T48" fmla="*/ 163367 w 223243"/>
              <a:gd name="T49" fmla="*/ 46048 h 209316"/>
              <a:gd name="T50" fmla="*/ 172954 w 223243"/>
              <a:gd name="T51" fmla="*/ 57834 h 209316"/>
              <a:gd name="T52" fmla="*/ 182882 w 223243"/>
              <a:gd name="T53" fmla="*/ 70703 h 209316"/>
              <a:gd name="T54" fmla="*/ 190629 w 223243"/>
              <a:gd name="T55" fmla="*/ 86377 h 209316"/>
              <a:gd name="T56" fmla="*/ 197404 w 223243"/>
              <a:gd name="T57" fmla="*/ 103299 h 209316"/>
              <a:gd name="T58" fmla="*/ 203751 w 223243"/>
              <a:gd name="T59" fmla="*/ 119780 h 209316"/>
              <a:gd name="T60" fmla="*/ 209904 w 223243"/>
              <a:gd name="T61" fmla="*/ 133741 h 209316"/>
              <a:gd name="T62" fmla="*/ 213306 w 223243"/>
              <a:gd name="T63" fmla="*/ 149238 h 209316"/>
              <a:gd name="T64" fmla="*/ 214818 w 223243"/>
              <a:gd name="T65" fmla="*/ 165085 h 209316"/>
              <a:gd name="T66" fmla="*/ 215490 w 223243"/>
              <a:gd name="T67" fmla="*/ 178765 h 209316"/>
              <a:gd name="T68" fmla="*/ 218456 w 223243"/>
              <a:gd name="T69" fmla="*/ 188827 h 209316"/>
              <a:gd name="T70" fmla="*/ 222107 w 223243"/>
              <a:gd name="T71" fmla="*/ 196617 h 209316"/>
              <a:gd name="T72" fmla="*/ 225029 w 223243"/>
              <a:gd name="T73" fmla="*/ 210018 h 2093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23243"/>
              <a:gd name="T112" fmla="*/ 0 h 209316"/>
              <a:gd name="T113" fmla="*/ 223243 w 223243"/>
              <a:gd name="T114" fmla="*/ 209316 h 2093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23243" h="209316">
                <a:moveTo>
                  <a:pt x="0" y="12862"/>
                </a:moveTo>
                <a:lnTo>
                  <a:pt x="18962" y="27083"/>
                </a:lnTo>
                <a:lnTo>
                  <a:pt x="24547" y="33257"/>
                </a:lnTo>
                <a:lnTo>
                  <a:pt x="28271" y="39357"/>
                </a:lnTo>
                <a:lnTo>
                  <a:pt x="30754" y="45408"/>
                </a:lnTo>
                <a:lnTo>
                  <a:pt x="33401" y="50434"/>
                </a:lnTo>
                <a:lnTo>
                  <a:pt x="36157" y="54778"/>
                </a:lnTo>
                <a:lnTo>
                  <a:pt x="38988" y="58665"/>
                </a:lnTo>
                <a:lnTo>
                  <a:pt x="40874" y="63241"/>
                </a:lnTo>
                <a:lnTo>
                  <a:pt x="42133" y="68276"/>
                </a:lnTo>
                <a:lnTo>
                  <a:pt x="42971" y="73617"/>
                </a:lnTo>
                <a:lnTo>
                  <a:pt x="43530" y="79163"/>
                </a:lnTo>
                <a:lnTo>
                  <a:pt x="43903" y="84843"/>
                </a:lnTo>
                <a:lnTo>
                  <a:pt x="44317" y="95455"/>
                </a:lnTo>
                <a:lnTo>
                  <a:pt x="44501" y="103479"/>
                </a:lnTo>
                <a:lnTo>
                  <a:pt x="44649" y="155678"/>
                </a:lnTo>
                <a:lnTo>
                  <a:pt x="44649" y="122316"/>
                </a:lnTo>
                <a:lnTo>
                  <a:pt x="45640" y="116589"/>
                </a:lnTo>
                <a:lnTo>
                  <a:pt x="47294" y="110786"/>
                </a:lnTo>
                <a:lnTo>
                  <a:pt x="49389" y="104934"/>
                </a:lnTo>
                <a:lnTo>
                  <a:pt x="50785" y="99048"/>
                </a:lnTo>
                <a:lnTo>
                  <a:pt x="51716" y="93140"/>
                </a:lnTo>
                <a:lnTo>
                  <a:pt x="52337" y="87216"/>
                </a:lnTo>
                <a:lnTo>
                  <a:pt x="52751" y="80290"/>
                </a:lnTo>
                <a:lnTo>
                  <a:pt x="53210" y="64658"/>
                </a:lnTo>
                <a:lnTo>
                  <a:pt x="54325" y="57314"/>
                </a:lnTo>
                <a:lnTo>
                  <a:pt x="56061" y="50435"/>
                </a:lnTo>
                <a:lnTo>
                  <a:pt x="58209" y="43863"/>
                </a:lnTo>
                <a:lnTo>
                  <a:pt x="60634" y="38490"/>
                </a:lnTo>
                <a:lnTo>
                  <a:pt x="63243" y="33916"/>
                </a:lnTo>
                <a:lnTo>
                  <a:pt x="65975" y="29875"/>
                </a:lnTo>
                <a:lnTo>
                  <a:pt x="68788" y="26188"/>
                </a:lnTo>
                <a:lnTo>
                  <a:pt x="71655" y="22738"/>
                </a:lnTo>
                <a:lnTo>
                  <a:pt x="77487" y="16259"/>
                </a:lnTo>
                <a:lnTo>
                  <a:pt x="83387" y="10072"/>
                </a:lnTo>
                <a:lnTo>
                  <a:pt x="92286" y="1011"/>
                </a:lnTo>
                <a:lnTo>
                  <a:pt x="96251" y="0"/>
                </a:lnTo>
                <a:lnTo>
                  <a:pt x="100878" y="319"/>
                </a:lnTo>
                <a:lnTo>
                  <a:pt x="105947" y="1523"/>
                </a:lnTo>
                <a:lnTo>
                  <a:pt x="110319" y="2327"/>
                </a:lnTo>
                <a:lnTo>
                  <a:pt x="114226" y="2861"/>
                </a:lnTo>
                <a:lnTo>
                  <a:pt x="117822" y="3218"/>
                </a:lnTo>
                <a:lnTo>
                  <a:pt x="122204" y="5440"/>
                </a:lnTo>
                <a:lnTo>
                  <a:pt x="127111" y="8906"/>
                </a:lnTo>
                <a:lnTo>
                  <a:pt x="132365" y="13201"/>
                </a:lnTo>
                <a:lnTo>
                  <a:pt x="137853" y="18049"/>
                </a:lnTo>
                <a:lnTo>
                  <a:pt x="149242" y="28727"/>
                </a:lnTo>
                <a:lnTo>
                  <a:pt x="154065" y="34353"/>
                </a:lnTo>
                <a:lnTo>
                  <a:pt x="158272" y="40087"/>
                </a:lnTo>
                <a:lnTo>
                  <a:pt x="162070" y="45895"/>
                </a:lnTo>
                <a:lnTo>
                  <a:pt x="166585" y="51751"/>
                </a:lnTo>
                <a:lnTo>
                  <a:pt x="171580" y="57640"/>
                </a:lnTo>
                <a:lnTo>
                  <a:pt x="176895" y="63549"/>
                </a:lnTo>
                <a:lnTo>
                  <a:pt x="181430" y="70466"/>
                </a:lnTo>
                <a:lnTo>
                  <a:pt x="185446" y="78053"/>
                </a:lnTo>
                <a:lnTo>
                  <a:pt x="189115" y="86089"/>
                </a:lnTo>
                <a:lnTo>
                  <a:pt x="192553" y="94422"/>
                </a:lnTo>
                <a:lnTo>
                  <a:pt x="195837" y="102954"/>
                </a:lnTo>
                <a:lnTo>
                  <a:pt x="199019" y="111618"/>
                </a:lnTo>
                <a:lnTo>
                  <a:pt x="202133" y="119379"/>
                </a:lnTo>
                <a:lnTo>
                  <a:pt x="205200" y="126538"/>
                </a:lnTo>
                <a:lnTo>
                  <a:pt x="208237" y="133294"/>
                </a:lnTo>
                <a:lnTo>
                  <a:pt x="210262" y="140775"/>
                </a:lnTo>
                <a:lnTo>
                  <a:pt x="211612" y="148739"/>
                </a:lnTo>
                <a:lnTo>
                  <a:pt x="212512" y="157025"/>
                </a:lnTo>
                <a:lnTo>
                  <a:pt x="213112" y="164533"/>
                </a:lnTo>
                <a:lnTo>
                  <a:pt x="213512" y="171523"/>
                </a:lnTo>
                <a:lnTo>
                  <a:pt x="213779" y="178167"/>
                </a:lnTo>
                <a:lnTo>
                  <a:pt x="214949" y="183588"/>
                </a:lnTo>
                <a:lnTo>
                  <a:pt x="216721" y="188195"/>
                </a:lnTo>
                <a:lnTo>
                  <a:pt x="218895" y="192259"/>
                </a:lnTo>
                <a:lnTo>
                  <a:pt x="220344" y="195959"/>
                </a:lnTo>
                <a:lnTo>
                  <a:pt x="221310" y="199420"/>
                </a:lnTo>
                <a:lnTo>
                  <a:pt x="223242" y="20931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SMARTInkAnnotation18"/>
          <p:cNvSpPr>
            <a:spLocks/>
          </p:cNvSpPr>
          <p:nvPr/>
        </p:nvSpPr>
        <p:spPr bwMode="auto">
          <a:xfrm>
            <a:off x="5348288" y="5518150"/>
            <a:ext cx="63500" cy="366713"/>
          </a:xfrm>
          <a:custGeom>
            <a:avLst/>
            <a:gdLst>
              <a:gd name="T0" fmla="*/ 0 w 62509"/>
              <a:gd name="T1" fmla="*/ 0 h 366118"/>
              <a:gd name="T2" fmla="*/ 19877 w 62509"/>
              <a:gd name="T3" fmla="*/ 19055 h 366118"/>
              <a:gd name="T4" fmla="*/ 25733 w 62509"/>
              <a:gd name="T5" fmla="*/ 27659 h 366118"/>
              <a:gd name="T6" fmla="*/ 29637 w 62509"/>
              <a:gd name="T7" fmla="*/ 36386 h 366118"/>
              <a:gd name="T8" fmla="*/ 35014 w 62509"/>
              <a:gd name="T9" fmla="*/ 55055 h 366118"/>
              <a:gd name="T10" fmla="*/ 40871 w 62509"/>
              <a:gd name="T11" fmla="*/ 76646 h 366118"/>
              <a:gd name="T12" fmla="*/ 42849 w 62509"/>
              <a:gd name="T13" fmla="*/ 86991 h 366118"/>
              <a:gd name="T14" fmla="*/ 44169 w 62509"/>
              <a:gd name="T15" fmla="*/ 96879 h 366118"/>
              <a:gd name="T16" fmla="*/ 45047 w 62509"/>
              <a:gd name="T17" fmla="*/ 106460 h 366118"/>
              <a:gd name="T18" fmla="*/ 45633 w 62509"/>
              <a:gd name="T19" fmla="*/ 116838 h 366118"/>
              <a:gd name="T20" fmla="*/ 46284 w 62509"/>
              <a:gd name="T21" fmla="*/ 139003 h 366118"/>
              <a:gd name="T22" fmla="*/ 47498 w 62509"/>
              <a:gd name="T23" fmla="*/ 150495 h 366118"/>
              <a:gd name="T24" fmla="*/ 49347 w 62509"/>
              <a:gd name="T25" fmla="*/ 162147 h 366118"/>
              <a:gd name="T26" fmla="*/ 51621 w 62509"/>
              <a:gd name="T27" fmla="*/ 173901 h 366118"/>
              <a:gd name="T28" fmla="*/ 53136 w 62509"/>
              <a:gd name="T29" fmla="*/ 185726 h 366118"/>
              <a:gd name="T30" fmla="*/ 54147 w 62509"/>
              <a:gd name="T31" fmla="*/ 197599 h 366118"/>
              <a:gd name="T32" fmla="*/ 54820 w 62509"/>
              <a:gd name="T33" fmla="*/ 209500 h 366118"/>
              <a:gd name="T34" fmla="*/ 55568 w 62509"/>
              <a:gd name="T35" fmla="*/ 233360 h 366118"/>
              <a:gd name="T36" fmla="*/ 55767 w 62509"/>
              <a:gd name="T37" fmla="*/ 245306 h 366118"/>
              <a:gd name="T38" fmla="*/ 56941 w 62509"/>
              <a:gd name="T39" fmla="*/ 256261 h 366118"/>
              <a:gd name="T40" fmla="*/ 58763 w 62509"/>
              <a:gd name="T41" fmla="*/ 266555 h 366118"/>
              <a:gd name="T42" fmla="*/ 61018 w 62509"/>
              <a:gd name="T43" fmla="*/ 276410 h 366118"/>
              <a:gd name="T44" fmla="*/ 62523 w 62509"/>
              <a:gd name="T45" fmla="*/ 285970 h 366118"/>
              <a:gd name="T46" fmla="*/ 63523 w 62509"/>
              <a:gd name="T47" fmla="*/ 295336 h 366118"/>
              <a:gd name="T48" fmla="*/ 64192 w 62509"/>
              <a:gd name="T49" fmla="*/ 304570 h 366118"/>
              <a:gd name="T50" fmla="*/ 64934 w 62509"/>
              <a:gd name="T51" fmla="*/ 320148 h 366118"/>
              <a:gd name="T52" fmla="*/ 65352 w 62509"/>
              <a:gd name="T53" fmla="*/ 340128 h 366118"/>
              <a:gd name="T54" fmla="*/ 65529 w 62509"/>
              <a:gd name="T55" fmla="*/ 367905 h 36611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2509"/>
              <a:gd name="T85" fmla="*/ 0 h 366118"/>
              <a:gd name="T86" fmla="*/ 62509 w 62509"/>
              <a:gd name="T87" fmla="*/ 366118 h 36611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2509" h="366118">
                <a:moveTo>
                  <a:pt x="0" y="0"/>
                </a:moveTo>
                <a:lnTo>
                  <a:pt x="18961" y="18962"/>
                </a:lnTo>
                <a:lnTo>
                  <a:pt x="24547" y="27524"/>
                </a:lnTo>
                <a:lnTo>
                  <a:pt x="28271" y="36209"/>
                </a:lnTo>
                <a:lnTo>
                  <a:pt x="33400" y="54788"/>
                </a:lnTo>
                <a:lnTo>
                  <a:pt x="38987" y="76274"/>
                </a:lnTo>
                <a:lnTo>
                  <a:pt x="40874" y="86568"/>
                </a:lnTo>
                <a:lnTo>
                  <a:pt x="42133" y="96408"/>
                </a:lnTo>
                <a:lnTo>
                  <a:pt x="42971" y="105943"/>
                </a:lnTo>
                <a:lnTo>
                  <a:pt x="43530" y="116270"/>
                </a:lnTo>
                <a:lnTo>
                  <a:pt x="44151" y="138327"/>
                </a:lnTo>
                <a:lnTo>
                  <a:pt x="45309" y="149764"/>
                </a:lnTo>
                <a:lnTo>
                  <a:pt x="47073" y="161359"/>
                </a:lnTo>
                <a:lnTo>
                  <a:pt x="49241" y="173056"/>
                </a:lnTo>
                <a:lnTo>
                  <a:pt x="50687" y="184824"/>
                </a:lnTo>
                <a:lnTo>
                  <a:pt x="51651" y="196638"/>
                </a:lnTo>
                <a:lnTo>
                  <a:pt x="52293" y="208482"/>
                </a:lnTo>
                <a:lnTo>
                  <a:pt x="53007" y="232226"/>
                </a:lnTo>
                <a:lnTo>
                  <a:pt x="53197" y="244114"/>
                </a:lnTo>
                <a:lnTo>
                  <a:pt x="54316" y="255016"/>
                </a:lnTo>
                <a:lnTo>
                  <a:pt x="56054" y="265260"/>
                </a:lnTo>
                <a:lnTo>
                  <a:pt x="58206" y="275067"/>
                </a:lnTo>
                <a:lnTo>
                  <a:pt x="59640" y="284581"/>
                </a:lnTo>
                <a:lnTo>
                  <a:pt x="60595" y="293901"/>
                </a:lnTo>
                <a:lnTo>
                  <a:pt x="61233" y="303090"/>
                </a:lnTo>
                <a:lnTo>
                  <a:pt x="61941" y="318592"/>
                </a:lnTo>
                <a:lnTo>
                  <a:pt x="62340" y="338475"/>
                </a:lnTo>
                <a:lnTo>
                  <a:pt x="62508" y="3661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SMARTInkAnnotation19"/>
          <p:cNvSpPr>
            <a:spLocks/>
          </p:cNvSpPr>
          <p:nvPr/>
        </p:nvSpPr>
        <p:spPr bwMode="auto">
          <a:xfrm>
            <a:off x="5303838" y="5678488"/>
            <a:ext cx="142875" cy="46037"/>
          </a:xfrm>
          <a:custGeom>
            <a:avLst/>
            <a:gdLst>
              <a:gd name="T0" fmla="*/ 0 w 142876"/>
              <a:gd name="T1" fmla="*/ 0 h 44650"/>
              <a:gd name="T2" fmla="*/ 47405 w 142876"/>
              <a:gd name="T3" fmla="*/ 10393 h 44650"/>
              <a:gd name="T4" fmla="*/ 64345 w 142876"/>
              <a:gd name="T5" fmla="*/ 14541 h 44650"/>
              <a:gd name="T6" fmla="*/ 78613 w 142876"/>
              <a:gd name="T7" fmla="*/ 18394 h 44650"/>
              <a:gd name="T8" fmla="*/ 91103 w 142876"/>
              <a:gd name="T9" fmla="*/ 22051 h 44650"/>
              <a:gd name="T10" fmla="*/ 101414 w 142876"/>
              <a:gd name="T11" fmla="*/ 25577 h 44650"/>
              <a:gd name="T12" fmla="*/ 110272 w 142876"/>
              <a:gd name="T13" fmla="*/ 29014 h 44650"/>
              <a:gd name="T14" fmla="*/ 118162 w 142876"/>
              <a:gd name="T15" fmla="*/ 32394 h 44650"/>
              <a:gd name="T16" fmla="*/ 124415 w 142876"/>
              <a:gd name="T17" fmla="*/ 35734 h 44650"/>
              <a:gd name="T18" fmla="*/ 129575 w 142876"/>
              <a:gd name="T19" fmla="*/ 39049 h 44650"/>
              <a:gd name="T20" fmla="*/ 142872 w 142876"/>
              <a:gd name="T21" fmla="*/ 48940 h 446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2876"/>
              <a:gd name="T34" fmla="*/ 0 h 44650"/>
              <a:gd name="T35" fmla="*/ 142876 w 142876"/>
              <a:gd name="T36" fmla="*/ 44650 h 4465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2876" h="44650">
                <a:moveTo>
                  <a:pt x="0" y="0"/>
                </a:moveTo>
                <a:lnTo>
                  <a:pt x="47405" y="9481"/>
                </a:lnTo>
                <a:lnTo>
                  <a:pt x="64345" y="13266"/>
                </a:lnTo>
                <a:lnTo>
                  <a:pt x="78616" y="16782"/>
                </a:lnTo>
                <a:lnTo>
                  <a:pt x="91106" y="20118"/>
                </a:lnTo>
                <a:lnTo>
                  <a:pt x="101417" y="23334"/>
                </a:lnTo>
                <a:lnTo>
                  <a:pt x="110275" y="26470"/>
                </a:lnTo>
                <a:lnTo>
                  <a:pt x="118165" y="29553"/>
                </a:lnTo>
                <a:lnTo>
                  <a:pt x="124418" y="32600"/>
                </a:lnTo>
                <a:lnTo>
                  <a:pt x="129578" y="35625"/>
                </a:lnTo>
                <a:lnTo>
                  <a:pt x="142875" y="446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SMARTInkAnnotation20"/>
          <p:cNvSpPr>
            <a:spLocks/>
          </p:cNvSpPr>
          <p:nvPr/>
        </p:nvSpPr>
        <p:spPr bwMode="auto">
          <a:xfrm>
            <a:off x="5491163" y="5697538"/>
            <a:ext cx="158750" cy="196850"/>
          </a:xfrm>
          <a:custGeom>
            <a:avLst/>
            <a:gdLst>
              <a:gd name="T0" fmla="*/ 63140 w 158929"/>
              <a:gd name="T1" fmla="*/ 60040 h 196041"/>
              <a:gd name="T2" fmla="*/ 100222 w 158929"/>
              <a:gd name="T3" fmla="*/ 62308 h 196041"/>
              <a:gd name="T4" fmla="*/ 122086 w 158929"/>
              <a:gd name="T5" fmla="*/ 62757 h 196041"/>
              <a:gd name="T6" fmla="*/ 131060 w 158929"/>
              <a:gd name="T7" fmla="*/ 60138 h 196041"/>
              <a:gd name="T8" fmla="*/ 138345 w 158929"/>
              <a:gd name="T9" fmla="*/ 55628 h 196041"/>
              <a:gd name="T10" fmla="*/ 144878 w 158929"/>
              <a:gd name="T11" fmla="*/ 50274 h 196041"/>
              <a:gd name="T12" fmla="*/ 154116 w 158929"/>
              <a:gd name="T13" fmla="*/ 41612 h 196041"/>
              <a:gd name="T14" fmla="*/ 158391 w 158929"/>
              <a:gd name="T15" fmla="*/ 32683 h 196041"/>
              <a:gd name="T16" fmla="*/ 156755 w 158929"/>
              <a:gd name="T17" fmla="*/ 26683 h 196041"/>
              <a:gd name="T18" fmla="*/ 152910 w 158929"/>
              <a:gd name="T19" fmla="*/ 17657 h 196041"/>
              <a:gd name="T20" fmla="*/ 151023 w 158929"/>
              <a:gd name="T21" fmla="*/ 12638 h 196041"/>
              <a:gd name="T22" fmla="*/ 146887 w 158929"/>
              <a:gd name="T23" fmla="*/ 10407 h 196041"/>
              <a:gd name="T24" fmla="*/ 134275 w 158929"/>
              <a:gd name="T25" fmla="*/ 4352 h 196041"/>
              <a:gd name="T26" fmla="*/ 126259 w 158929"/>
              <a:gd name="T27" fmla="*/ 1702 h 196041"/>
              <a:gd name="T28" fmla="*/ 118411 w 158929"/>
              <a:gd name="T29" fmla="*/ 523 h 196041"/>
              <a:gd name="T30" fmla="*/ 108333 w 158929"/>
              <a:gd name="T31" fmla="*/ 0 h 196041"/>
              <a:gd name="T32" fmla="*/ 97259 w 158929"/>
              <a:gd name="T33" fmla="*/ 2447 h 196041"/>
              <a:gd name="T34" fmla="*/ 85745 w 158929"/>
              <a:gd name="T35" fmla="*/ 6881 h 196041"/>
              <a:gd name="T36" fmla="*/ 74037 w 158929"/>
              <a:gd name="T37" fmla="*/ 12202 h 196041"/>
              <a:gd name="T38" fmla="*/ 64878 w 158929"/>
              <a:gd name="T39" fmla="*/ 17915 h 196041"/>
              <a:gd name="T40" fmla="*/ 57510 w 158929"/>
              <a:gd name="T41" fmla="*/ 24807 h 196041"/>
              <a:gd name="T42" fmla="*/ 50940 w 158929"/>
              <a:gd name="T43" fmla="*/ 34565 h 196041"/>
              <a:gd name="T44" fmla="*/ 44724 w 158929"/>
              <a:gd name="T45" fmla="*/ 45600 h 196041"/>
              <a:gd name="T46" fmla="*/ 39653 w 158929"/>
              <a:gd name="T47" fmla="*/ 57201 h 196041"/>
              <a:gd name="T48" fmla="*/ 37401 w 158929"/>
              <a:gd name="T49" fmla="*/ 69055 h 196041"/>
              <a:gd name="T50" fmla="*/ 39036 w 158929"/>
              <a:gd name="T51" fmla="*/ 81020 h 196041"/>
              <a:gd name="T52" fmla="*/ 43058 w 158929"/>
              <a:gd name="T53" fmla="*/ 93033 h 196041"/>
              <a:gd name="T54" fmla="*/ 48144 w 158929"/>
              <a:gd name="T55" fmla="*/ 105070 h 196041"/>
              <a:gd name="T56" fmla="*/ 56335 w 158929"/>
              <a:gd name="T57" fmla="*/ 117116 h 196041"/>
              <a:gd name="T58" fmla="*/ 65581 w 158929"/>
              <a:gd name="T59" fmla="*/ 129167 h 196041"/>
              <a:gd name="T60" fmla="*/ 72986 w 158929"/>
              <a:gd name="T61" fmla="*/ 141220 h 196041"/>
              <a:gd name="T62" fmla="*/ 82209 w 158929"/>
              <a:gd name="T63" fmla="*/ 153274 h 196041"/>
              <a:gd name="T64" fmla="*/ 98522 w 158929"/>
              <a:gd name="T65" fmla="*/ 171354 h 196041"/>
              <a:gd name="T66" fmla="*/ 110040 w 158929"/>
              <a:gd name="T67" fmla="*/ 182405 h 196041"/>
              <a:gd name="T68" fmla="*/ 121751 w 158929"/>
              <a:gd name="T69" fmla="*/ 190664 h 196041"/>
              <a:gd name="T70" fmla="*/ 133547 w 158929"/>
              <a:gd name="T71" fmla="*/ 195005 h 19604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58929"/>
              <a:gd name="T109" fmla="*/ 0 h 196041"/>
              <a:gd name="T110" fmla="*/ 158929 w 158929"/>
              <a:gd name="T111" fmla="*/ 196041 h 19604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58929" h="196041">
                <a:moveTo>
                  <a:pt x="0" y="53165"/>
                </a:moveTo>
                <a:lnTo>
                  <a:pt x="63353" y="59302"/>
                </a:lnTo>
                <a:lnTo>
                  <a:pt x="86365" y="60853"/>
                </a:lnTo>
                <a:lnTo>
                  <a:pt x="100561" y="61543"/>
                </a:lnTo>
                <a:lnTo>
                  <a:pt x="111171" y="61849"/>
                </a:lnTo>
                <a:lnTo>
                  <a:pt x="122500" y="61986"/>
                </a:lnTo>
                <a:lnTo>
                  <a:pt x="127307" y="61030"/>
                </a:lnTo>
                <a:lnTo>
                  <a:pt x="131504" y="59400"/>
                </a:lnTo>
                <a:lnTo>
                  <a:pt x="135294" y="57321"/>
                </a:lnTo>
                <a:lnTo>
                  <a:pt x="138813" y="54944"/>
                </a:lnTo>
                <a:lnTo>
                  <a:pt x="142151" y="52366"/>
                </a:lnTo>
                <a:lnTo>
                  <a:pt x="145369" y="49656"/>
                </a:lnTo>
                <a:lnTo>
                  <a:pt x="148506" y="46857"/>
                </a:lnTo>
                <a:lnTo>
                  <a:pt x="154638" y="41101"/>
                </a:lnTo>
                <a:lnTo>
                  <a:pt x="156670" y="38177"/>
                </a:lnTo>
                <a:lnTo>
                  <a:pt x="158928" y="32282"/>
                </a:lnTo>
                <a:lnTo>
                  <a:pt x="158537" y="29321"/>
                </a:lnTo>
                <a:lnTo>
                  <a:pt x="157286" y="26355"/>
                </a:lnTo>
                <a:lnTo>
                  <a:pt x="155459" y="23385"/>
                </a:lnTo>
                <a:lnTo>
                  <a:pt x="153428" y="17440"/>
                </a:lnTo>
                <a:lnTo>
                  <a:pt x="152887" y="14466"/>
                </a:lnTo>
                <a:lnTo>
                  <a:pt x="151534" y="12482"/>
                </a:lnTo>
                <a:lnTo>
                  <a:pt x="149640" y="11160"/>
                </a:lnTo>
                <a:lnTo>
                  <a:pt x="147385" y="10279"/>
                </a:lnTo>
                <a:lnTo>
                  <a:pt x="143897" y="8699"/>
                </a:lnTo>
                <a:lnTo>
                  <a:pt x="134730" y="4298"/>
                </a:lnTo>
                <a:lnTo>
                  <a:pt x="130500" y="2728"/>
                </a:lnTo>
                <a:lnTo>
                  <a:pt x="126687" y="1681"/>
                </a:lnTo>
                <a:lnTo>
                  <a:pt x="123154" y="982"/>
                </a:lnTo>
                <a:lnTo>
                  <a:pt x="118813" y="517"/>
                </a:lnTo>
                <a:lnTo>
                  <a:pt x="113935" y="208"/>
                </a:lnTo>
                <a:lnTo>
                  <a:pt x="108699" y="0"/>
                </a:lnTo>
                <a:lnTo>
                  <a:pt x="103223" y="855"/>
                </a:lnTo>
                <a:lnTo>
                  <a:pt x="97589" y="2417"/>
                </a:lnTo>
                <a:lnTo>
                  <a:pt x="91848" y="4450"/>
                </a:lnTo>
                <a:lnTo>
                  <a:pt x="86036" y="6797"/>
                </a:lnTo>
                <a:lnTo>
                  <a:pt x="80178" y="9355"/>
                </a:lnTo>
                <a:lnTo>
                  <a:pt x="74288" y="12052"/>
                </a:lnTo>
                <a:lnTo>
                  <a:pt x="69369" y="14842"/>
                </a:lnTo>
                <a:lnTo>
                  <a:pt x="65097" y="17695"/>
                </a:lnTo>
                <a:lnTo>
                  <a:pt x="61258" y="20588"/>
                </a:lnTo>
                <a:lnTo>
                  <a:pt x="57705" y="24502"/>
                </a:lnTo>
                <a:lnTo>
                  <a:pt x="54345" y="29095"/>
                </a:lnTo>
                <a:lnTo>
                  <a:pt x="51113" y="34141"/>
                </a:lnTo>
                <a:lnTo>
                  <a:pt x="47965" y="39491"/>
                </a:lnTo>
                <a:lnTo>
                  <a:pt x="44875" y="45040"/>
                </a:lnTo>
                <a:lnTo>
                  <a:pt x="41823" y="50725"/>
                </a:lnTo>
                <a:lnTo>
                  <a:pt x="39788" y="56499"/>
                </a:lnTo>
                <a:lnTo>
                  <a:pt x="38432" y="62333"/>
                </a:lnTo>
                <a:lnTo>
                  <a:pt x="37527" y="68207"/>
                </a:lnTo>
                <a:lnTo>
                  <a:pt x="37916" y="74107"/>
                </a:lnTo>
                <a:lnTo>
                  <a:pt x="39168" y="80025"/>
                </a:lnTo>
                <a:lnTo>
                  <a:pt x="40995" y="85954"/>
                </a:lnTo>
                <a:lnTo>
                  <a:pt x="43205" y="91891"/>
                </a:lnTo>
                <a:lnTo>
                  <a:pt x="45671" y="97834"/>
                </a:lnTo>
                <a:lnTo>
                  <a:pt x="48306" y="103780"/>
                </a:lnTo>
                <a:lnTo>
                  <a:pt x="52048" y="109728"/>
                </a:lnTo>
                <a:lnTo>
                  <a:pt x="56527" y="115679"/>
                </a:lnTo>
                <a:lnTo>
                  <a:pt x="61497" y="121630"/>
                </a:lnTo>
                <a:lnTo>
                  <a:pt x="65803" y="127581"/>
                </a:lnTo>
                <a:lnTo>
                  <a:pt x="69665" y="133534"/>
                </a:lnTo>
                <a:lnTo>
                  <a:pt x="73232" y="139486"/>
                </a:lnTo>
                <a:lnTo>
                  <a:pt x="77595" y="145439"/>
                </a:lnTo>
                <a:lnTo>
                  <a:pt x="82488" y="151392"/>
                </a:lnTo>
                <a:lnTo>
                  <a:pt x="87734" y="157344"/>
                </a:lnTo>
                <a:lnTo>
                  <a:pt x="98855" y="169251"/>
                </a:lnTo>
                <a:lnTo>
                  <a:pt x="104598" y="175204"/>
                </a:lnTo>
                <a:lnTo>
                  <a:pt x="110412" y="180165"/>
                </a:lnTo>
                <a:lnTo>
                  <a:pt x="116271" y="184464"/>
                </a:lnTo>
                <a:lnTo>
                  <a:pt x="122163" y="188323"/>
                </a:lnTo>
                <a:lnTo>
                  <a:pt x="128075" y="190895"/>
                </a:lnTo>
                <a:lnTo>
                  <a:pt x="134000" y="192611"/>
                </a:lnTo>
                <a:lnTo>
                  <a:pt x="151805" y="19604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SMARTInkAnnotation21"/>
          <p:cNvSpPr>
            <a:spLocks/>
          </p:cNvSpPr>
          <p:nvPr/>
        </p:nvSpPr>
        <p:spPr bwMode="auto">
          <a:xfrm>
            <a:off x="5705475" y="5670550"/>
            <a:ext cx="134938" cy="258763"/>
          </a:xfrm>
          <a:custGeom>
            <a:avLst/>
            <a:gdLst>
              <a:gd name="T0" fmla="*/ 0 w 133947"/>
              <a:gd name="T1" fmla="*/ 258696 h 258796"/>
              <a:gd name="T2" fmla="*/ 19385 w 133947"/>
              <a:gd name="T3" fmla="*/ 239740 h 258796"/>
              <a:gd name="T4" fmla="*/ 25097 w 133947"/>
              <a:gd name="T5" fmla="*/ 232173 h 258796"/>
              <a:gd name="T6" fmla="*/ 28903 w 133947"/>
              <a:gd name="T7" fmla="*/ 225145 h 258796"/>
              <a:gd name="T8" fmla="*/ 34148 w 133947"/>
              <a:gd name="T9" fmla="*/ 211055 h 258796"/>
              <a:gd name="T10" fmla="*/ 39860 w 133947"/>
              <a:gd name="T11" fmla="*/ 194874 h 258796"/>
              <a:gd name="T12" fmla="*/ 40774 w 133947"/>
              <a:gd name="T13" fmla="*/ 187386 h 258796"/>
              <a:gd name="T14" fmla="*/ 40369 w 133947"/>
              <a:gd name="T15" fmla="*/ 180410 h 258796"/>
              <a:gd name="T16" fmla="*/ 39086 w 133947"/>
              <a:gd name="T17" fmla="*/ 173776 h 258796"/>
              <a:gd name="T18" fmla="*/ 38231 w 133947"/>
              <a:gd name="T19" fmla="*/ 166378 h 258796"/>
              <a:gd name="T20" fmla="*/ 37661 w 133947"/>
              <a:gd name="T21" fmla="*/ 158470 h 258796"/>
              <a:gd name="T22" fmla="*/ 37280 w 133947"/>
              <a:gd name="T23" fmla="*/ 150222 h 258796"/>
              <a:gd name="T24" fmla="*/ 36857 w 133947"/>
              <a:gd name="T25" fmla="*/ 133124 h 258796"/>
              <a:gd name="T26" fmla="*/ 36585 w 133947"/>
              <a:gd name="T27" fmla="*/ 102643 h 258796"/>
              <a:gd name="T28" fmla="*/ 35547 w 133947"/>
              <a:gd name="T29" fmla="*/ 95152 h 258796"/>
              <a:gd name="T30" fmla="*/ 33843 w 133947"/>
              <a:gd name="T31" fmla="*/ 87182 h 258796"/>
              <a:gd name="T32" fmla="*/ 31691 w 133947"/>
              <a:gd name="T33" fmla="*/ 78894 h 258796"/>
              <a:gd name="T34" fmla="*/ 29243 w 133947"/>
              <a:gd name="T35" fmla="*/ 71386 h 258796"/>
              <a:gd name="T36" fmla="*/ 26595 w 133947"/>
              <a:gd name="T37" fmla="*/ 64396 h 258796"/>
              <a:gd name="T38" fmla="*/ 23817 w 133947"/>
              <a:gd name="T39" fmla="*/ 57753 h 258796"/>
              <a:gd name="T40" fmla="*/ 21964 w 133947"/>
              <a:gd name="T41" fmla="*/ 52330 h 258796"/>
              <a:gd name="T42" fmla="*/ 20728 w 133947"/>
              <a:gd name="T43" fmla="*/ 47725 h 258796"/>
              <a:gd name="T44" fmla="*/ 19905 w 133947"/>
              <a:gd name="T45" fmla="*/ 43662 h 258796"/>
              <a:gd name="T46" fmla="*/ 19356 w 133947"/>
              <a:gd name="T47" fmla="*/ 38971 h 258796"/>
              <a:gd name="T48" fmla="*/ 18990 w 133947"/>
              <a:gd name="T49" fmla="*/ 33861 h 258796"/>
              <a:gd name="T50" fmla="*/ 18583 w 133947"/>
              <a:gd name="T51" fmla="*/ 23883 h 258796"/>
              <a:gd name="T52" fmla="*/ 18403 w 133947"/>
              <a:gd name="T53" fmla="*/ 16142 h 258796"/>
              <a:gd name="T54" fmla="*/ 19369 w 133947"/>
              <a:gd name="T55" fmla="*/ 12688 h 258796"/>
              <a:gd name="T56" fmla="*/ 23149 w 133947"/>
              <a:gd name="T57" fmla="*/ 6208 h 258796"/>
              <a:gd name="T58" fmla="*/ 25575 w 133947"/>
              <a:gd name="T59" fmla="*/ 4082 h 258796"/>
              <a:gd name="T60" fmla="*/ 28209 w 133947"/>
              <a:gd name="T61" fmla="*/ 2668 h 258796"/>
              <a:gd name="T62" fmla="*/ 30979 w 133947"/>
              <a:gd name="T63" fmla="*/ 1723 h 258796"/>
              <a:gd name="T64" fmla="*/ 33840 w 133947"/>
              <a:gd name="T65" fmla="*/ 1094 h 258796"/>
              <a:gd name="T66" fmla="*/ 36761 w 133947"/>
              <a:gd name="T67" fmla="*/ 673 h 258796"/>
              <a:gd name="T68" fmla="*/ 39723 w 133947"/>
              <a:gd name="T69" fmla="*/ 394 h 258796"/>
              <a:gd name="T70" fmla="*/ 42712 w 133947"/>
              <a:gd name="T71" fmla="*/ 207 h 258796"/>
              <a:gd name="T72" fmla="*/ 45719 w 133947"/>
              <a:gd name="T73" fmla="*/ 82 h 258796"/>
              <a:gd name="T74" fmla="*/ 48738 w 133947"/>
              <a:gd name="T75" fmla="*/ 0 h 258796"/>
              <a:gd name="T76" fmla="*/ 52780 w 133947"/>
              <a:gd name="T77" fmla="*/ 937 h 258796"/>
              <a:gd name="T78" fmla="*/ 57502 w 133947"/>
              <a:gd name="T79" fmla="*/ 2553 h 258796"/>
              <a:gd name="T80" fmla="*/ 62680 w 133947"/>
              <a:gd name="T81" fmla="*/ 4620 h 258796"/>
              <a:gd name="T82" fmla="*/ 68160 w 133947"/>
              <a:gd name="T83" fmla="*/ 6993 h 258796"/>
              <a:gd name="T84" fmla="*/ 79660 w 133947"/>
              <a:gd name="T85" fmla="*/ 12271 h 258796"/>
              <a:gd name="T86" fmla="*/ 84552 w 133947"/>
              <a:gd name="T87" fmla="*/ 15068 h 258796"/>
              <a:gd name="T88" fmla="*/ 88828 w 133947"/>
              <a:gd name="T89" fmla="*/ 17926 h 258796"/>
              <a:gd name="T90" fmla="*/ 92694 w 133947"/>
              <a:gd name="T91" fmla="*/ 20819 h 258796"/>
              <a:gd name="T92" fmla="*/ 97298 w 133947"/>
              <a:gd name="T93" fmla="*/ 23743 h 258796"/>
              <a:gd name="T94" fmla="*/ 102397 w 133947"/>
              <a:gd name="T95" fmla="*/ 26685 h 258796"/>
              <a:gd name="T96" fmla="*/ 107826 w 133947"/>
              <a:gd name="T97" fmla="*/ 29634 h 258796"/>
              <a:gd name="T98" fmla="*/ 119266 w 133947"/>
              <a:gd name="T99" fmla="*/ 35558 h 258796"/>
              <a:gd name="T100" fmla="*/ 125158 w 133947"/>
              <a:gd name="T101" fmla="*/ 38528 h 258796"/>
              <a:gd name="T102" fmla="*/ 129085 w 133947"/>
              <a:gd name="T103" fmla="*/ 41500 h 258796"/>
              <a:gd name="T104" fmla="*/ 131703 w 133947"/>
              <a:gd name="T105" fmla="*/ 44471 h 258796"/>
              <a:gd name="T106" fmla="*/ 136941 w 133947"/>
              <a:gd name="T107" fmla="*/ 53391 h 25879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3947"/>
              <a:gd name="T163" fmla="*/ 0 h 258796"/>
              <a:gd name="T164" fmla="*/ 133947 w 133947"/>
              <a:gd name="T165" fmla="*/ 258796 h 25879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3947" h="258796">
                <a:moveTo>
                  <a:pt x="0" y="258795"/>
                </a:moveTo>
                <a:lnTo>
                  <a:pt x="18962" y="239833"/>
                </a:lnTo>
                <a:lnTo>
                  <a:pt x="24548" y="232263"/>
                </a:lnTo>
                <a:lnTo>
                  <a:pt x="28271" y="225232"/>
                </a:lnTo>
                <a:lnTo>
                  <a:pt x="33401" y="211136"/>
                </a:lnTo>
                <a:lnTo>
                  <a:pt x="38988" y="194949"/>
                </a:lnTo>
                <a:lnTo>
                  <a:pt x="39883" y="187458"/>
                </a:lnTo>
                <a:lnTo>
                  <a:pt x="39487" y="180479"/>
                </a:lnTo>
                <a:lnTo>
                  <a:pt x="38231" y="173842"/>
                </a:lnTo>
                <a:lnTo>
                  <a:pt x="37394" y="166441"/>
                </a:lnTo>
                <a:lnTo>
                  <a:pt x="36836" y="158530"/>
                </a:lnTo>
                <a:lnTo>
                  <a:pt x="36464" y="150279"/>
                </a:lnTo>
                <a:lnTo>
                  <a:pt x="36050" y="133175"/>
                </a:lnTo>
                <a:lnTo>
                  <a:pt x="35784" y="102682"/>
                </a:lnTo>
                <a:lnTo>
                  <a:pt x="34770" y="95188"/>
                </a:lnTo>
                <a:lnTo>
                  <a:pt x="33102" y="87215"/>
                </a:lnTo>
                <a:lnTo>
                  <a:pt x="30998" y="78924"/>
                </a:lnTo>
                <a:lnTo>
                  <a:pt x="28603" y="71413"/>
                </a:lnTo>
                <a:lnTo>
                  <a:pt x="26014" y="64420"/>
                </a:lnTo>
                <a:lnTo>
                  <a:pt x="23296" y="57774"/>
                </a:lnTo>
                <a:lnTo>
                  <a:pt x="21484" y="52351"/>
                </a:lnTo>
                <a:lnTo>
                  <a:pt x="20275" y="47743"/>
                </a:lnTo>
                <a:lnTo>
                  <a:pt x="19470" y="43680"/>
                </a:lnTo>
                <a:lnTo>
                  <a:pt x="18933" y="38986"/>
                </a:lnTo>
                <a:lnTo>
                  <a:pt x="18576" y="33873"/>
                </a:lnTo>
                <a:lnTo>
                  <a:pt x="18178" y="23892"/>
                </a:lnTo>
                <a:lnTo>
                  <a:pt x="18001" y="16148"/>
                </a:lnTo>
                <a:lnTo>
                  <a:pt x="18946" y="12694"/>
                </a:lnTo>
                <a:lnTo>
                  <a:pt x="22642" y="6211"/>
                </a:lnTo>
                <a:lnTo>
                  <a:pt x="25016" y="4085"/>
                </a:lnTo>
                <a:lnTo>
                  <a:pt x="27592" y="2668"/>
                </a:lnTo>
                <a:lnTo>
                  <a:pt x="30301" y="1723"/>
                </a:lnTo>
                <a:lnTo>
                  <a:pt x="33099" y="1094"/>
                </a:lnTo>
                <a:lnTo>
                  <a:pt x="35957" y="673"/>
                </a:lnTo>
                <a:lnTo>
                  <a:pt x="38854" y="394"/>
                </a:lnTo>
                <a:lnTo>
                  <a:pt x="41778" y="207"/>
                </a:lnTo>
                <a:lnTo>
                  <a:pt x="44719" y="82"/>
                </a:lnTo>
                <a:lnTo>
                  <a:pt x="47672" y="0"/>
                </a:lnTo>
                <a:lnTo>
                  <a:pt x="51625" y="937"/>
                </a:lnTo>
                <a:lnTo>
                  <a:pt x="56245" y="2553"/>
                </a:lnTo>
                <a:lnTo>
                  <a:pt x="61309" y="4623"/>
                </a:lnTo>
                <a:lnTo>
                  <a:pt x="66669" y="6996"/>
                </a:lnTo>
                <a:lnTo>
                  <a:pt x="77918" y="12277"/>
                </a:lnTo>
                <a:lnTo>
                  <a:pt x="82703" y="15074"/>
                </a:lnTo>
                <a:lnTo>
                  <a:pt x="86885" y="17932"/>
                </a:lnTo>
                <a:lnTo>
                  <a:pt x="90666" y="20828"/>
                </a:lnTo>
                <a:lnTo>
                  <a:pt x="95170" y="23752"/>
                </a:lnTo>
                <a:lnTo>
                  <a:pt x="100158" y="26694"/>
                </a:lnTo>
                <a:lnTo>
                  <a:pt x="105468" y="29646"/>
                </a:lnTo>
                <a:lnTo>
                  <a:pt x="116658" y="35573"/>
                </a:lnTo>
                <a:lnTo>
                  <a:pt x="122421" y="38543"/>
                </a:lnTo>
                <a:lnTo>
                  <a:pt x="126262" y="41515"/>
                </a:lnTo>
                <a:lnTo>
                  <a:pt x="128823" y="44489"/>
                </a:lnTo>
                <a:lnTo>
                  <a:pt x="133946" y="534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SMARTInkAnnotation22"/>
          <p:cNvSpPr>
            <a:spLocks/>
          </p:cNvSpPr>
          <p:nvPr/>
        </p:nvSpPr>
        <p:spPr bwMode="auto">
          <a:xfrm>
            <a:off x="5884863" y="5697538"/>
            <a:ext cx="133350" cy="212725"/>
          </a:xfrm>
          <a:custGeom>
            <a:avLst/>
            <a:gdLst>
              <a:gd name="T0" fmla="*/ 4677 w 133946"/>
              <a:gd name="T1" fmla="*/ 40971 h 213741"/>
              <a:gd name="T2" fmla="*/ 9584 w 133946"/>
              <a:gd name="T3" fmla="*/ 60267 h 213741"/>
              <a:gd name="T4" fmla="*/ 14050 w 133946"/>
              <a:gd name="T5" fmla="*/ 77647 h 213741"/>
              <a:gd name="T6" fmla="*/ 16035 w 133946"/>
              <a:gd name="T7" fmla="*/ 91892 h 213741"/>
              <a:gd name="T8" fmla="*/ 19527 w 133946"/>
              <a:gd name="T9" fmla="*/ 107352 h 213741"/>
              <a:gd name="T10" fmla="*/ 23364 w 133946"/>
              <a:gd name="T11" fmla="*/ 124005 h 213741"/>
              <a:gd name="T12" fmla="*/ 25068 w 133946"/>
              <a:gd name="T13" fmla="*/ 141186 h 213741"/>
              <a:gd name="T14" fmla="*/ 28438 w 133946"/>
              <a:gd name="T15" fmla="*/ 155996 h 213741"/>
              <a:gd name="T16" fmla="*/ 33198 w 133946"/>
              <a:gd name="T17" fmla="*/ 169098 h 213741"/>
              <a:gd name="T18" fmla="*/ 38578 w 133946"/>
              <a:gd name="T19" fmla="*/ 181441 h 213741"/>
              <a:gd name="T20" fmla="*/ 41620 w 133946"/>
              <a:gd name="T21" fmla="*/ 190842 h 213741"/>
              <a:gd name="T22" fmla="*/ 43952 w 133946"/>
              <a:gd name="T23" fmla="*/ 198278 h 213741"/>
              <a:gd name="T24" fmla="*/ 48250 w 133946"/>
              <a:gd name="T25" fmla="*/ 204845 h 213741"/>
              <a:gd name="T26" fmla="*/ 53425 w 133946"/>
              <a:gd name="T27" fmla="*/ 208415 h 213741"/>
              <a:gd name="T28" fmla="*/ 58988 w 133946"/>
              <a:gd name="T29" fmla="*/ 210001 h 213741"/>
              <a:gd name="T30" fmla="*/ 64724 w 133946"/>
              <a:gd name="T31" fmla="*/ 210707 h 213741"/>
              <a:gd name="T32" fmla="*/ 70538 w 133946"/>
              <a:gd name="T33" fmla="*/ 208412 h 213741"/>
              <a:gd name="T34" fmla="*/ 77363 w 133946"/>
              <a:gd name="T35" fmla="*/ 204131 h 213741"/>
              <a:gd name="T36" fmla="*/ 86924 w 133946"/>
              <a:gd name="T37" fmla="*/ 198969 h 213741"/>
              <a:gd name="T38" fmla="*/ 95088 w 133946"/>
              <a:gd name="T39" fmla="*/ 190805 h 213741"/>
              <a:gd name="T40" fmla="*/ 101003 w 133946"/>
              <a:gd name="T41" fmla="*/ 180656 h 213741"/>
              <a:gd name="T42" fmla="*/ 103630 w 133946"/>
              <a:gd name="T43" fmla="*/ 169625 h 213741"/>
              <a:gd name="T44" fmla="*/ 107409 w 133946"/>
              <a:gd name="T45" fmla="*/ 155594 h 213741"/>
              <a:gd name="T46" fmla="*/ 112351 w 133946"/>
              <a:gd name="T47" fmla="*/ 140554 h 213741"/>
              <a:gd name="T48" fmla="*/ 117811 w 133946"/>
              <a:gd name="T49" fmla="*/ 127349 h 213741"/>
              <a:gd name="T50" fmla="*/ 120891 w 133946"/>
              <a:gd name="T51" fmla="*/ 112351 h 213741"/>
              <a:gd name="T52" fmla="*/ 123238 w 133946"/>
              <a:gd name="T53" fmla="*/ 96883 h 213741"/>
              <a:gd name="T54" fmla="*/ 127545 w 133946"/>
              <a:gd name="T55" fmla="*/ 83487 h 213741"/>
              <a:gd name="T56" fmla="*/ 130111 w 133946"/>
              <a:gd name="T57" fmla="*/ 71014 h 213741"/>
              <a:gd name="T58" fmla="*/ 131253 w 133946"/>
              <a:gd name="T59" fmla="*/ 58948 h 213741"/>
              <a:gd name="T60" fmla="*/ 131985 w 133946"/>
              <a:gd name="T61" fmla="*/ 37871 h 213741"/>
              <a:gd name="T62" fmla="*/ 132165 w 133946"/>
              <a:gd name="T63" fmla="*/ 0 h 21374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3946"/>
              <a:gd name="T97" fmla="*/ 0 h 213741"/>
              <a:gd name="T98" fmla="*/ 133946 w 133946"/>
              <a:gd name="T99" fmla="*/ 213741 h 21374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3946" h="213741">
                <a:moveTo>
                  <a:pt x="0" y="17859"/>
                </a:moveTo>
                <a:lnTo>
                  <a:pt x="4740" y="41562"/>
                </a:lnTo>
                <a:lnTo>
                  <a:pt x="7129" y="51520"/>
                </a:lnTo>
                <a:lnTo>
                  <a:pt x="9713" y="61135"/>
                </a:lnTo>
                <a:lnTo>
                  <a:pt x="12429" y="70523"/>
                </a:lnTo>
                <a:lnTo>
                  <a:pt x="14239" y="78765"/>
                </a:lnTo>
                <a:lnTo>
                  <a:pt x="15446" y="86244"/>
                </a:lnTo>
                <a:lnTo>
                  <a:pt x="16251" y="93215"/>
                </a:lnTo>
                <a:lnTo>
                  <a:pt x="17778" y="100839"/>
                </a:lnTo>
                <a:lnTo>
                  <a:pt x="19790" y="108898"/>
                </a:lnTo>
                <a:lnTo>
                  <a:pt x="22124" y="117247"/>
                </a:lnTo>
                <a:lnTo>
                  <a:pt x="23678" y="125790"/>
                </a:lnTo>
                <a:lnTo>
                  <a:pt x="24715" y="134462"/>
                </a:lnTo>
                <a:lnTo>
                  <a:pt x="25406" y="143219"/>
                </a:lnTo>
                <a:lnTo>
                  <a:pt x="26859" y="151042"/>
                </a:lnTo>
                <a:lnTo>
                  <a:pt x="28821" y="158242"/>
                </a:lnTo>
                <a:lnTo>
                  <a:pt x="31120" y="165025"/>
                </a:lnTo>
                <a:lnTo>
                  <a:pt x="33645" y="171532"/>
                </a:lnTo>
                <a:lnTo>
                  <a:pt x="36320" y="177855"/>
                </a:lnTo>
                <a:lnTo>
                  <a:pt x="39097" y="184054"/>
                </a:lnTo>
                <a:lnTo>
                  <a:pt x="40947" y="189179"/>
                </a:lnTo>
                <a:lnTo>
                  <a:pt x="42181" y="193589"/>
                </a:lnTo>
                <a:lnTo>
                  <a:pt x="43003" y="197520"/>
                </a:lnTo>
                <a:lnTo>
                  <a:pt x="44543" y="201133"/>
                </a:lnTo>
                <a:lnTo>
                  <a:pt x="46563" y="204534"/>
                </a:lnTo>
                <a:lnTo>
                  <a:pt x="48901" y="207794"/>
                </a:lnTo>
                <a:lnTo>
                  <a:pt x="51452" y="209966"/>
                </a:lnTo>
                <a:lnTo>
                  <a:pt x="54145" y="211415"/>
                </a:lnTo>
                <a:lnTo>
                  <a:pt x="56933" y="212381"/>
                </a:lnTo>
                <a:lnTo>
                  <a:pt x="59783" y="213025"/>
                </a:lnTo>
                <a:lnTo>
                  <a:pt x="62676" y="213454"/>
                </a:lnTo>
                <a:lnTo>
                  <a:pt x="65596" y="213740"/>
                </a:lnTo>
                <a:lnTo>
                  <a:pt x="68536" y="212939"/>
                </a:lnTo>
                <a:lnTo>
                  <a:pt x="71488" y="211412"/>
                </a:lnTo>
                <a:lnTo>
                  <a:pt x="74447" y="209402"/>
                </a:lnTo>
                <a:lnTo>
                  <a:pt x="78405" y="207070"/>
                </a:lnTo>
                <a:lnTo>
                  <a:pt x="83028" y="204523"/>
                </a:lnTo>
                <a:lnTo>
                  <a:pt x="88094" y="201833"/>
                </a:lnTo>
                <a:lnTo>
                  <a:pt x="92464" y="198055"/>
                </a:lnTo>
                <a:lnTo>
                  <a:pt x="96369" y="193552"/>
                </a:lnTo>
                <a:lnTo>
                  <a:pt x="99965" y="188566"/>
                </a:lnTo>
                <a:lnTo>
                  <a:pt x="102362" y="183257"/>
                </a:lnTo>
                <a:lnTo>
                  <a:pt x="103960" y="177734"/>
                </a:lnTo>
                <a:lnTo>
                  <a:pt x="105025" y="172067"/>
                </a:lnTo>
                <a:lnTo>
                  <a:pt x="106728" y="165313"/>
                </a:lnTo>
                <a:lnTo>
                  <a:pt x="108855" y="157834"/>
                </a:lnTo>
                <a:lnTo>
                  <a:pt x="111265" y="149871"/>
                </a:lnTo>
                <a:lnTo>
                  <a:pt x="113864" y="142578"/>
                </a:lnTo>
                <a:lnTo>
                  <a:pt x="116590" y="135731"/>
                </a:lnTo>
                <a:lnTo>
                  <a:pt x="119398" y="129182"/>
                </a:lnTo>
                <a:lnTo>
                  <a:pt x="121271" y="121841"/>
                </a:lnTo>
                <a:lnTo>
                  <a:pt x="122519" y="113969"/>
                </a:lnTo>
                <a:lnTo>
                  <a:pt x="123351" y="105745"/>
                </a:lnTo>
                <a:lnTo>
                  <a:pt x="124898" y="98278"/>
                </a:lnTo>
                <a:lnTo>
                  <a:pt x="126922" y="91315"/>
                </a:lnTo>
                <a:lnTo>
                  <a:pt x="129263" y="84690"/>
                </a:lnTo>
                <a:lnTo>
                  <a:pt x="130824" y="78288"/>
                </a:lnTo>
                <a:lnTo>
                  <a:pt x="131864" y="72036"/>
                </a:lnTo>
                <a:lnTo>
                  <a:pt x="132558" y="65883"/>
                </a:lnTo>
                <a:lnTo>
                  <a:pt x="133021" y="59797"/>
                </a:lnTo>
                <a:lnTo>
                  <a:pt x="133328" y="53755"/>
                </a:lnTo>
                <a:lnTo>
                  <a:pt x="133763" y="38417"/>
                </a:lnTo>
                <a:lnTo>
                  <a:pt x="133929" y="18097"/>
                </a:lnTo>
                <a:lnTo>
                  <a:pt x="13394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SMARTInkAnnotation23"/>
          <p:cNvSpPr>
            <a:spLocks/>
          </p:cNvSpPr>
          <p:nvPr/>
        </p:nvSpPr>
        <p:spPr bwMode="auto">
          <a:xfrm>
            <a:off x="6072188" y="5732463"/>
            <a:ext cx="125412" cy="187325"/>
          </a:xfrm>
          <a:custGeom>
            <a:avLst/>
            <a:gdLst>
              <a:gd name="T0" fmla="*/ 114124 w 124339"/>
              <a:gd name="T1" fmla="*/ 21295 h 187319"/>
              <a:gd name="T2" fmla="*/ 113798 w 124339"/>
              <a:gd name="T3" fmla="*/ 11664 h 187319"/>
              <a:gd name="T4" fmla="*/ 109241 w 124339"/>
              <a:gd name="T5" fmla="*/ 5070 h 187319"/>
              <a:gd name="T6" fmla="*/ 100428 w 124339"/>
              <a:gd name="T7" fmla="*/ 2139 h 187319"/>
              <a:gd name="T8" fmla="*/ 92438 w 124339"/>
              <a:gd name="T9" fmla="*/ 837 h 187319"/>
              <a:gd name="T10" fmla="*/ 84476 w 124339"/>
              <a:gd name="T11" fmla="*/ 258 h 187319"/>
              <a:gd name="T12" fmla="*/ 68545 w 124339"/>
              <a:gd name="T13" fmla="*/ 924 h 187319"/>
              <a:gd name="T14" fmla="*/ 56889 w 124339"/>
              <a:gd name="T15" fmla="*/ 4596 h 187319"/>
              <a:gd name="T16" fmla="*/ 44921 w 124339"/>
              <a:gd name="T17" fmla="*/ 9535 h 187319"/>
              <a:gd name="T18" fmla="*/ 32814 w 124339"/>
              <a:gd name="T19" fmla="*/ 16032 h 187319"/>
              <a:gd name="T20" fmla="*/ 20647 w 124339"/>
              <a:gd name="T21" fmla="*/ 25534 h 187319"/>
              <a:gd name="T22" fmla="*/ 7212 w 124339"/>
              <a:gd name="T23" fmla="*/ 37299 h 187319"/>
              <a:gd name="T24" fmla="*/ 2820 w 124339"/>
              <a:gd name="T25" fmla="*/ 46561 h 187319"/>
              <a:gd name="T26" fmla="*/ 866 w 124339"/>
              <a:gd name="T27" fmla="*/ 56303 h 187319"/>
              <a:gd name="T28" fmla="*/ 0 w 124339"/>
              <a:gd name="T29" fmla="*/ 63938 h 187319"/>
              <a:gd name="T30" fmla="*/ 2329 w 124339"/>
              <a:gd name="T31" fmla="*/ 70639 h 187319"/>
              <a:gd name="T32" fmla="*/ 6758 w 124339"/>
              <a:gd name="T33" fmla="*/ 76926 h 187319"/>
              <a:gd name="T34" fmla="*/ 12120 w 124339"/>
              <a:gd name="T35" fmla="*/ 83029 h 187319"/>
              <a:gd name="T36" fmla="*/ 17898 w 124339"/>
              <a:gd name="T37" fmla="*/ 86402 h 187319"/>
              <a:gd name="T38" fmla="*/ 24876 w 124339"/>
              <a:gd name="T39" fmla="*/ 88893 h 187319"/>
              <a:gd name="T40" fmla="*/ 34765 w 124339"/>
              <a:gd name="T41" fmla="*/ 93308 h 187319"/>
              <a:gd name="T42" fmla="*/ 43234 w 124339"/>
              <a:gd name="T43" fmla="*/ 95931 h 187319"/>
              <a:gd name="T44" fmla="*/ 51407 w 124339"/>
              <a:gd name="T45" fmla="*/ 96105 h 187319"/>
              <a:gd name="T46" fmla="*/ 61829 w 124339"/>
              <a:gd name="T47" fmla="*/ 92875 h 187319"/>
              <a:gd name="T48" fmla="*/ 73247 w 124339"/>
              <a:gd name="T49" fmla="*/ 90778 h 187319"/>
              <a:gd name="T50" fmla="*/ 84091 w 124339"/>
              <a:gd name="T51" fmla="*/ 88854 h 187319"/>
              <a:gd name="T52" fmla="*/ 92305 w 124339"/>
              <a:gd name="T53" fmla="*/ 84692 h 187319"/>
              <a:gd name="T54" fmla="*/ 102064 w 124339"/>
              <a:gd name="T55" fmla="*/ 82179 h 187319"/>
              <a:gd name="T56" fmla="*/ 117286 w 124339"/>
              <a:gd name="T57" fmla="*/ 79443 h 187319"/>
              <a:gd name="T58" fmla="*/ 122331 w 124339"/>
              <a:gd name="T59" fmla="*/ 75545 h 187319"/>
              <a:gd name="T60" fmla="*/ 125250 w 124339"/>
              <a:gd name="T61" fmla="*/ 75797 h 187319"/>
              <a:gd name="T62" fmla="*/ 127450 w 124339"/>
              <a:gd name="T63" fmla="*/ 84655 h 187319"/>
              <a:gd name="T64" fmla="*/ 126567 w 124339"/>
              <a:gd name="T65" fmla="*/ 144952 h 187319"/>
              <a:gd name="T66" fmla="*/ 122721 w 124339"/>
              <a:gd name="T67" fmla="*/ 152953 h 187319"/>
              <a:gd name="T68" fmla="*/ 120334 w 124339"/>
              <a:gd name="T69" fmla="*/ 162462 h 187319"/>
              <a:gd name="T70" fmla="*/ 119272 w 124339"/>
              <a:gd name="T71" fmla="*/ 172313 h 187319"/>
              <a:gd name="T72" fmla="*/ 118423 w 124339"/>
              <a:gd name="T73" fmla="*/ 187336 h 18731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4339"/>
              <a:gd name="T112" fmla="*/ 0 h 187319"/>
              <a:gd name="T113" fmla="*/ 124339 w 124339"/>
              <a:gd name="T114" fmla="*/ 187319 h 18731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4339" h="187319">
                <a:moveTo>
                  <a:pt x="106480" y="35513"/>
                </a:moveTo>
                <a:lnTo>
                  <a:pt x="111220" y="21292"/>
                </a:lnTo>
                <a:lnTo>
                  <a:pt x="111624" y="16110"/>
                </a:lnTo>
                <a:lnTo>
                  <a:pt x="110902" y="11664"/>
                </a:lnTo>
                <a:lnTo>
                  <a:pt x="109428" y="7708"/>
                </a:lnTo>
                <a:lnTo>
                  <a:pt x="106460" y="5070"/>
                </a:lnTo>
                <a:lnTo>
                  <a:pt x="102499" y="3311"/>
                </a:lnTo>
                <a:lnTo>
                  <a:pt x="97872" y="2139"/>
                </a:lnTo>
                <a:lnTo>
                  <a:pt x="93796" y="1357"/>
                </a:lnTo>
                <a:lnTo>
                  <a:pt x="90086" y="837"/>
                </a:lnTo>
                <a:lnTo>
                  <a:pt x="86621" y="489"/>
                </a:lnTo>
                <a:lnTo>
                  <a:pt x="82326" y="258"/>
                </a:lnTo>
                <a:lnTo>
                  <a:pt x="72263" y="0"/>
                </a:lnTo>
                <a:lnTo>
                  <a:pt x="66802" y="924"/>
                </a:lnTo>
                <a:lnTo>
                  <a:pt x="61176" y="2531"/>
                </a:lnTo>
                <a:lnTo>
                  <a:pt x="55441" y="4596"/>
                </a:lnTo>
                <a:lnTo>
                  <a:pt x="49634" y="6964"/>
                </a:lnTo>
                <a:lnTo>
                  <a:pt x="43778" y="9535"/>
                </a:lnTo>
                <a:lnTo>
                  <a:pt x="37889" y="12241"/>
                </a:lnTo>
                <a:lnTo>
                  <a:pt x="31979" y="16029"/>
                </a:lnTo>
                <a:lnTo>
                  <a:pt x="26055" y="20540"/>
                </a:lnTo>
                <a:lnTo>
                  <a:pt x="20121" y="25531"/>
                </a:lnTo>
                <a:lnTo>
                  <a:pt x="15173" y="29851"/>
                </a:lnTo>
                <a:lnTo>
                  <a:pt x="7028" y="37296"/>
                </a:lnTo>
                <a:lnTo>
                  <a:pt x="4460" y="41663"/>
                </a:lnTo>
                <a:lnTo>
                  <a:pt x="2748" y="46558"/>
                </a:lnTo>
                <a:lnTo>
                  <a:pt x="1607" y="51806"/>
                </a:lnTo>
                <a:lnTo>
                  <a:pt x="845" y="56297"/>
                </a:lnTo>
                <a:lnTo>
                  <a:pt x="338" y="60283"/>
                </a:lnTo>
                <a:lnTo>
                  <a:pt x="0" y="63932"/>
                </a:lnTo>
                <a:lnTo>
                  <a:pt x="767" y="67358"/>
                </a:lnTo>
                <a:lnTo>
                  <a:pt x="2269" y="70633"/>
                </a:lnTo>
                <a:lnTo>
                  <a:pt x="4264" y="73809"/>
                </a:lnTo>
                <a:lnTo>
                  <a:pt x="6586" y="76920"/>
                </a:lnTo>
                <a:lnTo>
                  <a:pt x="9126" y="79984"/>
                </a:lnTo>
                <a:lnTo>
                  <a:pt x="11811" y="83020"/>
                </a:lnTo>
                <a:lnTo>
                  <a:pt x="14595" y="85044"/>
                </a:lnTo>
                <a:lnTo>
                  <a:pt x="17442" y="86393"/>
                </a:lnTo>
                <a:lnTo>
                  <a:pt x="20332" y="87292"/>
                </a:lnTo>
                <a:lnTo>
                  <a:pt x="24243" y="88884"/>
                </a:lnTo>
                <a:lnTo>
                  <a:pt x="28835" y="90938"/>
                </a:lnTo>
                <a:lnTo>
                  <a:pt x="33881" y="93299"/>
                </a:lnTo>
                <a:lnTo>
                  <a:pt x="38237" y="94873"/>
                </a:lnTo>
                <a:lnTo>
                  <a:pt x="42133" y="95922"/>
                </a:lnTo>
                <a:lnTo>
                  <a:pt x="45723" y="96622"/>
                </a:lnTo>
                <a:lnTo>
                  <a:pt x="50099" y="96096"/>
                </a:lnTo>
                <a:lnTo>
                  <a:pt x="55002" y="94753"/>
                </a:lnTo>
                <a:lnTo>
                  <a:pt x="60256" y="92866"/>
                </a:lnTo>
                <a:lnTo>
                  <a:pt x="65742" y="91608"/>
                </a:lnTo>
                <a:lnTo>
                  <a:pt x="71383" y="90769"/>
                </a:lnTo>
                <a:lnTo>
                  <a:pt x="77129" y="90209"/>
                </a:lnTo>
                <a:lnTo>
                  <a:pt x="81952" y="88845"/>
                </a:lnTo>
                <a:lnTo>
                  <a:pt x="86159" y="86943"/>
                </a:lnTo>
                <a:lnTo>
                  <a:pt x="89956" y="84683"/>
                </a:lnTo>
                <a:lnTo>
                  <a:pt x="94472" y="83176"/>
                </a:lnTo>
                <a:lnTo>
                  <a:pt x="99467" y="82170"/>
                </a:lnTo>
                <a:lnTo>
                  <a:pt x="112260" y="80558"/>
                </a:lnTo>
                <a:lnTo>
                  <a:pt x="114302" y="79434"/>
                </a:lnTo>
                <a:lnTo>
                  <a:pt x="116655" y="77692"/>
                </a:lnTo>
                <a:lnTo>
                  <a:pt x="119217" y="75539"/>
                </a:lnTo>
                <a:lnTo>
                  <a:pt x="120924" y="75096"/>
                </a:lnTo>
                <a:lnTo>
                  <a:pt x="122063" y="75791"/>
                </a:lnTo>
                <a:lnTo>
                  <a:pt x="123890" y="79298"/>
                </a:lnTo>
                <a:lnTo>
                  <a:pt x="124207" y="84646"/>
                </a:lnTo>
                <a:lnTo>
                  <a:pt x="124338" y="140118"/>
                </a:lnTo>
                <a:lnTo>
                  <a:pt x="123346" y="144937"/>
                </a:lnTo>
                <a:lnTo>
                  <a:pt x="121694" y="149142"/>
                </a:lnTo>
                <a:lnTo>
                  <a:pt x="119598" y="152938"/>
                </a:lnTo>
                <a:lnTo>
                  <a:pt x="118202" y="157453"/>
                </a:lnTo>
                <a:lnTo>
                  <a:pt x="117271" y="162447"/>
                </a:lnTo>
                <a:lnTo>
                  <a:pt x="116650" y="167761"/>
                </a:lnTo>
                <a:lnTo>
                  <a:pt x="116237" y="172295"/>
                </a:lnTo>
                <a:lnTo>
                  <a:pt x="115961" y="176310"/>
                </a:lnTo>
                <a:lnTo>
                  <a:pt x="115409" y="18731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SMARTInkAnnotation24"/>
          <p:cNvSpPr>
            <a:spLocks/>
          </p:cNvSpPr>
          <p:nvPr/>
        </p:nvSpPr>
        <p:spPr bwMode="auto">
          <a:xfrm>
            <a:off x="6286500" y="5518150"/>
            <a:ext cx="25400" cy="295275"/>
          </a:xfrm>
          <a:custGeom>
            <a:avLst/>
            <a:gdLst>
              <a:gd name="T0" fmla="*/ 17962 w 25171"/>
              <a:gd name="T1" fmla="*/ 0 h 294681"/>
              <a:gd name="T2" fmla="*/ 22834 w 25171"/>
              <a:gd name="T3" fmla="*/ 19076 h 294681"/>
              <a:gd name="T4" fmla="*/ 24269 w 25171"/>
              <a:gd name="T5" fmla="*/ 27691 h 294681"/>
              <a:gd name="T6" fmla="*/ 25224 w 25171"/>
              <a:gd name="T7" fmla="*/ 36428 h 294681"/>
              <a:gd name="T8" fmla="*/ 25863 w 25171"/>
              <a:gd name="T9" fmla="*/ 45248 h 294681"/>
              <a:gd name="T10" fmla="*/ 25269 w 25171"/>
              <a:gd name="T11" fmla="*/ 55120 h 294681"/>
              <a:gd name="T12" fmla="*/ 23852 w 25171"/>
              <a:gd name="T13" fmla="*/ 65695 h 294681"/>
              <a:gd name="T14" fmla="*/ 21890 w 25171"/>
              <a:gd name="T15" fmla="*/ 76736 h 294681"/>
              <a:gd name="T16" fmla="*/ 20581 w 25171"/>
              <a:gd name="T17" fmla="*/ 87092 h 294681"/>
              <a:gd name="T18" fmla="*/ 19708 w 25171"/>
              <a:gd name="T19" fmla="*/ 96992 h 294681"/>
              <a:gd name="T20" fmla="*/ 19126 w 25171"/>
              <a:gd name="T21" fmla="*/ 106585 h 294681"/>
              <a:gd name="T22" fmla="*/ 18481 w 25171"/>
              <a:gd name="T23" fmla="*/ 127893 h 294681"/>
              <a:gd name="T24" fmla="*/ 18308 w 25171"/>
              <a:gd name="T25" fmla="*/ 139165 h 294681"/>
              <a:gd name="T26" fmla="*/ 17173 w 25171"/>
              <a:gd name="T27" fmla="*/ 149673 h 294681"/>
              <a:gd name="T28" fmla="*/ 15398 w 25171"/>
              <a:gd name="T29" fmla="*/ 159675 h 294681"/>
              <a:gd name="T30" fmla="*/ 13195 w 25171"/>
              <a:gd name="T31" fmla="*/ 169336 h 294681"/>
              <a:gd name="T32" fmla="*/ 11726 w 25171"/>
              <a:gd name="T33" fmla="*/ 179770 h 294681"/>
              <a:gd name="T34" fmla="*/ 10746 w 25171"/>
              <a:gd name="T35" fmla="*/ 190719 h 294681"/>
              <a:gd name="T36" fmla="*/ 10093 w 25171"/>
              <a:gd name="T37" fmla="*/ 202011 h 294681"/>
              <a:gd name="T38" fmla="*/ 9367 w 25171"/>
              <a:gd name="T39" fmla="*/ 222544 h 294681"/>
              <a:gd name="T40" fmla="*/ 9174 w 25171"/>
              <a:gd name="T41" fmla="*/ 232211 h 294681"/>
              <a:gd name="T42" fmla="*/ 8026 w 25171"/>
              <a:gd name="T43" fmla="*/ 240652 h 294681"/>
              <a:gd name="T44" fmla="*/ 6241 w 25171"/>
              <a:gd name="T45" fmla="*/ 248275 h 294681"/>
              <a:gd name="T46" fmla="*/ 4031 w 25171"/>
              <a:gd name="T47" fmla="*/ 255357 h 294681"/>
              <a:gd name="T48" fmla="*/ 2559 w 25171"/>
              <a:gd name="T49" fmla="*/ 261073 h 294681"/>
              <a:gd name="T50" fmla="*/ 1576 w 25171"/>
              <a:gd name="T51" fmla="*/ 265884 h 294681"/>
              <a:gd name="T52" fmla="*/ 920 w 25171"/>
              <a:gd name="T53" fmla="*/ 270087 h 294681"/>
              <a:gd name="T54" fmla="*/ 484 w 25171"/>
              <a:gd name="T55" fmla="*/ 274888 h 294681"/>
              <a:gd name="T56" fmla="*/ 194 w 25171"/>
              <a:gd name="T57" fmla="*/ 280082 h 294681"/>
              <a:gd name="T58" fmla="*/ 0 w 25171"/>
              <a:gd name="T59" fmla="*/ 285543 h 294681"/>
              <a:gd name="T60" fmla="*/ 890 w 25171"/>
              <a:gd name="T61" fmla="*/ 289185 h 294681"/>
              <a:gd name="T62" fmla="*/ 2504 w 25171"/>
              <a:gd name="T63" fmla="*/ 291611 h 294681"/>
              <a:gd name="T64" fmla="*/ 8788 w 25171"/>
              <a:gd name="T65" fmla="*/ 296465 h 29468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171"/>
              <a:gd name="T100" fmla="*/ 0 h 294681"/>
              <a:gd name="T101" fmla="*/ 25171 w 25171"/>
              <a:gd name="T102" fmla="*/ 294681 h 29468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171" h="294681">
                <a:moveTo>
                  <a:pt x="17481" y="0"/>
                </a:moveTo>
                <a:lnTo>
                  <a:pt x="22222" y="18962"/>
                </a:lnTo>
                <a:lnTo>
                  <a:pt x="23618" y="27524"/>
                </a:lnTo>
                <a:lnTo>
                  <a:pt x="24549" y="36209"/>
                </a:lnTo>
                <a:lnTo>
                  <a:pt x="25170" y="44975"/>
                </a:lnTo>
                <a:lnTo>
                  <a:pt x="24591" y="54788"/>
                </a:lnTo>
                <a:lnTo>
                  <a:pt x="23213" y="65299"/>
                </a:lnTo>
                <a:lnTo>
                  <a:pt x="21303" y="76274"/>
                </a:lnTo>
                <a:lnTo>
                  <a:pt x="20029" y="86568"/>
                </a:lnTo>
                <a:lnTo>
                  <a:pt x="19180" y="96408"/>
                </a:lnTo>
                <a:lnTo>
                  <a:pt x="18614" y="105943"/>
                </a:lnTo>
                <a:lnTo>
                  <a:pt x="17985" y="127123"/>
                </a:lnTo>
                <a:lnTo>
                  <a:pt x="17817" y="138327"/>
                </a:lnTo>
                <a:lnTo>
                  <a:pt x="16713" y="148772"/>
                </a:lnTo>
                <a:lnTo>
                  <a:pt x="14985" y="158713"/>
                </a:lnTo>
                <a:lnTo>
                  <a:pt x="12841" y="168316"/>
                </a:lnTo>
                <a:lnTo>
                  <a:pt x="11411" y="178687"/>
                </a:lnTo>
                <a:lnTo>
                  <a:pt x="10458" y="189570"/>
                </a:lnTo>
                <a:lnTo>
                  <a:pt x="9823" y="200794"/>
                </a:lnTo>
                <a:lnTo>
                  <a:pt x="9116" y="221203"/>
                </a:lnTo>
                <a:lnTo>
                  <a:pt x="8928" y="230813"/>
                </a:lnTo>
                <a:lnTo>
                  <a:pt x="7811" y="239203"/>
                </a:lnTo>
                <a:lnTo>
                  <a:pt x="6074" y="246781"/>
                </a:lnTo>
                <a:lnTo>
                  <a:pt x="3923" y="253818"/>
                </a:lnTo>
                <a:lnTo>
                  <a:pt x="2490" y="259501"/>
                </a:lnTo>
                <a:lnTo>
                  <a:pt x="1534" y="264282"/>
                </a:lnTo>
                <a:lnTo>
                  <a:pt x="896" y="268461"/>
                </a:lnTo>
                <a:lnTo>
                  <a:pt x="472" y="273232"/>
                </a:lnTo>
                <a:lnTo>
                  <a:pt x="188" y="278396"/>
                </a:lnTo>
                <a:lnTo>
                  <a:pt x="0" y="283824"/>
                </a:lnTo>
                <a:lnTo>
                  <a:pt x="866" y="287443"/>
                </a:lnTo>
                <a:lnTo>
                  <a:pt x="2437" y="289855"/>
                </a:lnTo>
                <a:lnTo>
                  <a:pt x="8552" y="29468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SMARTInkAnnotation25"/>
          <p:cNvSpPr>
            <a:spLocks/>
          </p:cNvSpPr>
          <p:nvPr/>
        </p:nvSpPr>
        <p:spPr bwMode="auto">
          <a:xfrm>
            <a:off x="6323013" y="5653088"/>
            <a:ext cx="123825" cy="168275"/>
          </a:xfrm>
          <a:custGeom>
            <a:avLst/>
            <a:gdLst>
              <a:gd name="T0" fmla="*/ 86328 w 124970"/>
              <a:gd name="T1" fmla="*/ 4740 h 168266"/>
              <a:gd name="T2" fmla="*/ 76653 w 124970"/>
              <a:gd name="T3" fmla="*/ 7068 h 168266"/>
              <a:gd name="T4" fmla="*/ 66884 w 124970"/>
              <a:gd name="T5" fmla="*/ 9095 h 168266"/>
              <a:gd name="T6" fmla="*/ 54254 w 124970"/>
              <a:gd name="T7" fmla="*/ 16513 h 168266"/>
              <a:gd name="T8" fmla="*/ 44826 w 124970"/>
              <a:gd name="T9" fmla="*/ 25433 h 168266"/>
              <a:gd name="T10" fmla="*/ 43846 w 124970"/>
              <a:gd name="T11" fmla="*/ 31133 h 168266"/>
              <a:gd name="T12" fmla="*/ 46190 w 124970"/>
              <a:gd name="T13" fmla="*/ 36330 h 168266"/>
              <a:gd name="T14" fmla="*/ 50449 w 124970"/>
              <a:gd name="T15" fmla="*/ 41947 h 168266"/>
              <a:gd name="T16" fmla="*/ 55559 w 124970"/>
              <a:gd name="T17" fmla="*/ 47754 h 168266"/>
              <a:gd name="T18" fmla="*/ 63621 w 124970"/>
              <a:gd name="T19" fmla="*/ 53640 h 168266"/>
              <a:gd name="T20" fmla="*/ 72674 w 124970"/>
              <a:gd name="T21" fmla="*/ 59564 h 168266"/>
              <a:gd name="T22" fmla="*/ 79913 w 124970"/>
              <a:gd name="T23" fmla="*/ 65507 h 168266"/>
              <a:gd name="T24" fmla="*/ 89417 w 124970"/>
              <a:gd name="T25" fmla="*/ 74429 h 168266"/>
              <a:gd name="T26" fmla="*/ 95398 w 124970"/>
              <a:gd name="T27" fmla="*/ 83027 h 168266"/>
              <a:gd name="T28" fmla="*/ 101275 w 124970"/>
              <a:gd name="T29" fmla="*/ 92473 h 168266"/>
              <a:gd name="T30" fmla="*/ 107102 w 124970"/>
              <a:gd name="T31" fmla="*/ 99978 h 168266"/>
              <a:gd name="T32" fmla="*/ 115810 w 124970"/>
              <a:gd name="T33" fmla="*/ 109784 h 168266"/>
              <a:gd name="T34" fmla="*/ 119033 w 124970"/>
              <a:gd name="T35" fmla="*/ 118587 h 168266"/>
              <a:gd name="T36" fmla="*/ 120464 w 124970"/>
              <a:gd name="T37" fmla="*/ 128124 h 168266"/>
              <a:gd name="T38" fmla="*/ 121100 w 124970"/>
              <a:gd name="T39" fmla="*/ 135670 h 168266"/>
              <a:gd name="T40" fmla="*/ 121459 w 124970"/>
              <a:gd name="T41" fmla="*/ 145498 h 168266"/>
              <a:gd name="T42" fmla="*/ 120615 w 124970"/>
              <a:gd name="T43" fmla="*/ 156715 h 168266"/>
              <a:gd name="T44" fmla="*/ 116985 w 124970"/>
              <a:gd name="T45" fmla="*/ 158964 h 168266"/>
              <a:gd name="T46" fmla="*/ 114728 w 124970"/>
              <a:gd name="T47" fmla="*/ 162609 h 168266"/>
              <a:gd name="T48" fmla="*/ 111796 w 124970"/>
              <a:gd name="T49" fmla="*/ 166544 h 168266"/>
              <a:gd name="T50" fmla="*/ 104058 w 124970"/>
              <a:gd name="T51" fmla="*/ 168292 h 168266"/>
              <a:gd name="T52" fmla="*/ 96758 w 124970"/>
              <a:gd name="T53" fmla="*/ 166423 h 168266"/>
              <a:gd name="T54" fmla="*/ 89331 w 124970"/>
              <a:gd name="T55" fmla="*/ 163278 h 168266"/>
              <a:gd name="T56" fmla="*/ 79596 w 124970"/>
              <a:gd name="T57" fmla="*/ 161880 h 168266"/>
              <a:gd name="T58" fmla="*/ 68835 w 124970"/>
              <a:gd name="T59" fmla="*/ 158610 h 168266"/>
              <a:gd name="T60" fmla="*/ 57616 w 124970"/>
              <a:gd name="T61" fmla="*/ 153850 h 168266"/>
              <a:gd name="T62" fmla="*/ 28917 w 124970"/>
              <a:gd name="T63" fmla="*/ 139794 h 168266"/>
              <a:gd name="T64" fmla="*/ 19929 w 124970"/>
              <a:gd name="T65" fmla="*/ 133911 h 168266"/>
              <a:gd name="T66" fmla="*/ 12717 w 124970"/>
              <a:gd name="T67" fmla="*/ 128981 h 168266"/>
              <a:gd name="T68" fmla="*/ 0 w 124970"/>
              <a:gd name="T69" fmla="*/ 125037 h 16826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4970"/>
              <a:gd name="T106" fmla="*/ 0 h 168266"/>
              <a:gd name="T107" fmla="*/ 124970 w 124970"/>
              <a:gd name="T108" fmla="*/ 168266 h 16826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4970" h="168266">
                <a:moveTo>
                  <a:pt x="98226" y="0"/>
                </a:moveTo>
                <a:lnTo>
                  <a:pt x="88745" y="4740"/>
                </a:lnTo>
                <a:lnTo>
                  <a:pt x="83968" y="6137"/>
                </a:lnTo>
                <a:lnTo>
                  <a:pt x="78799" y="7068"/>
                </a:lnTo>
                <a:lnTo>
                  <a:pt x="73369" y="7689"/>
                </a:lnTo>
                <a:lnTo>
                  <a:pt x="68756" y="9095"/>
                </a:lnTo>
                <a:lnTo>
                  <a:pt x="64689" y="11024"/>
                </a:lnTo>
                <a:lnTo>
                  <a:pt x="55773" y="16510"/>
                </a:lnTo>
                <a:lnTo>
                  <a:pt x="51907" y="19906"/>
                </a:lnTo>
                <a:lnTo>
                  <a:pt x="46081" y="25430"/>
                </a:lnTo>
                <a:lnTo>
                  <a:pt x="45604" y="26875"/>
                </a:lnTo>
                <a:lnTo>
                  <a:pt x="45073" y="31127"/>
                </a:lnTo>
                <a:lnTo>
                  <a:pt x="45923" y="33650"/>
                </a:lnTo>
                <a:lnTo>
                  <a:pt x="47483" y="36324"/>
                </a:lnTo>
                <a:lnTo>
                  <a:pt x="49514" y="39099"/>
                </a:lnTo>
                <a:lnTo>
                  <a:pt x="51861" y="41941"/>
                </a:lnTo>
                <a:lnTo>
                  <a:pt x="54417" y="44828"/>
                </a:lnTo>
                <a:lnTo>
                  <a:pt x="57114" y="47745"/>
                </a:lnTo>
                <a:lnTo>
                  <a:pt x="60896" y="50682"/>
                </a:lnTo>
                <a:lnTo>
                  <a:pt x="65402" y="53631"/>
                </a:lnTo>
                <a:lnTo>
                  <a:pt x="70390" y="56591"/>
                </a:lnTo>
                <a:lnTo>
                  <a:pt x="74708" y="59555"/>
                </a:lnTo>
                <a:lnTo>
                  <a:pt x="78578" y="62524"/>
                </a:lnTo>
                <a:lnTo>
                  <a:pt x="82151" y="65495"/>
                </a:lnTo>
                <a:lnTo>
                  <a:pt x="85525" y="68468"/>
                </a:lnTo>
                <a:lnTo>
                  <a:pt x="91920" y="74417"/>
                </a:lnTo>
                <a:lnTo>
                  <a:pt x="95014" y="78385"/>
                </a:lnTo>
                <a:lnTo>
                  <a:pt x="98069" y="83015"/>
                </a:lnTo>
                <a:lnTo>
                  <a:pt x="101097" y="88086"/>
                </a:lnTo>
                <a:lnTo>
                  <a:pt x="104110" y="92458"/>
                </a:lnTo>
                <a:lnTo>
                  <a:pt x="107109" y="96365"/>
                </a:lnTo>
                <a:lnTo>
                  <a:pt x="110101" y="99963"/>
                </a:lnTo>
                <a:lnTo>
                  <a:pt x="113089" y="103353"/>
                </a:lnTo>
                <a:lnTo>
                  <a:pt x="119053" y="109766"/>
                </a:lnTo>
                <a:lnTo>
                  <a:pt x="121040" y="113857"/>
                </a:lnTo>
                <a:lnTo>
                  <a:pt x="122366" y="118569"/>
                </a:lnTo>
                <a:lnTo>
                  <a:pt x="123248" y="123694"/>
                </a:lnTo>
                <a:lnTo>
                  <a:pt x="123837" y="128103"/>
                </a:lnTo>
                <a:lnTo>
                  <a:pt x="124230" y="132035"/>
                </a:lnTo>
                <a:lnTo>
                  <a:pt x="124491" y="135649"/>
                </a:lnTo>
                <a:lnTo>
                  <a:pt x="124666" y="139049"/>
                </a:lnTo>
                <a:lnTo>
                  <a:pt x="124860" y="145474"/>
                </a:lnTo>
                <a:lnTo>
                  <a:pt x="124969" y="154670"/>
                </a:lnTo>
                <a:lnTo>
                  <a:pt x="123992" y="156691"/>
                </a:lnTo>
                <a:lnTo>
                  <a:pt x="122349" y="158039"/>
                </a:lnTo>
                <a:lnTo>
                  <a:pt x="120261" y="158937"/>
                </a:lnTo>
                <a:lnTo>
                  <a:pt x="118869" y="160529"/>
                </a:lnTo>
                <a:lnTo>
                  <a:pt x="117941" y="162582"/>
                </a:lnTo>
                <a:lnTo>
                  <a:pt x="117322" y="164943"/>
                </a:lnTo>
                <a:lnTo>
                  <a:pt x="114926" y="166517"/>
                </a:lnTo>
                <a:lnTo>
                  <a:pt x="111344" y="167566"/>
                </a:lnTo>
                <a:lnTo>
                  <a:pt x="106971" y="168265"/>
                </a:lnTo>
                <a:lnTo>
                  <a:pt x="103064" y="167739"/>
                </a:lnTo>
                <a:lnTo>
                  <a:pt x="99467" y="166396"/>
                </a:lnTo>
                <a:lnTo>
                  <a:pt x="96076" y="164509"/>
                </a:lnTo>
                <a:lnTo>
                  <a:pt x="91832" y="163251"/>
                </a:lnTo>
                <a:lnTo>
                  <a:pt x="87018" y="162412"/>
                </a:lnTo>
                <a:lnTo>
                  <a:pt x="81825" y="161853"/>
                </a:lnTo>
                <a:lnTo>
                  <a:pt x="76378" y="160488"/>
                </a:lnTo>
                <a:lnTo>
                  <a:pt x="70762" y="158586"/>
                </a:lnTo>
                <a:lnTo>
                  <a:pt x="65034" y="156326"/>
                </a:lnTo>
                <a:lnTo>
                  <a:pt x="59230" y="153826"/>
                </a:lnTo>
                <a:lnTo>
                  <a:pt x="47491" y="148404"/>
                </a:lnTo>
                <a:lnTo>
                  <a:pt x="29726" y="139773"/>
                </a:lnTo>
                <a:lnTo>
                  <a:pt x="24778" y="136838"/>
                </a:lnTo>
                <a:lnTo>
                  <a:pt x="20487" y="133890"/>
                </a:lnTo>
                <a:lnTo>
                  <a:pt x="16634" y="130932"/>
                </a:lnTo>
                <a:lnTo>
                  <a:pt x="13074" y="128960"/>
                </a:lnTo>
                <a:lnTo>
                  <a:pt x="9707" y="127645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SMARTInkAnnotation26"/>
          <p:cNvSpPr>
            <a:spLocks/>
          </p:cNvSpPr>
          <p:nvPr/>
        </p:nvSpPr>
        <p:spPr bwMode="auto">
          <a:xfrm>
            <a:off x="3840163" y="1179513"/>
            <a:ext cx="220662" cy="284162"/>
          </a:xfrm>
          <a:custGeom>
            <a:avLst/>
            <a:gdLst>
              <a:gd name="T0" fmla="*/ 173635 w 221800"/>
              <a:gd name="T1" fmla="*/ 0 h 285737"/>
              <a:gd name="T2" fmla="*/ 164344 w 221800"/>
              <a:gd name="T3" fmla="*/ 4662 h 285737"/>
              <a:gd name="T4" fmla="*/ 155761 w 221800"/>
              <a:gd name="T5" fmla="*/ 12156 h 285737"/>
              <a:gd name="T6" fmla="*/ 138996 w 221800"/>
              <a:gd name="T7" fmla="*/ 28208 h 285737"/>
              <a:gd name="T8" fmla="*/ 127234 w 221800"/>
              <a:gd name="T9" fmla="*/ 37258 h 285737"/>
              <a:gd name="T10" fmla="*/ 112237 w 221800"/>
              <a:gd name="T11" fmla="*/ 48763 h 285737"/>
              <a:gd name="T12" fmla="*/ 95801 w 221800"/>
              <a:gd name="T13" fmla="*/ 63634 h 285737"/>
              <a:gd name="T14" fmla="*/ 81332 w 221800"/>
              <a:gd name="T15" fmla="*/ 80004 h 285737"/>
              <a:gd name="T16" fmla="*/ 68388 w 221800"/>
              <a:gd name="T17" fmla="*/ 96062 h 285737"/>
              <a:gd name="T18" fmla="*/ 50116 w 221800"/>
              <a:gd name="T19" fmla="*/ 116074 h 285737"/>
              <a:gd name="T20" fmla="*/ 33302 w 221800"/>
              <a:gd name="T21" fmla="*/ 134364 h 285737"/>
              <a:gd name="T22" fmla="*/ 25222 w 221800"/>
              <a:gd name="T23" fmla="*/ 146244 h 285737"/>
              <a:gd name="T24" fmla="*/ 19849 w 221800"/>
              <a:gd name="T25" fmla="*/ 159243 h 285737"/>
              <a:gd name="T26" fmla="*/ 15987 w 221800"/>
              <a:gd name="T27" fmla="*/ 163483 h 285737"/>
              <a:gd name="T28" fmla="*/ 11990 w 221800"/>
              <a:gd name="T29" fmla="*/ 166343 h 285737"/>
              <a:gd name="T30" fmla="*/ 10213 w 221800"/>
              <a:gd name="T31" fmla="*/ 170866 h 285737"/>
              <a:gd name="T32" fmla="*/ 12029 w 221800"/>
              <a:gd name="T33" fmla="*/ 173528 h 285737"/>
              <a:gd name="T34" fmla="*/ 19703 w 221800"/>
              <a:gd name="T35" fmla="*/ 172868 h 285737"/>
              <a:gd name="T36" fmla="*/ 24389 w 221800"/>
              <a:gd name="T37" fmla="*/ 169537 h 285737"/>
              <a:gd name="T38" fmla="*/ 33495 w 221800"/>
              <a:gd name="T39" fmla="*/ 166687 h 285737"/>
              <a:gd name="T40" fmla="*/ 42894 w 221800"/>
              <a:gd name="T41" fmla="*/ 162562 h 285737"/>
              <a:gd name="T42" fmla="*/ 53585 w 221800"/>
              <a:gd name="T43" fmla="*/ 160079 h 285737"/>
              <a:gd name="T44" fmla="*/ 64849 w 221800"/>
              <a:gd name="T45" fmla="*/ 157998 h 285737"/>
              <a:gd name="T46" fmla="*/ 76368 w 221800"/>
              <a:gd name="T47" fmla="*/ 153821 h 285737"/>
              <a:gd name="T48" fmla="*/ 88001 w 221800"/>
              <a:gd name="T49" fmla="*/ 151314 h 285737"/>
              <a:gd name="T50" fmla="*/ 99686 w 221800"/>
              <a:gd name="T51" fmla="*/ 150200 h 285737"/>
              <a:gd name="T52" fmla="*/ 111393 w 221800"/>
              <a:gd name="T53" fmla="*/ 149704 h 285737"/>
              <a:gd name="T54" fmla="*/ 125712 w 221800"/>
              <a:gd name="T55" fmla="*/ 152086 h 285737"/>
              <a:gd name="T56" fmla="*/ 140871 w 221800"/>
              <a:gd name="T57" fmla="*/ 155423 h 285737"/>
              <a:gd name="T58" fmla="*/ 154120 w 221800"/>
              <a:gd name="T59" fmla="*/ 156905 h 285737"/>
              <a:gd name="T60" fmla="*/ 166523 w 221800"/>
              <a:gd name="T61" fmla="*/ 160165 h 285737"/>
              <a:gd name="T62" fmla="*/ 178548 w 221800"/>
              <a:gd name="T63" fmla="*/ 164868 h 285737"/>
              <a:gd name="T64" fmla="*/ 190406 w 221800"/>
              <a:gd name="T65" fmla="*/ 170211 h 285737"/>
              <a:gd name="T66" fmla="*/ 199584 w 221800"/>
              <a:gd name="T67" fmla="*/ 175839 h 285737"/>
              <a:gd name="T68" fmla="*/ 205943 w 221800"/>
              <a:gd name="T69" fmla="*/ 181593 h 285737"/>
              <a:gd name="T70" fmla="*/ 208769 w 221800"/>
              <a:gd name="T71" fmla="*/ 187403 h 285737"/>
              <a:gd name="T72" fmla="*/ 215028 w 221800"/>
              <a:gd name="T73" fmla="*/ 196161 h 285737"/>
              <a:gd name="T74" fmla="*/ 218403 w 221800"/>
              <a:gd name="T75" fmla="*/ 204935 h 285737"/>
              <a:gd name="T76" fmla="*/ 216586 w 221800"/>
              <a:gd name="T77" fmla="*/ 213391 h 285737"/>
              <a:gd name="T78" fmla="*/ 210071 w 221800"/>
              <a:gd name="T79" fmla="*/ 226523 h 285737"/>
              <a:gd name="T80" fmla="*/ 204742 w 221800"/>
              <a:gd name="T81" fmla="*/ 232419 h 285737"/>
              <a:gd name="T82" fmla="*/ 199117 w 221800"/>
              <a:gd name="T83" fmla="*/ 235040 h 285737"/>
              <a:gd name="T84" fmla="*/ 190458 w 221800"/>
              <a:gd name="T85" fmla="*/ 245840 h 285737"/>
              <a:gd name="T86" fmla="*/ 182021 w 221800"/>
              <a:gd name="T87" fmla="*/ 250763 h 285737"/>
              <a:gd name="T88" fmla="*/ 163682 w 221800"/>
              <a:gd name="T89" fmla="*/ 256137 h 285737"/>
              <a:gd name="T90" fmla="*/ 123632 w 221800"/>
              <a:gd name="T91" fmla="*/ 269529 h 285737"/>
              <a:gd name="T92" fmla="*/ 109985 w 221800"/>
              <a:gd name="T93" fmla="*/ 275279 h 285737"/>
              <a:gd name="T94" fmla="*/ 94801 w 221800"/>
              <a:gd name="T95" fmla="*/ 278485 h 285737"/>
              <a:gd name="T96" fmla="*/ 78281 w 221800"/>
              <a:gd name="T97" fmla="*/ 279911 h 285737"/>
              <a:gd name="T98" fmla="*/ 46400 w 221800"/>
              <a:gd name="T99" fmla="*/ 280825 h 285737"/>
              <a:gd name="T100" fmla="*/ 10227 w 221800"/>
              <a:gd name="T101" fmla="*/ 280066 h 285737"/>
              <a:gd name="T102" fmla="*/ 0 w 221800"/>
              <a:gd name="T103" fmla="*/ 272268 h 28573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21800"/>
              <a:gd name="T157" fmla="*/ 0 h 285737"/>
              <a:gd name="T158" fmla="*/ 221800 w 221800"/>
              <a:gd name="T159" fmla="*/ 285737 h 28573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21800" h="285737">
                <a:moveTo>
                  <a:pt x="196453" y="0"/>
                </a:moveTo>
                <a:lnTo>
                  <a:pt x="176335" y="0"/>
                </a:lnTo>
                <a:lnTo>
                  <a:pt x="173120" y="992"/>
                </a:lnTo>
                <a:lnTo>
                  <a:pt x="166900" y="4740"/>
                </a:lnTo>
                <a:lnTo>
                  <a:pt x="162861" y="8121"/>
                </a:lnTo>
                <a:lnTo>
                  <a:pt x="158183" y="12359"/>
                </a:lnTo>
                <a:lnTo>
                  <a:pt x="144764" y="25159"/>
                </a:lnTo>
                <a:lnTo>
                  <a:pt x="141158" y="28679"/>
                </a:lnTo>
                <a:lnTo>
                  <a:pt x="135777" y="33010"/>
                </a:lnTo>
                <a:lnTo>
                  <a:pt x="129213" y="37882"/>
                </a:lnTo>
                <a:lnTo>
                  <a:pt x="121860" y="43114"/>
                </a:lnTo>
                <a:lnTo>
                  <a:pt x="113983" y="49578"/>
                </a:lnTo>
                <a:lnTo>
                  <a:pt x="105754" y="56865"/>
                </a:lnTo>
                <a:lnTo>
                  <a:pt x="97291" y="64699"/>
                </a:lnTo>
                <a:lnTo>
                  <a:pt x="89665" y="72898"/>
                </a:lnTo>
                <a:lnTo>
                  <a:pt x="82597" y="81341"/>
                </a:lnTo>
                <a:lnTo>
                  <a:pt x="75900" y="89946"/>
                </a:lnTo>
                <a:lnTo>
                  <a:pt x="69452" y="97667"/>
                </a:lnTo>
                <a:lnTo>
                  <a:pt x="63168" y="104799"/>
                </a:lnTo>
                <a:lnTo>
                  <a:pt x="50895" y="118015"/>
                </a:lnTo>
                <a:lnTo>
                  <a:pt x="38825" y="130503"/>
                </a:lnTo>
                <a:lnTo>
                  <a:pt x="33821" y="136611"/>
                </a:lnTo>
                <a:lnTo>
                  <a:pt x="29492" y="142668"/>
                </a:lnTo>
                <a:lnTo>
                  <a:pt x="25614" y="148690"/>
                </a:lnTo>
                <a:lnTo>
                  <a:pt x="23029" y="153697"/>
                </a:lnTo>
                <a:lnTo>
                  <a:pt x="20157" y="161906"/>
                </a:lnTo>
                <a:lnTo>
                  <a:pt x="18399" y="164492"/>
                </a:lnTo>
                <a:lnTo>
                  <a:pt x="16235" y="166216"/>
                </a:lnTo>
                <a:lnTo>
                  <a:pt x="13799" y="167365"/>
                </a:lnTo>
                <a:lnTo>
                  <a:pt x="12176" y="169124"/>
                </a:lnTo>
                <a:lnTo>
                  <a:pt x="11094" y="171288"/>
                </a:lnTo>
                <a:lnTo>
                  <a:pt x="10372" y="173723"/>
                </a:lnTo>
                <a:lnTo>
                  <a:pt x="10883" y="175347"/>
                </a:lnTo>
                <a:lnTo>
                  <a:pt x="12216" y="176429"/>
                </a:lnTo>
                <a:lnTo>
                  <a:pt x="16744" y="178166"/>
                </a:lnTo>
                <a:lnTo>
                  <a:pt x="20010" y="175758"/>
                </a:lnTo>
                <a:lnTo>
                  <a:pt x="22269" y="173726"/>
                </a:lnTo>
                <a:lnTo>
                  <a:pt x="24768" y="172372"/>
                </a:lnTo>
                <a:lnTo>
                  <a:pt x="30190" y="170868"/>
                </a:lnTo>
                <a:lnTo>
                  <a:pt x="34017" y="169474"/>
                </a:lnTo>
                <a:lnTo>
                  <a:pt x="38553" y="167553"/>
                </a:lnTo>
                <a:lnTo>
                  <a:pt x="43561" y="165280"/>
                </a:lnTo>
                <a:lnTo>
                  <a:pt x="48885" y="163765"/>
                </a:lnTo>
                <a:lnTo>
                  <a:pt x="54418" y="162755"/>
                </a:lnTo>
                <a:lnTo>
                  <a:pt x="60091" y="162081"/>
                </a:lnTo>
                <a:lnTo>
                  <a:pt x="65857" y="160640"/>
                </a:lnTo>
                <a:lnTo>
                  <a:pt x="71686" y="158687"/>
                </a:lnTo>
                <a:lnTo>
                  <a:pt x="77556" y="156393"/>
                </a:lnTo>
                <a:lnTo>
                  <a:pt x="83454" y="154863"/>
                </a:lnTo>
                <a:lnTo>
                  <a:pt x="89370" y="153844"/>
                </a:lnTo>
                <a:lnTo>
                  <a:pt x="95298" y="153164"/>
                </a:lnTo>
                <a:lnTo>
                  <a:pt x="101236" y="152711"/>
                </a:lnTo>
                <a:lnTo>
                  <a:pt x="107178" y="152409"/>
                </a:lnTo>
                <a:lnTo>
                  <a:pt x="113124" y="152207"/>
                </a:lnTo>
                <a:lnTo>
                  <a:pt x="120064" y="153065"/>
                </a:lnTo>
                <a:lnTo>
                  <a:pt x="127667" y="154629"/>
                </a:lnTo>
                <a:lnTo>
                  <a:pt x="135713" y="156664"/>
                </a:lnTo>
                <a:lnTo>
                  <a:pt x="143061" y="158021"/>
                </a:lnTo>
                <a:lnTo>
                  <a:pt x="149944" y="158925"/>
                </a:lnTo>
                <a:lnTo>
                  <a:pt x="156517" y="159528"/>
                </a:lnTo>
                <a:lnTo>
                  <a:pt x="162884" y="160922"/>
                </a:lnTo>
                <a:lnTo>
                  <a:pt x="169113" y="162844"/>
                </a:lnTo>
                <a:lnTo>
                  <a:pt x="175250" y="165117"/>
                </a:lnTo>
                <a:lnTo>
                  <a:pt x="181325" y="167625"/>
                </a:lnTo>
                <a:lnTo>
                  <a:pt x="187360" y="170289"/>
                </a:lnTo>
                <a:lnTo>
                  <a:pt x="193367" y="173057"/>
                </a:lnTo>
                <a:lnTo>
                  <a:pt x="198365" y="175895"/>
                </a:lnTo>
                <a:lnTo>
                  <a:pt x="202688" y="178779"/>
                </a:lnTo>
                <a:lnTo>
                  <a:pt x="206563" y="181693"/>
                </a:lnTo>
                <a:lnTo>
                  <a:pt x="209146" y="184629"/>
                </a:lnTo>
                <a:lnTo>
                  <a:pt x="210868" y="187578"/>
                </a:lnTo>
                <a:lnTo>
                  <a:pt x="212016" y="190536"/>
                </a:lnTo>
                <a:lnTo>
                  <a:pt x="215938" y="196469"/>
                </a:lnTo>
                <a:lnTo>
                  <a:pt x="218372" y="199440"/>
                </a:lnTo>
                <a:lnTo>
                  <a:pt x="219995" y="202413"/>
                </a:lnTo>
                <a:lnTo>
                  <a:pt x="221799" y="208362"/>
                </a:lnTo>
                <a:lnTo>
                  <a:pt x="221288" y="212330"/>
                </a:lnTo>
                <a:lnTo>
                  <a:pt x="219955" y="216959"/>
                </a:lnTo>
                <a:lnTo>
                  <a:pt x="218074" y="222030"/>
                </a:lnTo>
                <a:lnTo>
                  <a:pt x="213338" y="230310"/>
                </a:lnTo>
                <a:lnTo>
                  <a:pt x="210686" y="233907"/>
                </a:lnTo>
                <a:lnTo>
                  <a:pt x="207926" y="236305"/>
                </a:lnTo>
                <a:lnTo>
                  <a:pt x="205094" y="237904"/>
                </a:lnTo>
                <a:lnTo>
                  <a:pt x="202214" y="238970"/>
                </a:lnTo>
                <a:lnTo>
                  <a:pt x="199301" y="241665"/>
                </a:lnTo>
                <a:lnTo>
                  <a:pt x="193419" y="249951"/>
                </a:lnTo>
                <a:lnTo>
                  <a:pt x="189469" y="252954"/>
                </a:lnTo>
                <a:lnTo>
                  <a:pt x="184852" y="254956"/>
                </a:lnTo>
                <a:lnTo>
                  <a:pt x="179789" y="256291"/>
                </a:lnTo>
                <a:lnTo>
                  <a:pt x="166227" y="260420"/>
                </a:lnTo>
                <a:lnTo>
                  <a:pt x="133266" y="271155"/>
                </a:lnTo>
                <a:lnTo>
                  <a:pt x="125555" y="274036"/>
                </a:lnTo>
                <a:lnTo>
                  <a:pt x="118430" y="276948"/>
                </a:lnTo>
                <a:lnTo>
                  <a:pt x="111695" y="279882"/>
                </a:lnTo>
                <a:lnTo>
                  <a:pt x="104229" y="281838"/>
                </a:lnTo>
                <a:lnTo>
                  <a:pt x="96275" y="283142"/>
                </a:lnTo>
                <a:lnTo>
                  <a:pt x="87996" y="284011"/>
                </a:lnTo>
                <a:lnTo>
                  <a:pt x="79499" y="284591"/>
                </a:lnTo>
                <a:lnTo>
                  <a:pt x="70859" y="284977"/>
                </a:lnTo>
                <a:lnTo>
                  <a:pt x="47122" y="285521"/>
                </a:lnTo>
                <a:lnTo>
                  <a:pt x="12602" y="285736"/>
                </a:lnTo>
                <a:lnTo>
                  <a:pt x="10386" y="284749"/>
                </a:lnTo>
                <a:lnTo>
                  <a:pt x="7916" y="283098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SMARTInkAnnotation27"/>
          <p:cNvSpPr>
            <a:spLocks/>
          </p:cNvSpPr>
          <p:nvPr/>
        </p:nvSpPr>
        <p:spPr bwMode="auto">
          <a:xfrm>
            <a:off x="4116388" y="1160463"/>
            <a:ext cx="187325" cy="246062"/>
          </a:xfrm>
          <a:custGeom>
            <a:avLst/>
            <a:gdLst>
              <a:gd name="T0" fmla="*/ 9451 w 187524"/>
              <a:gd name="T1" fmla="*/ 28503 h 245890"/>
              <a:gd name="T2" fmla="*/ 16727 w 187524"/>
              <a:gd name="T3" fmla="*/ 47798 h 245890"/>
              <a:gd name="T4" fmla="*/ 22269 w 187524"/>
              <a:gd name="T5" fmla="*/ 63003 h 245890"/>
              <a:gd name="T6" fmla="*/ 24734 w 187524"/>
              <a:gd name="T7" fmla="*/ 76388 h 245890"/>
              <a:gd name="T8" fmla="*/ 28466 w 187524"/>
              <a:gd name="T9" fmla="*/ 91619 h 245890"/>
              <a:gd name="T10" fmla="*/ 33419 w 187524"/>
              <a:gd name="T11" fmla="*/ 107336 h 245890"/>
              <a:gd name="T12" fmla="*/ 38921 w 187524"/>
              <a:gd name="T13" fmla="*/ 120949 h 245890"/>
              <a:gd name="T14" fmla="*/ 42022 w 187524"/>
              <a:gd name="T15" fmla="*/ 136279 h 245890"/>
              <a:gd name="T16" fmla="*/ 44393 w 187524"/>
              <a:gd name="T17" fmla="*/ 152041 h 245890"/>
              <a:gd name="T18" fmla="*/ 48741 w 187524"/>
              <a:gd name="T19" fmla="*/ 165677 h 245890"/>
              <a:gd name="T20" fmla="*/ 53973 w 187524"/>
              <a:gd name="T21" fmla="*/ 178365 h 245890"/>
              <a:gd name="T22" fmla="*/ 65387 w 187524"/>
              <a:gd name="T23" fmla="*/ 202712 h 245890"/>
              <a:gd name="T24" fmla="*/ 71259 w 187524"/>
              <a:gd name="T25" fmla="*/ 212058 h 245890"/>
              <a:gd name="T26" fmla="*/ 77490 w 187524"/>
              <a:gd name="T27" fmla="*/ 222911 h 245890"/>
              <a:gd name="T28" fmla="*/ 79592 w 187524"/>
              <a:gd name="T29" fmla="*/ 235484 h 245890"/>
              <a:gd name="T30" fmla="*/ 82518 w 187524"/>
              <a:gd name="T31" fmla="*/ 238887 h 245890"/>
              <a:gd name="T32" fmla="*/ 86126 w 187524"/>
              <a:gd name="T33" fmla="*/ 241394 h 245890"/>
              <a:gd name="T34" fmla="*/ 87731 w 187524"/>
              <a:gd name="T35" fmla="*/ 245822 h 245890"/>
              <a:gd name="T36" fmla="*/ 88443 w 187524"/>
              <a:gd name="T37" fmla="*/ 245801 h 245890"/>
              <a:gd name="T38" fmla="*/ 88978 w 187524"/>
              <a:gd name="T39" fmla="*/ 237104 h 245890"/>
              <a:gd name="T40" fmla="*/ 84276 w 187524"/>
              <a:gd name="T41" fmla="*/ 229226 h 245890"/>
              <a:gd name="T42" fmla="*/ 73827 w 187524"/>
              <a:gd name="T43" fmla="*/ 216661 h 245890"/>
              <a:gd name="T44" fmla="*/ 68089 w 187524"/>
              <a:gd name="T45" fmla="*/ 206990 h 245890"/>
              <a:gd name="T46" fmla="*/ 59296 w 187524"/>
              <a:gd name="T47" fmla="*/ 190365 h 245890"/>
              <a:gd name="T48" fmla="*/ 56023 w 187524"/>
              <a:gd name="T49" fmla="*/ 181383 h 245890"/>
              <a:gd name="T50" fmla="*/ 51545 w 187524"/>
              <a:gd name="T51" fmla="*/ 170735 h 245890"/>
              <a:gd name="T52" fmla="*/ 48623 w 187524"/>
              <a:gd name="T53" fmla="*/ 163378 h 245890"/>
              <a:gd name="T54" fmla="*/ 50622 w 187524"/>
              <a:gd name="T55" fmla="*/ 153480 h 245890"/>
              <a:gd name="T56" fmla="*/ 52582 w 187524"/>
              <a:gd name="T57" fmla="*/ 141479 h 245890"/>
              <a:gd name="T58" fmla="*/ 57888 w 187524"/>
              <a:gd name="T59" fmla="*/ 131625 h 245890"/>
              <a:gd name="T60" fmla="*/ 65619 w 187524"/>
              <a:gd name="T61" fmla="*/ 125449 h 245890"/>
              <a:gd name="T62" fmla="*/ 74661 w 187524"/>
              <a:gd name="T63" fmla="*/ 119387 h 245890"/>
              <a:gd name="T64" fmla="*/ 81975 w 187524"/>
              <a:gd name="T65" fmla="*/ 113380 h 245890"/>
              <a:gd name="T66" fmla="*/ 91159 w 187524"/>
              <a:gd name="T67" fmla="*/ 110048 h 245890"/>
              <a:gd name="T68" fmla="*/ 101836 w 187524"/>
              <a:gd name="T69" fmla="*/ 108567 h 245890"/>
              <a:gd name="T70" fmla="*/ 117978 w 187524"/>
              <a:gd name="T71" fmla="*/ 107732 h 245890"/>
              <a:gd name="T72" fmla="*/ 130452 w 187524"/>
              <a:gd name="T73" fmla="*/ 108481 h 245890"/>
              <a:gd name="T74" fmla="*/ 140728 w 187524"/>
              <a:gd name="T75" fmla="*/ 112177 h 245890"/>
              <a:gd name="T76" fmla="*/ 149250 w 187524"/>
              <a:gd name="T77" fmla="*/ 117137 h 245890"/>
              <a:gd name="T78" fmla="*/ 156336 w 187524"/>
              <a:gd name="T79" fmla="*/ 122655 h 245890"/>
              <a:gd name="T80" fmla="*/ 162781 w 187524"/>
              <a:gd name="T81" fmla="*/ 128421 h 245890"/>
              <a:gd name="T82" fmla="*/ 168942 w 187524"/>
              <a:gd name="T83" fmla="*/ 136950 h 245890"/>
              <a:gd name="T84" fmla="*/ 174978 w 187524"/>
              <a:gd name="T85" fmla="*/ 146373 h 245890"/>
              <a:gd name="T86" fmla="*/ 180957 w 187524"/>
              <a:gd name="T87" fmla="*/ 153876 h 245890"/>
              <a:gd name="T88" fmla="*/ 185747 w 187524"/>
              <a:gd name="T89" fmla="*/ 167789 h 245890"/>
              <a:gd name="T90" fmla="*/ 186578 w 187524"/>
              <a:gd name="T91" fmla="*/ 182064 h 245890"/>
              <a:gd name="T92" fmla="*/ 186921 w 187524"/>
              <a:gd name="T93" fmla="*/ 214713 h 2458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87524"/>
              <a:gd name="T142" fmla="*/ 0 h 245890"/>
              <a:gd name="T143" fmla="*/ 187524 w 187524"/>
              <a:gd name="T144" fmla="*/ 245890 h 2458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87524" h="245890">
                <a:moveTo>
                  <a:pt x="0" y="0"/>
                </a:moveTo>
                <a:lnTo>
                  <a:pt x="9481" y="28443"/>
                </a:lnTo>
                <a:lnTo>
                  <a:pt x="13266" y="38806"/>
                </a:lnTo>
                <a:lnTo>
                  <a:pt x="16781" y="47699"/>
                </a:lnTo>
                <a:lnTo>
                  <a:pt x="20117" y="55612"/>
                </a:lnTo>
                <a:lnTo>
                  <a:pt x="22341" y="62871"/>
                </a:lnTo>
                <a:lnTo>
                  <a:pt x="23823" y="69696"/>
                </a:lnTo>
                <a:lnTo>
                  <a:pt x="24812" y="76229"/>
                </a:lnTo>
                <a:lnTo>
                  <a:pt x="26463" y="83562"/>
                </a:lnTo>
                <a:lnTo>
                  <a:pt x="28556" y="91427"/>
                </a:lnTo>
                <a:lnTo>
                  <a:pt x="30943" y="99647"/>
                </a:lnTo>
                <a:lnTo>
                  <a:pt x="33527" y="107111"/>
                </a:lnTo>
                <a:lnTo>
                  <a:pt x="36243" y="114071"/>
                </a:lnTo>
                <a:lnTo>
                  <a:pt x="39044" y="120696"/>
                </a:lnTo>
                <a:lnTo>
                  <a:pt x="40912" y="128089"/>
                </a:lnTo>
                <a:lnTo>
                  <a:pt x="42157" y="135994"/>
                </a:lnTo>
                <a:lnTo>
                  <a:pt x="42988" y="144241"/>
                </a:lnTo>
                <a:lnTo>
                  <a:pt x="44534" y="151723"/>
                </a:lnTo>
                <a:lnTo>
                  <a:pt x="46556" y="158696"/>
                </a:lnTo>
                <a:lnTo>
                  <a:pt x="48897" y="165329"/>
                </a:lnTo>
                <a:lnTo>
                  <a:pt x="51449" y="171735"/>
                </a:lnTo>
                <a:lnTo>
                  <a:pt x="54144" y="177990"/>
                </a:lnTo>
                <a:lnTo>
                  <a:pt x="59782" y="190232"/>
                </a:lnTo>
                <a:lnTo>
                  <a:pt x="65596" y="202287"/>
                </a:lnTo>
                <a:lnTo>
                  <a:pt x="68535" y="207288"/>
                </a:lnTo>
                <a:lnTo>
                  <a:pt x="71487" y="211614"/>
                </a:lnTo>
                <a:lnTo>
                  <a:pt x="74447" y="215490"/>
                </a:lnTo>
                <a:lnTo>
                  <a:pt x="77736" y="222443"/>
                </a:lnTo>
                <a:lnTo>
                  <a:pt x="79197" y="228840"/>
                </a:lnTo>
                <a:lnTo>
                  <a:pt x="79847" y="234991"/>
                </a:lnTo>
                <a:lnTo>
                  <a:pt x="81013" y="237028"/>
                </a:lnTo>
                <a:lnTo>
                  <a:pt x="82782" y="238386"/>
                </a:lnTo>
                <a:lnTo>
                  <a:pt x="84953" y="239291"/>
                </a:lnTo>
                <a:lnTo>
                  <a:pt x="86401" y="240887"/>
                </a:lnTo>
                <a:lnTo>
                  <a:pt x="87367" y="242943"/>
                </a:lnTo>
                <a:lnTo>
                  <a:pt x="88010" y="245306"/>
                </a:lnTo>
                <a:lnTo>
                  <a:pt x="88439" y="245889"/>
                </a:lnTo>
                <a:lnTo>
                  <a:pt x="88725" y="245285"/>
                </a:lnTo>
                <a:lnTo>
                  <a:pt x="89246" y="238823"/>
                </a:lnTo>
                <a:lnTo>
                  <a:pt x="89263" y="236606"/>
                </a:lnTo>
                <a:lnTo>
                  <a:pt x="88282" y="234136"/>
                </a:lnTo>
                <a:lnTo>
                  <a:pt x="84546" y="228746"/>
                </a:lnTo>
                <a:lnTo>
                  <a:pt x="79579" y="223042"/>
                </a:lnTo>
                <a:lnTo>
                  <a:pt x="74063" y="216208"/>
                </a:lnTo>
                <a:lnTo>
                  <a:pt x="71204" y="211608"/>
                </a:lnTo>
                <a:lnTo>
                  <a:pt x="68305" y="206556"/>
                </a:lnTo>
                <a:lnTo>
                  <a:pt x="62438" y="195652"/>
                </a:lnTo>
                <a:lnTo>
                  <a:pt x="59485" y="189966"/>
                </a:lnTo>
                <a:lnTo>
                  <a:pt x="57516" y="185183"/>
                </a:lnTo>
                <a:lnTo>
                  <a:pt x="56203" y="181002"/>
                </a:lnTo>
                <a:lnTo>
                  <a:pt x="55328" y="177223"/>
                </a:lnTo>
                <a:lnTo>
                  <a:pt x="51710" y="170378"/>
                </a:lnTo>
                <a:lnTo>
                  <a:pt x="49356" y="167164"/>
                </a:lnTo>
                <a:lnTo>
                  <a:pt x="48779" y="163036"/>
                </a:lnTo>
                <a:lnTo>
                  <a:pt x="49386" y="158300"/>
                </a:lnTo>
                <a:lnTo>
                  <a:pt x="50784" y="153159"/>
                </a:lnTo>
                <a:lnTo>
                  <a:pt x="51715" y="148739"/>
                </a:lnTo>
                <a:lnTo>
                  <a:pt x="52750" y="141182"/>
                </a:lnTo>
                <a:lnTo>
                  <a:pt x="54018" y="137778"/>
                </a:lnTo>
                <a:lnTo>
                  <a:pt x="58073" y="131349"/>
                </a:lnTo>
                <a:lnTo>
                  <a:pt x="61536" y="128246"/>
                </a:lnTo>
                <a:lnTo>
                  <a:pt x="65829" y="125185"/>
                </a:lnTo>
                <a:lnTo>
                  <a:pt x="70675" y="122152"/>
                </a:lnTo>
                <a:lnTo>
                  <a:pt x="74898" y="119138"/>
                </a:lnTo>
                <a:lnTo>
                  <a:pt x="78705" y="116136"/>
                </a:lnTo>
                <a:lnTo>
                  <a:pt x="82236" y="113143"/>
                </a:lnTo>
                <a:lnTo>
                  <a:pt x="86574" y="111147"/>
                </a:lnTo>
                <a:lnTo>
                  <a:pt x="91450" y="109817"/>
                </a:lnTo>
                <a:lnTo>
                  <a:pt x="96686" y="108930"/>
                </a:lnTo>
                <a:lnTo>
                  <a:pt x="102160" y="108339"/>
                </a:lnTo>
                <a:lnTo>
                  <a:pt x="107794" y="107945"/>
                </a:lnTo>
                <a:lnTo>
                  <a:pt x="118354" y="107507"/>
                </a:lnTo>
                <a:lnTo>
                  <a:pt x="126355" y="107312"/>
                </a:lnTo>
                <a:lnTo>
                  <a:pt x="130869" y="108253"/>
                </a:lnTo>
                <a:lnTo>
                  <a:pt x="135863" y="109872"/>
                </a:lnTo>
                <a:lnTo>
                  <a:pt x="141177" y="111943"/>
                </a:lnTo>
                <a:lnTo>
                  <a:pt x="145712" y="114316"/>
                </a:lnTo>
                <a:lnTo>
                  <a:pt x="149727" y="116891"/>
                </a:lnTo>
                <a:lnTo>
                  <a:pt x="153396" y="119599"/>
                </a:lnTo>
                <a:lnTo>
                  <a:pt x="156834" y="122397"/>
                </a:lnTo>
                <a:lnTo>
                  <a:pt x="160118" y="125254"/>
                </a:lnTo>
                <a:lnTo>
                  <a:pt x="163300" y="128151"/>
                </a:lnTo>
                <a:lnTo>
                  <a:pt x="166413" y="132067"/>
                </a:lnTo>
                <a:lnTo>
                  <a:pt x="169481" y="136662"/>
                </a:lnTo>
                <a:lnTo>
                  <a:pt x="172518" y="141710"/>
                </a:lnTo>
                <a:lnTo>
                  <a:pt x="175536" y="146067"/>
                </a:lnTo>
                <a:lnTo>
                  <a:pt x="178539" y="149964"/>
                </a:lnTo>
                <a:lnTo>
                  <a:pt x="181534" y="153554"/>
                </a:lnTo>
                <a:lnTo>
                  <a:pt x="184861" y="160189"/>
                </a:lnTo>
                <a:lnTo>
                  <a:pt x="186340" y="167438"/>
                </a:lnTo>
                <a:lnTo>
                  <a:pt x="186734" y="172149"/>
                </a:lnTo>
                <a:lnTo>
                  <a:pt x="187173" y="181683"/>
                </a:lnTo>
                <a:lnTo>
                  <a:pt x="187368" y="189227"/>
                </a:lnTo>
                <a:lnTo>
                  <a:pt x="187518" y="214263"/>
                </a:lnTo>
                <a:lnTo>
                  <a:pt x="187523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SMARTInkAnnotation28"/>
          <p:cNvSpPr>
            <a:spLocks/>
          </p:cNvSpPr>
          <p:nvPr/>
        </p:nvSpPr>
        <p:spPr bwMode="auto">
          <a:xfrm>
            <a:off x="4375150" y="1223963"/>
            <a:ext cx="142875" cy="131762"/>
          </a:xfrm>
          <a:custGeom>
            <a:avLst/>
            <a:gdLst>
              <a:gd name="T0" fmla="*/ 117713 w 142149"/>
              <a:gd name="T1" fmla="*/ 3818 h 131802"/>
              <a:gd name="T2" fmla="*/ 112339 w 142149"/>
              <a:gd name="T3" fmla="*/ 1494 h 131802"/>
              <a:gd name="T4" fmla="*/ 104243 w 142149"/>
              <a:gd name="T5" fmla="*/ 460 h 131802"/>
              <a:gd name="T6" fmla="*/ 97285 w 142149"/>
              <a:gd name="T7" fmla="*/ 0 h 131802"/>
              <a:gd name="T8" fmla="*/ 90836 w 142149"/>
              <a:gd name="T9" fmla="*/ 2439 h 131802"/>
              <a:gd name="T10" fmla="*/ 83604 w 142149"/>
              <a:gd name="T11" fmla="*/ 5836 h 131802"/>
              <a:gd name="T12" fmla="*/ 73671 w 142149"/>
              <a:gd name="T13" fmla="*/ 7347 h 131802"/>
              <a:gd name="T14" fmla="*/ 62543 w 142149"/>
              <a:gd name="T15" fmla="*/ 10661 h 131802"/>
              <a:gd name="T16" fmla="*/ 50879 w 142149"/>
              <a:gd name="T17" fmla="*/ 16429 h 131802"/>
              <a:gd name="T18" fmla="*/ 38979 w 142149"/>
              <a:gd name="T19" fmla="*/ 25601 h 131802"/>
              <a:gd name="T20" fmla="*/ 29660 w 142149"/>
              <a:gd name="T21" fmla="*/ 36287 h 131802"/>
              <a:gd name="T22" fmla="*/ 22159 w 142149"/>
              <a:gd name="T23" fmla="*/ 46654 h 131802"/>
              <a:gd name="T24" fmla="*/ 15469 w 142149"/>
              <a:gd name="T25" fmla="*/ 54563 h 131802"/>
              <a:gd name="T26" fmla="*/ 9136 w 142149"/>
              <a:gd name="T27" fmla="*/ 64030 h 131802"/>
              <a:gd name="T28" fmla="*/ 3971 w 142149"/>
              <a:gd name="T29" fmla="*/ 74843 h 131802"/>
              <a:gd name="T30" fmla="*/ 1675 w 142149"/>
              <a:gd name="T31" fmla="*/ 86259 h 131802"/>
              <a:gd name="T32" fmla="*/ 654 w 142149"/>
              <a:gd name="T33" fmla="*/ 95297 h 131802"/>
              <a:gd name="T34" fmla="*/ 202 w 142149"/>
              <a:gd name="T35" fmla="*/ 102619 h 131802"/>
              <a:gd name="T36" fmla="*/ 954 w 142149"/>
              <a:gd name="T37" fmla="*/ 112314 h 131802"/>
              <a:gd name="T38" fmla="*/ 4701 w 142149"/>
              <a:gd name="T39" fmla="*/ 118442 h 131802"/>
              <a:gd name="T40" fmla="*/ 9723 w 142149"/>
              <a:gd name="T41" fmla="*/ 124469 h 131802"/>
              <a:gd name="T42" fmla="*/ 16322 w 142149"/>
              <a:gd name="T43" fmla="*/ 129463 h 131802"/>
              <a:gd name="T44" fmla="*/ 25971 w 142149"/>
              <a:gd name="T45" fmla="*/ 131681 h 131802"/>
              <a:gd name="T46" fmla="*/ 36976 w 142149"/>
              <a:gd name="T47" fmla="*/ 130025 h 131802"/>
              <a:gd name="T48" fmla="*/ 48583 w 142149"/>
              <a:gd name="T49" fmla="*/ 125983 h 131802"/>
              <a:gd name="T50" fmla="*/ 60459 w 142149"/>
              <a:gd name="T51" fmla="*/ 120882 h 131802"/>
              <a:gd name="T52" fmla="*/ 72452 w 142149"/>
              <a:gd name="T53" fmla="*/ 117954 h 131802"/>
              <a:gd name="T54" fmla="*/ 84500 w 142149"/>
              <a:gd name="T55" fmla="*/ 114671 h 131802"/>
              <a:gd name="T56" fmla="*/ 96572 w 142149"/>
              <a:gd name="T57" fmla="*/ 106604 h 131802"/>
              <a:gd name="T58" fmla="*/ 108653 w 142149"/>
              <a:gd name="T59" fmla="*/ 99052 h 131802"/>
              <a:gd name="T60" fmla="*/ 119730 w 142149"/>
              <a:gd name="T61" fmla="*/ 92392 h 131802"/>
              <a:gd name="T62" fmla="*/ 128012 w 142149"/>
              <a:gd name="T63" fmla="*/ 86128 h 131802"/>
              <a:gd name="T64" fmla="*/ 135052 w 142149"/>
              <a:gd name="T65" fmla="*/ 80040 h 131802"/>
              <a:gd name="T66" fmla="*/ 140531 w 142149"/>
              <a:gd name="T67" fmla="*/ 74030 h 131802"/>
              <a:gd name="T68" fmla="*/ 142966 w 142149"/>
              <a:gd name="T69" fmla="*/ 68052 h 131802"/>
              <a:gd name="T70" fmla="*/ 144049 w 142149"/>
              <a:gd name="T71" fmla="*/ 62093 h 131802"/>
              <a:gd name="T72" fmla="*/ 143522 w 142149"/>
              <a:gd name="T73" fmla="*/ 56140 h 131802"/>
              <a:gd name="T74" fmla="*/ 139929 w 142149"/>
              <a:gd name="T75" fmla="*/ 50191 h 131802"/>
              <a:gd name="T76" fmla="*/ 137662 w 142149"/>
              <a:gd name="T77" fmla="*/ 44242 h 131802"/>
              <a:gd name="T78" fmla="*/ 135646 w 142149"/>
              <a:gd name="T79" fmla="*/ 39284 h 131802"/>
              <a:gd name="T80" fmla="*/ 131393 w 142149"/>
              <a:gd name="T81" fmla="*/ 37082 h 131802"/>
              <a:gd name="T82" fmla="*/ 126143 w 142149"/>
              <a:gd name="T83" fmla="*/ 36102 h 131802"/>
              <a:gd name="T84" fmla="*/ 120452 w 142149"/>
              <a:gd name="T85" fmla="*/ 34674 h 131802"/>
              <a:gd name="T86" fmla="*/ 110399 w 142149"/>
              <a:gd name="T87" fmla="*/ 27684 h 131802"/>
              <a:gd name="T88" fmla="*/ 99578 w 142149"/>
              <a:gd name="T89" fmla="*/ 26397 h 13180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42149"/>
              <a:gd name="T136" fmla="*/ 0 h 131802"/>
              <a:gd name="T137" fmla="*/ 142149 w 142149"/>
              <a:gd name="T138" fmla="*/ 131802 h 13180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42149" h="131802">
                <a:moveTo>
                  <a:pt x="115928" y="8562"/>
                </a:moveTo>
                <a:lnTo>
                  <a:pt x="115928" y="3821"/>
                </a:lnTo>
                <a:lnTo>
                  <a:pt x="113943" y="2425"/>
                </a:lnTo>
                <a:lnTo>
                  <a:pt x="110635" y="1494"/>
                </a:lnTo>
                <a:lnTo>
                  <a:pt x="106447" y="873"/>
                </a:lnTo>
                <a:lnTo>
                  <a:pt x="102662" y="460"/>
                </a:lnTo>
                <a:lnTo>
                  <a:pt x="99146" y="184"/>
                </a:lnTo>
                <a:lnTo>
                  <a:pt x="95810" y="0"/>
                </a:lnTo>
                <a:lnTo>
                  <a:pt x="92594" y="870"/>
                </a:lnTo>
                <a:lnTo>
                  <a:pt x="89458" y="2442"/>
                </a:lnTo>
                <a:lnTo>
                  <a:pt x="86375" y="4482"/>
                </a:lnTo>
                <a:lnTo>
                  <a:pt x="82335" y="5842"/>
                </a:lnTo>
                <a:lnTo>
                  <a:pt x="77658" y="6748"/>
                </a:lnTo>
                <a:lnTo>
                  <a:pt x="72554" y="7353"/>
                </a:lnTo>
                <a:lnTo>
                  <a:pt x="67169" y="8748"/>
                </a:lnTo>
                <a:lnTo>
                  <a:pt x="61594" y="10670"/>
                </a:lnTo>
                <a:lnTo>
                  <a:pt x="55893" y="12944"/>
                </a:lnTo>
                <a:lnTo>
                  <a:pt x="50107" y="16444"/>
                </a:lnTo>
                <a:lnTo>
                  <a:pt x="44266" y="20762"/>
                </a:lnTo>
                <a:lnTo>
                  <a:pt x="38388" y="25625"/>
                </a:lnTo>
                <a:lnTo>
                  <a:pt x="33476" y="30851"/>
                </a:lnTo>
                <a:lnTo>
                  <a:pt x="29210" y="36320"/>
                </a:lnTo>
                <a:lnTo>
                  <a:pt x="25373" y="41950"/>
                </a:lnTo>
                <a:lnTo>
                  <a:pt x="21823" y="46696"/>
                </a:lnTo>
                <a:lnTo>
                  <a:pt x="18465" y="50852"/>
                </a:lnTo>
                <a:lnTo>
                  <a:pt x="15234" y="54614"/>
                </a:lnTo>
                <a:lnTo>
                  <a:pt x="12088" y="59107"/>
                </a:lnTo>
                <a:lnTo>
                  <a:pt x="8998" y="64087"/>
                </a:lnTo>
                <a:lnTo>
                  <a:pt x="5945" y="69391"/>
                </a:lnTo>
                <a:lnTo>
                  <a:pt x="3911" y="74912"/>
                </a:lnTo>
                <a:lnTo>
                  <a:pt x="2555" y="80576"/>
                </a:lnTo>
                <a:lnTo>
                  <a:pt x="1650" y="86337"/>
                </a:lnTo>
                <a:lnTo>
                  <a:pt x="1048" y="91170"/>
                </a:lnTo>
                <a:lnTo>
                  <a:pt x="645" y="95384"/>
                </a:lnTo>
                <a:lnTo>
                  <a:pt x="378" y="99185"/>
                </a:lnTo>
                <a:lnTo>
                  <a:pt x="199" y="102712"/>
                </a:lnTo>
                <a:lnTo>
                  <a:pt x="0" y="109276"/>
                </a:lnTo>
                <a:lnTo>
                  <a:pt x="939" y="112416"/>
                </a:lnTo>
                <a:lnTo>
                  <a:pt x="2558" y="115501"/>
                </a:lnTo>
                <a:lnTo>
                  <a:pt x="4629" y="118550"/>
                </a:lnTo>
                <a:lnTo>
                  <a:pt x="7002" y="121575"/>
                </a:lnTo>
                <a:lnTo>
                  <a:pt x="9576" y="124583"/>
                </a:lnTo>
                <a:lnTo>
                  <a:pt x="12284" y="127581"/>
                </a:lnTo>
                <a:lnTo>
                  <a:pt x="16074" y="129580"/>
                </a:lnTo>
                <a:lnTo>
                  <a:pt x="20585" y="130913"/>
                </a:lnTo>
                <a:lnTo>
                  <a:pt x="25577" y="131801"/>
                </a:lnTo>
                <a:lnTo>
                  <a:pt x="30889" y="131401"/>
                </a:lnTo>
                <a:lnTo>
                  <a:pt x="36415" y="130142"/>
                </a:lnTo>
                <a:lnTo>
                  <a:pt x="42083" y="128311"/>
                </a:lnTo>
                <a:lnTo>
                  <a:pt x="47846" y="126097"/>
                </a:lnTo>
                <a:lnTo>
                  <a:pt x="53673" y="123630"/>
                </a:lnTo>
                <a:lnTo>
                  <a:pt x="59542" y="120993"/>
                </a:lnTo>
                <a:lnTo>
                  <a:pt x="65439" y="119234"/>
                </a:lnTo>
                <a:lnTo>
                  <a:pt x="71354" y="118062"/>
                </a:lnTo>
                <a:lnTo>
                  <a:pt x="77282" y="117281"/>
                </a:lnTo>
                <a:lnTo>
                  <a:pt x="83219" y="114776"/>
                </a:lnTo>
                <a:lnTo>
                  <a:pt x="89161" y="111121"/>
                </a:lnTo>
                <a:lnTo>
                  <a:pt x="95107" y="106700"/>
                </a:lnTo>
                <a:lnTo>
                  <a:pt x="101055" y="102761"/>
                </a:lnTo>
                <a:lnTo>
                  <a:pt x="107005" y="99142"/>
                </a:lnTo>
                <a:lnTo>
                  <a:pt x="112956" y="95738"/>
                </a:lnTo>
                <a:lnTo>
                  <a:pt x="117915" y="92476"/>
                </a:lnTo>
                <a:lnTo>
                  <a:pt x="122213" y="89309"/>
                </a:lnTo>
                <a:lnTo>
                  <a:pt x="126071" y="86206"/>
                </a:lnTo>
                <a:lnTo>
                  <a:pt x="129636" y="83145"/>
                </a:lnTo>
                <a:lnTo>
                  <a:pt x="133004" y="80112"/>
                </a:lnTo>
                <a:lnTo>
                  <a:pt x="136241" y="77098"/>
                </a:lnTo>
                <a:lnTo>
                  <a:pt x="138400" y="74096"/>
                </a:lnTo>
                <a:lnTo>
                  <a:pt x="139839" y="71103"/>
                </a:lnTo>
                <a:lnTo>
                  <a:pt x="140798" y="68115"/>
                </a:lnTo>
                <a:lnTo>
                  <a:pt x="141437" y="65131"/>
                </a:lnTo>
                <a:lnTo>
                  <a:pt x="141864" y="62150"/>
                </a:lnTo>
                <a:lnTo>
                  <a:pt x="142148" y="59170"/>
                </a:lnTo>
                <a:lnTo>
                  <a:pt x="141345" y="56191"/>
                </a:lnTo>
                <a:lnTo>
                  <a:pt x="139818" y="53213"/>
                </a:lnTo>
                <a:lnTo>
                  <a:pt x="137807" y="50236"/>
                </a:lnTo>
                <a:lnTo>
                  <a:pt x="136468" y="47258"/>
                </a:lnTo>
                <a:lnTo>
                  <a:pt x="135574" y="44281"/>
                </a:lnTo>
                <a:lnTo>
                  <a:pt x="134978" y="41305"/>
                </a:lnTo>
                <a:lnTo>
                  <a:pt x="133589" y="39320"/>
                </a:lnTo>
                <a:lnTo>
                  <a:pt x="131671" y="37997"/>
                </a:lnTo>
                <a:lnTo>
                  <a:pt x="129400" y="37115"/>
                </a:lnTo>
                <a:lnTo>
                  <a:pt x="126893" y="36527"/>
                </a:lnTo>
                <a:lnTo>
                  <a:pt x="124230" y="36135"/>
                </a:lnTo>
                <a:lnTo>
                  <a:pt x="121463" y="35874"/>
                </a:lnTo>
                <a:lnTo>
                  <a:pt x="118625" y="34707"/>
                </a:lnTo>
                <a:lnTo>
                  <a:pt x="115742" y="32937"/>
                </a:lnTo>
                <a:lnTo>
                  <a:pt x="108725" y="27708"/>
                </a:lnTo>
                <a:lnTo>
                  <a:pt x="105120" y="26993"/>
                </a:lnTo>
                <a:lnTo>
                  <a:pt x="98068" y="264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SMARTInkAnnotation29"/>
          <p:cNvSpPr>
            <a:spLocks/>
          </p:cNvSpPr>
          <p:nvPr/>
        </p:nvSpPr>
        <p:spPr bwMode="auto">
          <a:xfrm>
            <a:off x="4589463" y="1116013"/>
            <a:ext cx="90487" cy="214312"/>
          </a:xfrm>
          <a:custGeom>
            <a:avLst/>
            <a:gdLst>
              <a:gd name="T0" fmla="*/ 0 w 89298"/>
              <a:gd name="T1" fmla="*/ 0 h 214313"/>
              <a:gd name="T2" fmla="*/ 13803 w 89298"/>
              <a:gd name="T3" fmla="*/ 45934 h 214313"/>
              <a:gd name="T4" fmla="*/ 20932 w 89298"/>
              <a:gd name="T5" fmla="*/ 68040 h 214313"/>
              <a:gd name="T6" fmla="*/ 23245 w 89298"/>
              <a:gd name="T7" fmla="*/ 77110 h 214313"/>
              <a:gd name="T8" fmla="*/ 24788 w 89298"/>
              <a:gd name="T9" fmla="*/ 85141 h 214313"/>
              <a:gd name="T10" fmla="*/ 25816 w 89298"/>
              <a:gd name="T11" fmla="*/ 92479 h 214313"/>
              <a:gd name="T12" fmla="*/ 27534 w 89298"/>
              <a:gd name="T13" fmla="*/ 99356 h 214313"/>
              <a:gd name="T14" fmla="*/ 29712 w 89298"/>
              <a:gd name="T15" fmla="*/ 105925 h 214313"/>
              <a:gd name="T16" fmla="*/ 32197 w 89298"/>
              <a:gd name="T17" fmla="*/ 112285 h 214313"/>
              <a:gd name="T18" fmla="*/ 40626 w 89298"/>
              <a:gd name="T19" fmla="*/ 135463 h 214313"/>
              <a:gd name="T20" fmla="*/ 42569 w 89298"/>
              <a:gd name="T21" fmla="*/ 142893 h 214313"/>
              <a:gd name="T22" fmla="*/ 43864 w 89298"/>
              <a:gd name="T23" fmla="*/ 149832 h 214313"/>
              <a:gd name="T24" fmla="*/ 44728 w 89298"/>
              <a:gd name="T25" fmla="*/ 156441 h 214313"/>
              <a:gd name="T26" fmla="*/ 46337 w 89298"/>
              <a:gd name="T27" fmla="*/ 161840 h 214313"/>
              <a:gd name="T28" fmla="*/ 48441 w 89298"/>
              <a:gd name="T29" fmla="*/ 166431 h 214313"/>
              <a:gd name="T30" fmla="*/ 50877 w 89298"/>
              <a:gd name="T31" fmla="*/ 170484 h 214313"/>
              <a:gd name="T32" fmla="*/ 54565 w 89298"/>
              <a:gd name="T33" fmla="*/ 175171 h 214313"/>
              <a:gd name="T34" fmla="*/ 59088 w 89298"/>
              <a:gd name="T35" fmla="*/ 180280 h 214313"/>
              <a:gd name="T36" fmla="*/ 64168 w 89298"/>
              <a:gd name="T37" fmla="*/ 185670 h 214313"/>
              <a:gd name="T38" fmla="*/ 67556 w 89298"/>
              <a:gd name="T39" fmla="*/ 190255 h 214313"/>
              <a:gd name="T40" fmla="*/ 69812 w 89298"/>
              <a:gd name="T41" fmla="*/ 194305 h 214313"/>
              <a:gd name="T42" fmla="*/ 71319 w 89298"/>
              <a:gd name="T43" fmla="*/ 197996 h 214313"/>
              <a:gd name="T44" fmla="*/ 73355 w 89298"/>
              <a:gd name="T45" fmla="*/ 200457 h 214313"/>
              <a:gd name="T46" fmla="*/ 75743 w 89298"/>
              <a:gd name="T47" fmla="*/ 202098 h 214313"/>
              <a:gd name="T48" fmla="*/ 78370 w 89298"/>
              <a:gd name="T49" fmla="*/ 203192 h 214313"/>
              <a:gd name="T50" fmla="*/ 81153 w 89298"/>
              <a:gd name="T51" fmla="*/ 204913 h 214313"/>
              <a:gd name="T52" fmla="*/ 84040 w 89298"/>
              <a:gd name="T53" fmla="*/ 207053 h 214313"/>
              <a:gd name="T54" fmla="*/ 92912 w 89298"/>
              <a:gd name="T55" fmla="*/ 214309 h 21431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9298"/>
              <a:gd name="T85" fmla="*/ 0 h 214313"/>
              <a:gd name="T86" fmla="*/ 89298 w 89298"/>
              <a:gd name="T87" fmla="*/ 214313 h 21431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9298" h="214313">
                <a:moveTo>
                  <a:pt x="0" y="0"/>
                </a:moveTo>
                <a:lnTo>
                  <a:pt x="13266" y="45934"/>
                </a:lnTo>
                <a:lnTo>
                  <a:pt x="20118" y="68040"/>
                </a:lnTo>
                <a:lnTo>
                  <a:pt x="22342" y="77110"/>
                </a:lnTo>
                <a:lnTo>
                  <a:pt x="23824" y="85141"/>
                </a:lnTo>
                <a:lnTo>
                  <a:pt x="24812" y="92479"/>
                </a:lnTo>
                <a:lnTo>
                  <a:pt x="26463" y="99356"/>
                </a:lnTo>
                <a:lnTo>
                  <a:pt x="28557" y="105925"/>
                </a:lnTo>
                <a:lnTo>
                  <a:pt x="30944" y="112288"/>
                </a:lnTo>
                <a:lnTo>
                  <a:pt x="39045" y="135466"/>
                </a:lnTo>
                <a:lnTo>
                  <a:pt x="40913" y="142896"/>
                </a:lnTo>
                <a:lnTo>
                  <a:pt x="42158" y="149835"/>
                </a:lnTo>
                <a:lnTo>
                  <a:pt x="42988" y="156444"/>
                </a:lnTo>
                <a:lnTo>
                  <a:pt x="44534" y="161843"/>
                </a:lnTo>
                <a:lnTo>
                  <a:pt x="46556" y="166434"/>
                </a:lnTo>
                <a:lnTo>
                  <a:pt x="48897" y="170487"/>
                </a:lnTo>
                <a:lnTo>
                  <a:pt x="52442" y="175174"/>
                </a:lnTo>
                <a:lnTo>
                  <a:pt x="56790" y="180283"/>
                </a:lnTo>
                <a:lnTo>
                  <a:pt x="61672" y="185673"/>
                </a:lnTo>
                <a:lnTo>
                  <a:pt x="64927" y="190258"/>
                </a:lnTo>
                <a:lnTo>
                  <a:pt x="67097" y="194308"/>
                </a:lnTo>
                <a:lnTo>
                  <a:pt x="68544" y="197999"/>
                </a:lnTo>
                <a:lnTo>
                  <a:pt x="70501" y="200460"/>
                </a:lnTo>
                <a:lnTo>
                  <a:pt x="72797" y="202101"/>
                </a:lnTo>
                <a:lnTo>
                  <a:pt x="75321" y="203195"/>
                </a:lnTo>
                <a:lnTo>
                  <a:pt x="77996" y="204916"/>
                </a:lnTo>
                <a:lnTo>
                  <a:pt x="80771" y="207056"/>
                </a:lnTo>
                <a:lnTo>
                  <a:pt x="89297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SMARTInkAnnotation30"/>
          <p:cNvSpPr>
            <a:spLocks/>
          </p:cNvSpPr>
          <p:nvPr/>
        </p:nvSpPr>
        <p:spPr bwMode="auto">
          <a:xfrm>
            <a:off x="4572000" y="1223963"/>
            <a:ext cx="133350" cy="17462"/>
          </a:xfrm>
          <a:custGeom>
            <a:avLst/>
            <a:gdLst>
              <a:gd name="T0" fmla="*/ 0 w 133946"/>
              <a:gd name="T1" fmla="*/ 16690 h 17861"/>
              <a:gd name="T2" fmla="*/ 32742 w 133946"/>
              <a:gd name="T3" fmla="*/ 12259 h 17861"/>
              <a:gd name="T4" fmla="*/ 45324 w 133946"/>
              <a:gd name="T5" fmla="*/ 10955 h 17861"/>
              <a:gd name="T6" fmla="*/ 56650 w 133946"/>
              <a:gd name="T7" fmla="*/ 10085 h 17861"/>
              <a:gd name="T8" fmla="*/ 67136 w 133946"/>
              <a:gd name="T9" fmla="*/ 9505 h 17861"/>
              <a:gd name="T10" fmla="*/ 76085 w 133946"/>
              <a:gd name="T11" fmla="*/ 8191 h 17861"/>
              <a:gd name="T12" fmla="*/ 84010 w 133946"/>
              <a:gd name="T13" fmla="*/ 6388 h 17861"/>
              <a:gd name="T14" fmla="*/ 91250 w 133946"/>
              <a:gd name="T15" fmla="*/ 4258 h 17861"/>
              <a:gd name="T16" fmla="*/ 98036 w 133946"/>
              <a:gd name="T17" fmla="*/ 2839 h 17861"/>
              <a:gd name="T18" fmla="*/ 104518 w 133946"/>
              <a:gd name="T19" fmla="*/ 1893 h 17861"/>
              <a:gd name="T20" fmla="*/ 110796 w 133946"/>
              <a:gd name="T21" fmla="*/ 1262 h 17861"/>
              <a:gd name="T22" fmla="*/ 115961 w 133946"/>
              <a:gd name="T23" fmla="*/ 841 h 17861"/>
              <a:gd name="T24" fmla="*/ 120384 w 133946"/>
              <a:gd name="T25" fmla="*/ 561 h 17861"/>
              <a:gd name="T26" fmla="*/ 132165 w 133946"/>
              <a:gd name="T27" fmla="*/ 0 h 178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33946"/>
              <a:gd name="T43" fmla="*/ 0 h 17861"/>
              <a:gd name="T44" fmla="*/ 133946 w 133946"/>
              <a:gd name="T45" fmla="*/ 17861 h 178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33946" h="17861">
                <a:moveTo>
                  <a:pt x="0" y="17860"/>
                </a:moveTo>
                <a:lnTo>
                  <a:pt x="33183" y="13119"/>
                </a:lnTo>
                <a:lnTo>
                  <a:pt x="45934" y="11723"/>
                </a:lnTo>
                <a:lnTo>
                  <a:pt x="57412" y="10792"/>
                </a:lnTo>
                <a:lnTo>
                  <a:pt x="68040" y="10171"/>
                </a:lnTo>
                <a:lnTo>
                  <a:pt x="77110" y="8765"/>
                </a:lnTo>
                <a:lnTo>
                  <a:pt x="85141" y="6836"/>
                </a:lnTo>
                <a:lnTo>
                  <a:pt x="92479" y="4557"/>
                </a:lnTo>
                <a:lnTo>
                  <a:pt x="99356" y="3038"/>
                </a:lnTo>
                <a:lnTo>
                  <a:pt x="105925" y="2025"/>
                </a:lnTo>
                <a:lnTo>
                  <a:pt x="112288" y="1350"/>
                </a:lnTo>
                <a:lnTo>
                  <a:pt x="117523" y="900"/>
                </a:lnTo>
                <a:lnTo>
                  <a:pt x="122005" y="600"/>
                </a:lnTo>
                <a:lnTo>
                  <a:pt x="13394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SMARTInkAnnotation31"/>
          <p:cNvSpPr>
            <a:spLocks/>
          </p:cNvSpPr>
          <p:nvPr/>
        </p:nvSpPr>
        <p:spPr bwMode="auto">
          <a:xfrm>
            <a:off x="4776788" y="1179513"/>
            <a:ext cx="115887" cy="115887"/>
          </a:xfrm>
          <a:custGeom>
            <a:avLst/>
            <a:gdLst>
              <a:gd name="T0" fmla="*/ 71314 w 115954"/>
              <a:gd name="T1" fmla="*/ 0 h 116087"/>
              <a:gd name="T2" fmla="*/ 52385 w 115954"/>
              <a:gd name="T3" fmla="*/ 9433 h 116087"/>
              <a:gd name="T4" fmla="*/ 45818 w 115954"/>
              <a:gd name="T5" fmla="*/ 12210 h 116087"/>
              <a:gd name="T6" fmla="*/ 40451 w 115954"/>
              <a:gd name="T7" fmla="*/ 14063 h 116087"/>
              <a:gd name="T8" fmla="*/ 35880 w 115954"/>
              <a:gd name="T9" fmla="*/ 15299 h 116087"/>
              <a:gd name="T10" fmla="*/ 31845 w 115954"/>
              <a:gd name="T11" fmla="*/ 17106 h 116087"/>
              <a:gd name="T12" fmla="*/ 28164 w 115954"/>
              <a:gd name="T13" fmla="*/ 19303 h 116087"/>
              <a:gd name="T14" fmla="*/ 19870 w 115954"/>
              <a:gd name="T15" fmla="*/ 25199 h 116087"/>
              <a:gd name="T16" fmla="*/ 19190 w 115954"/>
              <a:gd name="T17" fmla="*/ 26670 h 116087"/>
              <a:gd name="T18" fmla="*/ 18735 w 115954"/>
              <a:gd name="T19" fmla="*/ 28637 h 116087"/>
              <a:gd name="T20" fmla="*/ 18009 w 115954"/>
              <a:gd name="T21" fmla="*/ 34172 h 116087"/>
              <a:gd name="T22" fmla="*/ 18938 w 115954"/>
              <a:gd name="T23" fmla="*/ 34626 h 116087"/>
              <a:gd name="T24" fmla="*/ 20549 w 115954"/>
              <a:gd name="T25" fmla="*/ 34930 h 116087"/>
              <a:gd name="T26" fmla="*/ 22614 w 115954"/>
              <a:gd name="T27" fmla="*/ 35130 h 116087"/>
              <a:gd name="T28" fmla="*/ 24981 w 115954"/>
              <a:gd name="T29" fmla="*/ 35265 h 116087"/>
              <a:gd name="T30" fmla="*/ 30251 w 115954"/>
              <a:gd name="T31" fmla="*/ 35415 h 116087"/>
              <a:gd name="T32" fmla="*/ 33044 w 115954"/>
              <a:gd name="T33" fmla="*/ 36442 h 116087"/>
              <a:gd name="T34" fmla="*/ 35895 w 115954"/>
              <a:gd name="T35" fmla="*/ 38113 h 116087"/>
              <a:gd name="T36" fmla="*/ 38789 w 115954"/>
              <a:gd name="T37" fmla="*/ 40214 h 116087"/>
              <a:gd name="T38" fmla="*/ 42695 w 115954"/>
              <a:gd name="T39" fmla="*/ 42602 h 116087"/>
              <a:gd name="T40" fmla="*/ 47284 w 115954"/>
              <a:gd name="T41" fmla="*/ 45182 h 116087"/>
              <a:gd name="T42" fmla="*/ 52323 w 115954"/>
              <a:gd name="T43" fmla="*/ 47888 h 116087"/>
              <a:gd name="T44" fmla="*/ 57663 w 115954"/>
              <a:gd name="T45" fmla="*/ 49692 h 116087"/>
              <a:gd name="T46" fmla="*/ 63202 w 115954"/>
              <a:gd name="T47" fmla="*/ 50896 h 116087"/>
              <a:gd name="T48" fmla="*/ 68878 w 115954"/>
              <a:gd name="T49" fmla="*/ 51698 h 116087"/>
              <a:gd name="T50" fmla="*/ 73650 w 115954"/>
              <a:gd name="T51" fmla="*/ 53219 h 116087"/>
              <a:gd name="T52" fmla="*/ 77824 w 115954"/>
              <a:gd name="T53" fmla="*/ 55221 h 116087"/>
              <a:gd name="T54" fmla="*/ 81598 w 115954"/>
              <a:gd name="T55" fmla="*/ 57543 h 116087"/>
              <a:gd name="T56" fmla="*/ 86092 w 115954"/>
              <a:gd name="T57" fmla="*/ 60076 h 116087"/>
              <a:gd name="T58" fmla="*/ 96370 w 115954"/>
              <a:gd name="T59" fmla="*/ 65526 h 116087"/>
              <a:gd name="T60" fmla="*/ 99903 w 115954"/>
              <a:gd name="T61" fmla="*/ 68361 h 116087"/>
              <a:gd name="T62" fmla="*/ 102260 w 115954"/>
              <a:gd name="T63" fmla="*/ 71238 h 116087"/>
              <a:gd name="T64" fmla="*/ 103830 w 115954"/>
              <a:gd name="T65" fmla="*/ 74143 h 116087"/>
              <a:gd name="T66" fmla="*/ 105868 w 115954"/>
              <a:gd name="T67" fmla="*/ 77067 h 116087"/>
              <a:gd name="T68" fmla="*/ 108215 w 115954"/>
              <a:gd name="T69" fmla="*/ 80002 h 116087"/>
              <a:gd name="T70" fmla="*/ 114370 w 115954"/>
              <a:gd name="T71" fmla="*/ 87091 h 116087"/>
              <a:gd name="T72" fmla="*/ 115211 w 115954"/>
              <a:gd name="T73" fmla="*/ 90692 h 116087"/>
              <a:gd name="T74" fmla="*/ 115435 w 115954"/>
              <a:gd name="T75" fmla="*/ 93034 h 116087"/>
              <a:gd name="T76" fmla="*/ 115585 w 115954"/>
              <a:gd name="T77" fmla="*/ 95583 h 116087"/>
              <a:gd name="T78" fmla="*/ 115752 w 115954"/>
              <a:gd name="T79" fmla="*/ 101047 h 116087"/>
              <a:gd name="T80" fmla="*/ 114807 w 115954"/>
              <a:gd name="T81" fmla="*/ 102899 h 116087"/>
              <a:gd name="T82" fmla="*/ 113185 w 115954"/>
              <a:gd name="T83" fmla="*/ 104134 h 116087"/>
              <a:gd name="T84" fmla="*/ 111114 w 115954"/>
              <a:gd name="T85" fmla="*/ 104957 h 116087"/>
              <a:gd name="T86" fmla="*/ 108742 w 115954"/>
              <a:gd name="T87" fmla="*/ 105506 h 116087"/>
              <a:gd name="T88" fmla="*/ 106172 w 115954"/>
              <a:gd name="T89" fmla="*/ 105871 h 116087"/>
              <a:gd name="T90" fmla="*/ 103466 w 115954"/>
              <a:gd name="T91" fmla="*/ 106116 h 116087"/>
              <a:gd name="T92" fmla="*/ 100673 w 115954"/>
              <a:gd name="T93" fmla="*/ 107265 h 116087"/>
              <a:gd name="T94" fmla="*/ 97818 w 115954"/>
              <a:gd name="T95" fmla="*/ 109019 h 116087"/>
              <a:gd name="T96" fmla="*/ 94926 w 115954"/>
              <a:gd name="T97" fmla="*/ 111174 h 116087"/>
              <a:gd name="T98" fmla="*/ 91016 w 115954"/>
              <a:gd name="T99" fmla="*/ 112612 h 116087"/>
              <a:gd name="T100" fmla="*/ 86430 w 115954"/>
              <a:gd name="T101" fmla="*/ 113570 h 116087"/>
              <a:gd name="T102" fmla="*/ 81392 w 115954"/>
              <a:gd name="T103" fmla="*/ 114209 h 116087"/>
              <a:gd name="T104" fmla="*/ 77040 w 115954"/>
              <a:gd name="T105" fmla="*/ 114634 h 116087"/>
              <a:gd name="T106" fmla="*/ 73153 w 115954"/>
              <a:gd name="T107" fmla="*/ 114919 h 116087"/>
              <a:gd name="T108" fmla="*/ 69568 w 115954"/>
              <a:gd name="T109" fmla="*/ 115108 h 116087"/>
              <a:gd name="T110" fmla="*/ 60302 w 115954"/>
              <a:gd name="T111" fmla="*/ 115318 h 116087"/>
              <a:gd name="T112" fmla="*/ 0 w 115954"/>
              <a:gd name="T113" fmla="*/ 115487 h 1160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5954"/>
              <a:gd name="T172" fmla="*/ 0 h 116087"/>
              <a:gd name="T173" fmla="*/ 115954 w 115954"/>
              <a:gd name="T174" fmla="*/ 116087 h 1160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5954" h="116087">
                <a:moveTo>
                  <a:pt x="71437" y="0"/>
                </a:moveTo>
                <a:lnTo>
                  <a:pt x="52475" y="9481"/>
                </a:lnTo>
                <a:lnTo>
                  <a:pt x="45898" y="12273"/>
                </a:lnTo>
                <a:lnTo>
                  <a:pt x="40520" y="14135"/>
                </a:lnTo>
                <a:lnTo>
                  <a:pt x="35943" y="15377"/>
                </a:lnTo>
                <a:lnTo>
                  <a:pt x="31899" y="17196"/>
                </a:lnTo>
                <a:lnTo>
                  <a:pt x="28212" y="19402"/>
                </a:lnTo>
                <a:lnTo>
                  <a:pt x="19904" y="25330"/>
                </a:lnTo>
                <a:lnTo>
                  <a:pt x="19223" y="26808"/>
                </a:lnTo>
                <a:lnTo>
                  <a:pt x="18768" y="28786"/>
                </a:lnTo>
                <a:lnTo>
                  <a:pt x="18039" y="34349"/>
                </a:lnTo>
                <a:lnTo>
                  <a:pt x="18971" y="34806"/>
                </a:lnTo>
                <a:lnTo>
                  <a:pt x="20585" y="35110"/>
                </a:lnTo>
                <a:lnTo>
                  <a:pt x="22653" y="35313"/>
                </a:lnTo>
                <a:lnTo>
                  <a:pt x="25023" y="35448"/>
                </a:lnTo>
                <a:lnTo>
                  <a:pt x="30303" y="35598"/>
                </a:lnTo>
                <a:lnTo>
                  <a:pt x="33101" y="36631"/>
                </a:lnTo>
                <a:lnTo>
                  <a:pt x="35958" y="38311"/>
                </a:lnTo>
                <a:lnTo>
                  <a:pt x="38855" y="40423"/>
                </a:lnTo>
                <a:lnTo>
                  <a:pt x="42770" y="42824"/>
                </a:lnTo>
                <a:lnTo>
                  <a:pt x="47365" y="45416"/>
                </a:lnTo>
                <a:lnTo>
                  <a:pt x="52413" y="48137"/>
                </a:lnTo>
                <a:lnTo>
                  <a:pt x="57762" y="49950"/>
                </a:lnTo>
                <a:lnTo>
                  <a:pt x="63313" y="51160"/>
                </a:lnTo>
                <a:lnTo>
                  <a:pt x="68998" y="51966"/>
                </a:lnTo>
                <a:lnTo>
                  <a:pt x="73779" y="53495"/>
                </a:lnTo>
                <a:lnTo>
                  <a:pt x="77959" y="55507"/>
                </a:lnTo>
                <a:lnTo>
                  <a:pt x="81739" y="57841"/>
                </a:lnTo>
                <a:lnTo>
                  <a:pt x="86242" y="60388"/>
                </a:lnTo>
                <a:lnTo>
                  <a:pt x="96538" y="65865"/>
                </a:lnTo>
                <a:lnTo>
                  <a:pt x="100077" y="68715"/>
                </a:lnTo>
                <a:lnTo>
                  <a:pt x="102437" y="71607"/>
                </a:lnTo>
                <a:lnTo>
                  <a:pt x="104010" y="74527"/>
                </a:lnTo>
                <a:lnTo>
                  <a:pt x="106051" y="77466"/>
                </a:lnTo>
                <a:lnTo>
                  <a:pt x="108404" y="80417"/>
                </a:lnTo>
                <a:lnTo>
                  <a:pt x="114568" y="87543"/>
                </a:lnTo>
                <a:lnTo>
                  <a:pt x="115412" y="91163"/>
                </a:lnTo>
                <a:lnTo>
                  <a:pt x="115636" y="93517"/>
                </a:lnTo>
                <a:lnTo>
                  <a:pt x="115786" y="96079"/>
                </a:lnTo>
                <a:lnTo>
                  <a:pt x="115953" y="101571"/>
                </a:lnTo>
                <a:lnTo>
                  <a:pt x="115005" y="103433"/>
                </a:lnTo>
                <a:lnTo>
                  <a:pt x="113381" y="104674"/>
                </a:lnTo>
                <a:lnTo>
                  <a:pt x="111306" y="105501"/>
                </a:lnTo>
                <a:lnTo>
                  <a:pt x="108931" y="106053"/>
                </a:lnTo>
                <a:lnTo>
                  <a:pt x="106355" y="106420"/>
                </a:lnTo>
                <a:lnTo>
                  <a:pt x="103646" y="106666"/>
                </a:lnTo>
                <a:lnTo>
                  <a:pt x="100847" y="107821"/>
                </a:lnTo>
                <a:lnTo>
                  <a:pt x="97989" y="109584"/>
                </a:lnTo>
                <a:lnTo>
                  <a:pt x="95091" y="111751"/>
                </a:lnTo>
                <a:lnTo>
                  <a:pt x="91175" y="113196"/>
                </a:lnTo>
                <a:lnTo>
                  <a:pt x="86580" y="114159"/>
                </a:lnTo>
                <a:lnTo>
                  <a:pt x="81533" y="114801"/>
                </a:lnTo>
                <a:lnTo>
                  <a:pt x="77175" y="115229"/>
                </a:lnTo>
                <a:lnTo>
                  <a:pt x="73279" y="115515"/>
                </a:lnTo>
                <a:lnTo>
                  <a:pt x="69688" y="115705"/>
                </a:lnTo>
                <a:lnTo>
                  <a:pt x="60407" y="11591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SMARTInkAnnotation32"/>
          <p:cNvSpPr>
            <a:spLocks/>
          </p:cNvSpPr>
          <p:nvPr/>
        </p:nvSpPr>
        <p:spPr bwMode="auto">
          <a:xfrm>
            <a:off x="5233988" y="1098550"/>
            <a:ext cx="173037" cy="276225"/>
          </a:xfrm>
          <a:custGeom>
            <a:avLst/>
            <a:gdLst>
              <a:gd name="T0" fmla="*/ 47891 w 172567"/>
              <a:gd name="T1" fmla="*/ 134321 h 276614"/>
              <a:gd name="T2" fmla="*/ 50238 w 172567"/>
              <a:gd name="T3" fmla="*/ 146226 h 276614"/>
              <a:gd name="T4" fmla="*/ 51281 w 172567"/>
              <a:gd name="T5" fmla="*/ 155798 h 276614"/>
              <a:gd name="T6" fmla="*/ 51869 w 172567"/>
              <a:gd name="T7" fmla="*/ 172297 h 276614"/>
              <a:gd name="T8" fmla="*/ 53093 w 172567"/>
              <a:gd name="T9" fmla="*/ 207372 h 276614"/>
              <a:gd name="T10" fmla="*/ 56885 w 172567"/>
              <a:gd name="T11" fmla="*/ 219201 h 276614"/>
              <a:gd name="T12" fmla="*/ 64644 w 172567"/>
              <a:gd name="T13" fmla="*/ 232249 h 276614"/>
              <a:gd name="T14" fmla="*/ 67686 w 172567"/>
              <a:gd name="T15" fmla="*/ 241786 h 276614"/>
              <a:gd name="T16" fmla="*/ 72067 w 172567"/>
              <a:gd name="T17" fmla="*/ 255627 h 276614"/>
              <a:gd name="T18" fmla="*/ 79700 w 172567"/>
              <a:gd name="T19" fmla="*/ 265986 h 276614"/>
              <a:gd name="T20" fmla="*/ 88017 w 172567"/>
              <a:gd name="T21" fmla="*/ 274244 h 276614"/>
              <a:gd name="T22" fmla="*/ 97700 w 172567"/>
              <a:gd name="T23" fmla="*/ 275249 h 276614"/>
              <a:gd name="T24" fmla="*/ 109246 w 172567"/>
              <a:gd name="T25" fmla="*/ 275448 h 276614"/>
              <a:gd name="T26" fmla="*/ 112518 w 172567"/>
              <a:gd name="T27" fmla="*/ 272840 h 276614"/>
              <a:gd name="T28" fmla="*/ 114360 w 172567"/>
              <a:gd name="T29" fmla="*/ 263182 h 276614"/>
              <a:gd name="T30" fmla="*/ 114904 w 172567"/>
              <a:gd name="T31" fmla="*/ 247807 h 276614"/>
              <a:gd name="T32" fmla="*/ 114033 w 172567"/>
              <a:gd name="T33" fmla="*/ 236513 h 276614"/>
              <a:gd name="T34" fmla="*/ 105321 w 172567"/>
              <a:gd name="T35" fmla="*/ 210529 h 276614"/>
              <a:gd name="T36" fmla="*/ 98770 w 172567"/>
              <a:gd name="T37" fmla="*/ 195245 h 276614"/>
              <a:gd name="T38" fmla="*/ 89190 w 172567"/>
              <a:gd name="T39" fmla="*/ 181866 h 276614"/>
              <a:gd name="T40" fmla="*/ 78262 w 172567"/>
              <a:gd name="T41" fmla="*/ 169333 h 276614"/>
              <a:gd name="T42" fmla="*/ 54945 w 172567"/>
              <a:gd name="T43" fmla="*/ 145186 h 276614"/>
              <a:gd name="T44" fmla="*/ 45703 w 172567"/>
              <a:gd name="T45" fmla="*/ 133271 h 276614"/>
              <a:gd name="T46" fmla="*/ 37262 w 172567"/>
              <a:gd name="T47" fmla="*/ 121389 h 276614"/>
              <a:gd name="T48" fmla="*/ 26842 w 172567"/>
              <a:gd name="T49" fmla="*/ 109521 h 276614"/>
              <a:gd name="T50" fmla="*/ 18208 w 172567"/>
              <a:gd name="T51" fmla="*/ 97658 h 276614"/>
              <a:gd name="T52" fmla="*/ 11038 w 172567"/>
              <a:gd name="T53" fmla="*/ 85801 h 276614"/>
              <a:gd name="T54" fmla="*/ 2375 w 172567"/>
              <a:gd name="T55" fmla="*/ 68015 h 276614"/>
              <a:gd name="T56" fmla="*/ 0 w 172567"/>
              <a:gd name="T57" fmla="*/ 56159 h 276614"/>
              <a:gd name="T58" fmla="*/ 1610 w 172567"/>
              <a:gd name="T59" fmla="*/ 44303 h 276614"/>
              <a:gd name="T60" fmla="*/ 5660 w 172567"/>
              <a:gd name="T61" fmla="*/ 33435 h 276614"/>
              <a:gd name="T62" fmla="*/ 13567 w 172567"/>
              <a:gd name="T63" fmla="*/ 21760 h 276614"/>
              <a:gd name="T64" fmla="*/ 19309 w 172567"/>
              <a:gd name="T65" fmla="*/ 15184 h 276614"/>
              <a:gd name="T66" fmla="*/ 27865 w 172567"/>
              <a:gd name="T67" fmla="*/ 8964 h 276614"/>
              <a:gd name="T68" fmla="*/ 38337 w 172567"/>
              <a:gd name="T69" fmla="*/ 3897 h 276614"/>
              <a:gd name="T70" fmla="*/ 49659 w 172567"/>
              <a:gd name="T71" fmla="*/ 1645 h 276614"/>
              <a:gd name="T72" fmla="*/ 61361 w 172567"/>
              <a:gd name="T73" fmla="*/ 643 h 276614"/>
              <a:gd name="T74" fmla="*/ 80394 w 172567"/>
              <a:gd name="T75" fmla="*/ 0 h 276614"/>
              <a:gd name="T76" fmla="*/ 92692 w 172567"/>
              <a:gd name="T77" fmla="*/ 2546 h 276614"/>
              <a:gd name="T78" fmla="*/ 106161 w 172567"/>
              <a:gd name="T79" fmla="*/ 6972 h 276614"/>
              <a:gd name="T80" fmla="*/ 115482 w 172567"/>
              <a:gd name="T81" fmla="*/ 12233 h 276614"/>
              <a:gd name="T82" fmla="*/ 131132 w 172567"/>
              <a:gd name="T83" fmla="*/ 20749 h 276614"/>
              <a:gd name="T84" fmla="*/ 139917 w 172567"/>
              <a:gd name="T85" fmla="*/ 29224 h 276614"/>
              <a:gd name="T86" fmla="*/ 147157 w 172567"/>
              <a:gd name="T87" fmla="*/ 38590 h 276614"/>
              <a:gd name="T88" fmla="*/ 153707 w 172567"/>
              <a:gd name="T89" fmla="*/ 46044 h 276614"/>
              <a:gd name="T90" fmla="*/ 159953 w 172567"/>
              <a:gd name="T91" fmla="*/ 55286 h 276614"/>
              <a:gd name="T92" fmla="*/ 165064 w 172567"/>
              <a:gd name="T93" fmla="*/ 65980 h 276614"/>
              <a:gd name="T94" fmla="*/ 167335 w 172567"/>
              <a:gd name="T95" fmla="*/ 77320 h 276614"/>
              <a:gd name="T96" fmla="*/ 173393 w 172567"/>
              <a:gd name="T97" fmla="*/ 90093 h 276614"/>
              <a:gd name="T98" fmla="*/ 173371 w 172567"/>
              <a:gd name="T99" fmla="*/ 99564 h 276614"/>
              <a:gd name="T100" fmla="*/ 170403 w 172567"/>
              <a:gd name="T101" fmla="*/ 113369 h 276614"/>
              <a:gd name="T102" fmla="*/ 168708 w 172567"/>
              <a:gd name="T103" fmla="*/ 120447 h 276614"/>
              <a:gd name="T104" fmla="*/ 161129 w 172567"/>
              <a:gd name="T105" fmla="*/ 129987 h 276614"/>
              <a:gd name="T106" fmla="*/ 151916 w 172567"/>
              <a:gd name="T107" fmla="*/ 136066 h 276614"/>
              <a:gd name="T108" fmla="*/ 143820 w 172567"/>
              <a:gd name="T109" fmla="*/ 142061 h 276614"/>
              <a:gd name="T110" fmla="*/ 134885 w 172567"/>
              <a:gd name="T111" fmla="*/ 147031 h 276614"/>
              <a:gd name="T112" fmla="*/ 120913 w 172567"/>
              <a:gd name="T113" fmla="*/ 149241 h 276614"/>
              <a:gd name="T114" fmla="*/ 107367 w 172567"/>
              <a:gd name="T115" fmla="*/ 150222 h 276614"/>
              <a:gd name="T116" fmla="*/ 70230 w 172567"/>
              <a:gd name="T117" fmla="*/ 150938 h 276614"/>
              <a:gd name="T118" fmla="*/ 30297 w 172567"/>
              <a:gd name="T119" fmla="*/ 150016 h 276614"/>
              <a:gd name="T120" fmla="*/ 25107 w 172567"/>
              <a:gd name="T121" fmla="*/ 142116 h 2766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72567"/>
              <a:gd name="T184" fmla="*/ 0 h 276614"/>
              <a:gd name="T185" fmla="*/ 172567 w 172567"/>
              <a:gd name="T186" fmla="*/ 276614 h 2766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72567" h="276614">
                <a:moveTo>
                  <a:pt x="42762" y="115928"/>
                </a:moveTo>
                <a:lnTo>
                  <a:pt x="47502" y="134889"/>
                </a:lnTo>
                <a:lnTo>
                  <a:pt x="48899" y="141467"/>
                </a:lnTo>
                <a:lnTo>
                  <a:pt x="49830" y="146845"/>
                </a:lnTo>
                <a:lnTo>
                  <a:pt x="50451" y="151422"/>
                </a:lnTo>
                <a:lnTo>
                  <a:pt x="50864" y="156457"/>
                </a:lnTo>
                <a:lnTo>
                  <a:pt x="51140" y="161799"/>
                </a:lnTo>
                <a:lnTo>
                  <a:pt x="51447" y="173026"/>
                </a:lnTo>
                <a:lnTo>
                  <a:pt x="51660" y="202319"/>
                </a:lnTo>
                <a:lnTo>
                  <a:pt x="52662" y="208249"/>
                </a:lnTo>
                <a:lnTo>
                  <a:pt x="54323" y="214186"/>
                </a:lnTo>
                <a:lnTo>
                  <a:pt x="56422" y="220129"/>
                </a:lnTo>
                <a:lnTo>
                  <a:pt x="58815" y="225082"/>
                </a:lnTo>
                <a:lnTo>
                  <a:pt x="64118" y="233232"/>
                </a:lnTo>
                <a:lnTo>
                  <a:pt x="65929" y="237787"/>
                </a:lnTo>
                <a:lnTo>
                  <a:pt x="67136" y="242808"/>
                </a:lnTo>
                <a:lnTo>
                  <a:pt x="67941" y="248139"/>
                </a:lnTo>
                <a:lnTo>
                  <a:pt x="71481" y="256709"/>
                </a:lnTo>
                <a:lnTo>
                  <a:pt x="76362" y="263825"/>
                </a:lnTo>
                <a:lnTo>
                  <a:pt x="79053" y="267112"/>
                </a:lnTo>
                <a:lnTo>
                  <a:pt x="85760" y="274775"/>
                </a:lnTo>
                <a:lnTo>
                  <a:pt x="87302" y="275404"/>
                </a:lnTo>
                <a:lnTo>
                  <a:pt x="91662" y="276103"/>
                </a:lnTo>
                <a:lnTo>
                  <a:pt x="96906" y="276414"/>
                </a:lnTo>
                <a:lnTo>
                  <a:pt x="102545" y="276552"/>
                </a:lnTo>
                <a:lnTo>
                  <a:pt x="108358" y="276613"/>
                </a:lnTo>
                <a:lnTo>
                  <a:pt x="110305" y="275637"/>
                </a:lnTo>
                <a:lnTo>
                  <a:pt x="111603" y="273994"/>
                </a:lnTo>
                <a:lnTo>
                  <a:pt x="112469" y="271907"/>
                </a:lnTo>
                <a:lnTo>
                  <a:pt x="113430" y="264296"/>
                </a:lnTo>
                <a:lnTo>
                  <a:pt x="113687" y="259488"/>
                </a:lnTo>
                <a:lnTo>
                  <a:pt x="113971" y="248855"/>
                </a:lnTo>
                <a:lnTo>
                  <a:pt x="114047" y="243241"/>
                </a:lnTo>
                <a:lnTo>
                  <a:pt x="113106" y="237514"/>
                </a:lnTo>
                <a:lnTo>
                  <a:pt x="111486" y="231712"/>
                </a:lnTo>
                <a:lnTo>
                  <a:pt x="104465" y="211419"/>
                </a:lnTo>
                <a:lnTo>
                  <a:pt x="101757" y="203401"/>
                </a:lnTo>
                <a:lnTo>
                  <a:pt x="97967" y="196071"/>
                </a:lnTo>
                <a:lnTo>
                  <a:pt x="93456" y="189200"/>
                </a:lnTo>
                <a:lnTo>
                  <a:pt x="88465" y="182635"/>
                </a:lnTo>
                <a:lnTo>
                  <a:pt x="83152" y="176274"/>
                </a:lnTo>
                <a:lnTo>
                  <a:pt x="77626" y="170049"/>
                </a:lnTo>
                <a:lnTo>
                  <a:pt x="66195" y="157841"/>
                </a:lnTo>
                <a:lnTo>
                  <a:pt x="54499" y="145800"/>
                </a:lnTo>
                <a:lnTo>
                  <a:pt x="49594" y="139812"/>
                </a:lnTo>
                <a:lnTo>
                  <a:pt x="45332" y="133835"/>
                </a:lnTo>
                <a:lnTo>
                  <a:pt x="41499" y="127866"/>
                </a:lnTo>
                <a:lnTo>
                  <a:pt x="36959" y="121902"/>
                </a:lnTo>
                <a:lnTo>
                  <a:pt x="31948" y="115942"/>
                </a:lnTo>
                <a:lnTo>
                  <a:pt x="26623" y="109984"/>
                </a:lnTo>
                <a:lnTo>
                  <a:pt x="22081" y="104028"/>
                </a:lnTo>
                <a:lnTo>
                  <a:pt x="18061" y="98072"/>
                </a:lnTo>
                <a:lnTo>
                  <a:pt x="14388" y="92118"/>
                </a:lnTo>
                <a:lnTo>
                  <a:pt x="10948" y="86164"/>
                </a:lnTo>
                <a:lnTo>
                  <a:pt x="4479" y="74256"/>
                </a:lnTo>
                <a:lnTo>
                  <a:pt x="2357" y="68303"/>
                </a:lnTo>
                <a:lnTo>
                  <a:pt x="943" y="62350"/>
                </a:lnTo>
                <a:lnTo>
                  <a:pt x="0" y="56396"/>
                </a:lnTo>
                <a:lnTo>
                  <a:pt x="364" y="50443"/>
                </a:lnTo>
                <a:lnTo>
                  <a:pt x="1598" y="44490"/>
                </a:lnTo>
                <a:lnTo>
                  <a:pt x="3413" y="38537"/>
                </a:lnTo>
                <a:lnTo>
                  <a:pt x="5615" y="33576"/>
                </a:lnTo>
                <a:lnTo>
                  <a:pt x="10708" y="25418"/>
                </a:lnTo>
                <a:lnTo>
                  <a:pt x="13456" y="21853"/>
                </a:lnTo>
                <a:lnTo>
                  <a:pt x="16279" y="18485"/>
                </a:lnTo>
                <a:lnTo>
                  <a:pt x="19153" y="15247"/>
                </a:lnTo>
                <a:lnTo>
                  <a:pt x="23054" y="12096"/>
                </a:lnTo>
                <a:lnTo>
                  <a:pt x="27639" y="9003"/>
                </a:lnTo>
                <a:lnTo>
                  <a:pt x="32680" y="5949"/>
                </a:lnTo>
                <a:lnTo>
                  <a:pt x="38025" y="3913"/>
                </a:lnTo>
                <a:lnTo>
                  <a:pt x="43573" y="2556"/>
                </a:lnTo>
                <a:lnTo>
                  <a:pt x="49255" y="1651"/>
                </a:lnTo>
                <a:lnTo>
                  <a:pt x="55028" y="1048"/>
                </a:lnTo>
                <a:lnTo>
                  <a:pt x="60862" y="646"/>
                </a:lnTo>
                <a:lnTo>
                  <a:pt x="71642" y="199"/>
                </a:lnTo>
                <a:lnTo>
                  <a:pt x="79741" y="0"/>
                </a:lnTo>
                <a:lnTo>
                  <a:pt x="85274" y="940"/>
                </a:lnTo>
                <a:lnTo>
                  <a:pt x="91939" y="2558"/>
                </a:lnTo>
                <a:lnTo>
                  <a:pt x="99360" y="4629"/>
                </a:lnTo>
                <a:lnTo>
                  <a:pt x="105298" y="7002"/>
                </a:lnTo>
                <a:lnTo>
                  <a:pt x="110250" y="9576"/>
                </a:lnTo>
                <a:lnTo>
                  <a:pt x="114543" y="12284"/>
                </a:lnTo>
                <a:lnTo>
                  <a:pt x="119389" y="15082"/>
                </a:lnTo>
                <a:lnTo>
                  <a:pt x="130067" y="20836"/>
                </a:lnTo>
                <a:lnTo>
                  <a:pt x="134699" y="24752"/>
                </a:lnTo>
                <a:lnTo>
                  <a:pt x="138780" y="29347"/>
                </a:lnTo>
                <a:lnTo>
                  <a:pt x="142493" y="34395"/>
                </a:lnTo>
                <a:lnTo>
                  <a:pt x="145960" y="38752"/>
                </a:lnTo>
                <a:lnTo>
                  <a:pt x="149264" y="42649"/>
                </a:lnTo>
                <a:lnTo>
                  <a:pt x="152459" y="46239"/>
                </a:lnTo>
                <a:lnTo>
                  <a:pt x="155581" y="50617"/>
                </a:lnTo>
                <a:lnTo>
                  <a:pt x="158654" y="55520"/>
                </a:lnTo>
                <a:lnTo>
                  <a:pt x="161695" y="60773"/>
                </a:lnTo>
                <a:lnTo>
                  <a:pt x="163723" y="66259"/>
                </a:lnTo>
                <a:lnTo>
                  <a:pt x="165074" y="71901"/>
                </a:lnTo>
                <a:lnTo>
                  <a:pt x="165975" y="77647"/>
                </a:lnTo>
                <a:lnTo>
                  <a:pt x="167568" y="82470"/>
                </a:lnTo>
                <a:lnTo>
                  <a:pt x="171984" y="90474"/>
                </a:lnTo>
                <a:lnTo>
                  <a:pt x="172566" y="94990"/>
                </a:lnTo>
                <a:lnTo>
                  <a:pt x="171962" y="99985"/>
                </a:lnTo>
                <a:lnTo>
                  <a:pt x="170567" y="105299"/>
                </a:lnTo>
                <a:lnTo>
                  <a:pt x="169018" y="113849"/>
                </a:lnTo>
                <a:lnTo>
                  <a:pt x="168604" y="117519"/>
                </a:lnTo>
                <a:lnTo>
                  <a:pt x="167337" y="120957"/>
                </a:lnTo>
                <a:lnTo>
                  <a:pt x="163282" y="127423"/>
                </a:lnTo>
                <a:lnTo>
                  <a:pt x="159820" y="130537"/>
                </a:lnTo>
                <a:lnTo>
                  <a:pt x="155527" y="133604"/>
                </a:lnTo>
                <a:lnTo>
                  <a:pt x="150681" y="136642"/>
                </a:lnTo>
                <a:lnTo>
                  <a:pt x="146458" y="139659"/>
                </a:lnTo>
                <a:lnTo>
                  <a:pt x="142650" y="142662"/>
                </a:lnTo>
                <a:lnTo>
                  <a:pt x="139120" y="145657"/>
                </a:lnTo>
                <a:lnTo>
                  <a:pt x="133790" y="147653"/>
                </a:lnTo>
                <a:lnTo>
                  <a:pt x="127260" y="148984"/>
                </a:lnTo>
                <a:lnTo>
                  <a:pt x="119930" y="149872"/>
                </a:lnTo>
                <a:lnTo>
                  <a:pt x="113059" y="150463"/>
                </a:lnTo>
                <a:lnTo>
                  <a:pt x="106494" y="150858"/>
                </a:lnTo>
                <a:lnTo>
                  <a:pt x="93908" y="151296"/>
                </a:lnTo>
                <a:lnTo>
                  <a:pt x="69659" y="151577"/>
                </a:lnTo>
                <a:lnTo>
                  <a:pt x="32626" y="151642"/>
                </a:lnTo>
                <a:lnTo>
                  <a:pt x="30051" y="150651"/>
                </a:lnTo>
                <a:lnTo>
                  <a:pt x="28335" y="148999"/>
                </a:lnTo>
                <a:lnTo>
                  <a:pt x="24903" y="1427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SMARTInkAnnotation33"/>
          <p:cNvSpPr>
            <a:spLocks/>
          </p:cNvSpPr>
          <p:nvPr/>
        </p:nvSpPr>
        <p:spPr bwMode="auto">
          <a:xfrm>
            <a:off x="5473700" y="1098550"/>
            <a:ext cx="133350" cy="115888"/>
          </a:xfrm>
          <a:custGeom>
            <a:avLst/>
            <a:gdLst>
              <a:gd name="T0" fmla="*/ 64560 w 133702"/>
              <a:gd name="T1" fmla="*/ 70950 h 115573"/>
              <a:gd name="T2" fmla="*/ 90275 w 133702"/>
              <a:gd name="T3" fmla="*/ 63589 h 115573"/>
              <a:gd name="T4" fmla="*/ 104984 w 133702"/>
              <a:gd name="T5" fmla="*/ 56983 h 115573"/>
              <a:gd name="T6" fmla="*/ 114804 w 133702"/>
              <a:gd name="T7" fmla="*/ 50713 h 115573"/>
              <a:gd name="T8" fmla="*/ 122449 w 133702"/>
              <a:gd name="T9" fmla="*/ 44592 h 115573"/>
              <a:gd name="T10" fmla="*/ 128145 w 133702"/>
              <a:gd name="T11" fmla="*/ 38537 h 115573"/>
              <a:gd name="T12" fmla="*/ 132099 w 133702"/>
              <a:gd name="T13" fmla="*/ 28275 h 115573"/>
              <a:gd name="T14" fmla="*/ 132433 w 133702"/>
              <a:gd name="T15" fmla="*/ 24617 h 115573"/>
              <a:gd name="T16" fmla="*/ 132648 w 133702"/>
              <a:gd name="T17" fmla="*/ 14116 h 115573"/>
              <a:gd name="T18" fmla="*/ 130052 w 133702"/>
              <a:gd name="T19" fmla="*/ 8321 h 115573"/>
              <a:gd name="T20" fmla="*/ 124632 w 133702"/>
              <a:gd name="T21" fmla="*/ 3410 h 115573"/>
              <a:gd name="T22" fmla="*/ 115661 w 133702"/>
              <a:gd name="T23" fmla="*/ 1227 h 115573"/>
              <a:gd name="T24" fmla="*/ 105112 w 133702"/>
              <a:gd name="T25" fmla="*/ 259 h 115573"/>
              <a:gd name="T26" fmla="*/ 93860 w 133702"/>
              <a:gd name="T27" fmla="*/ 827 h 115573"/>
              <a:gd name="T28" fmla="*/ 82298 w 133702"/>
              <a:gd name="T29" fmla="*/ 4415 h 115573"/>
              <a:gd name="T30" fmla="*/ 70596 w 133702"/>
              <a:gd name="T31" fmla="*/ 6676 h 115573"/>
              <a:gd name="T32" fmla="*/ 58833 w 133702"/>
              <a:gd name="T33" fmla="*/ 8682 h 115573"/>
              <a:gd name="T34" fmla="*/ 47042 w 133702"/>
              <a:gd name="T35" fmla="*/ 12907 h 115573"/>
              <a:gd name="T36" fmla="*/ 37865 w 133702"/>
              <a:gd name="T37" fmla="*/ 18119 h 115573"/>
              <a:gd name="T38" fmla="*/ 29520 w 133702"/>
              <a:gd name="T39" fmla="*/ 23770 h 115573"/>
              <a:gd name="T40" fmla="*/ 19248 w 133702"/>
              <a:gd name="T41" fmla="*/ 29617 h 115573"/>
              <a:gd name="T42" fmla="*/ 10746 w 133702"/>
              <a:gd name="T43" fmla="*/ 35549 h 115573"/>
              <a:gd name="T44" fmla="*/ 4671 w 133702"/>
              <a:gd name="T45" fmla="*/ 42521 h 115573"/>
              <a:gd name="T46" fmla="*/ 1971 w 133702"/>
              <a:gd name="T47" fmla="*/ 52288 h 115573"/>
              <a:gd name="T48" fmla="*/ 770 w 133702"/>
              <a:gd name="T49" fmla="*/ 60630 h 115573"/>
              <a:gd name="T50" fmla="*/ 235 w 133702"/>
              <a:gd name="T51" fmla="*/ 67672 h 115573"/>
              <a:gd name="T52" fmla="*/ 922 w 133702"/>
              <a:gd name="T53" fmla="*/ 77261 h 115573"/>
              <a:gd name="T54" fmla="*/ 4569 w 133702"/>
              <a:gd name="T55" fmla="*/ 83400 h 115573"/>
              <a:gd name="T56" fmla="*/ 9472 w 133702"/>
              <a:gd name="T57" fmla="*/ 92130 h 115573"/>
              <a:gd name="T58" fmla="*/ 15917 w 133702"/>
              <a:gd name="T59" fmla="*/ 100679 h 115573"/>
              <a:gd name="T60" fmla="*/ 25343 w 133702"/>
              <a:gd name="T61" fmla="*/ 104477 h 115573"/>
              <a:gd name="T62" fmla="*/ 36095 w 133702"/>
              <a:gd name="T63" fmla="*/ 108834 h 115573"/>
              <a:gd name="T64" fmla="*/ 47436 w 133702"/>
              <a:gd name="T65" fmla="*/ 113104 h 115573"/>
              <a:gd name="T66" fmla="*/ 59040 w 133702"/>
              <a:gd name="T67" fmla="*/ 115002 h 115573"/>
              <a:gd name="T68" fmla="*/ 68134 w 133702"/>
              <a:gd name="T69" fmla="*/ 115845 h 1155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3702"/>
              <a:gd name="T106" fmla="*/ 0 h 115573"/>
              <a:gd name="T107" fmla="*/ 133702 w 133702"/>
              <a:gd name="T108" fmla="*/ 115573 h 11557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3702" h="115573">
                <a:moveTo>
                  <a:pt x="17668" y="79854"/>
                </a:moveTo>
                <a:lnTo>
                  <a:pt x="65072" y="70373"/>
                </a:lnTo>
                <a:lnTo>
                  <a:pt x="80028" y="66588"/>
                </a:lnTo>
                <a:lnTo>
                  <a:pt x="90992" y="63072"/>
                </a:lnTo>
                <a:lnTo>
                  <a:pt x="99293" y="59736"/>
                </a:lnTo>
                <a:lnTo>
                  <a:pt x="105818" y="56520"/>
                </a:lnTo>
                <a:lnTo>
                  <a:pt x="111161" y="53384"/>
                </a:lnTo>
                <a:lnTo>
                  <a:pt x="115716" y="50301"/>
                </a:lnTo>
                <a:lnTo>
                  <a:pt x="119743" y="47253"/>
                </a:lnTo>
                <a:lnTo>
                  <a:pt x="123421" y="44229"/>
                </a:lnTo>
                <a:lnTo>
                  <a:pt x="126865" y="41221"/>
                </a:lnTo>
                <a:lnTo>
                  <a:pt x="129162" y="38224"/>
                </a:lnTo>
                <a:lnTo>
                  <a:pt x="130692" y="35233"/>
                </a:lnTo>
                <a:lnTo>
                  <a:pt x="133149" y="28045"/>
                </a:lnTo>
                <a:lnTo>
                  <a:pt x="133350" y="26463"/>
                </a:lnTo>
                <a:lnTo>
                  <a:pt x="133485" y="24416"/>
                </a:lnTo>
                <a:lnTo>
                  <a:pt x="133574" y="22059"/>
                </a:lnTo>
                <a:lnTo>
                  <a:pt x="133701" y="14002"/>
                </a:lnTo>
                <a:lnTo>
                  <a:pt x="132726" y="11148"/>
                </a:lnTo>
                <a:lnTo>
                  <a:pt x="131084" y="8253"/>
                </a:lnTo>
                <a:lnTo>
                  <a:pt x="128997" y="5331"/>
                </a:lnTo>
                <a:lnTo>
                  <a:pt x="125622" y="3383"/>
                </a:lnTo>
                <a:lnTo>
                  <a:pt x="121387" y="2084"/>
                </a:lnTo>
                <a:lnTo>
                  <a:pt x="116579" y="1218"/>
                </a:lnTo>
                <a:lnTo>
                  <a:pt x="111390" y="641"/>
                </a:lnTo>
                <a:lnTo>
                  <a:pt x="105946" y="256"/>
                </a:lnTo>
                <a:lnTo>
                  <a:pt x="100333" y="0"/>
                </a:lnTo>
                <a:lnTo>
                  <a:pt x="94605" y="821"/>
                </a:lnTo>
                <a:lnTo>
                  <a:pt x="88803" y="2360"/>
                </a:lnTo>
                <a:lnTo>
                  <a:pt x="82951" y="4379"/>
                </a:lnTo>
                <a:lnTo>
                  <a:pt x="77065" y="5725"/>
                </a:lnTo>
                <a:lnTo>
                  <a:pt x="71156" y="6622"/>
                </a:lnTo>
                <a:lnTo>
                  <a:pt x="65233" y="7220"/>
                </a:lnTo>
                <a:lnTo>
                  <a:pt x="59300" y="8611"/>
                </a:lnTo>
                <a:lnTo>
                  <a:pt x="53360" y="10530"/>
                </a:lnTo>
                <a:lnTo>
                  <a:pt x="47416" y="12802"/>
                </a:lnTo>
                <a:lnTo>
                  <a:pt x="42460" y="15309"/>
                </a:lnTo>
                <a:lnTo>
                  <a:pt x="38165" y="17972"/>
                </a:lnTo>
                <a:lnTo>
                  <a:pt x="34309" y="20740"/>
                </a:lnTo>
                <a:lnTo>
                  <a:pt x="29754" y="23577"/>
                </a:lnTo>
                <a:lnTo>
                  <a:pt x="24733" y="26461"/>
                </a:lnTo>
                <a:lnTo>
                  <a:pt x="19401" y="29376"/>
                </a:lnTo>
                <a:lnTo>
                  <a:pt x="14855" y="32311"/>
                </a:lnTo>
                <a:lnTo>
                  <a:pt x="10831" y="35260"/>
                </a:lnTo>
                <a:lnTo>
                  <a:pt x="7156" y="38218"/>
                </a:lnTo>
                <a:lnTo>
                  <a:pt x="4707" y="42175"/>
                </a:lnTo>
                <a:lnTo>
                  <a:pt x="3075" y="46797"/>
                </a:lnTo>
                <a:lnTo>
                  <a:pt x="1986" y="51863"/>
                </a:lnTo>
                <a:lnTo>
                  <a:pt x="1260" y="56232"/>
                </a:lnTo>
                <a:lnTo>
                  <a:pt x="776" y="60137"/>
                </a:lnTo>
                <a:lnTo>
                  <a:pt x="453" y="63733"/>
                </a:lnTo>
                <a:lnTo>
                  <a:pt x="238" y="67122"/>
                </a:lnTo>
                <a:lnTo>
                  <a:pt x="0" y="73534"/>
                </a:lnTo>
                <a:lnTo>
                  <a:pt x="928" y="76633"/>
                </a:lnTo>
                <a:lnTo>
                  <a:pt x="2539" y="79691"/>
                </a:lnTo>
                <a:lnTo>
                  <a:pt x="4605" y="82722"/>
                </a:lnTo>
                <a:lnTo>
                  <a:pt x="6975" y="86726"/>
                </a:lnTo>
                <a:lnTo>
                  <a:pt x="9547" y="91381"/>
                </a:lnTo>
                <a:lnTo>
                  <a:pt x="12254" y="96468"/>
                </a:lnTo>
                <a:lnTo>
                  <a:pt x="16043" y="99860"/>
                </a:lnTo>
                <a:lnTo>
                  <a:pt x="20553" y="102121"/>
                </a:lnTo>
                <a:lnTo>
                  <a:pt x="25544" y="103628"/>
                </a:lnTo>
                <a:lnTo>
                  <a:pt x="30856" y="105625"/>
                </a:lnTo>
                <a:lnTo>
                  <a:pt x="36382" y="107949"/>
                </a:lnTo>
                <a:lnTo>
                  <a:pt x="42050" y="110490"/>
                </a:lnTo>
                <a:lnTo>
                  <a:pt x="47813" y="112184"/>
                </a:lnTo>
                <a:lnTo>
                  <a:pt x="53640" y="113314"/>
                </a:lnTo>
                <a:lnTo>
                  <a:pt x="59509" y="114066"/>
                </a:lnTo>
                <a:lnTo>
                  <a:pt x="64413" y="114568"/>
                </a:lnTo>
                <a:lnTo>
                  <a:pt x="68675" y="114903"/>
                </a:lnTo>
                <a:lnTo>
                  <a:pt x="80176" y="11557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SMARTInkAnnotation34"/>
          <p:cNvSpPr>
            <a:spLocks/>
          </p:cNvSpPr>
          <p:nvPr/>
        </p:nvSpPr>
        <p:spPr bwMode="auto">
          <a:xfrm>
            <a:off x="5626100" y="1098550"/>
            <a:ext cx="98425" cy="115888"/>
          </a:xfrm>
          <a:custGeom>
            <a:avLst/>
            <a:gdLst>
              <a:gd name="T0" fmla="*/ 53930 w 98182"/>
              <a:gd name="T1" fmla="*/ 116298 h 115683"/>
              <a:gd name="T2" fmla="*/ 53930 w 98182"/>
              <a:gd name="T3" fmla="*/ 106766 h 115683"/>
              <a:gd name="T4" fmla="*/ 52931 w 98182"/>
              <a:gd name="T5" fmla="*/ 102961 h 115683"/>
              <a:gd name="T6" fmla="*/ 51266 w 98182"/>
              <a:gd name="T7" fmla="*/ 99427 h 115683"/>
              <a:gd name="T8" fmla="*/ 49155 w 98182"/>
              <a:gd name="T9" fmla="*/ 96073 h 115683"/>
              <a:gd name="T10" fmla="*/ 46748 w 98182"/>
              <a:gd name="T11" fmla="*/ 92840 h 115683"/>
              <a:gd name="T12" fmla="*/ 44145 w 98182"/>
              <a:gd name="T13" fmla="*/ 89687 h 115683"/>
              <a:gd name="T14" fmla="*/ 41410 w 98182"/>
              <a:gd name="T15" fmla="*/ 86588 h 115683"/>
              <a:gd name="T16" fmla="*/ 35705 w 98182"/>
              <a:gd name="T17" fmla="*/ 80483 h 115683"/>
              <a:gd name="T18" fmla="*/ 32785 w 98182"/>
              <a:gd name="T19" fmla="*/ 77460 h 115683"/>
              <a:gd name="T20" fmla="*/ 29836 w 98182"/>
              <a:gd name="T21" fmla="*/ 73448 h 115683"/>
              <a:gd name="T22" fmla="*/ 26872 w 98182"/>
              <a:gd name="T23" fmla="*/ 68779 h 115683"/>
              <a:gd name="T24" fmla="*/ 23898 w 98182"/>
              <a:gd name="T25" fmla="*/ 63672 h 115683"/>
              <a:gd name="T26" fmla="*/ 20914 w 98182"/>
              <a:gd name="T27" fmla="*/ 59270 h 115683"/>
              <a:gd name="T28" fmla="*/ 17925 w 98182"/>
              <a:gd name="T29" fmla="*/ 55338 h 115683"/>
              <a:gd name="T30" fmla="*/ 14934 w 98182"/>
              <a:gd name="T31" fmla="*/ 51717 h 115683"/>
              <a:gd name="T32" fmla="*/ 11938 w 98182"/>
              <a:gd name="T33" fmla="*/ 48307 h 115683"/>
              <a:gd name="T34" fmla="*/ 8944 w 98182"/>
              <a:gd name="T35" fmla="*/ 45037 h 115683"/>
              <a:gd name="T36" fmla="*/ 5949 w 98182"/>
              <a:gd name="T37" fmla="*/ 41859 h 115683"/>
              <a:gd name="T38" fmla="*/ 3950 w 98182"/>
              <a:gd name="T39" fmla="*/ 38742 h 115683"/>
              <a:gd name="T40" fmla="*/ 2616 w 98182"/>
              <a:gd name="T41" fmla="*/ 35668 h 115683"/>
              <a:gd name="T42" fmla="*/ 1728 w 98182"/>
              <a:gd name="T43" fmla="*/ 32620 h 115683"/>
              <a:gd name="T44" fmla="*/ 1138 w 98182"/>
              <a:gd name="T45" fmla="*/ 29590 h 115683"/>
              <a:gd name="T46" fmla="*/ 743 w 98182"/>
              <a:gd name="T47" fmla="*/ 26574 h 115683"/>
              <a:gd name="T48" fmla="*/ 109 w 98182"/>
              <a:gd name="T49" fmla="*/ 19330 h 115683"/>
              <a:gd name="T50" fmla="*/ 57 w 98182"/>
              <a:gd name="T51" fmla="*/ 17738 h 115683"/>
              <a:gd name="T52" fmla="*/ 0 w 98182"/>
              <a:gd name="T53" fmla="*/ 13311 h 115683"/>
              <a:gd name="T54" fmla="*/ 983 w 98182"/>
              <a:gd name="T55" fmla="*/ 11731 h 115683"/>
              <a:gd name="T56" fmla="*/ 2639 w 98182"/>
              <a:gd name="T57" fmla="*/ 10678 h 115683"/>
              <a:gd name="T58" fmla="*/ 4744 w 98182"/>
              <a:gd name="T59" fmla="*/ 9976 h 115683"/>
              <a:gd name="T60" fmla="*/ 8144 w 98182"/>
              <a:gd name="T61" fmla="*/ 8509 h 115683"/>
              <a:gd name="T62" fmla="*/ 17254 w 98182"/>
              <a:gd name="T63" fmla="*/ 4220 h 115683"/>
              <a:gd name="T64" fmla="*/ 21484 w 98182"/>
              <a:gd name="T65" fmla="*/ 2679 h 115683"/>
              <a:gd name="T66" fmla="*/ 25301 w 98182"/>
              <a:gd name="T67" fmla="*/ 1650 h 115683"/>
              <a:gd name="T68" fmla="*/ 28847 w 98182"/>
              <a:gd name="T69" fmla="*/ 965 h 115683"/>
              <a:gd name="T70" fmla="*/ 34209 w 98182"/>
              <a:gd name="T71" fmla="*/ 508 h 115683"/>
              <a:gd name="T72" fmla="*/ 40783 w 98182"/>
              <a:gd name="T73" fmla="*/ 202 h 115683"/>
              <a:gd name="T74" fmla="*/ 48165 w 98182"/>
              <a:gd name="T75" fmla="*/ 0 h 115683"/>
              <a:gd name="T76" fmla="*/ 55084 w 98182"/>
              <a:gd name="T77" fmla="*/ 863 h 115683"/>
              <a:gd name="T78" fmla="*/ 61697 w 98182"/>
              <a:gd name="T79" fmla="*/ 2433 h 115683"/>
              <a:gd name="T80" fmla="*/ 68104 w 98182"/>
              <a:gd name="T81" fmla="*/ 4480 h 115683"/>
              <a:gd name="T82" fmla="*/ 73375 w 98182"/>
              <a:gd name="T83" fmla="*/ 5842 h 115683"/>
              <a:gd name="T84" fmla="*/ 77889 w 98182"/>
              <a:gd name="T85" fmla="*/ 6753 h 115683"/>
              <a:gd name="T86" fmla="*/ 81898 w 98182"/>
              <a:gd name="T87" fmla="*/ 7358 h 115683"/>
              <a:gd name="T88" fmla="*/ 85570 w 98182"/>
              <a:gd name="T89" fmla="*/ 7763 h 115683"/>
              <a:gd name="T90" fmla="*/ 89018 w 98182"/>
              <a:gd name="T91" fmla="*/ 8031 h 115683"/>
              <a:gd name="T92" fmla="*/ 98912 w 98182"/>
              <a:gd name="T93" fmla="*/ 8570 h 11568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8182"/>
              <a:gd name="T142" fmla="*/ 0 h 115683"/>
              <a:gd name="T143" fmla="*/ 98182 w 98182"/>
              <a:gd name="T144" fmla="*/ 115683 h 11568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8182" h="115683">
                <a:moveTo>
                  <a:pt x="53532" y="115682"/>
                </a:moveTo>
                <a:lnTo>
                  <a:pt x="53532" y="106200"/>
                </a:lnTo>
                <a:lnTo>
                  <a:pt x="52540" y="102416"/>
                </a:lnTo>
                <a:lnTo>
                  <a:pt x="50887" y="98900"/>
                </a:lnTo>
                <a:lnTo>
                  <a:pt x="48792" y="95564"/>
                </a:lnTo>
                <a:lnTo>
                  <a:pt x="46403" y="92348"/>
                </a:lnTo>
                <a:lnTo>
                  <a:pt x="43819" y="89212"/>
                </a:lnTo>
                <a:lnTo>
                  <a:pt x="41104" y="86129"/>
                </a:lnTo>
                <a:lnTo>
                  <a:pt x="35441" y="80057"/>
                </a:lnTo>
                <a:lnTo>
                  <a:pt x="32542" y="77049"/>
                </a:lnTo>
                <a:lnTo>
                  <a:pt x="29616" y="73059"/>
                </a:lnTo>
                <a:lnTo>
                  <a:pt x="26674" y="68415"/>
                </a:lnTo>
                <a:lnTo>
                  <a:pt x="23721" y="63335"/>
                </a:lnTo>
                <a:lnTo>
                  <a:pt x="20759" y="58956"/>
                </a:lnTo>
                <a:lnTo>
                  <a:pt x="17793" y="55044"/>
                </a:lnTo>
                <a:lnTo>
                  <a:pt x="14823" y="51444"/>
                </a:lnTo>
                <a:lnTo>
                  <a:pt x="11851" y="48052"/>
                </a:lnTo>
                <a:lnTo>
                  <a:pt x="8878" y="44798"/>
                </a:lnTo>
                <a:lnTo>
                  <a:pt x="5904" y="41637"/>
                </a:lnTo>
                <a:lnTo>
                  <a:pt x="3920" y="38537"/>
                </a:lnTo>
                <a:lnTo>
                  <a:pt x="2598" y="35479"/>
                </a:lnTo>
                <a:lnTo>
                  <a:pt x="1716" y="32447"/>
                </a:lnTo>
                <a:lnTo>
                  <a:pt x="1129" y="29434"/>
                </a:lnTo>
                <a:lnTo>
                  <a:pt x="737" y="26433"/>
                </a:lnTo>
                <a:lnTo>
                  <a:pt x="109" y="19228"/>
                </a:lnTo>
                <a:lnTo>
                  <a:pt x="57" y="17645"/>
                </a:lnTo>
                <a:lnTo>
                  <a:pt x="0" y="13240"/>
                </a:lnTo>
                <a:lnTo>
                  <a:pt x="977" y="11668"/>
                </a:lnTo>
                <a:lnTo>
                  <a:pt x="2620" y="10621"/>
                </a:lnTo>
                <a:lnTo>
                  <a:pt x="4708" y="9922"/>
                </a:lnTo>
                <a:lnTo>
                  <a:pt x="8084" y="8464"/>
                </a:lnTo>
                <a:lnTo>
                  <a:pt x="17127" y="4199"/>
                </a:lnTo>
                <a:lnTo>
                  <a:pt x="21325" y="2664"/>
                </a:lnTo>
                <a:lnTo>
                  <a:pt x="25115" y="1641"/>
                </a:lnTo>
                <a:lnTo>
                  <a:pt x="28634" y="959"/>
                </a:lnTo>
                <a:lnTo>
                  <a:pt x="33957" y="505"/>
                </a:lnTo>
                <a:lnTo>
                  <a:pt x="40482" y="202"/>
                </a:lnTo>
                <a:lnTo>
                  <a:pt x="47809" y="0"/>
                </a:lnTo>
                <a:lnTo>
                  <a:pt x="54677" y="857"/>
                </a:lnTo>
                <a:lnTo>
                  <a:pt x="61241" y="2421"/>
                </a:lnTo>
                <a:lnTo>
                  <a:pt x="67601" y="4456"/>
                </a:lnTo>
                <a:lnTo>
                  <a:pt x="72833" y="5812"/>
                </a:lnTo>
                <a:lnTo>
                  <a:pt x="77314" y="6717"/>
                </a:lnTo>
                <a:lnTo>
                  <a:pt x="81293" y="7319"/>
                </a:lnTo>
                <a:lnTo>
                  <a:pt x="84938" y="7721"/>
                </a:lnTo>
                <a:lnTo>
                  <a:pt x="88360" y="7989"/>
                </a:lnTo>
                <a:lnTo>
                  <a:pt x="98181" y="852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SMARTInkAnnotation35"/>
          <p:cNvSpPr>
            <a:spLocks/>
          </p:cNvSpPr>
          <p:nvPr/>
        </p:nvSpPr>
        <p:spPr bwMode="auto">
          <a:xfrm>
            <a:off x="5975350" y="1071563"/>
            <a:ext cx="212725" cy="285750"/>
          </a:xfrm>
          <a:custGeom>
            <a:avLst/>
            <a:gdLst>
              <a:gd name="T0" fmla="*/ 176415 w 212752"/>
              <a:gd name="T1" fmla="*/ 16396 h 285315"/>
              <a:gd name="T2" fmla="*/ 166472 w 212752"/>
              <a:gd name="T3" fmla="*/ 7045 h 285315"/>
              <a:gd name="T4" fmla="*/ 155440 w 212752"/>
              <a:gd name="T5" fmla="*/ 2886 h 285315"/>
              <a:gd name="T6" fmla="*/ 143926 w 212752"/>
              <a:gd name="T7" fmla="*/ 1042 h 285315"/>
              <a:gd name="T8" fmla="*/ 132196 w 212752"/>
              <a:gd name="T9" fmla="*/ 218 h 285315"/>
              <a:gd name="T10" fmla="*/ 119379 w 212752"/>
              <a:gd name="T11" fmla="*/ 850 h 285315"/>
              <a:gd name="T12" fmla="*/ 103765 w 212752"/>
              <a:gd name="T13" fmla="*/ 4455 h 285315"/>
              <a:gd name="T14" fmla="*/ 89552 w 212752"/>
              <a:gd name="T15" fmla="*/ 9378 h 285315"/>
              <a:gd name="T16" fmla="*/ 75629 w 212752"/>
              <a:gd name="T17" fmla="*/ 14890 h 285315"/>
              <a:gd name="T18" fmla="*/ 52056 w 212752"/>
              <a:gd name="T19" fmla="*/ 23596 h 285315"/>
              <a:gd name="T20" fmla="*/ 38468 w 212752"/>
              <a:gd name="T21" fmla="*/ 29514 h 285315"/>
              <a:gd name="T22" fmla="*/ 25818 w 212752"/>
              <a:gd name="T23" fmla="*/ 38125 h 285315"/>
              <a:gd name="T24" fmla="*/ 15567 w 212752"/>
              <a:gd name="T25" fmla="*/ 48597 h 285315"/>
              <a:gd name="T26" fmla="*/ 11012 w 212752"/>
              <a:gd name="T27" fmla="*/ 59896 h 285315"/>
              <a:gd name="T28" fmla="*/ 6340 w 212752"/>
              <a:gd name="T29" fmla="*/ 71563 h 285315"/>
              <a:gd name="T30" fmla="*/ 1952 w 212752"/>
              <a:gd name="T31" fmla="*/ 83393 h 285315"/>
              <a:gd name="T32" fmla="*/ 0 w 212752"/>
              <a:gd name="T33" fmla="*/ 95296 h 285315"/>
              <a:gd name="T34" fmla="*/ 1778 w 212752"/>
              <a:gd name="T35" fmla="*/ 104572 h 285315"/>
              <a:gd name="T36" fmla="*/ 6865 w 212752"/>
              <a:gd name="T37" fmla="*/ 112018 h 285315"/>
              <a:gd name="T38" fmla="*/ 15738 w 212752"/>
              <a:gd name="T39" fmla="*/ 118649 h 285315"/>
              <a:gd name="T40" fmla="*/ 26295 w 212752"/>
              <a:gd name="T41" fmla="*/ 124920 h 285315"/>
              <a:gd name="T42" fmla="*/ 37598 w 212752"/>
              <a:gd name="T43" fmla="*/ 130032 h 285315"/>
              <a:gd name="T44" fmla="*/ 49235 w 212752"/>
              <a:gd name="T45" fmla="*/ 132303 h 285315"/>
              <a:gd name="T46" fmla="*/ 63662 w 212752"/>
              <a:gd name="T47" fmla="*/ 133314 h 285315"/>
              <a:gd name="T48" fmla="*/ 107655 w 212752"/>
              <a:gd name="T49" fmla="*/ 134050 h 285315"/>
              <a:gd name="T50" fmla="*/ 123348 w 212752"/>
              <a:gd name="T51" fmla="*/ 133093 h 285315"/>
              <a:gd name="T52" fmla="*/ 136938 w 212752"/>
              <a:gd name="T53" fmla="*/ 129345 h 285315"/>
              <a:gd name="T54" fmla="*/ 149587 w 212752"/>
              <a:gd name="T55" fmla="*/ 124357 h 285315"/>
              <a:gd name="T56" fmla="*/ 167862 w 212752"/>
              <a:gd name="T57" fmla="*/ 115945 h 285315"/>
              <a:gd name="T58" fmla="*/ 195786 w 212752"/>
              <a:gd name="T59" fmla="*/ 100202 h 285315"/>
              <a:gd name="T60" fmla="*/ 200208 w 212752"/>
              <a:gd name="T61" fmla="*/ 90473 h 285315"/>
              <a:gd name="T62" fmla="*/ 204817 w 212752"/>
              <a:gd name="T63" fmla="*/ 84820 h 285315"/>
              <a:gd name="T64" fmla="*/ 209178 w 212752"/>
              <a:gd name="T65" fmla="*/ 81311 h 285315"/>
              <a:gd name="T66" fmla="*/ 211636 w 212752"/>
              <a:gd name="T67" fmla="*/ 73731 h 285315"/>
              <a:gd name="T68" fmla="*/ 212630 w 212752"/>
              <a:gd name="T69" fmla="*/ 62859 h 285315"/>
              <a:gd name="T70" fmla="*/ 212670 w 212752"/>
              <a:gd name="T71" fmla="*/ 229917 h 285315"/>
              <a:gd name="T72" fmla="*/ 207933 w 212752"/>
              <a:gd name="T73" fmla="*/ 243019 h 285315"/>
              <a:gd name="T74" fmla="*/ 194585 w 212752"/>
              <a:gd name="T75" fmla="*/ 266581 h 285315"/>
              <a:gd name="T76" fmla="*/ 182871 w 212752"/>
              <a:gd name="T77" fmla="*/ 280226 h 285315"/>
              <a:gd name="T78" fmla="*/ 173976 w 212752"/>
              <a:gd name="T79" fmla="*/ 284726 h 285315"/>
              <a:gd name="T80" fmla="*/ 165060 w 212752"/>
              <a:gd name="T81" fmla="*/ 286060 h 285315"/>
              <a:gd name="T82" fmla="*/ 151398 w 212752"/>
              <a:gd name="T83" fmla="*/ 286455 h 28531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12752"/>
              <a:gd name="T127" fmla="*/ 0 h 285315"/>
              <a:gd name="T128" fmla="*/ 212752 w 212752"/>
              <a:gd name="T129" fmla="*/ 285315 h 28531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12752" h="285315">
                <a:moveTo>
                  <a:pt x="185962" y="35283"/>
                </a:moveTo>
                <a:lnTo>
                  <a:pt x="176481" y="16321"/>
                </a:lnTo>
                <a:lnTo>
                  <a:pt x="171704" y="10736"/>
                </a:lnTo>
                <a:lnTo>
                  <a:pt x="166535" y="7012"/>
                </a:lnTo>
                <a:lnTo>
                  <a:pt x="161105" y="4529"/>
                </a:lnTo>
                <a:lnTo>
                  <a:pt x="155500" y="2874"/>
                </a:lnTo>
                <a:lnTo>
                  <a:pt x="149779" y="1771"/>
                </a:lnTo>
                <a:lnTo>
                  <a:pt x="143980" y="1036"/>
                </a:lnTo>
                <a:lnTo>
                  <a:pt x="138131" y="545"/>
                </a:lnTo>
                <a:lnTo>
                  <a:pt x="132247" y="218"/>
                </a:lnTo>
                <a:lnTo>
                  <a:pt x="126339" y="0"/>
                </a:lnTo>
                <a:lnTo>
                  <a:pt x="119424" y="847"/>
                </a:lnTo>
                <a:lnTo>
                  <a:pt x="111838" y="2404"/>
                </a:lnTo>
                <a:lnTo>
                  <a:pt x="103804" y="4434"/>
                </a:lnTo>
                <a:lnTo>
                  <a:pt x="96464" y="6780"/>
                </a:lnTo>
                <a:lnTo>
                  <a:pt x="89585" y="9336"/>
                </a:lnTo>
                <a:lnTo>
                  <a:pt x="83015" y="12032"/>
                </a:lnTo>
                <a:lnTo>
                  <a:pt x="75659" y="14821"/>
                </a:lnTo>
                <a:lnTo>
                  <a:pt x="59548" y="20567"/>
                </a:lnTo>
                <a:lnTo>
                  <a:pt x="52077" y="23488"/>
                </a:lnTo>
                <a:lnTo>
                  <a:pt x="45111" y="26427"/>
                </a:lnTo>
                <a:lnTo>
                  <a:pt x="38483" y="29379"/>
                </a:lnTo>
                <a:lnTo>
                  <a:pt x="32080" y="33332"/>
                </a:lnTo>
                <a:lnTo>
                  <a:pt x="25827" y="37951"/>
                </a:lnTo>
                <a:lnTo>
                  <a:pt x="19674" y="43015"/>
                </a:lnTo>
                <a:lnTo>
                  <a:pt x="15573" y="48375"/>
                </a:lnTo>
                <a:lnTo>
                  <a:pt x="12837" y="53933"/>
                </a:lnTo>
                <a:lnTo>
                  <a:pt x="11015" y="59623"/>
                </a:lnTo>
                <a:lnTo>
                  <a:pt x="8806" y="65400"/>
                </a:lnTo>
                <a:lnTo>
                  <a:pt x="6343" y="71236"/>
                </a:lnTo>
                <a:lnTo>
                  <a:pt x="3708" y="77111"/>
                </a:lnTo>
                <a:lnTo>
                  <a:pt x="1952" y="83012"/>
                </a:lnTo>
                <a:lnTo>
                  <a:pt x="780" y="88931"/>
                </a:lnTo>
                <a:lnTo>
                  <a:pt x="0" y="94861"/>
                </a:lnTo>
                <a:lnTo>
                  <a:pt x="471" y="99806"/>
                </a:lnTo>
                <a:lnTo>
                  <a:pt x="1778" y="104095"/>
                </a:lnTo>
                <a:lnTo>
                  <a:pt x="3642" y="107947"/>
                </a:lnTo>
                <a:lnTo>
                  <a:pt x="6868" y="111507"/>
                </a:lnTo>
                <a:lnTo>
                  <a:pt x="11004" y="114872"/>
                </a:lnTo>
                <a:lnTo>
                  <a:pt x="15744" y="118108"/>
                </a:lnTo>
                <a:lnTo>
                  <a:pt x="20890" y="121258"/>
                </a:lnTo>
                <a:lnTo>
                  <a:pt x="26304" y="124350"/>
                </a:lnTo>
                <a:lnTo>
                  <a:pt x="31899" y="127403"/>
                </a:lnTo>
                <a:lnTo>
                  <a:pt x="37613" y="129439"/>
                </a:lnTo>
                <a:lnTo>
                  <a:pt x="43406" y="130796"/>
                </a:lnTo>
                <a:lnTo>
                  <a:pt x="49253" y="131700"/>
                </a:lnTo>
                <a:lnTo>
                  <a:pt x="56127" y="132303"/>
                </a:lnTo>
                <a:lnTo>
                  <a:pt x="63686" y="132706"/>
                </a:lnTo>
                <a:lnTo>
                  <a:pt x="79032" y="133152"/>
                </a:lnTo>
                <a:lnTo>
                  <a:pt x="107697" y="133439"/>
                </a:lnTo>
                <a:lnTo>
                  <a:pt x="115927" y="133463"/>
                </a:lnTo>
                <a:lnTo>
                  <a:pt x="123396" y="132486"/>
                </a:lnTo>
                <a:lnTo>
                  <a:pt x="130362" y="130843"/>
                </a:lnTo>
                <a:lnTo>
                  <a:pt x="136989" y="128755"/>
                </a:lnTo>
                <a:lnTo>
                  <a:pt x="143391" y="126371"/>
                </a:lnTo>
                <a:lnTo>
                  <a:pt x="149644" y="123790"/>
                </a:lnTo>
                <a:lnTo>
                  <a:pt x="155797" y="121077"/>
                </a:lnTo>
                <a:lnTo>
                  <a:pt x="167925" y="115416"/>
                </a:lnTo>
                <a:lnTo>
                  <a:pt x="191880" y="103698"/>
                </a:lnTo>
                <a:lnTo>
                  <a:pt x="195861" y="99745"/>
                </a:lnTo>
                <a:lnTo>
                  <a:pt x="198514" y="95125"/>
                </a:lnTo>
                <a:lnTo>
                  <a:pt x="200283" y="90060"/>
                </a:lnTo>
                <a:lnTo>
                  <a:pt x="202456" y="86684"/>
                </a:lnTo>
                <a:lnTo>
                  <a:pt x="204895" y="84433"/>
                </a:lnTo>
                <a:lnTo>
                  <a:pt x="207513" y="82933"/>
                </a:lnTo>
                <a:lnTo>
                  <a:pt x="209259" y="80940"/>
                </a:lnTo>
                <a:lnTo>
                  <a:pt x="210423" y="78620"/>
                </a:lnTo>
                <a:lnTo>
                  <a:pt x="211717" y="73395"/>
                </a:lnTo>
                <a:lnTo>
                  <a:pt x="212547" y="64603"/>
                </a:lnTo>
                <a:lnTo>
                  <a:pt x="212711" y="62572"/>
                </a:lnTo>
                <a:lnTo>
                  <a:pt x="212743" y="69300"/>
                </a:lnTo>
                <a:lnTo>
                  <a:pt x="212751" y="228869"/>
                </a:lnTo>
                <a:lnTo>
                  <a:pt x="211759" y="233794"/>
                </a:lnTo>
                <a:lnTo>
                  <a:pt x="208011" y="241911"/>
                </a:lnTo>
                <a:lnTo>
                  <a:pt x="200322" y="256800"/>
                </a:lnTo>
                <a:lnTo>
                  <a:pt x="194660" y="265365"/>
                </a:lnTo>
                <a:lnTo>
                  <a:pt x="188835" y="272479"/>
                </a:lnTo>
                <a:lnTo>
                  <a:pt x="182940" y="278948"/>
                </a:lnTo>
                <a:lnTo>
                  <a:pt x="179978" y="281070"/>
                </a:lnTo>
                <a:lnTo>
                  <a:pt x="174042" y="283428"/>
                </a:lnTo>
                <a:lnTo>
                  <a:pt x="168097" y="284476"/>
                </a:lnTo>
                <a:lnTo>
                  <a:pt x="165123" y="284756"/>
                </a:lnTo>
                <a:lnTo>
                  <a:pt x="161155" y="284942"/>
                </a:lnTo>
                <a:lnTo>
                  <a:pt x="151455" y="285149"/>
                </a:lnTo>
                <a:lnTo>
                  <a:pt x="132384" y="28531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SMARTInkAnnotation36"/>
          <p:cNvSpPr>
            <a:spLocks/>
          </p:cNvSpPr>
          <p:nvPr/>
        </p:nvSpPr>
        <p:spPr bwMode="auto">
          <a:xfrm>
            <a:off x="6269038" y="1036638"/>
            <a:ext cx="177800" cy="133350"/>
          </a:xfrm>
          <a:custGeom>
            <a:avLst/>
            <a:gdLst>
              <a:gd name="T0" fmla="*/ 144998 w 177917"/>
              <a:gd name="T1" fmla="*/ 15591 h 132475"/>
              <a:gd name="T2" fmla="*/ 128103 w 177917"/>
              <a:gd name="T3" fmla="*/ 6095 h 132475"/>
              <a:gd name="T4" fmla="*/ 113003 w 177917"/>
              <a:gd name="T5" fmla="*/ 1875 h 132475"/>
              <a:gd name="T6" fmla="*/ 96389 w 177917"/>
              <a:gd name="T7" fmla="*/ 0 h 132475"/>
              <a:gd name="T8" fmla="*/ 81742 w 177917"/>
              <a:gd name="T9" fmla="*/ 1864 h 132475"/>
              <a:gd name="T10" fmla="*/ 68633 w 177917"/>
              <a:gd name="T11" fmla="*/ 6067 h 132475"/>
              <a:gd name="T12" fmla="*/ 56203 w 177917"/>
              <a:gd name="T13" fmla="*/ 11308 h 132475"/>
              <a:gd name="T14" fmla="*/ 38072 w 177917"/>
              <a:gd name="T15" fmla="*/ 19948 h 132475"/>
              <a:gd name="T16" fmla="*/ 26118 w 177917"/>
              <a:gd name="T17" fmla="*/ 28608 h 132475"/>
              <a:gd name="T18" fmla="*/ 15192 w 177917"/>
              <a:gd name="T19" fmla="*/ 39205 h 132475"/>
              <a:gd name="T20" fmla="*/ 7035 w 177917"/>
              <a:gd name="T21" fmla="*/ 50660 h 132475"/>
              <a:gd name="T22" fmla="*/ 2751 w 177917"/>
              <a:gd name="T23" fmla="*/ 62498 h 132475"/>
              <a:gd name="T24" fmla="*/ 846 w 177917"/>
              <a:gd name="T25" fmla="*/ 74506 h 132475"/>
              <a:gd name="T26" fmla="*/ 0 w 177917"/>
              <a:gd name="T27" fmla="*/ 86589 h 132475"/>
              <a:gd name="T28" fmla="*/ 2267 w 177917"/>
              <a:gd name="T29" fmla="*/ 96009 h 132475"/>
              <a:gd name="T30" fmla="*/ 6573 w 177917"/>
              <a:gd name="T31" fmla="*/ 103568 h 132475"/>
              <a:gd name="T32" fmla="*/ 11787 w 177917"/>
              <a:gd name="T33" fmla="*/ 110300 h 132475"/>
              <a:gd name="T34" fmla="*/ 20047 w 177917"/>
              <a:gd name="T35" fmla="*/ 116667 h 132475"/>
              <a:gd name="T36" fmla="*/ 29330 w 177917"/>
              <a:gd name="T37" fmla="*/ 121856 h 132475"/>
              <a:gd name="T38" fmla="*/ 36755 w 177917"/>
              <a:gd name="T39" fmla="*/ 124163 h 132475"/>
              <a:gd name="T40" fmla="*/ 45998 w 177917"/>
              <a:gd name="T41" fmla="*/ 125188 h 132475"/>
              <a:gd name="T42" fmla="*/ 64974 w 177917"/>
              <a:gd name="T43" fmla="*/ 125765 h 132475"/>
              <a:gd name="T44" fmla="*/ 79993 w 177917"/>
              <a:gd name="T45" fmla="*/ 124888 h 132475"/>
              <a:gd name="T46" fmla="*/ 93272 w 177917"/>
              <a:gd name="T47" fmla="*/ 121126 h 132475"/>
              <a:gd name="T48" fmla="*/ 105772 w 177917"/>
              <a:gd name="T49" fmla="*/ 118778 h 132475"/>
              <a:gd name="T50" fmla="*/ 117930 w 177917"/>
              <a:gd name="T51" fmla="*/ 116724 h 132475"/>
              <a:gd name="T52" fmla="*/ 129935 w 177917"/>
              <a:gd name="T53" fmla="*/ 112437 h 132475"/>
              <a:gd name="T54" fmla="*/ 141875 w 177917"/>
              <a:gd name="T55" fmla="*/ 104459 h 132475"/>
              <a:gd name="T56" fmla="*/ 152789 w 177917"/>
              <a:gd name="T57" fmla="*/ 95179 h 132475"/>
              <a:gd name="T58" fmla="*/ 160942 w 177917"/>
              <a:gd name="T59" fmla="*/ 87682 h 132475"/>
              <a:gd name="T60" fmla="*/ 165226 w 177917"/>
              <a:gd name="T61" fmla="*/ 80976 h 132475"/>
              <a:gd name="T62" fmla="*/ 168120 w 177917"/>
              <a:gd name="T63" fmla="*/ 74623 h 132475"/>
              <a:gd name="T64" fmla="*/ 172706 w 177917"/>
              <a:gd name="T65" fmla="*/ 68426 h 132475"/>
              <a:gd name="T66" fmla="*/ 175406 w 177917"/>
              <a:gd name="T67" fmla="*/ 62298 h 132475"/>
              <a:gd name="T68" fmla="*/ 175615 w 177917"/>
              <a:gd name="T69" fmla="*/ 56202 h 132475"/>
              <a:gd name="T70" fmla="*/ 168752 w 177917"/>
              <a:gd name="T71" fmla="*/ 44196 h 132475"/>
              <a:gd name="T72" fmla="*/ 168654 w 177917"/>
              <a:gd name="T73" fmla="*/ 92276 h 132475"/>
              <a:gd name="T74" fmla="*/ 171293 w 177917"/>
              <a:gd name="T75" fmla="*/ 98535 h 132475"/>
              <a:gd name="T76" fmla="*/ 174778 w 177917"/>
              <a:gd name="T77" fmla="*/ 104690 h 132475"/>
              <a:gd name="T78" fmla="*/ 176327 w 177917"/>
              <a:gd name="T79" fmla="*/ 110799 h 132475"/>
              <a:gd name="T80" fmla="*/ 177015 w 177917"/>
              <a:gd name="T81" fmla="*/ 116888 h 132475"/>
              <a:gd name="T82" fmla="*/ 177402 w 177917"/>
              <a:gd name="T83" fmla="*/ 126004 h 13247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77917"/>
              <a:gd name="T127" fmla="*/ 0 h 132475"/>
              <a:gd name="T128" fmla="*/ 177917 w 177917"/>
              <a:gd name="T129" fmla="*/ 132475 h 13247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77917" h="132475">
                <a:moveTo>
                  <a:pt x="168987" y="34247"/>
                </a:moveTo>
                <a:lnTo>
                  <a:pt x="145284" y="15286"/>
                </a:lnTo>
                <a:lnTo>
                  <a:pt x="136317" y="9700"/>
                </a:lnTo>
                <a:lnTo>
                  <a:pt x="128355" y="5976"/>
                </a:lnTo>
                <a:lnTo>
                  <a:pt x="121064" y="3494"/>
                </a:lnTo>
                <a:lnTo>
                  <a:pt x="113225" y="1839"/>
                </a:lnTo>
                <a:lnTo>
                  <a:pt x="105024" y="735"/>
                </a:lnTo>
                <a:lnTo>
                  <a:pt x="96579" y="0"/>
                </a:lnTo>
                <a:lnTo>
                  <a:pt x="88965" y="501"/>
                </a:lnTo>
                <a:lnTo>
                  <a:pt x="81904" y="1828"/>
                </a:lnTo>
                <a:lnTo>
                  <a:pt x="75212" y="3705"/>
                </a:lnTo>
                <a:lnTo>
                  <a:pt x="68768" y="5948"/>
                </a:lnTo>
                <a:lnTo>
                  <a:pt x="62486" y="8436"/>
                </a:lnTo>
                <a:lnTo>
                  <a:pt x="56314" y="11087"/>
                </a:lnTo>
                <a:lnTo>
                  <a:pt x="44164" y="16678"/>
                </a:lnTo>
                <a:lnTo>
                  <a:pt x="38147" y="19558"/>
                </a:lnTo>
                <a:lnTo>
                  <a:pt x="32151" y="23462"/>
                </a:lnTo>
                <a:lnTo>
                  <a:pt x="26169" y="28049"/>
                </a:lnTo>
                <a:lnTo>
                  <a:pt x="20197" y="33092"/>
                </a:lnTo>
                <a:lnTo>
                  <a:pt x="15222" y="38438"/>
                </a:lnTo>
                <a:lnTo>
                  <a:pt x="10915" y="43986"/>
                </a:lnTo>
                <a:lnTo>
                  <a:pt x="7050" y="49670"/>
                </a:lnTo>
                <a:lnTo>
                  <a:pt x="4474" y="55443"/>
                </a:lnTo>
                <a:lnTo>
                  <a:pt x="2757" y="61276"/>
                </a:lnTo>
                <a:lnTo>
                  <a:pt x="1612" y="67149"/>
                </a:lnTo>
                <a:lnTo>
                  <a:pt x="849" y="73049"/>
                </a:lnTo>
                <a:lnTo>
                  <a:pt x="340" y="78967"/>
                </a:lnTo>
                <a:lnTo>
                  <a:pt x="0" y="84896"/>
                </a:lnTo>
                <a:lnTo>
                  <a:pt x="766" y="89842"/>
                </a:lnTo>
                <a:lnTo>
                  <a:pt x="2270" y="94131"/>
                </a:lnTo>
                <a:lnTo>
                  <a:pt x="4264" y="97982"/>
                </a:lnTo>
                <a:lnTo>
                  <a:pt x="6585" y="101542"/>
                </a:lnTo>
                <a:lnTo>
                  <a:pt x="9125" y="104907"/>
                </a:lnTo>
                <a:lnTo>
                  <a:pt x="11811" y="108143"/>
                </a:lnTo>
                <a:lnTo>
                  <a:pt x="15585" y="111292"/>
                </a:lnTo>
                <a:lnTo>
                  <a:pt x="20086" y="114384"/>
                </a:lnTo>
                <a:lnTo>
                  <a:pt x="25071" y="117438"/>
                </a:lnTo>
                <a:lnTo>
                  <a:pt x="29387" y="119473"/>
                </a:lnTo>
                <a:lnTo>
                  <a:pt x="33255" y="120830"/>
                </a:lnTo>
                <a:lnTo>
                  <a:pt x="36827" y="121735"/>
                </a:lnTo>
                <a:lnTo>
                  <a:pt x="41193" y="122338"/>
                </a:lnTo>
                <a:lnTo>
                  <a:pt x="46088" y="122740"/>
                </a:lnTo>
                <a:lnTo>
                  <a:pt x="51335" y="123008"/>
                </a:lnTo>
                <a:lnTo>
                  <a:pt x="65103" y="123306"/>
                </a:lnTo>
                <a:lnTo>
                  <a:pt x="72941" y="123385"/>
                </a:lnTo>
                <a:lnTo>
                  <a:pt x="80152" y="122446"/>
                </a:lnTo>
                <a:lnTo>
                  <a:pt x="86942" y="120828"/>
                </a:lnTo>
                <a:lnTo>
                  <a:pt x="93455" y="118757"/>
                </a:lnTo>
                <a:lnTo>
                  <a:pt x="99780" y="117376"/>
                </a:lnTo>
                <a:lnTo>
                  <a:pt x="105982" y="116456"/>
                </a:lnTo>
                <a:lnTo>
                  <a:pt x="112101" y="115842"/>
                </a:lnTo>
                <a:lnTo>
                  <a:pt x="118164" y="114441"/>
                </a:lnTo>
                <a:lnTo>
                  <a:pt x="124191" y="112514"/>
                </a:lnTo>
                <a:lnTo>
                  <a:pt x="130193" y="110238"/>
                </a:lnTo>
                <a:lnTo>
                  <a:pt x="136178" y="106736"/>
                </a:lnTo>
                <a:lnTo>
                  <a:pt x="142154" y="102417"/>
                </a:lnTo>
                <a:lnTo>
                  <a:pt x="148121" y="97553"/>
                </a:lnTo>
                <a:lnTo>
                  <a:pt x="153092" y="93318"/>
                </a:lnTo>
                <a:lnTo>
                  <a:pt x="157398" y="89503"/>
                </a:lnTo>
                <a:lnTo>
                  <a:pt x="161260" y="85967"/>
                </a:lnTo>
                <a:lnTo>
                  <a:pt x="163836" y="82618"/>
                </a:lnTo>
                <a:lnTo>
                  <a:pt x="165553" y="79393"/>
                </a:lnTo>
                <a:lnTo>
                  <a:pt x="166697" y="76251"/>
                </a:lnTo>
                <a:lnTo>
                  <a:pt x="168453" y="73164"/>
                </a:lnTo>
                <a:lnTo>
                  <a:pt x="170615" y="70113"/>
                </a:lnTo>
                <a:lnTo>
                  <a:pt x="173048" y="67088"/>
                </a:lnTo>
                <a:lnTo>
                  <a:pt x="174671" y="64078"/>
                </a:lnTo>
                <a:lnTo>
                  <a:pt x="175753" y="61080"/>
                </a:lnTo>
                <a:lnTo>
                  <a:pt x="176474" y="58089"/>
                </a:lnTo>
                <a:lnTo>
                  <a:pt x="175963" y="55103"/>
                </a:lnTo>
                <a:lnTo>
                  <a:pt x="174630" y="52120"/>
                </a:lnTo>
                <a:lnTo>
                  <a:pt x="169085" y="43332"/>
                </a:lnTo>
                <a:lnTo>
                  <a:pt x="169030" y="45892"/>
                </a:lnTo>
                <a:lnTo>
                  <a:pt x="168987" y="90471"/>
                </a:lnTo>
                <a:lnTo>
                  <a:pt x="169978" y="93558"/>
                </a:lnTo>
                <a:lnTo>
                  <a:pt x="171632" y="96608"/>
                </a:lnTo>
                <a:lnTo>
                  <a:pt x="173726" y="99634"/>
                </a:lnTo>
                <a:lnTo>
                  <a:pt x="175123" y="102643"/>
                </a:lnTo>
                <a:lnTo>
                  <a:pt x="176054" y="105641"/>
                </a:lnTo>
                <a:lnTo>
                  <a:pt x="176675" y="108632"/>
                </a:lnTo>
                <a:lnTo>
                  <a:pt x="177089" y="111619"/>
                </a:lnTo>
                <a:lnTo>
                  <a:pt x="177365" y="114602"/>
                </a:lnTo>
                <a:lnTo>
                  <a:pt x="177548" y="117583"/>
                </a:lnTo>
                <a:lnTo>
                  <a:pt x="177753" y="123540"/>
                </a:lnTo>
                <a:lnTo>
                  <a:pt x="177916" y="13247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SMARTInkAnnotation37"/>
          <p:cNvSpPr>
            <a:spLocks/>
          </p:cNvSpPr>
          <p:nvPr/>
        </p:nvSpPr>
        <p:spPr bwMode="auto">
          <a:xfrm>
            <a:off x="6510338" y="1028700"/>
            <a:ext cx="214312" cy="131763"/>
          </a:xfrm>
          <a:custGeom>
            <a:avLst/>
            <a:gdLst>
              <a:gd name="T0" fmla="*/ 17775 w 214202"/>
              <a:gd name="T1" fmla="*/ 130007 h 132540"/>
              <a:gd name="T2" fmla="*/ 11628 w 214202"/>
              <a:gd name="T3" fmla="*/ 129205 h 132540"/>
              <a:gd name="T4" fmla="*/ 9201 w 214202"/>
              <a:gd name="T5" fmla="*/ 122662 h 132540"/>
              <a:gd name="T6" fmla="*/ 4192 w 214202"/>
              <a:gd name="T7" fmla="*/ 112494 h 132540"/>
              <a:gd name="T8" fmla="*/ 1801 w 214202"/>
              <a:gd name="T9" fmla="*/ 105120 h 132540"/>
              <a:gd name="T10" fmla="*/ 737 w 214202"/>
              <a:gd name="T11" fmla="*/ 98595 h 132540"/>
              <a:gd name="T12" fmla="*/ 266 w 214202"/>
              <a:gd name="T13" fmla="*/ 92444 h 132540"/>
              <a:gd name="T14" fmla="*/ 0 w 214202"/>
              <a:gd name="T15" fmla="*/ 83502 h 132540"/>
              <a:gd name="T16" fmla="*/ 2586 w 214202"/>
              <a:gd name="T17" fmla="*/ 77612 h 132540"/>
              <a:gd name="T18" fmla="*/ 6055 w 214202"/>
              <a:gd name="T19" fmla="*/ 70771 h 132540"/>
              <a:gd name="T20" fmla="*/ 7597 w 214202"/>
              <a:gd name="T21" fmla="*/ 61232 h 132540"/>
              <a:gd name="T22" fmla="*/ 10935 w 214202"/>
              <a:gd name="T23" fmla="*/ 53092 h 132540"/>
              <a:gd name="T24" fmla="*/ 14735 w 214202"/>
              <a:gd name="T25" fmla="*/ 46225 h 132540"/>
              <a:gd name="T26" fmla="*/ 16422 w 214202"/>
              <a:gd name="T27" fmla="*/ 39924 h 132540"/>
              <a:gd name="T28" fmla="*/ 19823 w 214202"/>
              <a:gd name="T29" fmla="*/ 36473 h 132540"/>
              <a:gd name="T30" fmla="*/ 27325 w 214202"/>
              <a:gd name="T31" fmla="*/ 31931 h 132540"/>
              <a:gd name="T32" fmla="*/ 33943 w 214202"/>
              <a:gd name="T33" fmla="*/ 28048 h 132540"/>
              <a:gd name="T34" fmla="*/ 43510 w 214202"/>
              <a:gd name="T35" fmla="*/ 26321 h 132540"/>
              <a:gd name="T36" fmla="*/ 51739 w 214202"/>
              <a:gd name="T37" fmla="*/ 25553 h 132540"/>
              <a:gd name="T38" fmla="*/ 58706 w 214202"/>
              <a:gd name="T39" fmla="*/ 26188 h 132540"/>
              <a:gd name="T40" fmla="*/ 69563 w 214202"/>
              <a:gd name="T41" fmla="*/ 32529 h 132540"/>
              <a:gd name="T42" fmla="*/ 75629 w 214202"/>
              <a:gd name="T43" fmla="*/ 38019 h 132540"/>
              <a:gd name="T44" fmla="*/ 78267 w 214202"/>
              <a:gd name="T45" fmla="*/ 43101 h 132540"/>
              <a:gd name="T46" fmla="*/ 79441 w 214202"/>
              <a:gd name="T47" fmla="*/ 48608 h 132540"/>
              <a:gd name="T48" fmla="*/ 79961 w 214202"/>
              <a:gd name="T49" fmla="*/ 54306 h 132540"/>
              <a:gd name="T50" fmla="*/ 82843 w 214202"/>
              <a:gd name="T51" fmla="*/ 60088 h 132540"/>
              <a:gd name="T52" fmla="*/ 86442 w 214202"/>
              <a:gd name="T53" fmla="*/ 65906 h 132540"/>
              <a:gd name="T54" fmla="*/ 88042 w 214202"/>
              <a:gd name="T55" fmla="*/ 71742 h 132540"/>
              <a:gd name="T56" fmla="*/ 88755 w 214202"/>
              <a:gd name="T57" fmla="*/ 77585 h 132540"/>
              <a:gd name="T58" fmla="*/ 89322 w 214202"/>
              <a:gd name="T59" fmla="*/ 86341 h 132540"/>
              <a:gd name="T60" fmla="*/ 83177 w 214202"/>
              <a:gd name="T61" fmla="*/ 79347 h 132540"/>
              <a:gd name="T62" fmla="*/ 81622 w 214202"/>
              <a:gd name="T63" fmla="*/ 74142 h 132540"/>
              <a:gd name="T64" fmla="*/ 80932 w 214202"/>
              <a:gd name="T65" fmla="*/ 68579 h 132540"/>
              <a:gd name="T66" fmla="*/ 80541 w 214202"/>
              <a:gd name="T67" fmla="*/ 59965 h 132540"/>
              <a:gd name="T68" fmla="*/ 80381 w 214202"/>
              <a:gd name="T69" fmla="*/ 23233 h 132540"/>
              <a:gd name="T70" fmla="*/ 83032 w 214202"/>
              <a:gd name="T71" fmla="*/ 16707 h 132540"/>
              <a:gd name="T72" fmla="*/ 91420 w 214202"/>
              <a:gd name="T73" fmla="*/ 5611 h 132540"/>
              <a:gd name="T74" fmla="*/ 96215 w 214202"/>
              <a:gd name="T75" fmla="*/ 1727 h 132540"/>
              <a:gd name="T76" fmla="*/ 105498 w 214202"/>
              <a:gd name="T77" fmla="*/ 514 h 132540"/>
              <a:gd name="T78" fmla="*/ 115060 w 214202"/>
              <a:gd name="T79" fmla="*/ 3685 h 132540"/>
              <a:gd name="T80" fmla="*/ 123285 w 214202"/>
              <a:gd name="T81" fmla="*/ 5745 h 132540"/>
              <a:gd name="T82" fmla="*/ 133503 w 214202"/>
              <a:gd name="T83" fmla="*/ 9504 h 132540"/>
              <a:gd name="T84" fmla="*/ 139765 w 214202"/>
              <a:gd name="T85" fmla="*/ 14179 h 132540"/>
              <a:gd name="T86" fmla="*/ 145859 w 214202"/>
              <a:gd name="T87" fmla="*/ 19507 h 132540"/>
              <a:gd name="T88" fmla="*/ 154875 w 214202"/>
              <a:gd name="T89" fmla="*/ 27987 h 132540"/>
              <a:gd name="T90" fmla="*/ 160856 w 214202"/>
              <a:gd name="T91" fmla="*/ 36367 h 132540"/>
              <a:gd name="T92" fmla="*/ 166827 w 214202"/>
              <a:gd name="T93" fmla="*/ 45615 h 132540"/>
              <a:gd name="T94" fmla="*/ 172793 w 214202"/>
              <a:gd name="T95" fmla="*/ 52976 h 132540"/>
              <a:gd name="T96" fmla="*/ 186487 w 214202"/>
              <a:gd name="T97" fmla="*/ 67257 h 132540"/>
              <a:gd name="T98" fmla="*/ 192130 w 214202"/>
              <a:gd name="T99" fmla="*/ 75592 h 132540"/>
              <a:gd name="T100" fmla="*/ 195630 w 214202"/>
              <a:gd name="T101" fmla="*/ 82545 h 132540"/>
              <a:gd name="T102" fmla="*/ 200500 w 214202"/>
              <a:gd name="T103" fmla="*/ 88887 h 132540"/>
              <a:gd name="T104" fmla="*/ 203326 w 214202"/>
              <a:gd name="T105" fmla="*/ 94953 h 132540"/>
              <a:gd name="T106" fmla="*/ 205575 w 214202"/>
              <a:gd name="T107" fmla="*/ 100899 h 132540"/>
              <a:gd name="T108" fmla="*/ 209890 w 214202"/>
              <a:gd name="T109" fmla="*/ 106792 h 132540"/>
              <a:gd name="T110" fmla="*/ 212467 w 214202"/>
              <a:gd name="T111" fmla="*/ 112660 h 132540"/>
              <a:gd name="T112" fmla="*/ 214350 w 214202"/>
              <a:gd name="T113" fmla="*/ 123276 h 1325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14202"/>
              <a:gd name="T172" fmla="*/ 0 h 132540"/>
              <a:gd name="T173" fmla="*/ 214202 w 214202"/>
              <a:gd name="T174" fmla="*/ 132540 h 1325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14202" h="132540">
                <a:moveTo>
                  <a:pt x="17748" y="114680"/>
                </a:moveTo>
                <a:lnTo>
                  <a:pt x="17748" y="132321"/>
                </a:lnTo>
                <a:lnTo>
                  <a:pt x="13007" y="132475"/>
                </a:lnTo>
                <a:lnTo>
                  <a:pt x="11610" y="131504"/>
                </a:lnTo>
                <a:lnTo>
                  <a:pt x="10680" y="129865"/>
                </a:lnTo>
                <a:lnTo>
                  <a:pt x="9186" y="124845"/>
                </a:lnTo>
                <a:lnTo>
                  <a:pt x="8071" y="122449"/>
                </a:lnTo>
                <a:lnTo>
                  <a:pt x="4186" y="114495"/>
                </a:lnTo>
                <a:lnTo>
                  <a:pt x="2753" y="110588"/>
                </a:lnTo>
                <a:lnTo>
                  <a:pt x="1798" y="106991"/>
                </a:lnTo>
                <a:lnTo>
                  <a:pt x="1162" y="103601"/>
                </a:lnTo>
                <a:lnTo>
                  <a:pt x="737" y="100349"/>
                </a:lnTo>
                <a:lnTo>
                  <a:pt x="453" y="97188"/>
                </a:lnTo>
                <a:lnTo>
                  <a:pt x="266" y="94089"/>
                </a:lnTo>
                <a:lnTo>
                  <a:pt x="56" y="88000"/>
                </a:lnTo>
                <a:lnTo>
                  <a:pt x="0" y="84987"/>
                </a:lnTo>
                <a:lnTo>
                  <a:pt x="954" y="81986"/>
                </a:lnTo>
                <a:lnTo>
                  <a:pt x="2583" y="78993"/>
                </a:lnTo>
                <a:lnTo>
                  <a:pt x="4662" y="76006"/>
                </a:lnTo>
                <a:lnTo>
                  <a:pt x="6046" y="72030"/>
                </a:lnTo>
                <a:lnTo>
                  <a:pt x="6970" y="67395"/>
                </a:lnTo>
                <a:lnTo>
                  <a:pt x="7585" y="62321"/>
                </a:lnTo>
                <a:lnTo>
                  <a:pt x="8988" y="57946"/>
                </a:lnTo>
                <a:lnTo>
                  <a:pt x="10917" y="54037"/>
                </a:lnTo>
                <a:lnTo>
                  <a:pt x="13194" y="50439"/>
                </a:lnTo>
                <a:lnTo>
                  <a:pt x="14711" y="47048"/>
                </a:lnTo>
                <a:lnTo>
                  <a:pt x="15723" y="43795"/>
                </a:lnTo>
                <a:lnTo>
                  <a:pt x="16398" y="40634"/>
                </a:lnTo>
                <a:lnTo>
                  <a:pt x="17840" y="38527"/>
                </a:lnTo>
                <a:lnTo>
                  <a:pt x="19793" y="37122"/>
                </a:lnTo>
                <a:lnTo>
                  <a:pt x="22088" y="36186"/>
                </a:lnTo>
                <a:lnTo>
                  <a:pt x="27283" y="32499"/>
                </a:lnTo>
                <a:lnTo>
                  <a:pt x="30058" y="30127"/>
                </a:lnTo>
                <a:lnTo>
                  <a:pt x="33892" y="28546"/>
                </a:lnTo>
                <a:lnTo>
                  <a:pt x="38432" y="27492"/>
                </a:lnTo>
                <a:lnTo>
                  <a:pt x="43444" y="26789"/>
                </a:lnTo>
                <a:lnTo>
                  <a:pt x="47777" y="26320"/>
                </a:lnTo>
                <a:lnTo>
                  <a:pt x="51658" y="26008"/>
                </a:lnTo>
                <a:lnTo>
                  <a:pt x="55237" y="25799"/>
                </a:lnTo>
                <a:lnTo>
                  <a:pt x="58616" y="26653"/>
                </a:lnTo>
                <a:lnTo>
                  <a:pt x="65014" y="30247"/>
                </a:lnTo>
                <a:lnTo>
                  <a:pt x="69455" y="33108"/>
                </a:lnTo>
                <a:lnTo>
                  <a:pt x="73140" y="36423"/>
                </a:lnTo>
                <a:lnTo>
                  <a:pt x="75512" y="38696"/>
                </a:lnTo>
                <a:lnTo>
                  <a:pt x="77093" y="41204"/>
                </a:lnTo>
                <a:lnTo>
                  <a:pt x="78147" y="43868"/>
                </a:lnTo>
                <a:lnTo>
                  <a:pt x="78850" y="46636"/>
                </a:lnTo>
                <a:lnTo>
                  <a:pt x="79318" y="49473"/>
                </a:lnTo>
                <a:lnTo>
                  <a:pt x="79631" y="52357"/>
                </a:lnTo>
                <a:lnTo>
                  <a:pt x="79838" y="55272"/>
                </a:lnTo>
                <a:lnTo>
                  <a:pt x="80970" y="58208"/>
                </a:lnTo>
                <a:lnTo>
                  <a:pt x="82716" y="61157"/>
                </a:lnTo>
                <a:lnTo>
                  <a:pt x="84871" y="64115"/>
                </a:lnTo>
                <a:lnTo>
                  <a:pt x="86310" y="67079"/>
                </a:lnTo>
                <a:lnTo>
                  <a:pt x="87268" y="70048"/>
                </a:lnTo>
                <a:lnTo>
                  <a:pt x="87907" y="73019"/>
                </a:lnTo>
                <a:lnTo>
                  <a:pt x="88332" y="75992"/>
                </a:lnTo>
                <a:lnTo>
                  <a:pt x="88617" y="78966"/>
                </a:lnTo>
                <a:lnTo>
                  <a:pt x="89183" y="87845"/>
                </a:lnTo>
                <a:lnTo>
                  <a:pt x="89184" y="87877"/>
                </a:lnTo>
                <a:lnTo>
                  <a:pt x="84444" y="83146"/>
                </a:lnTo>
                <a:lnTo>
                  <a:pt x="83048" y="80759"/>
                </a:lnTo>
                <a:lnTo>
                  <a:pt x="82117" y="78175"/>
                </a:lnTo>
                <a:lnTo>
                  <a:pt x="81496" y="75461"/>
                </a:lnTo>
                <a:lnTo>
                  <a:pt x="81082" y="72659"/>
                </a:lnTo>
                <a:lnTo>
                  <a:pt x="80807" y="69799"/>
                </a:lnTo>
                <a:lnTo>
                  <a:pt x="80624" y="66900"/>
                </a:lnTo>
                <a:lnTo>
                  <a:pt x="80418" y="61033"/>
                </a:lnTo>
                <a:lnTo>
                  <a:pt x="80288" y="49182"/>
                </a:lnTo>
                <a:lnTo>
                  <a:pt x="80258" y="23647"/>
                </a:lnTo>
                <a:lnTo>
                  <a:pt x="81249" y="20257"/>
                </a:lnTo>
                <a:lnTo>
                  <a:pt x="82903" y="17005"/>
                </a:lnTo>
                <a:lnTo>
                  <a:pt x="87944" y="9397"/>
                </a:lnTo>
                <a:lnTo>
                  <a:pt x="91279" y="5710"/>
                </a:lnTo>
                <a:lnTo>
                  <a:pt x="93557" y="3338"/>
                </a:lnTo>
                <a:lnTo>
                  <a:pt x="96068" y="1757"/>
                </a:lnTo>
                <a:lnTo>
                  <a:pt x="101504" y="0"/>
                </a:lnTo>
                <a:lnTo>
                  <a:pt x="105336" y="523"/>
                </a:lnTo>
                <a:lnTo>
                  <a:pt x="109874" y="1865"/>
                </a:lnTo>
                <a:lnTo>
                  <a:pt x="114883" y="3751"/>
                </a:lnTo>
                <a:lnTo>
                  <a:pt x="119216" y="5008"/>
                </a:lnTo>
                <a:lnTo>
                  <a:pt x="123096" y="5847"/>
                </a:lnTo>
                <a:lnTo>
                  <a:pt x="126674" y="6406"/>
                </a:lnTo>
                <a:lnTo>
                  <a:pt x="133298" y="9673"/>
                </a:lnTo>
                <a:lnTo>
                  <a:pt x="136453" y="11933"/>
                </a:lnTo>
                <a:lnTo>
                  <a:pt x="139549" y="14432"/>
                </a:lnTo>
                <a:lnTo>
                  <a:pt x="142605" y="17090"/>
                </a:lnTo>
                <a:lnTo>
                  <a:pt x="145634" y="19854"/>
                </a:lnTo>
                <a:lnTo>
                  <a:pt x="151646" y="25572"/>
                </a:lnTo>
                <a:lnTo>
                  <a:pt x="154638" y="28485"/>
                </a:lnTo>
                <a:lnTo>
                  <a:pt x="157624" y="32412"/>
                </a:lnTo>
                <a:lnTo>
                  <a:pt x="160608" y="37014"/>
                </a:lnTo>
                <a:lnTo>
                  <a:pt x="163590" y="42067"/>
                </a:lnTo>
                <a:lnTo>
                  <a:pt x="166569" y="46427"/>
                </a:lnTo>
                <a:lnTo>
                  <a:pt x="169548" y="50327"/>
                </a:lnTo>
                <a:lnTo>
                  <a:pt x="172526" y="53918"/>
                </a:lnTo>
                <a:lnTo>
                  <a:pt x="176496" y="58297"/>
                </a:lnTo>
                <a:lnTo>
                  <a:pt x="186199" y="68454"/>
                </a:lnTo>
                <a:lnTo>
                  <a:pt x="189579" y="72949"/>
                </a:lnTo>
                <a:lnTo>
                  <a:pt x="191833" y="76937"/>
                </a:lnTo>
                <a:lnTo>
                  <a:pt x="193336" y="80588"/>
                </a:lnTo>
                <a:lnTo>
                  <a:pt x="195330" y="84015"/>
                </a:lnTo>
                <a:lnTo>
                  <a:pt x="197651" y="87291"/>
                </a:lnTo>
                <a:lnTo>
                  <a:pt x="200191" y="90468"/>
                </a:lnTo>
                <a:lnTo>
                  <a:pt x="201884" y="93577"/>
                </a:lnTo>
                <a:lnTo>
                  <a:pt x="203014" y="96643"/>
                </a:lnTo>
                <a:lnTo>
                  <a:pt x="203766" y="99679"/>
                </a:lnTo>
                <a:lnTo>
                  <a:pt x="205259" y="102695"/>
                </a:lnTo>
                <a:lnTo>
                  <a:pt x="207248" y="105698"/>
                </a:lnTo>
                <a:lnTo>
                  <a:pt x="209566" y="108692"/>
                </a:lnTo>
                <a:lnTo>
                  <a:pt x="211110" y="111680"/>
                </a:lnTo>
                <a:lnTo>
                  <a:pt x="212140" y="114664"/>
                </a:lnTo>
                <a:lnTo>
                  <a:pt x="213793" y="121843"/>
                </a:lnTo>
                <a:lnTo>
                  <a:pt x="214020" y="125470"/>
                </a:lnTo>
                <a:lnTo>
                  <a:pt x="214201" y="132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9223"/>
          <p:cNvSpPr>
            <a:spLocks/>
          </p:cNvSpPr>
          <p:nvPr/>
        </p:nvSpPr>
        <p:spPr bwMode="auto">
          <a:xfrm>
            <a:off x="6724650" y="1160463"/>
            <a:ext cx="1588" cy="0"/>
          </a:xfrm>
          <a:custGeom>
            <a:avLst/>
            <a:gdLst>
              <a:gd name="T0" fmla="*/ 0 w 2646"/>
              <a:gd name="T1" fmla="*/ 0 h 1"/>
              <a:gd name="T2" fmla="*/ 571 w 2646"/>
              <a:gd name="T3" fmla="*/ 0 h 1"/>
              <a:gd name="T4" fmla="*/ 0 w 2646"/>
              <a:gd name="T5" fmla="*/ 0 h 1"/>
              <a:gd name="T6" fmla="*/ 0 60000 65536"/>
              <a:gd name="T7" fmla="*/ 0 60000 65536"/>
              <a:gd name="T8" fmla="*/ 0 60000 65536"/>
              <a:gd name="T9" fmla="*/ 0 w 2646"/>
              <a:gd name="T10" fmla="*/ 0 h 1"/>
              <a:gd name="T11" fmla="*/ 2646 w 2646"/>
              <a:gd name="T12" fmla="*/ 0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6" h="1">
                <a:moveTo>
                  <a:pt x="0" y="0"/>
                </a:moveTo>
                <a:lnTo>
                  <a:pt x="264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SMARTInkAnnotation39"/>
          <p:cNvSpPr>
            <a:spLocks/>
          </p:cNvSpPr>
          <p:nvPr/>
        </p:nvSpPr>
        <p:spPr bwMode="auto">
          <a:xfrm>
            <a:off x="6759575" y="974725"/>
            <a:ext cx="258763" cy="155575"/>
          </a:xfrm>
          <a:custGeom>
            <a:avLst/>
            <a:gdLst>
              <a:gd name="T0" fmla="*/ 28377 w 258962"/>
              <a:gd name="T1" fmla="*/ 115366 h 155104"/>
              <a:gd name="T2" fmla="*/ 47587 w 258962"/>
              <a:gd name="T3" fmla="*/ 112696 h 155104"/>
              <a:gd name="T4" fmla="*/ 62727 w 258962"/>
              <a:gd name="T5" fmla="*/ 109175 h 155104"/>
              <a:gd name="T6" fmla="*/ 76054 w 258962"/>
              <a:gd name="T7" fmla="*/ 107608 h 155104"/>
              <a:gd name="T8" fmla="*/ 85937 w 258962"/>
              <a:gd name="T9" fmla="*/ 106913 h 155104"/>
              <a:gd name="T10" fmla="*/ 93628 w 258962"/>
              <a:gd name="T11" fmla="*/ 105602 h 155104"/>
              <a:gd name="T12" fmla="*/ 103524 w 258962"/>
              <a:gd name="T13" fmla="*/ 99235 h 155104"/>
              <a:gd name="T14" fmla="*/ 109696 w 258962"/>
              <a:gd name="T15" fmla="*/ 93845 h 155104"/>
              <a:gd name="T16" fmla="*/ 131873 w 258962"/>
              <a:gd name="T17" fmla="*/ 72077 h 155104"/>
              <a:gd name="T18" fmla="*/ 132853 w 258962"/>
              <a:gd name="T19" fmla="*/ 65755 h 155104"/>
              <a:gd name="T20" fmla="*/ 133403 w 258962"/>
              <a:gd name="T21" fmla="*/ 53608 h 155104"/>
              <a:gd name="T22" fmla="*/ 132544 w 258962"/>
              <a:gd name="T23" fmla="*/ 46866 h 155104"/>
              <a:gd name="T24" fmla="*/ 128862 w 258962"/>
              <a:gd name="T25" fmla="*/ 40533 h 155104"/>
              <a:gd name="T26" fmla="*/ 123926 w 258962"/>
              <a:gd name="T27" fmla="*/ 34381 h 155104"/>
              <a:gd name="T28" fmla="*/ 117443 w 258962"/>
              <a:gd name="T29" fmla="*/ 28309 h 155104"/>
              <a:gd name="T30" fmla="*/ 107961 w 258962"/>
              <a:gd name="T31" fmla="*/ 22272 h 155104"/>
              <a:gd name="T32" fmla="*/ 99787 w 258962"/>
              <a:gd name="T33" fmla="*/ 16252 h 155104"/>
              <a:gd name="T34" fmla="*/ 91865 w 258962"/>
              <a:gd name="T35" fmla="*/ 10240 h 155104"/>
              <a:gd name="T36" fmla="*/ 81744 w 258962"/>
              <a:gd name="T37" fmla="*/ 4230 h 155104"/>
              <a:gd name="T38" fmla="*/ 70650 w 258962"/>
              <a:gd name="T39" fmla="*/ 892 h 155104"/>
              <a:gd name="T40" fmla="*/ 60107 w 258962"/>
              <a:gd name="T41" fmla="*/ 407 h 155104"/>
              <a:gd name="T42" fmla="*/ 48607 w 258962"/>
              <a:gd name="T43" fmla="*/ 5764 h 155104"/>
              <a:gd name="T44" fmla="*/ 42063 w 258962"/>
              <a:gd name="T45" fmla="*/ 10919 h 155104"/>
              <a:gd name="T46" fmla="*/ 35851 w 258962"/>
              <a:gd name="T47" fmla="*/ 16546 h 155104"/>
              <a:gd name="T48" fmla="*/ 23802 w 258962"/>
              <a:gd name="T49" fmla="*/ 28317 h 155104"/>
              <a:gd name="T50" fmla="*/ 17836 w 258962"/>
              <a:gd name="T51" fmla="*/ 36962 h 155104"/>
              <a:gd name="T52" fmla="*/ 11888 w 258962"/>
              <a:gd name="T53" fmla="*/ 47479 h 155104"/>
              <a:gd name="T54" fmla="*/ 4952 w 258962"/>
              <a:gd name="T55" fmla="*/ 63657 h 155104"/>
              <a:gd name="T56" fmla="*/ 6491 w 258962"/>
              <a:gd name="T57" fmla="*/ 71692 h 155104"/>
              <a:gd name="T58" fmla="*/ 7834 w 258962"/>
              <a:gd name="T59" fmla="*/ 81270 h 155104"/>
              <a:gd name="T60" fmla="*/ 9422 w 258962"/>
              <a:gd name="T61" fmla="*/ 91201 h 155104"/>
              <a:gd name="T62" fmla="*/ 13427 w 258962"/>
              <a:gd name="T63" fmla="*/ 98954 h 155104"/>
              <a:gd name="T64" fmla="*/ 21147 w 258962"/>
              <a:gd name="T65" fmla="*/ 105735 h 155104"/>
              <a:gd name="T66" fmla="*/ 31176 w 258962"/>
              <a:gd name="T67" fmla="*/ 112086 h 155104"/>
              <a:gd name="T68" fmla="*/ 42233 w 258962"/>
              <a:gd name="T69" fmla="*/ 118248 h 155104"/>
              <a:gd name="T70" fmla="*/ 56388 w 258962"/>
              <a:gd name="T71" fmla="*/ 124323 h 155104"/>
              <a:gd name="T72" fmla="*/ 71587 w 258962"/>
              <a:gd name="T73" fmla="*/ 130361 h 155104"/>
              <a:gd name="T74" fmla="*/ 84942 w 258962"/>
              <a:gd name="T75" fmla="*/ 136382 h 155104"/>
              <a:gd name="T76" fmla="*/ 100116 w 258962"/>
              <a:gd name="T77" fmla="*/ 139725 h 155104"/>
              <a:gd name="T78" fmla="*/ 116758 w 258962"/>
              <a:gd name="T79" fmla="*/ 142213 h 155104"/>
              <a:gd name="T80" fmla="*/ 134055 w 258962"/>
              <a:gd name="T81" fmla="*/ 146656 h 155104"/>
              <a:gd name="T82" fmla="*/ 149000 w 258962"/>
              <a:gd name="T83" fmla="*/ 149298 h 155104"/>
              <a:gd name="T84" fmla="*/ 163232 w 258962"/>
              <a:gd name="T85" fmla="*/ 150473 h 155104"/>
              <a:gd name="T86" fmla="*/ 186952 w 258962"/>
              <a:gd name="T87" fmla="*/ 152135 h 155104"/>
              <a:gd name="T88" fmla="*/ 200560 w 258962"/>
              <a:gd name="T89" fmla="*/ 156072 h 155104"/>
              <a:gd name="T90" fmla="*/ 213205 w 258962"/>
              <a:gd name="T91" fmla="*/ 155819 h 155104"/>
              <a:gd name="T92" fmla="*/ 226416 w 258962"/>
              <a:gd name="T93" fmla="*/ 153371 h 155104"/>
              <a:gd name="T94" fmla="*/ 258364 w 258962"/>
              <a:gd name="T95" fmla="*/ 151412 h 1551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58962"/>
              <a:gd name="T145" fmla="*/ 0 h 155104"/>
              <a:gd name="T146" fmla="*/ 258962 w 258962"/>
              <a:gd name="T147" fmla="*/ 155104 h 1551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58962" h="155104">
                <a:moveTo>
                  <a:pt x="0" y="114322"/>
                </a:moveTo>
                <a:lnTo>
                  <a:pt x="28443" y="114322"/>
                </a:lnTo>
                <a:lnTo>
                  <a:pt x="38806" y="113330"/>
                </a:lnTo>
                <a:lnTo>
                  <a:pt x="47698" y="111676"/>
                </a:lnTo>
                <a:lnTo>
                  <a:pt x="55612" y="109581"/>
                </a:lnTo>
                <a:lnTo>
                  <a:pt x="62871" y="108185"/>
                </a:lnTo>
                <a:lnTo>
                  <a:pt x="69696" y="107254"/>
                </a:lnTo>
                <a:lnTo>
                  <a:pt x="76230" y="106633"/>
                </a:lnTo>
                <a:lnTo>
                  <a:pt x="81578" y="106220"/>
                </a:lnTo>
                <a:lnTo>
                  <a:pt x="86135" y="105944"/>
                </a:lnTo>
                <a:lnTo>
                  <a:pt x="90165" y="105760"/>
                </a:lnTo>
                <a:lnTo>
                  <a:pt x="93844" y="104645"/>
                </a:lnTo>
                <a:lnTo>
                  <a:pt x="100578" y="100761"/>
                </a:lnTo>
                <a:lnTo>
                  <a:pt x="103764" y="98336"/>
                </a:lnTo>
                <a:lnTo>
                  <a:pt x="106879" y="95727"/>
                </a:lnTo>
                <a:lnTo>
                  <a:pt x="109948" y="92996"/>
                </a:lnTo>
                <a:lnTo>
                  <a:pt x="116003" y="87315"/>
                </a:lnTo>
                <a:lnTo>
                  <a:pt x="132177" y="71424"/>
                </a:lnTo>
                <a:lnTo>
                  <a:pt x="132767" y="68856"/>
                </a:lnTo>
                <a:lnTo>
                  <a:pt x="133159" y="65160"/>
                </a:lnTo>
                <a:lnTo>
                  <a:pt x="133422" y="60711"/>
                </a:lnTo>
                <a:lnTo>
                  <a:pt x="133712" y="53123"/>
                </a:lnTo>
                <a:lnTo>
                  <a:pt x="133791" y="49710"/>
                </a:lnTo>
                <a:lnTo>
                  <a:pt x="132850" y="46442"/>
                </a:lnTo>
                <a:lnTo>
                  <a:pt x="131231" y="43272"/>
                </a:lnTo>
                <a:lnTo>
                  <a:pt x="129159" y="40166"/>
                </a:lnTo>
                <a:lnTo>
                  <a:pt x="126785" y="37104"/>
                </a:lnTo>
                <a:lnTo>
                  <a:pt x="124211" y="34070"/>
                </a:lnTo>
                <a:lnTo>
                  <a:pt x="121503" y="31055"/>
                </a:lnTo>
                <a:lnTo>
                  <a:pt x="117713" y="28053"/>
                </a:lnTo>
                <a:lnTo>
                  <a:pt x="113201" y="25059"/>
                </a:lnTo>
                <a:lnTo>
                  <a:pt x="108210" y="22071"/>
                </a:lnTo>
                <a:lnTo>
                  <a:pt x="103890" y="19087"/>
                </a:lnTo>
                <a:lnTo>
                  <a:pt x="100018" y="16105"/>
                </a:lnTo>
                <a:lnTo>
                  <a:pt x="96444" y="13126"/>
                </a:lnTo>
                <a:lnTo>
                  <a:pt x="92078" y="10147"/>
                </a:lnTo>
                <a:lnTo>
                  <a:pt x="87182" y="7169"/>
                </a:lnTo>
                <a:lnTo>
                  <a:pt x="81933" y="4191"/>
                </a:lnTo>
                <a:lnTo>
                  <a:pt x="76451" y="2206"/>
                </a:lnTo>
                <a:lnTo>
                  <a:pt x="70812" y="883"/>
                </a:lnTo>
                <a:lnTo>
                  <a:pt x="65067" y="0"/>
                </a:lnTo>
                <a:lnTo>
                  <a:pt x="60245" y="404"/>
                </a:lnTo>
                <a:lnTo>
                  <a:pt x="56039" y="1666"/>
                </a:lnTo>
                <a:lnTo>
                  <a:pt x="48718" y="5713"/>
                </a:lnTo>
                <a:lnTo>
                  <a:pt x="45378" y="8182"/>
                </a:lnTo>
                <a:lnTo>
                  <a:pt x="42159" y="10820"/>
                </a:lnTo>
                <a:lnTo>
                  <a:pt x="39019" y="13570"/>
                </a:lnTo>
                <a:lnTo>
                  <a:pt x="35935" y="16396"/>
                </a:lnTo>
                <a:lnTo>
                  <a:pt x="29862" y="22182"/>
                </a:lnTo>
                <a:lnTo>
                  <a:pt x="23856" y="28061"/>
                </a:lnTo>
                <a:lnTo>
                  <a:pt x="20864" y="32010"/>
                </a:lnTo>
                <a:lnTo>
                  <a:pt x="17878" y="36627"/>
                </a:lnTo>
                <a:lnTo>
                  <a:pt x="14896" y="41689"/>
                </a:lnTo>
                <a:lnTo>
                  <a:pt x="11915" y="47049"/>
                </a:lnTo>
                <a:lnTo>
                  <a:pt x="5957" y="58295"/>
                </a:lnTo>
                <a:lnTo>
                  <a:pt x="4964" y="63080"/>
                </a:lnTo>
                <a:lnTo>
                  <a:pt x="5294" y="67262"/>
                </a:lnTo>
                <a:lnTo>
                  <a:pt x="6506" y="71043"/>
                </a:lnTo>
                <a:lnTo>
                  <a:pt x="7314" y="75547"/>
                </a:lnTo>
                <a:lnTo>
                  <a:pt x="7852" y="80534"/>
                </a:lnTo>
                <a:lnTo>
                  <a:pt x="8212" y="85844"/>
                </a:lnTo>
                <a:lnTo>
                  <a:pt x="9443" y="90376"/>
                </a:lnTo>
                <a:lnTo>
                  <a:pt x="11256" y="94389"/>
                </a:lnTo>
                <a:lnTo>
                  <a:pt x="13457" y="98057"/>
                </a:lnTo>
                <a:lnTo>
                  <a:pt x="16909" y="101494"/>
                </a:lnTo>
                <a:lnTo>
                  <a:pt x="21195" y="104778"/>
                </a:lnTo>
                <a:lnTo>
                  <a:pt x="26036" y="107959"/>
                </a:lnTo>
                <a:lnTo>
                  <a:pt x="31248" y="111072"/>
                </a:lnTo>
                <a:lnTo>
                  <a:pt x="36707" y="114140"/>
                </a:lnTo>
                <a:lnTo>
                  <a:pt x="42331" y="117177"/>
                </a:lnTo>
                <a:lnTo>
                  <a:pt x="49057" y="120194"/>
                </a:lnTo>
                <a:lnTo>
                  <a:pt x="56517" y="123198"/>
                </a:lnTo>
                <a:lnTo>
                  <a:pt x="64467" y="126192"/>
                </a:lnTo>
                <a:lnTo>
                  <a:pt x="71752" y="129181"/>
                </a:lnTo>
                <a:lnTo>
                  <a:pt x="78593" y="132165"/>
                </a:lnTo>
                <a:lnTo>
                  <a:pt x="85137" y="135147"/>
                </a:lnTo>
                <a:lnTo>
                  <a:pt x="92477" y="137135"/>
                </a:lnTo>
                <a:lnTo>
                  <a:pt x="100347" y="138460"/>
                </a:lnTo>
                <a:lnTo>
                  <a:pt x="108570" y="139344"/>
                </a:lnTo>
                <a:lnTo>
                  <a:pt x="117028" y="140925"/>
                </a:lnTo>
                <a:lnTo>
                  <a:pt x="125644" y="142971"/>
                </a:lnTo>
                <a:lnTo>
                  <a:pt x="134364" y="145328"/>
                </a:lnTo>
                <a:lnTo>
                  <a:pt x="142162" y="146899"/>
                </a:lnTo>
                <a:lnTo>
                  <a:pt x="149345" y="147946"/>
                </a:lnTo>
                <a:lnTo>
                  <a:pt x="156118" y="148644"/>
                </a:lnTo>
                <a:lnTo>
                  <a:pt x="163610" y="149110"/>
                </a:lnTo>
                <a:lnTo>
                  <a:pt x="179872" y="149627"/>
                </a:lnTo>
                <a:lnTo>
                  <a:pt x="187384" y="150757"/>
                </a:lnTo>
                <a:lnTo>
                  <a:pt x="194376" y="152502"/>
                </a:lnTo>
                <a:lnTo>
                  <a:pt x="201022" y="154658"/>
                </a:lnTo>
                <a:lnTo>
                  <a:pt x="207437" y="155103"/>
                </a:lnTo>
                <a:lnTo>
                  <a:pt x="213697" y="154408"/>
                </a:lnTo>
                <a:lnTo>
                  <a:pt x="219855" y="152952"/>
                </a:lnTo>
                <a:lnTo>
                  <a:pt x="226938" y="151982"/>
                </a:lnTo>
                <a:lnTo>
                  <a:pt x="234635" y="151335"/>
                </a:lnTo>
                <a:lnTo>
                  <a:pt x="258961" y="15004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SMARTInkAnnotation40"/>
          <p:cNvSpPr>
            <a:spLocks/>
          </p:cNvSpPr>
          <p:nvPr/>
        </p:nvSpPr>
        <p:spPr bwMode="auto">
          <a:xfrm>
            <a:off x="3160713" y="4098925"/>
            <a:ext cx="26987" cy="133350"/>
          </a:xfrm>
          <a:custGeom>
            <a:avLst/>
            <a:gdLst>
              <a:gd name="T0" fmla="*/ 0 w 26790"/>
              <a:gd name="T1" fmla="*/ 0 h 133946"/>
              <a:gd name="T2" fmla="*/ 0 w 26790"/>
              <a:gd name="T3" fmla="*/ 70538 h 133946"/>
              <a:gd name="T4" fmla="*/ 1013 w 26790"/>
              <a:gd name="T5" fmla="*/ 74437 h 133946"/>
              <a:gd name="T6" fmla="*/ 2705 w 26790"/>
              <a:gd name="T7" fmla="*/ 78015 h 133946"/>
              <a:gd name="T8" fmla="*/ 4846 w 26790"/>
              <a:gd name="T9" fmla="*/ 81381 h 133946"/>
              <a:gd name="T10" fmla="*/ 6273 w 26790"/>
              <a:gd name="T11" fmla="*/ 84602 h 133946"/>
              <a:gd name="T12" fmla="*/ 7225 w 26790"/>
              <a:gd name="T13" fmla="*/ 87730 h 133946"/>
              <a:gd name="T14" fmla="*/ 7860 w 26790"/>
              <a:gd name="T15" fmla="*/ 90793 h 133946"/>
              <a:gd name="T16" fmla="*/ 9296 w 26790"/>
              <a:gd name="T17" fmla="*/ 93815 h 133946"/>
              <a:gd name="T18" fmla="*/ 11269 w 26790"/>
              <a:gd name="T19" fmla="*/ 96807 h 133946"/>
              <a:gd name="T20" fmla="*/ 13599 w 26790"/>
              <a:gd name="T21" fmla="*/ 99782 h 133946"/>
              <a:gd name="T22" fmla="*/ 16165 w 26790"/>
              <a:gd name="T23" fmla="*/ 103723 h 133946"/>
              <a:gd name="T24" fmla="*/ 18891 w 26790"/>
              <a:gd name="T25" fmla="*/ 108310 h 133946"/>
              <a:gd name="T26" fmla="*/ 25707 w 26790"/>
              <a:gd name="T27" fmla="*/ 120382 h 133946"/>
              <a:gd name="T28" fmla="*/ 26266 w 26790"/>
              <a:gd name="T29" fmla="*/ 122352 h 133946"/>
              <a:gd name="T30" fmla="*/ 26639 w 26790"/>
              <a:gd name="T31" fmla="*/ 124643 h 133946"/>
              <a:gd name="T32" fmla="*/ 27384 w 26790"/>
              <a:gd name="T33" fmla="*/ 132165 h 1339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790"/>
              <a:gd name="T52" fmla="*/ 0 h 133946"/>
              <a:gd name="T53" fmla="*/ 26790 w 26790"/>
              <a:gd name="T54" fmla="*/ 133946 h 1339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790" h="133946">
                <a:moveTo>
                  <a:pt x="0" y="0"/>
                </a:moveTo>
                <a:lnTo>
                  <a:pt x="0" y="71488"/>
                </a:lnTo>
                <a:lnTo>
                  <a:pt x="992" y="75440"/>
                </a:lnTo>
                <a:lnTo>
                  <a:pt x="2646" y="79066"/>
                </a:lnTo>
                <a:lnTo>
                  <a:pt x="4741" y="82477"/>
                </a:lnTo>
                <a:lnTo>
                  <a:pt x="6137" y="85742"/>
                </a:lnTo>
                <a:lnTo>
                  <a:pt x="7068" y="88912"/>
                </a:lnTo>
                <a:lnTo>
                  <a:pt x="7689" y="92016"/>
                </a:lnTo>
                <a:lnTo>
                  <a:pt x="9094" y="95078"/>
                </a:lnTo>
                <a:lnTo>
                  <a:pt x="11024" y="98112"/>
                </a:lnTo>
                <a:lnTo>
                  <a:pt x="13303" y="101126"/>
                </a:lnTo>
                <a:lnTo>
                  <a:pt x="15814" y="105121"/>
                </a:lnTo>
                <a:lnTo>
                  <a:pt x="18480" y="109768"/>
                </a:lnTo>
                <a:lnTo>
                  <a:pt x="25148" y="122003"/>
                </a:lnTo>
                <a:lnTo>
                  <a:pt x="25695" y="124000"/>
                </a:lnTo>
                <a:lnTo>
                  <a:pt x="26060" y="126322"/>
                </a:lnTo>
                <a:lnTo>
                  <a:pt x="26789" y="13394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SMARTInkAnnotation41"/>
          <p:cNvSpPr>
            <a:spLocks/>
          </p:cNvSpPr>
          <p:nvPr/>
        </p:nvSpPr>
        <p:spPr bwMode="auto">
          <a:xfrm>
            <a:off x="3000375" y="3706813"/>
            <a:ext cx="214313" cy="150812"/>
          </a:xfrm>
          <a:custGeom>
            <a:avLst/>
            <a:gdLst>
              <a:gd name="T0" fmla="*/ 14221 w 214314"/>
              <a:gd name="T1" fmla="*/ 20680 h 151111"/>
              <a:gd name="T2" fmla="*/ 26495 w 214314"/>
              <a:gd name="T3" fmla="*/ 11109 h 151111"/>
              <a:gd name="T4" fmla="*/ 37573 w 214314"/>
              <a:gd name="T5" fmla="*/ 4554 h 151111"/>
              <a:gd name="T6" fmla="*/ 45803 w 214314"/>
              <a:gd name="T7" fmla="*/ 1641 h 151111"/>
              <a:gd name="T8" fmla="*/ 55414 w 214314"/>
              <a:gd name="T9" fmla="*/ 344 h 151111"/>
              <a:gd name="T10" fmla="*/ 66300 w 214314"/>
              <a:gd name="T11" fmla="*/ 756 h 151111"/>
              <a:gd name="T12" fmla="*/ 77753 w 214314"/>
              <a:gd name="T13" fmla="*/ 4228 h 151111"/>
              <a:gd name="T14" fmla="*/ 86812 w 214314"/>
              <a:gd name="T15" fmla="*/ 9057 h 151111"/>
              <a:gd name="T16" fmla="*/ 94146 w 214314"/>
              <a:gd name="T17" fmla="*/ 13504 h 151111"/>
              <a:gd name="T18" fmla="*/ 104845 w 214314"/>
              <a:gd name="T19" fmla="*/ 17980 h 151111"/>
              <a:gd name="T20" fmla="*/ 114725 w 214314"/>
              <a:gd name="T21" fmla="*/ 26018 h 151111"/>
              <a:gd name="T22" fmla="*/ 120440 w 214314"/>
              <a:gd name="T23" fmla="*/ 33537 h 151111"/>
              <a:gd name="T24" fmla="*/ 123973 w 214314"/>
              <a:gd name="T25" fmla="*/ 40165 h 151111"/>
              <a:gd name="T26" fmla="*/ 128850 w 214314"/>
              <a:gd name="T27" fmla="*/ 46400 h 151111"/>
              <a:gd name="T28" fmla="*/ 131679 w 214314"/>
              <a:gd name="T29" fmla="*/ 55088 h 151111"/>
              <a:gd name="T30" fmla="*/ 132936 w 214314"/>
              <a:gd name="T31" fmla="*/ 65526 h 151111"/>
              <a:gd name="T32" fmla="*/ 133644 w 214314"/>
              <a:gd name="T33" fmla="*/ 81504 h 151111"/>
              <a:gd name="T34" fmla="*/ 132862 w 214314"/>
              <a:gd name="T35" fmla="*/ 93910 h 151111"/>
              <a:gd name="T36" fmla="*/ 129163 w 214314"/>
              <a:gd name="T37" fmla="*/ 104150 h 151111"/>
              <a:gd name="T38" fmla="*/ 124211 w 214314"/>
              <a:gd name="T39" fmla="*/ 112646 h 151111"/>
              <a:gd name="T40" fmla="*/ 117711 w 214314"/>
              <a:gd name="T41" fmla="*/ 118723 h 151111"/>
              <a:gd name="T42" fmla="*/ 108207 w 214314"/>
              <a:gd name="T43" fmla="*/ 121423 h 151111"/>
              <a:gd name="T44" fmla="*/ 100018 w 214314"/>
              <a:gd name="T45" fmla="*/ 125255 h 151111"/>
              <a:gd name="T46" fmla="*/ 89828 w 214314"/>
              <a:gd name="T47" fmla="*/ 130326 h 151111"/>
              <a:gd name="T48" fmla="*/ 77495 w 214314"/>
              <a:gd name="T49" fmla="*/ 132040 h 151111"/>
              <a:gd name="T50" fmla="*/ 56592 w 214314"/>
              <a:gd name="T51" fmla="*/ 132423 h 151111"/>
              <a:gd name="T52" fmla="*/ 49731 w 214314"/>
              <a:gd name="T53" fmla="*/ 127738 h 151111"/>
              <a:gd name="T54" fmla="*/ 46907 w 214314"/>
              <a:gd name="T55" fmla="*/ 122801 h 151111"/>
              <a:gd name="T56" fmla="*/ 45652 w 214314"/>
              <a:gd name="T57" fmla="*/ 117317 h 151111"/>
              <a:gd name="T58" fmla="*/ 44780 w 214314"/>
              <a:gd name="T59" fmla="*/ 107538 h 151111"/>
              <a:gd name="T60" fmla="*/ 49428 w 214314"/>
              <a:gd name="T61" fmla="*/ 101625 h 151111"/>
              <a:gd name="T62" fmla="*/ 57025 w 214314"/>
              <a:gd name="T63" fmla="*/ 99030 h 151111"/>
              <a:gd name="T64" fmla="*/ 67016 w 214314"/>
              <a:gd name="T65" fmla="*/ 97877 h 151111"/>
              <a:gd name="T66" fmla="*/ 83798 w 214314"/>
              <a:gd name="T67" fmla="*/ 97227 h 151111"/>
              <a:gd name="T68" fmla="*/ 101337 w 214314"/>
              <a:gd name="T69" fmla="*/ 98022 h 151111"/>
              <a:gd name="T70" fmla="*/ 113166 w 214314"/>
              <a:gd name="T71" fmla="*/ 101702 h 151111"/>
              <a:gd name="T72" fmla="*/ 125039 w 214314"/>
              <a:gd name="T73" fmla="*/ 103996 h 151111"/>
              <a:gd name="T74" fmla="*/ 135939 w 214314"/>
              <a:gd name="T75" fmla="*/ 106002 h 151111"/>
              <a:gd name="T76" fmla="*/ 144090 w 214314"/>
              <a:gd name="T77" fmla="*/ 110181 h 151111"/>
              <a:gd name="T78" fmla="*/ 158997 w 214314"/>
              <a:gd name="T79" fmla="*/ 118079 h 151111"/>
              <a:gd name="T80" fmla="*/ 167568 w 214314"/>
              <a:gd name="T81" fmla="*/ 123768 h 151111"/>
              <a:gd name="T82" fmla="*/ 174683 w 214314"/>
              <a:gd name="T83" fmla="*/ 128598 h 151111"/>
              <a:gd name="T84" fmla="*/ 187336 w 214314"/>
              <a:gd name="T85" fmla="*/ 134329 h 151111"/>
              <a:gd name="T86" fmla="*/ 196395 w 214314"/>
              <a:gd name="T87" fmla="*/ 139261 h 151111"/>
              <a:gd name="T88" fmla="*/ 205364 w 214314"/>
              <a:gd name="T89" fmla="*/ 143353 h 15111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14314"/>
              <a:gd name="T136" fmla="*/ 0 h 151111"/>
              <a:gd name="T137" fmla="*/ 214314 w 214314"/>
              <a:gd name="T138" fmla="*/ 151111 h 15111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14314" h="151111">
                <a:moveTo>
                  <a:pt x="0" y="35024"/>
                </a:moveTo>
                <a:lnTo>
                  <a:pt x="14221" y="20803"/>
                </a:lnTo>
                <a:lnTo>
                  <a:pt x="20395" y="15621"/>
                </a:lnTo>
                <a:lnTo>
                  <a:pt x="26495" y="11175"/>
                </a:lnTo>
                <a:lnTo>
                  <a:pt x="32546" y="7218"/>
                </a:lnTo>
                <a:lnTo>
                  <a:pt x="37573" y="4581"/>
                </a:lnTo>
                <a:lnTo>
                  <a:pt x="41916" y="2822"/>
                </a:lnTo>
                <a:lnTo>
                  <a:pt x="45803" y="1650"/>
                </a:lnTo>
                <a:lnTo>
                  <a:pt x="50379" y="868"/>
                </a:lnTo>
                <a:lnTo>
                  <a:pt x="55414" y="347"/>
                </a:lnTo>
                <a:lnTo>
                  <a:pt x="60755" y="0"/>
                </a:lnTo>
                <a:lnTo>
                  <a:pt x="66300" y="761"/>
                </a:lnTo>
                <a:lnTo>
                  <a:pt x="71981" y="2260"/>
                </a:lnTo>
                <a:lnTo>
                  <a:pt x="77753" y="4252"/>
                </a:lnTo>
                <a:lnTo>
                  <a:pt x="82593" y="6572"/>
                </a:lnTo>
                <a:lnTo>
                  <a:pt x="86812" y="9111"/>
                </a:lnTo>
                <a:lnTo>
                  <a:pt x="90617" y="11795"/>
                </a:lnTo>
                <a:lnTo>
                  <a:pt x="94146" y="13585"/>
                </a:lnTo>
                <a:lnTo>
                  <a:pt x="100712" y="15574"/>
                </a:lnTo>
                <a:lnTo>
                  <a:pt x="104845" y="18088"/>
                </a:lnTo>
                <a:lnTo>
                  <a:pt x="109583" y="21749"/>
                </a:lnTo>
                <a:lnTo>
                  <a:pt x="114728" y="26174"/>
                </a:lnTo>
                <a:lnTo>
                  <a:pt x="118157" y="30117"/>
                </a:lnTo>
                <a:lnTo>
                  <a:pt x="120443" y="33737"/>
                </a:lnTo>
                <a:lnTo>
                  <a:pt x="121967" y="37143"/>
                </a:lnTo>
                <a:lnTo>
                  <a:pt x="123976" y="40405"/>
                </a:lnTo>
                <a:lnTo>
                  <a:pt x="126307" y="43572"/>
                </a:lnTo>
                <a:lnTo>
                  <a:pt x="128853" y="46676"/>
                </a:lnTo>
                <a:lnTo>
                  <a:pt x="130550" y="50730"/>
                </a:lnTo>
                <a:lnTo>
                  <a:pt x="131682" y="55416"/>
                </a:lnTo>
                <a:lnTo>
                  <a:pt x="132436" y="60525"/>
                </a:lnTo>
                <a:lnTo>
                  <a:pt x="132939" y="65916"/>
                </a:lnTo>
                <a:lnTo>
                  <a:pt x="133275" y="71494"/>
                </a:lnTo>
                <a:lnTo>
                  <a:pt x="133647" y="81990"/>
                </a:lnTo>
                <a:lnTo>
                  <a:pt x="133813" y="89963"/>
                </a:lnTo>
                <a:lnTo>
                  <a:pt x="132865" y="94470"/>
                </a:lnTo>
                <a:lnTo>
                  <a:pt x="131240" y="99460"/>
                </a:lnTo>
                <a:lnTo>
                  <a:pt x="129166" y="104770"/>
                </a:lnTo>
                <a:lnTo>
                  <a:pt x="126790" y="109303"/>
                </a:lnTo>
                <a:lnTo>
                  <a:pt x="124214" y="113317"/>
                </a:lnTo>
                <a:lnTo>
                  <a:pt x="121505" y="116985"/>
                </a:lnTo>
                <a:lnTo>
                  <a:pt x="117714" y="119430"/>
                </a:lnTo>
                <a:lnTo>
                  <a:pt x="113203" y="121061"/>
                </a:lnTo>
                <a:lnTo>
                  <a:pt x="108210" y="122147"/>
                </a:lnTo>
                <a:lnTo>
                  <a:pt x="103890" y="123864"/>
                </a:lnTo>
                <a:lnTo>
                  <a:pt x="100018" y="126001"/>
                </a:lnTo>
                <a:lnTo>
                  <a:pt x="96444" y="128417"/>
                </a:lnTo>
                <a:lnTo>
                  <a:pt x="89828" y="131102"/>
                </a:lnTo>
                <a:lnTo>
                  <a:pt x="83580" y="132296"/>
                </a:lnTo>
                <a:lnTo>
                  <a:pt x="77495" y="132827"/>
                </a:lnTo>
                <a:lnTo>
                  <a:pt x="73492" y="132968"/>
                </a:lnTo>
                <a:lnTo>
                  <a:pt x="56592" y="133213"/>
                </a:lnTo>
                <a:lnTo>
                  <a:pt x="54595" y="132234"/>
                </a:lnTo>
                <a:lnTo>
                  <a:pt x="49731" y="128499"/>
                </a:lnTo>
                <a:lnTo>
                  <a:pt x="48037" y="126114"/>
                </a:lnTo>
                <a:lnTo>
                  <a:pt x="46907" y="123532"/>
                </a:lnTo>
                <a:lnTo>
                  <a:pt x="46154" y="120818"/>
                </a:lnTo>
                <a:lnTo>
                  <a:pt x="45652" y="118017"/>
                </a:lnTo>
                <a:lnTo>
                  <a:pt x="45318" y="115158"/>
                </a:lnTo>
                <a:lnTo>
                  <a:pt x="44780" y="108179"/>
                </a:lnTo>
                <a:lnTo>
                  <a:pt x="47353" y="104579"/>
                </a:lnTo>
                <a:lnTo>
                  <a:pt x="49428" y="102230"/>
                </a:lnTo>
                <a:lnTo>
                  <a:pt x="52796" y="100664"/>
                </a:lnTo>
                <a:lnTo>
                  <a:pt x="57025" y="99620"/>
                </a:lnTo>
                <a:lnTo>
                  <a:pt x="61829" y="98924"/>
                </a:lnTo>
                <a:lnTo>
                  <a:pt x="67016" y="98460"/>
                </a:lnTo>
                <a:lnTo>
                  <a:pt x="72459" y="98150"/>
                </a:lnTo>
                <a:lnTo>
                  <a:pt x="83798" y="97807"/>
                </a:lnTo>
                <a:lnTo>
                  <a:pt x="95451" y="97654"/>
                </a:lnTo>
                <a:lnTo>
                  <a:pt x="101337" y="98606"/>
                </a:lnTo>
                <a:lnTo>
                  <a:pt x="107246" y="100232"/>
                </a:lnTo>
                <a:lnTo>
                  <a:pt x="113169" y="102308"/>
                </a:lnTo>
                <a:lnTo>
                  <a:pt x="119102" y="103693"/>
                </a:lnTo>
                <a:lnTo>
                  <a:pt x="125042" y="104616"/>
                </a:lnTo>
                <a:lnTo>
                  <a:pt x="130986" y="105231"/>
                </a:lnTo>
                <a:lnTo>
                  <a:pt x="135942" y="106634"/>
                </a:lnTo>
                <a:lnTo>
                  <a:pt x="140237" y="108561"/>
                </a:lnTo>
                <a:lnTo>
                  <a:pt x="144093" y="110837"/>
                </a:lnTo>
                <a:lnTo>
                  <a:pt x="148648" y="113348"/>
                </a:lnTo>
                <a:lnTo>
                  <a:pt x="159000" y="118783"/>
                </a:lnTo>
                <a:lnTo>
                  <a:pt x="163547" y="121621"/>
                </a:lnTo>
                <a:lnTo>
                  <a:pt x="167571" y="124505"/>
                </a:lnTo>
                <a:lnTo>
                  <a:pt x="171245" y="127420"/>
                </a:lnTo>
                <a:lnTo>
                  <a:pt x="174686" y="129364"/>
                </a:lnTo>
                <a:lnTo>
                  <a:pt x="181157" y="131523"/>
                </a:lnTo>
                <a:lnTo>
                  <a:pt x="187339" y="135129"/>
                </a:lnTo>
                <a:lnTo>
                  <a:pt x="190377" y="137479"/>
                </a:lnTo>
                <a:lnTo>
                  <a:pt x="196398" y="140091"/>
                </a:lnTo>
                <a:lnTo>
                  <a:pt x="199393" y="140787"/>
                </a:lnTo>
                <a:lnTo>
                  <a:pt x="205367" y="144207"/>
                </a:lnTo>
                <a:lnTo>
                  <a:pt x="214313" y="15111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8" name="SMARTInkAnnotation42"/>
          <p:cNvSpPr>
            <a:spLocks/>
          </p:cNvSpPr>
          <p:nvPr/>
        </p:nvSpPr>
        <p:spPr bwMode="auto">
          <a:xfrm>
            <a:off x="3027363" y="3375025"/>
            <a:ext cx="142875" cy="179388"/>
          </a:xfrm>
          <a:custGeom>
            <a:avLst/>
            <a:gdLst>
              <a:gd name="T0" fmla="*/ 4225 w 142459"/>
              <a:gd name="T1" fmla="*/ 26038 h 178528"/>
              <a:gd name="T2" fmla="*/ 4547 w 142459"/>
              <a:gd name="T3" fmla="*/ 13910 h 178528"/>
              <a:gd name="T4" fmla="*/ 8025 w 142459"/>
              <a:gd name="T5" fmla="*/ 6170 h 178528"/>
              <a:gd name="T6" fmla="*/ 12908 w 142459"/>
              <a:gd name="T7" fmla="*/ 2731 h 178528"/>
              <a:gd name="T8" fmla="*/ 18415 w 142459"/>
              <a:gd name="T9" fmla="*/ 1203 h 178528"/>
              <a:gd name="T10" fmla="*/ 25200 w 142459"/>
              <a:gd name="T11" fmla="*/ 522 h 178528"/>
              <a:gd name="T12" fmla="*/ 45867 w 142459"/>
              <a:gd name="T13" fmla="*/ 85 h 178528"/>
              <a:gd name="T14" fmla="*/ 73174 w 142459"/>
              <a:gd name="T15" fmla="*/ 1000 h 178528"/>
              <a:gd name="T16" fmla="*/ 79733 w 142459"/>
              <a:gd name="T17" fmla="*/ 7215 h 178528"/>
              <a:gd name="T18" fmla="*/ 86571 w 142459"/>
              <a:gd name="T19" fmla="*/ 15432 h 178528"/>
              <a:gd name="T20" fmla="*/ 88521 w 142459"/>
              <a:gd name="T21" fmla="*/ 21275 h 178528"/>
              <a:gd name="T22" fmla="*/ 89388 w 142459"/>
              <a:gd name="T23" fmla="*/ 27227 h 178528"/>
              <a:gd name="T24" fmla="*/ 90775 w 142459"/>
              <a:gd name="T25" fmla="*/ 34234 h 178528"/>
              <a:gd name="T26" fmla="*/ 94727 w 142459"/>
              <a:gd name="T27" fmla="*/ 44058 h 178528"/>
              <a:gd name="T28" fmla="*/ 94480 w 142459"/>
              <a:gd name="T29" fmla="*/ 49767 h 178528"/>
              <a:gd name="T30" fmla="*/ 77801 w 142459"/>
              <a:gd name="T31" fmla="*/ 66678 h 178528"/>
              <a:gd name="T32" fmla="*/ 71945 w 142459"/>
              <a:gd name="T33" fmla="*/ 69886 h 178528"/>
              <a:gd name="T34" fmla="*/ 67008 w 142459"/>
              <a:gd name="T35" fmla="*/ 72319 h 178528"/>
              <a:gd name="T36" fmla="*/ 64813 w 142459"/>
              <a:gd name="T37" fmla="*/ 76755 h 178528"/>
              <a:gd name="T38" fmla="*/ 61169 w 142459"/>
              <a:gd name="T39" fmla="*/ 79399 h 178528"/>
              <a:gd name="T40" fmla="*/ 55987 w 142459"/>
              <a:gd name="T41" fmla="*/ 81235 h 178528"/>
              <a:gd name="T42" fmla="*/ 61519 w 142459"/>
              <a:gd name="T43" fmla="*/ 80424 h 178528"/>
              <a:gd name="T44" fmla="*/ 66710 w 142459"/>
              <a:gd name="T45" fmla="*/ 76668 h 178528"/>
              <a:gd name="T46" fmla="*/ 72354 w 142459"/>
              <a:gd name="T47" fmla="*/ 77010 h 178528"/>
              <a:gd name="T48" fmla="*/ 78199 w 142459"/>
              <a:gd name="T49" fmla="*/ 79512 h 178528"/>
              <a:gd name="T50" fmla="*/ 84134 w 142459"/>
              <a:gd name="T51" fmla="*/ 80624 h 178528"/>
              <a:gd name="T52" fmla="*/ 90107 w 142459"/>
              <a:gd name="T53" fmla="*/ 81118 h 178528"/>
              <a:gd name="T54" fmla="*/ 97099 w 142459"/>
              <a:gd name="T55" fmla="*/ 82344 h 178528"/>
              <a:gd name="T56" fmla="*/ 106878 w 142459"/>
              <a:gd name="T57" fmla="*/ 86243 h 178528"/>
              <a:gd name="T58" fmla="*/ 115231 w 142459"/>
              <a:gd name="T59" fmla="*/ 91333 h 178528"/>
              <a:gd name="T60" fmla="*/ 122277 w 142459"/>
              <a:gd name="T61" fmla="*/ 96950 h 178528"/>
              <a:gd name="T62" fmla="*/ 128747 w 142459"/>
              <a:gd name="T63" fmla="*/ 102801 h 178528"/>
              <a:gd name="T64" fmla="*/ 132288 w 142459"/>
              <a:gd name="T65" fmla="*/ 111442 h 178528"/>
              <a:gd name="T66" fmla="*/ 134864 w 142459"/>
              <a:gd name="T67" fmla="*/ 120986 h 178528"/>
              <a:gd name="T68" fmla="*/ 139345 w 142459"/>
              <a:gd name="T69" fmla="*/ 128582 h 178528"/>
              <a:gd name="T70" fmla="*/ 142002 w 142459"/>
              <a:gd name="T71" fmla="*/ 135316 h 178528"/>
              <a:gd name="T72" fmla="*/ 143185 w 142459"/>
              <a:gd name="T73" fmla="*/ 141663 h 178528"/>
              <a:gd name="T74" fmla="*/ 143709 w 142459"/>
              <a:gd name="T75" fmla="*/ 147839 h 178528"/>
              <a:gd name="T76" fmla="*/ 141274 w 142459"/>
              <a:gd name="T77" fmla="*/ 153939 h 178528"/>
              <a:gd name="T78" fmla="*/ 137855 w 142459"/>
              <a:gd name="T79" fmla="*/ 160005 h 178528"/>
              <a:gd name="T80" fmla="*/ 136338 w 142459"/>
              <a:gd name="T81" fmla="*/ 166057 h 178528"/>
              <a:gd name="T82" fmla="*/ 132993 w 142459"/>
              <a:gd name="T83" fmla="*/ 172102 h 178528"/>
              <a:gd name="T84" fmla="*/ 127169 w 142459"/>
              <a:gd name="T85" fmla="*/ 177137 h 178528"/>
              <a:gd name="T86" fmla="*/ 117907 w 142459"/>
              <a:gd name="T87" fmla="*/ 179376 h 178528"/>
              <a:gd name="T88" fmla="*/ 109790 w 142459"/>
              <a:gd name="T89" fmla="*/ 180371 h 178528"/>
              <a:gd name="T90" fmla="*/ 101844 w 142459"/>
              <a:gd name="T91" fmla="*/ 180813 h 178528"/>
              <a:gd name="T92" fmla="*/ 74639 w 142459"/>
              <a:gd name="T93" fmla="*/ 181119 h 178528"/>
              <a:gd name="T94" fmla="*/ 62867 w 142459"/>
              <a:gd name="T95" fmla="*/ 178461 h 178528"/>
              <a:gd name="T96" fmla="*/ 50962 w 142459"/>
              <a:gd name="T97" fmla="*/ 173924 h 178528"/>
              <a:gd name="T98" fmla="*/ 33005 w 142459"/>
              <a:gd name="T99" fmla="*/ 165711 h 178528"/>
              <a:gd name="T100" fmla="*/ 16007 w 142459"/>
              <a:gd name="T101" fmla="*/ 156902 h 178528"/>
              <a:gd name="T102" fmla="*/ 0 w 142459"/>
              <a:gd name="T103" fmla="*/ 144928 h 1785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2459"/>
              <a:gd name="T157" fmla="*/ 0 h 178528"/>
              <a:gd name="T158" fmla="*/ 142459 w 142459"/>
              <a:gd name="T159" fmla="*/ 178528 h 17852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2459" h="178528">
                <a:moveTo>
                  <a:pt x="8930" y="44627"/>
                </a:moveTo>
                <a:lnTo>
                  <a:pt x="4189" y="25665"/>
                </a:lnTo>
                <a:lnTo>
                  <a:pt x="3785" y="19088"/>
                </a:lnTo>
                <a:lnTo>
                  <a:pt x="4508" y="13711"/>
                </a:lnTo>
                <a:lnTo>
                  <a:pt x="5982" y="9133"/>
                </a:lnTo>
                <a:lnTo>
                  <a:pt x="7956" y="6082"/>
                </a:lnTo>
                <a:lnTo>
                  <a:pt x="10265" y="4048"/>
                </a:lnTo>
                <a:lnTo>
                  <a:pt x="12796" y="2692"/>
                </a:lnTo>
                <a:lnTo>
                  <a:pt x="15477" y="1787"/>
                </a:lnTo>
                <a:lnTo>
                  <a:pt x="18255" y="1185"/>
                </a:lnTo>
                <a:lnTo>
                  <a:pt x="21100" y="783"/>
                </a:lnTo>
                <a:lnTo>
                  <a:pt x="24981" y="515"/>
                </a:lnTo>
                <a:lnTo>
                  <a:pt x="29553" y="336"/>
                </a:lnTo>
                <a:lnTo>
                  <a:pt x="45467" y="85"/>
                </a:lnTo>
                <a:lnTo>
                  <a:pt x="68623" y="0"/>
                </a:lnTo>
                <a:lnTo>
                  <a:pt x="72537" y="985"/>
                </a:lnTo>
                <a:lnTo>
                  <a:pt x="75147" y="2634"/>
                </a:lnTo>
                <a:lnTo>
                  <a:pt x="79039" y="7112"/>
                </a:lnTo>
                <a:lnTo>
                  <a:pt x="84077" y="12410"/>
                </a:lnTo>
                <a:lnTo>
                  <a:pt x="85817" y="15211"/>
                </a:lnTo>
                <a:lnTo>
                  <a:pt x="86977" y="18072"/>
                </a:lnTo>
                <a:lnTo>
                  <a:pt x="87750" y="20970"/>
                </a:lnTo>
                <a:lnTo>
                  <a:pt x="88266" y="23895"/>
                </a:lnTo>
                <a:lnTo>
                  <a:pt x="88609" y="26837"/>
                </a:lnTo>
                <a:lnTo>
                  <a:pt x="88838" y="29791"/>
                </a:lnTo>
                <a:lnTo>
                  <a:pt x="89984" y="33744"/>
                </a:lnTo>
                <a:lnTo>
                  <a:pt x="91739" y="38364"/>
                </a:lnTo>
                <a:lnTo>
                  <a:pt x="93902" y="43428"/>
                </a:lnTo>
                <a:lnTo>
                  <a:pt x="94351" y="46804"/>
                </a:lnTo>
                <a:lnTo>
                  <a:pt x="93658" y="49055"/>
                </a:lnTo>
                <a:lnTo>
                  <a:pt x="82742" y="60093"/>
                </a:lnTo>
                <a:lnTo>
                  <a:pt x="77123" y="65723"/>
                </a:lnTo>
                <a:lnTo>
                  <a:pt x="74235" y="67620"/>
                </a:lnTo>
                <a:lnTo>
                  <a:pt x="71319" y="68886"/>
                </a:lnTo>
                <a:lnTo>
                  <a:pt x="68382" y="69729"/>
                </a:lnTo>
                <a:lnTo>
                  <a:pt x="66424" y="71284"/>
                </a:lnTo>
                <a:lnTo>
                  <a:pt x="65118" y="73312"/>
                </a:lnTo>
                <a:lnTo>
                  <a:pt x="64248" y="75657"/>
                </a:lnTo>
                <a:lnTo>
                  <a:pt x="62676" y="77220"/>
                </a:lnTo>
                <a:lnTo>
                  <a:pt x="60636" y="78262"/>
                </a:lnTo>
                <a:lnTo>
                  <a:pt x="54972" y="79934"/>
                </a:lnTo>
                <a:lnTo>
                  <a:pt x="55499" y="80072"/>
                </a:lnTo>
                <a:lnTo>
                  <a:pt x="58731" y="80225"/>
                </a:lnTo>
                <a:lnTo>
                  <a:pt x="60983" y="79272"/>
                </a:lnTo>
                <a:lnTo>
                  <a:pt x="63475" y="77646"/>
                </a:lnTo>
                <a:lnTo>
                  <a:pt x="66129" y="75570"/>
                </a:lnTo>
                <a:lnTo>
                  <a:pt x="68891" y="75177"/>
                </a:lnTo>
                <a:lnTo>
                  <a:pt x="71724" y="75908"/>
                </a:lnTo>
                <a:lnTo>
                  <a:pt x="74605" y="77388"/>
                </a:lnTo>
                <a:lnTo>
                  <a:pt x="77518" y="78374"/>
                </a:lnTo>
                <a:lnTo>
                  <a:pt x="80452" y="79031"/>
                </a:lnTo>
                <a:lnTo>
                  <a:pt x="83401" y="79469"/>
                </a:lnTo>
                <a:lnTo>
                  <a:pt x="86358" y="79762"/>
                </a:lnTo>
                <a:lnTo>
                  <a:pt x="89322" y="79957"/>
                </a:lnTo>
                <a:lnTo>
                  <a:pt x="92290" y="80086"/>
                </a:lnTo>
                <a:lnTo>
                  <a:pt x="96253" y="81165"/>
                </a:lnTo>
                <a:lnTo>
                  <a:pt x="100880" y="82876"/>
                </a:lnTo>
                <a:lnTo>
                  <a:pt x="105948" y="85009"/>
                </a:lnTo>
                <a:lnTo>
                  <a:pt x="110320" y="87424"/>
                </a:lnTo>
                <a:lnTo>
                  <a:pt x="114226" y="90025"/>
                </a:lnTo>
                <a:lnTo>
                  <a:pt x="117823" y="92752"/>
                </a:lnTo>
                <a:lnTo>
                  <a:pt x="121212" y="95562"/>
                </a:lnTo>
                <a:lnTo>
                  <a:pt x="124465" y="98428"/>
                </a:lnTo>
                <a:lnTo>
                  <a:pt x="127625" y="101330"/>
                </a:lnTo>
                <a:lnTo>
                  <a:pt x="129732" y="105250"/>
                </a:lnTo>
                <a:lnTo>
                  <a:pt x="131136" y="109847"/>
                </a:lnTo>
                <a:lnTo>
                  <a:pt x="132072" y="114896"/>
                </a:lnTo>
                <a:lnTo>
                  <a:pt x="133689" y="119255"/>
                </a:lnTo>
                <a:lnTo>
                  <a:pt x="135759" y="123152"/>
                </a:lnTo>
                <a:lnTo>
                  <a:pt x="138131" y="126742"/>
                </a:lnTo>
                <a:lnTo>
                  <a:pt x="139712" y="130129"/>
                </a:lnTo>
                <a:lnTo>
                  <a:pt x="140766" y="133378"/>
                </a:lnTo>
                <a:lnTo>
                  <a:pt x="141469" y="136537"/>
                </a:lnTo>
                <a:lnTo>
                  <a:pt x="141938" y="139635"/>
                </a:lnTo>
                <a:lnTo>
                  <a:pt x="142250" y="142692"/>
                </a:lnTo>
                <a:lnTo>
                  <a:pt x="142458" y="145723"/>
                </a:lnTo>
                <a:lnTo>
                  <a:pt x="141605" y="148735"/>
                </a:lnTo>
                <a:lnTo>
                  <a:pt x="140044" y="151736"/>
                </a:lnTo>
                <a:lnTo>
                  <a:pt x="138011" y="154728"/>
                </a:lnTo>
                <a:lnTo>
                  <a:pt x="136655" y="157715"/>
                </a:lnTo>
                <a:lnTo>
                  <a:pt x="135752" y="160699"/>
                </a:lnTo>
                <a:lnTo>
                  <a:pt x="135150" y="163681"/>
                </a:lnTo>
                <a:lnTo>
                  <a:pt x="133756" y="166660"/>
                </a:lnTo>
                <a:lnTo>
                  <a:pt x="131835" y="169639"/>
                </a:lnTo>
                <a:lnTo>
                  <a:pt x="129562" y="172617"/>
                </a:lnTo>
                <a:lnTo>
                  <a:pt x="126062" y="174602"/>
                </a:lnTo>
                <a:lnTo>
                  <a:pt x="121744" y="175925"/>
                </a:lnTo>
                <a:lnTo>
                  <a:pt x="116881" y="176808"/>
                </a:lnTo>
                <a:lnTo>
                  <a:pt x="112648" y="177396"/>
                </a:lnTo>
                <a:lnTo>
                  <a:pt x="108833" y="177789"/>
                </a:lnTo>
                <a:lnTo>
                  <a:pt x="105297" y="178050"/>
                </a:lnTo>
                <a:lnTo>
                  <a:pt x="100956" y="178224"/>
                </a:lnTo>
                <a:lnTo>
                  <a:pt x="90840" y="178418"/>
                </a:lnTo>
                <a:lnTo>
                  <a:pt x="73989" y="178527"/>
                </a:lnTo>
                <a:lnTo>
                  <a:pt x="68178" y="177550"/>
                </a:lnTo>
                <a:lnTo>
                  <a:pt x="62319" y="175907"/>
                </a:lnTo>
                <a:lnTo>
                  <a:pt x="56429" y="173819"/>
                </a:lnTo>
                <a:lnTo>
                  <a:pt x="50518" y="171434"/>
                </a:lnTo>
                <a:lnTo>
                  <a:pt x="44593" y="168853"/>
                </a:lnTo>
                <a:lnTo>
                  <a:pt x="32717" y="163339"/>
                </a:lnTo>
                <a:lnTo>
                  <a:pt x="20825" y="157581"/>
                </a:lnTo>
                <a:lnTo>
                  <a:pt x="15868" y="154656"/>
                </a:lnTo>
                <a:lnTo>
                  <a:pt x="11571" y="151715"/>
                </a:lnTo>
                <a:lnTo>
                  <a:pt x="0" y="14285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9" name="SMARTInkAnnotation43"/>
          <p:cNvSpPr>
            <a:spLocks/>
          </p:cNvSpPr>
          <p:nvPr/>
        </p:nvSpPr>
        <p:spPr bwMode="auto">
          <a:xfrm>
            <a:off x="3062288" y="3133725"/>
            <a:ext cx="90487" cy="68263"/>
          </a:xfrm>
          <a:custGeom>
            <a:avLst/>
            <a:gdLst>
              <a:gd name="T0" fmla="*/ 0 w 89298"/>
              <a:gd name="T1" fmla="*/ 0 h 67228"/>
              <a:gd name="T2" fmla="*/ 0 w 89298"/>
              <a:gd name="T3" fmla="*/ 24815 h 67228"/>
              <a:gd name="T4" fmla="*/ 1032 w 89298"/>
              <a:gd name="T5" fmla="*/ 33163 h 67228"/>
              <a:gd name="T6" fmla="*/ 2753 w 89298"/>
              <a:gd name="T7" fmla="*/ 39767 h 67228"/>
              <a:gd name="T8" fmla="*/ 4932 w 89298"/>
              <a:gd name="T9" fmla="*/ 45208 h 67228"/>
              <a:gd name="T10" fmla="*/ 7417 w 89298"/>
              <a:gd name="T11" fmla="*/ 49874 h 67228"/>
              <a:gd name="T12" fmla="*/ 10106 w 89298"/>
              <a:gd name="T13" fmla="*/ 54024 h 67228"/>
              <a:gd name="T14" fmla="*/ 12931 w 89298"/>
              <a:gd name="T15" fmla="*/ 57830 h 67228"/>
              <a:gd name="T16" fmla="*/ 16880 w 89298"/>
              <a:gd name="T17" fmla="*/ 60366 h 67228"/>
              <a:gd name="T18" fmla="*/ 21577 w 89298"/>
              <a:gd name="T19" fmla="*/ 62058 h 67228"/>
              <a:gd name="T20" fmla="*/ 26773 w 89298"/>
              <a:gd name="T21" fmla="*/ 63184 h 67228"/>
              <a:gd name="T22" fmla="*/ 31268 w 89298"/>
              <a:gd name="T23" fmla="*/ 64974 h 67228"/>
              <a:gd name="T24" fmla="*/ 35299 w 89298"/>
              <a:gd name="T25" fmla="*/ 67207 h 67228"/>
              <a:gd name="T26" fmla="*/ 39017 w 89298"/>
              <a:gd name="T27" fmla="*/ 69733 h 67228"/>
              <a:gd name="T28" fmla="*/ 43561 w 89298"/>
              <a:gd name="T29" fmla="*/ 70380 h 67228"/>
              <a:gd name="T30" fmla="*/ 48656 w 89298"/>
              <a:gd name="T31" fmla="*/ 69772 h 67228"/>
              <a:gd name="T32" fmla="*/ 54117 w 89298"/>
              <a:gd name="T33" fmla="*/ 68328 h 67228"/>
              <a:gd name="T34" fmla="*/ 58788 w 89298"/>
              <a:gd name="T35" fmla="*/ 67365 h 67228"/>
              <a:gd name="T36" fmla="*/ 62936 w 89298"/>
              <a:gd name="T37" fmla="*/ 66723 h 67228"/>
              <a:gd name="T38" fmla="*/ 66734 w 89298"/>
              <a:gd name="T39" fmla="*/ 66296 h 67228"/>
              <a:gd name="T40" fmla="*/ 70299 w 89298"/>
              <a:gd name="T41" fmla="*/ 66011 h 67228"/>
              <a:gd name="T42" fmla="*/ 73707 w 89298"/>
              <a:gd name="T43" fmla="*/ 65820 h 67228"/>
              <a:gd name="T44" fmla="*/ 80247 w 89298"/>
              <a:gd name="T45" fmla="*/ 65610 h 67228"/>
              <a:gd name="T46" fmla="*/ 92912 w 89298"/>
              <a:gd name="T47" fmla="*/ 65439 h 6722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9298"/>
              <a:gd name="T73" fmla="*/ 0 h 67228"/>
              <a:gd name="T74" fmla="*/ 89298 w 89298"/>
              <a:gd name="T75" fmla="*/ 67228 h 6722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9298" h="67228">
                <a:moveTo>
                  <a:pt x="0" y="0"/>
                </a:moveTo>
                <a:lnTo>
                  <a:pt x="0" y="23703"/>
                </a:lnTo>
                <a:lnTo>
                  <a:pt x="992" y="31677"/>
                </a:lnTo>
                <a:lnTo>
                  <a:pt x="2646" y="37985"/>
                </a:lnTo>
                <a:lnTo>
                  <a:pt x="4740" y="43183"/>
                </a:lnTo>
                <a:lnTo>
                  <a:pt x="7129" y="47640"/>
                </a:lnTo>
                <a:lnTo>
                  <a:pt x="9713" y="51604"/>
                </a:lnTo>
                <a:lnTo>
                  <a:pt x="12428" y="55239"/>
                </a:lnTo>
                <a:lnTo>
                  <a:pt x="16223" y="57662"/>
                </a:lnTo>
                <a:lnTo>
                  <a:pt x="20737" y="59277"/>
                </a:lnTo>
                <a:lnTo>
                  <a:pt x="25731" y="60354"/>
                </a:lnTo>
                <a:lnTo>
                  <a:pt x="30052" y="62064"/>
                </a:lnTo>
                <a:lnTo>
                  <a:pt x="33925" y="64196"/>
                </a:lnTo>
                <a:lnTo>
                  <a:pt x="37499" y="66610"/>
                </a:lnTo>
                <a:lnTo>
                  <a:pt x="41867" y="67227"/>
                </a:lnTo>
                <a:lnTo>
                  <a:pt x="46763" y="66646"/>
                </a:lnTo>
                <a:lnTo>
                  <a:pt x="52011" y="65267"/>
                </a:lnTo>
                <a:lnTo>
                  <a:pt x="56502" y="64347"/>
                </a:lnTo>
                <a:lnTo>
                  <a:pt x="60488" y="63734"/>
                </a:lnTo>
                <a:lnTo>
                  <a:pt x="64138" y="63326"/>
                </a:lnTo>
                <a:lnTo>
                  <a:pt x="67563" y="63053"/>
                </a:lnTo>
                <a:lnTo>
                  <a:pt x="70839" y="62871"/>
                </a:lnTo>
                <a:lnTo>
                  <a:pt x="77125" y="62670"/>
                </a:lnTo>
                <a:lnTo>
                  <a:pt x="89297" y="6250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SMARTInkAnnotation44"/>
          <p:cNvSpPr>
            <a:spLocks/>
          </p:cNvSpPr>
          <p:nvPr/>
        </p:nvSpPr>
        <p:spPr bwMode="auto">
          <a:xfrm>
            <a:off x="3143250" y="3098800"/>
            <a:ext cx="26988" cy="133350"/>
          </a:xfrm>
          <a:custGeom>
            <a:avLst/>
            <a:gdLst>
              <a:gd name="T0" fmla="*/ 0 w 26790"/>
              <a:gd name="T1" fmla="*/ 0 h 133946"/>
              <a:gd name="T2" fmla="*/ 0 w 26790"/>
              <a:gd name="T3" fmla="*/ 23387 h 133946"/>
              <a:gd name="T4" fmla="*/ 1013 w 26790"/>
              <a:gd name="T5" fmla="*/ 32234 h 133946"/>
              <a:gd name="T6" fmla="*/ 2706 w 26790"/>
              <a:gd name="T7" fmla="*/ 40091 h 133946"/>
              <a:gd name="T8" fmla="*/ 4846 w 26790"/>
              <a:gd name="T9" fmla="*/ 47287 h 133946"/>
              <a:gd name="T10" fmla="*/ 6274 w 26790"/>
              <a:gd name="T11" fmla="*/ 53063 h 133946"/>
              <a:gd name="T12" fmla="*/ 7226 w 26790"/>
              <a:gd name="T13" fmla="*/ 57891 h 133946"/>
              <a:gd name="T14" fmla="*/ 7860 w 26790"/>
              <a:gd name="T15" fmla="*/ 62090 h 133946"/>
              <a:gd name="T16" fmla="*/ 8283 w 26790"/>
              <a:gd name="T17" fmla="*/ 66848 h 133946"/>
              <a:gd name="T18" fmla="*/ 8565 w 26790"/>
              <a:gd name="T19" fmla="*/ 71976 h 133946"/>
              <a:gd name="T20" fmla="*/ 8753 w 26790"/>
              <a:gd name="T21" fmla="*/ 77354 h 133946"/>
              <a:gd name="T22" fmla="*/ 9893 w 26790"/>
              <a:gd name="T23" fmla="*/ 81919 h 133946"/>
              <a:gd name="T24" fmla="*/ 11667 w 26790"/>
              <a:gd name="T25" fmla="*/ 85940 h 133946"/>
              <a:gd name="T26" fmla="*/ 13864 w 26790"/>
              <a:gd name="T27" fmla="*/ 89601 h 133946"/>
              <a:gd name="T28" fmla="*/ 15329 w 26790"/>
              <a:gd name="T29" fmla="*/ 93998 h 133946"/>
              <a:gd name="T30" fmla="*/ 16306 w 26790"/>
              <a:gd name="T31" fmla="*/ 98889 h 133946"/>
              <a:gd name="T32" fmla="*/ 17872 w 26790"/>
              <a:gd name="T33" fmla="*/ 111451 h 133946"/>
              <a:gd name="T34" fmla="*/ 19015 w 26790"/>
              <a:gd name="T35" fmla="*/ 113460 h 133946"/>
              <a:gd name="T36" fmla="*/ 20792 w 26790"/>
              <a:gd name="T37" fmla="*/ 115780 h 133946"/>
              <a:gd name="T38" fmla="*/ 22990 w 26790"/>
              <a:gd name="T39" fmla="*/ 118305 h 133946"/>
              <a:gd name="T40" fmla="*/ 24455 w 26790"/>
              <a:gd name="T41" fmla="*/ 120967 h 133946"/>
              <a:gd name="T42" fmla="*/ 25433 w 26790"/>
              <a:gd name="T43" fmla="*/ 123721 h 133946"/>
              <a:gd name="T44" fmla="*/ 27387 w 26790"/>
              <a:gd name="T45" fmla="*/ 132165 h 13394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790"/>
              <a:gd name="T70" fmla="*/ 0 h 133946"/>
              <a:gd name="T71" fmla="*/ 26790 w 26790"/>
              <a:gd name="T72" fmla="*/ 133946 h 13394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790" h="133946">
                <a:moveTo>
                  <a:pt x="0" y="0"/>
                </a:moveTo>
                <a:lnTo>
                  <a:pt x="0" y="23702"/>
                </a:lnTo>
                <a:lnTo>
                  <a:pt x="992" y="32668"/>
                </a:lnTo>
                <a:lnTo>
                  <a:pt x="2646" y="40631"/>
                </a:lnTo>
                <a:lnTo>
                  <a:pt x="4740" y="47923"/>
                </a:lnTo>
                <a:lnTo>
                  <a:pt x="6137" y="53777"/>
                </a:lnTo>
                <a:lnTo>
                  <a:pt x="7068" y="58671"/>
                </a:lnTo>
                <a:lnTo>
                  <a:pt x="7688" y="62927"/>
                </a:lnTo>
                <a:lnTo>
                  <a:pt x="8102" y="67748"/>
                </a:lnTo>
                <a:lnTo>
                  <a:pt x="8378" y="72946"/>
                </a:lnTo>
                <a:lnTo>
                  <a:pt x="8562" y="78396"/>
                </a:lnTo>
                <a:lnTo>
                  <a:pt x="9676" y="83022"/>
                </a:lnTo>
                <a:lnTo>
                  <a:pt x="11412" y="87098"/>
                </a:lnTo>
                <a:lnTo>
                  <a:pt x="13561" y="90807"/>
                </a:lnTo>
                <a:lnTo>
                  <a:pt x="14994" y="95264"/>
                </a:lnTo>
                <a:lnTo>
                  <a:pt x="15949" y="100221"/>
                </a:lnTo>
                <a:lnTo>
                  <a:pt x="17482" y="112952"/>
                </a:lnTo>
                <a:lnTo>
                  <a:pt x="18600" y="114988"/>
                </a:lnTo>
                <a:lnTo>
                  <a:pt x="20338" y="117339"/>
                </a:lnTo>
                <a:lnTo>
                  <a:pt x="22488" y="119898"/>
                </a:lnTo>
                <a:lnTo>
                  <a:pt x="23921" y="122596"/>
                </a:lnTo>
                <a:lnTo>
                  <a:pt x="24877" y="125387"/>
                </a:lnTo>
                <a:lnTo>
                  <a:pt x="26789" y="13394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SMARTInkAnnotation45"/>
          <p:cNvSpPr>
            <a:spLocks/>
          </p:cNvSpPr>
          <p:nvPr/>
        </p:nvSpPr>
        <p:spPr bwMode="auto">
          <a:xfrm>
            <a:off x="3027363" y="2813050"/>
            <a:ext cx="142875" cy="133350"/>
          </a:xfrm>
          <a:custGeom>
            <a:avLst/>
            <a:gdLst>
              <a:gd name="T0" fmla="*/ 119170 w 142876"/>
              <a:gd name="T1" fmla="*/ 9385 h 133801"/>
              <a:gd name="T2" fmla="*/ 104887 w 142876"/>
              <a:gd name="T3" fmla="*/ 16612 h 133801"/>
              <a:gd name="T4" fmla="*/ 94240 w 142876"/>
              <a:gd name="T5" fmla="*/ 23098 h 133801"/>
              <a:gd name="T6" fmla="*/ 82893 w 142876"/>
              <a:gd name="T7" fmla="*/ 29254 h 133801"/>
              <a:gd name="T8" fmla="*/ 73881 w 142876"/>
              <a:gd name="T9" fmla="*/ 35265 h 133801"/>
              <a:gd name="T10" fmla="*/ 66572 w 142876"/>
              <a:gd name="T11" fmla="*/ 40227 h 133801"/>
              <a:gd name="T12" fmla="*/ 60015 w 142876"/>
              <a:gd name="T13" fmla="*/ 42433 h 133801"/>
              <a:gd name="T14" fmla="*/ 56439 w 142876"/>
              <a:gd name="T15" fmla="*/ 46033 h 133801"/>
              <a:gd name="T16" fmla="*/ 56298 w 142876"/>
              <a:gd name="T17" fmla="*/ 55475 h 133801"/>
              <a:gd name="T18" fmla="*/ 60740 w 142876"/>
              <a:gd name="T19" fmla="*/ 59032 h 133801"/>
              <a:gd name="T20" fmla="*/ 66021 w 142876"/>
              <a:gd name="T21" fmla="*/ 60613 h 133801"/>
              <a:gd name="T22" fmla="*/ 74319 w 142876"/>
              <a:gd name="T23" fmla="*/ 63935 h 133801"/>
              <a:gd name="T24" fmla="*/ 95817 w 142876"/>
              <a:gd name="T25" fmla="*/ 74070 h 133801"/>
              <a:gd name="T26" fmla="*/ 104760 w 142876"/>
              <a:gd name="T27" fmla="*/ 77118 h 133801"/>
              <a:gd name="T28" fmla="*/ 112043 w 142876"/>
              <a:gd name="T29" fmla="*/ 79454 h 133801"/>
              <a:gd name="T30" fmla="*/ 118587 w 142876"/>
              <a:gd name="T31" fmla="*/ 83769 h 133801"/>
              <a:gd name="T32" fmla="*/ 124803 w 142876"/>
              <a:gd name="T33" fmla="*/ 88958 h 133801"/>
              <a:gd name="T34" fmla="*/ 133880 w 142876"/>
              <a:gd name="T35" fmla="*/ 97403 h 133801"/>
              <a:gd name="T36" fmla="*/ 138876 w 142876"/>
              <a:gd name="T37" fmla="*/ 103204 h 133801"/>
              <a:gd name="T38" fmla="*/ 142346 w 142876"/>
              <a:gd name="T39" fmla="*/ 113179 h 133801"/>
              <a:gd name="T40" fmla="*/ 139992 w 142876"/>
              <a:gd name="T41" fmla="*/ 116763 h 133801"/>
              <a:gd name="T42" fmla="*/ 135639 w 142876"/>
              <a:gd name="T43" fmla="*/ 121630 h 133801"/>
              <a:gd name="T44" fmla="*/ 127610 w 142876"/>
              <a:gd name="T45" fmla="*/ 128910 h 133801"/>
              <a:gd name="T46" fmla="*/ 121868 w 142876"/>
              <a:gd name="T47" fmla="*/ 130957 h 133801"/>
              <a:gd name="T48" fmla="*/ 113362 w 142876"/>
              <a:gd name="T49" fmla="*/ 131867 h 133801"/>
              <a:gd name="T50" fmla="*/ 97418 w 142876"/>
              <a:gd name="T51" fmla="*/ 132379 h 133801"/>
              <a:gd name="T52" fmla="*/ 85959 w 142876"/>
              <a:gd name="T53" fmla="*/ 131517 h 133801"/>
              <a:gd name="T54" fmla="*/ 74252 w 142876"/>
              <a:gd name="T55" fmla="*/ 127861 h 133801"/>
              <a:gd name="T56" fmla="*/ 62437 w 142876"/>
              <a:gd name="T57" fmla="*/ 125579 h 133801"/>
              <a:gd name="T58" fmla="*/ 50570 w 142876"/>
              <a:gd name="T59" fmla="*/ 124566 h 133801"/>
              <a:gd name="T60" fmla="*/ 38681 w 142876"/>
              <a:gd name="T61" fmla="*/ 124115 h 133801"/>
              <a:gd name="T62" fmla="*/ 29429 w 142876"/>
              <a:gd name="T63" fmla="*/ 121296 h 133801"/>
              <a:gd name="T64" fmla="*/ 22009 w 142876"/>
              <a:gd name="T65" fmla="*/ 116769 h 133801"/>
              <a:gd name="T66" fmla="*/ 15404 w 142876"/>
              <a:gd name="T67" fmla="*/ 111483 h 133801"/>
              <a:gd name="T68" fmla="*/ 9162 w 142876"/>
              <a:gd name="T69" fmla="*/ 108479 h 1338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2876"/>
              <a:gd name="T106" fmla="*/ 0 h 133801"/>
              <a:gd name="T107" fmla="*/ 142876 w 142876"/>
              <a:gd name="T108" fmla="*/ 133801 h 13380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2876" h="133801">
                <a:moveTo>
                  <a:pt x="142875" y="0"/>
                </a:moveTo>
                <a:lnTo>
                  <a:pt x="119173" y="9481"/>
                </a:lnTo>
                <a:lnTo>
                  <a:pt x="111198" y="13266"/>
                </a:lnTo>
                <a:lnTo>
                  <a:pt x="104890" y="16781"/>
                </a:lnTo>
                <a:lnTo>
                  <a:pt x="99692" y="20117"/>
                </a:lnTo>
                <a:lnTo>
                  <a:pt x="94243" y="23333"/>
                </a:lnTo>
                <a:lnTo>
                  <a:pt x="88625" y="26469"/>
                </a:lnTo>
                <a:lnTo>
                  <a:pt x="82896" y="29552"/>
                </a:lnTo>
                <a:lnTo>
                  <a:pt x="78084" y="32600"/>
                </a:lnTo>
                <a:lnTo>
                  <a:pt x="73884" y="35624"/>
                </a:lnTo>
                <a:lnTo>
                  <a:pt x="70092" y="38632"/>
                </a:lnTo>
                <a:lnTo>
                  <a:pt x="66572" y="40637"/>
                </a:lnTo>
                <a:lnTo>
                  <a:pt x="63232" y="41974"/>
                </a:lnTo>
                <a:lnTo>
                  <a:pt x="60015" y="42865"/>
                </a:lnTo>
                <a:lnTo>
                  <a:pt x="57869" y="44452"/>
                </a:lnTo>
                <a:lnTo>
                  <a:pt x="56439" y="46502"/>
                </a:lnTo>
                <a:lnTo>
                  <a:pt x="53746" y="53164"/>
                </a:lnTo>
                <a:lnTo>
                  <a:pt x="56298" y="56040"/>
                </a:lnTo>
                <a:lnTo>
                  <a:pt x="58368" y="58195"/>
                </a:lnTo>
                <a:lnTo>
                  <a:pt x="60740" y="59633"/>
                </a:lnTo>
                <a:lnTo>
                  <a:pt x="63314" y="60591"/>
                </a:lnTo>
                <a:lnTo>
                  <a:pt x="66021" y="61230"/>
                </a:lnTo>
                <a:lnTo>
                  <a:pt x="69811" y="62648"/>
                </a:lnTo>
                <a:lnTo>
                  <a:pt x="74322" y="64586"/>
                </a:lnTo>
                <a:lnTo>
                  <a:pt x="84626" y="69384"/>
                </a:lnTo>
                <a:lnTo>
                  <a:pt x="95820" y="74824"/>
                </a:lnTo>
                <a:lnTo>
                  <a:pt x="100591" y="76672"/>
                </a:lnTo>
                <a:lnTo>
                  <a:pt x="104763" y="77904"/>
                </a:lnTo>
                <a:lnTo>
                  <a:pt x="108538" y="78725"/>
                </a:lnTo>
                <a:lnTo>
                  <a:pt x="112046" y="80264"/>
                </a:lnTo>
                <a:lnTo>
                  <a:pt x="115377" y="82283"/>
                </a:lnTo>
                <a:lnTo>
                  <a:pt x="118590" y="84621"/>
                </a:lnTo>
                <a:lnTo>
                  <a:pt x="121724" y="87171"/>
                </a:lnTo>
                <a:lnTo>
                  <a:pt x="124806" y="89864"/>
                </a:lnTo>
                <a:lnTo>
                  <a:pt x="127852" y="92652"/>
                </a:lnTo>
                <a:lnTo>
                  <a:pt x="133883" y="98395"/>
                </a:lnTo>
                <a:lnTo>
                  <a:pt x="136880" y="101315"/>
                </a:lnTo>
                <a:lnTo>
                  <a:pt x="138879" y="104254"/>
                </a:lnTo>
                <a:lnTo>
                  <a:pt x="140211" y="107206"/>
                </a:lnTo>
                <a:lnTo>
                  <a:pt x="142349" y="114331"/>
                </a:lnTo>
                <a:lnTo>
                  <a:pt x="141532" y="115908"/>
                </a:lnTo>
                <a:lnTo>
                  <a:pt x="139995" y="117952"/>
                </a:lnTo>
                <a:lnTo>
                  <a:pt x="137979" y="120306"/>
                </a:lnTo>
                <a:lnTo>
                  <a:pt x="135642" y="122868"/>
                </a:lnTo>
                <a:lnTo>
                  <a:pt x="130400" y="128361"/>
                </a:lnTo>
                <a:lnTo>
                  <a:pt x="127613" y="130222"/>
                </a:lnTo>
                <a:lnTo>
                  <a:pt x="124763" y="131463"/>
                </a:lnTo>
                <a:lnTo>
                  <a:pt x="121871" y="132290"/>
                </a:lnTo>
                <a:lnTo>
                  <a:pt x="117958" y="132842"/>
                </a:lnTo>
                <a:lnTo>
                  <a:pt x="113365" y="133209"/>
                </a:lnTo>
                <a:lnTo>
                  <a:pt x="108319" y="133455"/>
                </a:lnTo>
                <a:lnTo>
                  <a:pt x="97421" y="133727"/>
                </a:lnTo>
                <a:lnTo>
                  <a:pt x="91736" y="133800"/>
                </a:lnTo>
                <a:lnTo>
                  <a:pt x="85962" y="132856"/>
                </a:lnTo>
                <a:lnTo>
                  <a:pt x="80129" y="131235"/>
                </a:lnTo>
                <a:lnTo>
                  <a:pt x="74255" y="129162"/>
                </a:lnTo>
                <a:lnTo>
                  <a:pt x="68355" y="127779"/>
                </a:lnTo>
                <a:lnTo>
                  <a:pt x="62437" y="126858"/>
                </a:lnTo>
                <a:lnTo>
                  <a:pt x="56508" y="126244"/>
                </a:lnTo>
                <a:lnTo>
                  <a:pt x="50570" y="125834"/>
                </a:lnTo>
                <a:lnTo>
                  <a:pt x="44628" y="125561"/>
                </a:lnTo>
                <a:lnTo>
                  <a:pt x="38681" y="125379"/>
                </a:lnTo>
                <a:lnTo>
                  <a:pt x="33725" y="124266"/>
                </a:lnTo>
                <a:lnTo>
                  <a:pt x="29429" y="122531"/>
                </a:lnTo>
                <a:lnTo>
                  <a:pt x="25573" y="120383"/>
                </a:lnTo>
                <a:lnTo>
                  <a:pt x="22009" y="117958"/>
                </a:lnTo>
                <a:lnTo>
                  <a:pt x="18642" y="115349"/>
                </a:lnTo>
                <a:lnTo>
                  <a:pt x="15404" y="112618"/>
                </a:lnTo>
                <a:lnTo>
                  <a:pt x="12254" y="110797"/>
                </a:lnTo>
                <a:lnTo>
                  <a:pt x="9162" y="109583"/>
                </a:lnTo>
                <a:lnTo>
                  <a:pt x="0" y="10715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SMARTInkAnnotation46"/>
          <p:cNvSpPr>
            <a:spLocks/>
          </p:cNvSpPr>
          <p:nvPr/>
        </p:nvSpPr>
        <p:spPr bwMode="auto">
          <a:xfrm>
            <a:off x="3081338" y="2535238"/>
            <a:ext cx="120650" cy="117475"/>
          </a:xfrm>
          <a:custGeom>
            <a:avLst/>
            <a:gdLst>
              <a:gd name="T0" fmla="*/ 52689 w 120080"/>
              <a:gd name="T1" fmla="*/ 4918 h 116048"/>
              <a:gd name="T2" fmla="*/ 40563 w 120080"/>
              <a:gd name="T3" fmla="*/ 10076 h 116048"/>
              <a:gd name="T4" fmla="*/ 31819 w 120080"/>
              <a:gd name="T5" fmla="*/ 16830 h 116048"/>
              <a:gd name="T6" fmla="*/ 24578 w 120080"/>
              <a:gd name="T7" fmla="*/ 26691 h 116048"/>
              <a:gd name="T8" fmla="*/ 18005 w 120080"/>
              <a:gd name="T9" fmla="*/ 37937 h 116048"/>
              <a:gd name="T10" fmla="*/ 11728 w 120080"/>
              <a:gd name="T11" fmla="*/ 48767 h 116048"/>
              <a:gd name="T12" fmla="*/ 5584 w 120080"/>
              <a:gd name="T13" fmla="*/ 57012 h 116048"/>
              <a:gd name="T14" fmla="*/ 2183 w 120080"/>
              <a:gd name="T15" fmla="*/ 66851 h 116048"/>
              <a:gd name="T16" fmla="*/ 672 w 120080"/>
              <a:gd name="T17" fmla="*/ 77057 h 116048"/>
              <a:gd name="T18" fmla="*/ 0 w 120080"/>
              <a:gd name="T19" fmla="*/ 85024 h 116048"/>
              <a:gd name="T20" fmla="*/ 2384 w 120080"/>
              <a:gd name="T21" fmla="*/ 94740 h 116048"/>
              <a:gd name="T22" fmla="*/ 6800 w 120080"/>
              <a:gd name="T23" fmla="*/ 103861 h 116048"/>
              <a:gd name="T24" fmla="*/ 12116 w 120080"/>
              <a:gd name="T25" fmla="*/ 107915 h 116048"/>
              <a:gd name="T26" fmla="*/ 17833 w 120080"/>
              <a:gd name="T27" fmla="*/ 112462 h 116048"/>
              <a:gd name="T28" fmla="*/ 24736 w 120080"/>
              <a:gd name="T29" fmla="*/ 116885 h 116048"/>
              <a:gd name="T30" fmla="*/ 34513 w 120080"/>
              <a:gd name="T31" fmla="*/ 118849 h 116048"/>
              <a:gd name="T32" fmla="*/ 42885 w 120080"/>
              <a:gd name="T33" fmla="*/ 119723 h 116048"/>
              <a:gd name="T34" fmla="*/ 55938 w 120080"/>
              <a:gd name="T35" fmla="*/ 120215 h 116048"/>
              <a:gd name="T36" fmla="*/ 83273 w 120080"/>
              <a:gd name="T37" fmla="*/ 119365 h 116048"/>
              <a:gd name="T38" fmla="*/ 91393 w 120080"/>
              <a:gd name="T39" fmla="*/ 115492 h 116048"/>
              <a:gd name="T40" fmla="*/ 110023 w 120080"/>
              <a:gd name="T41" fmla="*/ 104619 h 116048"/>
              <a:gd name="T42" fmla="*/ 114016 w 120080"/>
              <a:gd name="T43" fmla="*/ 98645 h 116048"/>
              <a:gd name="T44" fmla="*/ 118473 w 120080"/>
              <a:gd name="T45" fmla="*/ 92560 h 116048"/>
              <a:gd name="T46" fmla="*/ 121797 w 120080"/>
              <a:gd name="T47" fmla="*/ 86424 h 116048"/>
              <a:gd name="T48" fmla="*/ 119919 w 120080"/>
              <a:gd name="T49" fmla="*/ 80266 h 116048"/>
              <a:gd name="T50" fmla="*/ 118413 w 120080"/>
              <a:gd name="T51" fmla="*/ 74099 h 116048"/>
              <a:gd name="T52" fmla="*/ 116739 w 120080"/>
              <a:gd name="T53" fmla="*/ 68956 h 116048"/>
              <a:gd name="T54" fmla="*/ 112639 w 120080"/>
              <a:gd name="T55" fmla="*/ 66671 h 116048"/>
              <a:gd name="T56" fmla="*/ 104779 w 120080"/>
              <a:gd name="T57" fmla="*/ 65656 h 116048"/>
              <a:gd name="T58" fmla="*/ 88140 w 120080"/>
              <a:gd name="T59" fmla="*/ 65004 h 116048"/>
              <a:gd name="T60" fmla="*/ 64193 w 120080"/>
              <a:gd name="T61" fmla="*/ 64857 h 116048"/>
              <a:gd name="T62" fmla="*/ 55739 w 120080"/>
              <a:gd name="T63" fmla="*/ 67593 h 116048"/>
              <a:gd name="T64" fmla="*/ 48629 w 120080"/>
              <a:gd name="T65" fmla="*/ 72241 h 116048"/>
              <a:gd name="T66" fmla="*/ 42112 w 120080"/>
              <a:gd name="T67" fmla="*/ 77736 h 116048"/>
              <a:gd name="T68" fmla="*/ 32785 w 120080"/>
              <a:gd name="T69" fmla="*/ 86617 h 116048"/>
              <a:gd name="T70" fmla="*/ 29368 w 120080"/>
              <a:gd name="T71" fmla="*/ 92703 h 116048"/>
              <a:gd name="T72" fmla="*/ 27850 w 120080"/>
              <a:gd name="T73" fmla="*/ 98840 h 116048"/>
              <a:gd name="T74" fmla="*/ 26635 w 120080"/>
              <a:gd name="T75" fmla="*/ 111159 h 1160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0080"/>
              <a:gd name="T115" fmla="*/ 0 h 116048"/>
              <a:gd name="T116" fmla="*/ 120080 w 120080"/>
              <a:gd name="T117" fmla="*/ 116048 h 1160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0080" h="116048">
                <a:moveTo>
                  <a:pt x="70908" y="0"/>
                </a:moveTo>
                <a:lnTo>
                  <a:pt x="51945" y="4741"/>
                </a:lnTo>
                <a:lnTo>
                  <a:pt x="45368" y="7129"/>
                </a:lnTo>
                <a:lnTo>
                  <a:pt x="39990" y="9714"/>
                </a:lnTo>
                <a:lnTo>
                  <a:pt x="35413" y="12429"/>
                </a:lnTo>
                <a:lnTo>
                  <a:pt x="31370" y="16224"/>
                </a:lnTo>
                <a:lnTo>
                  <a:pt x="27681" y="20738"/>
                </a:lnTo>
                <a:lnTo>
                  <a:pt x="24231" y="25731"/>
                </a:lnTo>
                <a:lnTo>
                  <a:pt x="20938" y="31045"/>
                </a:lnTo>
                <a:lnTo>
                  <a:pt x="17751" y="36571"/>
                </a:lnTo>
                <a:lnTo>
                  <a:pt x="14633" y="42241"/>
                </a:lnTo>
                <a:lnTo>
                  <a:pt x="11563" y="47012"/>
                </a:lnTo>
                <a:lnTo>
                  <a:pt x="8525" y="51185"/>
                </a:lnTo>
                <a:lnTo>
                  <a:pt x="5506" y="54959"/>
                </a:lnTo>
                <a:lnTo>
                  <a:pt x="3494" y="59460"/>
                </a:lnTo>
                <a:lnTo>
                  <a:pt x="2153" y="64445"/>
                </a:lnTo>
                <a:lnTo>
                  <a:pt x="1258" y="69752"/>
                </a:lnTo>
                <a:lnTo>
                  <a:pt x="663" y="74283"/>
                </a:lnTo>
                <a:lnTo>
                  <a:pt x="265" y="78295"/>
                </a:lnTo>
                <a:lnTo>
                  <a:pt x="0" y="81963"/>
                </a:lnTo>
                <a:lnTo>
                  <a:pt x="815" y="86392"/>
                </a:lnTo>
                <a:lnTo>
                  <a:pt x="2351" y="91329"/>
                </a:lnTo>
                <a:lnTo>
                  <a:pt x="4367" y="96605"/>
                </a:lnTo>
                <a:lnTo>
                  <a:pt x="6704" y="100122"/>
                </a:lnTo>
                <a:lnTo>
                  <a:pt x="9253" y="102467"/>
                </a:lnTo>
                <a:lnTo>
                  <a:pt x="11945" y="104030"/>
                </a:lnTo>
                <a:lnTo>
                  <a:pt x="14732" y="106064"/>
                </a:lnTo>
                <a:lnTo>
                  <a:pt x="17582" y="108413"/>
                </a:lnTo>
                <a:lnTo>
                  <a:pt x="20475" y="110971"/>
                </a:lnTo>
                <a:lnTo>
                  <a:pt x="24387" y="112676"/>
                </a:lnTo>
                <a:lnTo>
                  <a:pt x="28980" y="113813"/>
                </a:lnTo>
                <a:lnTo>
                  <a:pt x="34026" y="114570"/>
                </a:lnTo>
                <a:lnTo>
                  <a:pt x="38382" y="115076"/>
                </a:lnTo>
                <a:lnTo>
                  <a:pt x="42279" y="115413"/>
                </a:lnTo>
                <a:lnTo>
                  <a:pt x="45869" y="115637"/>
                </a:lnTo>
                <a:lnTo>
                  <a:pt x="55149" y="115887"/>
                </a:lnTo>
                <a:lnTo>
                  <a:pt x="77276" y="116047"/>
                </a:lnTo>
                <a:lnTo>
                  <a:pt x="82098" y="115068"/>
                </a:lnTo>
                <a:lnTo>
                  <a:pt x="86305" y="113423"/>
                </a:lnTo>
                <a:lnTo>
                  <a:pt x="90103" y="111334"/>
                </a:lnTo>
                <a:lnTo>
                  <a:pt x="104928" y="103654"/>
                </a:lnTo>
                <a:lnTo>
                  <a:pt x="108471" y="100853"/>
                </a:lnTo>
                <a:lnTo>
                  <a:pt x="110833" y="97993"/>
                </a:lnTo>
                <a:lnTo>
                  <a:pt x="112407" y="95094"/>
                </a:lnTo>
                <a:lnTo>
                  <a:pt x="114449" y="92170"/>
                </a:lnTo>
                <a:lnTo>
                  <a:pt x="116802" y="89228"/>
                </a:lnTo>
                <a:lnTo>
                  <a:pt x="119364" y="86274"/>
                </a:lnTo>
                <a:lnTo>
                  <a:pt x="120079" y="83313"/>
                </a:lnTo>
                <a:lnTo>
                  <a:pt x="119564" y="80347"/>
                </a:lnTo>
                <a:lnTo>
                  <a:pt x="118227" y="77377"/>
                </a:lnTo>
                <a:lnTo>
                  <a:pt x="117337" y="74405"/>
                </a:lnTo>
                <a:lnTo>
                  <a:pt x="116743" y="71432"/>
                </a:lnTo>
                <a:lnTo>
                  <a:pt x="116348" y="68457"/>
                </a:lnTo>
                <a:lnTo>
                  <a:pt x="115092" y="66474"/>
                </a:lnTo>
                <a:lnTo>
                  <a:pt x="113262" y="65152"/>
                </a:lnTo>
                <a:lnTo>
                  <a:pt x="111050" y="64271"/>
                </a:lnTo>
                <a:lnTo>
                  <a:pt x="107591" y="63683"/>
                </a:lnTo>
                <a:lnTo>
                  <a:pt x="103301" y="63292"/>
                </a:lnTo>
                <a:lnTo>
                  <a:pt x="94234" y="62856"/>
                </a:lnTo>
                <a:lnTo>
                  <a:pt x="86898" y="62663"/>
                </a:lnTo>
                <a:lnTo>
                  <a:pt x="68407" y="62528"/>
                </a:lnTo>
                <a:lnTo>
                  <a:pt x="63288" y="62522"/>
                </a:lnTo>
                <a:lnTo>
                  <a:pt x="58882" y="63509"/>
                </a:lnTo>
                <a:lnTo>
                  <a:pt x="54953" y="65160"/>
                </a:lnTo>
                <a:lnTo>
                  <a:pt x="51342" y="67253"/>
                </a:lnTo>
                <a:lnTo>
                  <a:pt x="47942" y="69640"/>
                </a:lnTo>
                <a:lnTo>
                  <a:pt x="44683" y="72224"/>
                </a:lnTo>
                <a:lnTo>
                  <a:pt x="41518" y="74938"/>
                </a:lnTo>
                <a:lnTo>
                  <a:pt x="38416" y="77740"/>
                </a:lnTo>
                <a:lnTo>
                  <a:pt x="32323" y="83499"/>
                </a:lnTo>
                <a:lnTo>
                  <a:pt x="30302" y="86424"/>
                </a:lnTo>
                <a:lnTo>
                  <a:pt x="28954" y="89366"/>
                </a:lnTo>
                <a:lnTo>
                  <a:pt x="28056" y="92320"/>
                </a:lnTo>
                <a:lnTo>
                  <a:pt x="27457" y="95281"/>
                </a:lnTo>
                <a:lnTo>
                  <a:pt x="27058" y="98247"/>
                </a:lnTo>
                <a:lnTo>
                  <a:pt x="26259" y="1071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SMARTInkAnnotation47"/>
          <p:cNvSpPr>
            <a:spLocks/>
          </p:cNvSpPr>
          <p:nvPr/>
        </p:nvSpPr>
        <p:spPr bwMode="auto">
          <a:xfrm>
            <a:off x="3106738" y="2270125"/>
            <a:ext cx="88900" cy="149225"/>
          </a:xfrm>
          <a:custGeom>
            <a:avLst/>
            <a:gdLst>
              <a:gd name="T0" fmla="*/ 0 w 88870"/>
              <a:gd name="T1" fmla="*/ 7485 h 150564"/>
              <a:gd name="T2" fmla="*/ 18980 w 88870"/>
              <a:gd name="T3" fmla="*/ 2870 h 150564"/>
              <a:gd name="T4" fmla="*/ 26559 w 88870"/>
              <a:gd name="T5" fmla="*/ 1509 h 150564"/>
              <a:gd name="T6" fmla="*/ 33596 w 88870"/>
              <a:gd name="T7" fmla="*/ 604 h 150564"/>
              <a:gd name="T8" fmla="*/ 40277 w 88870"/>
              <a:gd name="T9" fmla="*/ 0 h 150564"/>
              <a:gd name="T10" fmla="*/ 46715 w 88870"/>
              <a:gd name="T11" fmla="*/ 563 h 150564"/>
              <a:gd name="T12" fmla="*/ 52994 w 88870"/>
              <a:gd name="T13" fmla="*/ 1905 h 150564"/>
              <a:gd name="T14" fmla="*/ 59166 w 88870"/>
              <a:gd name="T15" fmla="*/ 3765 h 150564"/>
              <a:gd name="T16" fmla="*/ 64275 w 88870"/>
              <a:gd name="T17" fmla="*/ 5005 h 150564"/>
              <a:gd name="T18" fmla="*/ 68672 w 88870"/>
              <a:gd name="T19" fmla="*/ 5832 h 150564"/>
              <a:gd name="T20" fmla="*/ 78122 w 88870"/>
              <a:gd name="T21" fmla="*/ 7159 h 150564"/>
              <a:gd name="T22" fmla="*/ 79891 w 88870"/>
              <a:gd name="T23" fmla="*/ 8233 h 150564"/>
              <a:gd name="T24" fmla="*/ 82065 w 88870"/>
              <a:gd name="T25" fmla="*/ 9915 h 150564"/>
              <a:gd name="T26" fmla="*/ 84506 w 88870"/>
              <a:gd name="T27" fmla="*/ 12002 h 150564"/>
              <a:gd name="T28" fmla="*/ 86132 w 88870"/>
              <a:gd name="T29" fmla="*/ 15326 h 150564"/>
              <a:gd name="T30" fmla="*/ 87216 w 88870"/>
              <a:gd name="T31" fmla="*/ 19474 h 150564"/>
              <a:gd name="T32" fmla="*/ 87942 w 88870"/>
              <a:gd name="T33" fmla="*/ 24171 h 150564"/>
              <a:gd name="T34" fmla="*/ 88424 w 88870"/>
              <a:gd name="T35" fmla="*/ 28269 h 150564"/>
              <a:gd name="T36" fmla="*/ 88745 w 88870"/>
              <a:gd name="T37" fmla="*/ 31967 h 150564"/>
              <a:gd name="T38" fmla="*/ 88959 w 88870"/>
              <a:gd name="T39" fmla="*/ 35398 h 150564"/>
              <a:gd name="T40" fmla="*/ 88110 w 88870"/>
              <a:gd name="T41" fmla="*/ 38650 h 150564"/>
              <a:gd name="T42" fmla="*/ 86548 w 88870"/>
              <a:gd name="T43" fmla="*/ 41785 h 150564"/>
              <a:gd name="T44" fmla="*/ 84517 w 88870"/>
              <a:gd name="T45" fmla="*/ 44841 h 150564"/>
              <a:gd name="T46" fmla="*/ 83160 w 88870"/>
              <a:gd name="T47" fmla="*/ 48810 h 150564"/>
              <a:gd name="T48" fmla="*/ 82257 w 88870"/>
              <a:gd name="T49" fmla="*/ 53388 h 150564"/>
              <a:gd name="T50" fmla="*/ 81655 w 88870"/>
              <a:gd name="T51" fmla="*/ 58372 h 150564"/>
              <a:gd name="T52" fmla="*/ 80259 w 88870"/>
              <a:gd name="T53" fmla="*/ 63627 h 150564"/>
              <a:gd name="T54" fmla="*/ 78335 w 88870"/>
              <a:gd name="T55" fmla="*/ 69061 h 150564"/>
              <a:gd name="T56" fmla="*/ 76062 w 88870"/>
              <a:gd name="T57" fmla="*/ 74615 h 150564"/>
              <a:gd name="T58" fmla="*/ 74544 w 88870"/>
              <a:gd name="T59" fmla="*/ 79287 h 150564"/>
              <a:gd name="T60" fmla="*/ 73533 w 88870"/>
              <a:gd name="T61" fmla="*/ 83364 h 150564"/>
              <a:gd name="T62" fmla="*/ 72860 w 88870"/>
              <a:gd name="T63" fmla="*/ 87050 h 150564"/>
              <a:gd name="T64" fmla="*/ 71416 w 88870"/>
              <a:gd name="T65" fmla="*/ 91439 h 150564"/>
              <a:gd name="T66" fmla="*/ 69460 w 88870"/>
              <a:gd name="T67" fmla="*/ 96296 h 150564"/>
              <a:gd name="T68" fmla="*/ 67166 w 88870"/>
              <a:gd name="T69" fmla="*/ 101467 h 150564"/>
              <a:gd name="T70" fmla="*/ 65633 w 88870"/>
              <a:gd name="T71" fmla="*/ 105879 h 150564"/>
              <a:gd name="T72" fmla="*/ 64613 w 88870"/>
              <a:gd name="T73" fmla="*/ 109787 h 150564"/>
              <a:gd name="T74" fmla="*/ 63934 w 88870"/>
              <a:gd name="T75" fmla="*/ 113359 h 150564"/>
              <a:gd name="T76" fmla="*/ 63478 w 88870"/>
              <a:gd name="T77" fmla="*/ 116705 h 150564"/>
              <a:gd name="T78" fmla="*/ 63176 w 88870"/>
              <a:gd name="T79" fmla="*/ 119902 h 150564"/>
              <a:gd name="T80" fmla="*/ 62974 w 88870"/>
              <a:gd name="T81" fmla="*/ 122999 h 150564"/>
              <a:gd name="T82" fmla="*/ 62750 w 88870"/>
              <a:gd name="T83" fmla="*/ 129017 h 150564"/>
              <a:gd name="T84" fmla="*/ 62595 w 88870"/>
              <a:gd name="T85" fmla="*/ 137686 h 150564"/>
              <a:gd name="T86" fmla="*/ 62571 w 88870"/>
              <a:gd name="T87" fmla="*/ 146582 h 150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8870"/>
              <a:gd name="T133" fmla="*/ 0 h 150564"/>
              <a:gd name="T134" fmla="*/ 88870 w 88870"/>
              <a:gd name="T135" fmla="*/ 150564 h 150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8870" h="150564">
                <a:moveTo>
                  <a:pt x="0" y="7688"/>
                </a:moveTo>
                <a:lnTo>
                  <a:pt x="18962" y="2948"/>
                </a:lnTo>
                <a:lnTo>
                  <a:pt x="26532" y="1551"/>
                </a:lnTo>
                <a:lnTo>
                  <a:pt x="33563" y="620"/>
                </a:lnTo>
                <a:lnTo>
                  <a:pt x="40235" y="0"/>
                </a:lnTo>
                <a:lnTo>
                  <a:pt x="46667" y="578"/>
                </a:lnTo>
                <a:lnTo>
                  <a:pt x="52940" y="1956"/>
                </a:lnTo>
                <a:lnTo>
                  <a:pt x="59106" y="3867"/>
                </a:lnTo>
                <a:lnTo>
                  <a:pt x="64209" y="5141"/>
                </a:lnTo>
                <a:lnTo>
                  <a:pt x="68603" y="5990"/>
                </a:lnTo>
                <a:lnTo>
                  <a:pt x="78044" y="7353"/>
                </a:lnTo>
                <a:lnTo>
                  <a:pt x="79810" y="8457"/>
                </a:lnTo>
                <a:lnTo>
                  <a:pt x="81981" y="10185"/>
                </a:lnTo>
                <a:lnTo>
                  <a:pt x="84420" y="12329"/>
                </a:lnTo>
                <a:lnTo>
                  <a:pt x="86045" y="15743"/>
                </a:lnTo>
                <a:lnTo>
                  <a:pt x="87129" y="20003"/>
                </a:lnTo>
                <a:lnTo>
                  <a:pt x="87852" y="24828"/>
                </a:lnTo>
                <a:lnTo>
                  <a:pt x="88334" y="29037"/>
                </a:lnTo>
                <a:lnTo>
                  <a:pt x="88655" y="32835"/>
                </a:lnTo>
                <a:lnTo>
                  <a:pt x="88869" y="36359"/>
                </a:lnTo>
                <a:lnTo>
                  <a:pt x="88020" y="39700"/>
                </a:lnTo>
                <a:lnTo>
                  <a:pt x="86461" y="42920"/>
                </a:lnTo>
                <a:lnTo>
                  <a:pt x="84430" y="46059"/>
                </a:lnTo>
                <a:lnTo>
                  <a:pt x="83076" y="50136"/>
                </a:lnTo>
                <a:lnTo>
                  <a:pt x="82173" y="54838"/>
                </a:lnTo>
                <a:lnTo>
                  <a:pt x="81571" y="59957"/>
                </a:lnTo>
                <a:lnTo>
                  <a:pt x="80178" y="65355"/>
                </a:lnTo>
                <a:lnTo>
                  <a:pt x="78257" y="70937"/>
                </a:lnTo>
                <a:lnTo>
                  <a:pt x="75984" y="76643"/>
                </a:lnTo>
                <a:lnTo>
                  <a:pt x="74469" y="81440"/>
                </a:lnTo>
                <a:lnTo>
                  <a:pt x="73458" y="85629"/>
                </a:lnTo>
                <a:lnTo>
                  <a:pt x="72785" y="89414"/>
                </a:lnTo>
                <a:lnTo>
                  <a:pt x="71344" y="93922"/>
                </a:lnTo>
                <a:lnTo>
                  <a:pt x="69391" y="98912"/>
                </a:lnTo>
                <a:lnTo>
                  <a:pt x="67097" y="104223"/>
                </a:lnTo>
                <a:lnTo>
                  <a:pt x="65567" y="108755"/>
                </a:lnTo>
                <a:lnTo>
                  <a:pt x="64547" y="112769"/>
                </a:lnTo>
                <a:lnTo>
                  <a:pt x="63868" y="116438"/>
                </a:lnTo>
                <a:lnTo>
                  <a:pt x="63415" y="119875"/>
                </a:lnTo>
                <a:lnTo>
                  <a:pt x="63113" y="123159"/>
                </a:lnTo>
                <a:lnTo>
                  <a:pt x="62911" y="126341"/>
                </a:lnTo>
                <a:lnTo>
                  <a:pt x="62687" y="132522"/>
                </a:lnTo>
                <a:lnTo>
                  <a:pt x="62532" y="141426"/>
                </a:lnTo>
                <a:lnTo>
                  <a:pt x="62508" y="15056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SMARTInkAnnotation48"/>
          <p:cNvSpPr>
            <a:spLocks/>
          </p:cNvSpPr>
          <p:nvPr/>
        </p:nvSpPr>
        <p:spPr bwMode="auto">
          <a:xfrm>
            <a:off x="3098800" y="1881188"/>
            <a:ext cx="150813" cy="190500"/>
          </a:xfrm>
          <a:custGeom>
            <a:avLst/>
            <a:gdLst>
              <a:gd name="T0" fmla="*/ 23316 w 151640"/>
              <a:gd name="T1" fmla="*/ 36649 h 190582"/>
              <a:gd name="T2" fmla="*/ 39969 w 151640"/>
              <a:gd name="T3" fmla="*/ 18054 h 190582"/>
              <a:gd name="T4" fmla="*/ 52901 w 151640"/>
              <a:gd name="T5" fmla="*/ 8799 h 190582"/>
              <a:gd name="T6" fmla="*/ 61903 w 151640"/>
              <a:gd name="T7" fmla="*/ 1382 h 190582"/>
              <a:gd name="T8" fmla="*/ 69157 w 151640"/>
              <a:gd name="T9" fmla="*/ 69 h 190582"/>
              <a:gd name="T10" fmla="*/ 75634 w 151640"/>
              <a:gd name="T11" fmla="*/ 1796 h 190582"/>
              <a:gd name="T12" fmla="*/ 81767 w 151640"/>
              <a:gd name="T13" fmla="*/ 2565 h 190582"/>
              <a:gd name="T14" fmla="*/ 87746 w 151640"/>
              <a:gd name="T15" fmla="*/ 5550 h 190582"/>
              <a:gd name="T16" fmla="*/ 95459 w 151640"/>
              <a:gd name="T17" fmla="*/ 12226 h 190582"/>
              <a:gd name="T18" fmla="*/ 96281 w 151640"/>
              <a:gd name="T19" fmla="*/ 19951 h 190582"/>
              <a:gd name="T20" fmla="*/ 96582 w 151640"/>
              <a:gd name="T21" fmla="*/ 40704 h 190582"/>
              <a:gd name="T22" fmla="*/ 94006 w 151640"/>
              <a:gd name="T23" fmla="*/ 49916 h 190582"/>
              <a:gd name="T24" fmla="*/ 89606 w 151640"/>
              <a:gd name="T25" fmla="*/ 60614 h 190582"/>
              <a:gd name="T26" fmla="*/ 75977 w 151640"/>
              <a:gd name="T27" fmla="*/ 89512 h 190582"/>
              <a:gd name="T28" fmla="*/ 70206 w 151640"/>
              <a:gd name="T29" fmla="*/ 98693 h 190582"/>
              <a:gd name="T30" fmla="*/ 64388 w 151640"/>
              <a:gd name="T31" fmla="*/ 107066 h 190582"/>
              <a:gd name="T32" fmla="*/ 58548 w 151640"/>
              <a:gd name="T33" fmla="*/ 117392 h 190582"/>
              <a:gd name="T34" fmla="*/ 49774 w 151640"/>
              <a:gd name="T35" fmla="*/ 134349 h 190582"/>
              <a:gd name="T36" fmla="*/ 46522 w 151640"/>
              <a:gd name="T37" fmla="*/ 143391 h 190582"/>
              <a:gd name="T38" fmla="*/ 45077 w 151640"/>
              <a:gd name="T39" fmla="*/ 151706 h 190582"/>
              <a:gd name="T40" fmla="*/ 44264 w 151640"/>
              <a:gd name="T41" fmla="*/ 166535 h 190582"/>
              <a:gd name="T42" fmla="*/ 44999 w 151640"/>
              <a:gd name="T43" fmla="*/ 176656 h 190582"/>
              <a:gd name="T44" fmla="*/ 50964 w 151640"/>
              <a:gd name="T45" fmla="*/ 181085 h 190582"/>
              <a:gd name="T46" fmla="*/ 56162 w 151640"/>
              <a:gd name="T47" fmla="*/ 185633 h 190582"/>
              <a:gd name="T48" fmla="*/ 61726 w 151640"/>
              <a:gd name="T49" fmla="*/ 188315 h 190582"/>
              <a:gd name="T50" fmla="*/ 68427 w 151640"/>
              <a:gd name="T51" fmla="*/ 189506 h 190582"/>
              <a:gd name="T52" fmla="*/ 77912 w 151640"/>
              <a:gd name="T53" fmla="*/ 190036 h 190582"/>
              <a:gd name="T54" fmla="*/ 94227 w 151640"/>
              <a:gd name="T55" fmla="*/ 190335 h 190582"/>
              <a:gd name="T56" fmla="*/ 103044 w 151640"/>
              <a:gd name="T57" fmla="*/ 187762 h 190582"/>
              <a:gd name="T58" fmla="*/ 111192 w 151640"/>
              <a:gd name="T59" fmla="*/ 184308 h 190582"/>
              <a:gd name="T60" fmla="*/ 121320 w 151640"/>
              <a:gd name="T61" fmla="*/ 182770 h 190582"/>
              <a:gd name="T62" fmla="*/ 129727 w 151640"/>
              <a:gd name="T63" fmla="*/ 182089 h 190582"/>
              <a:gd name="T64" fmla="*/ 136715 w 151640"/>
              <a:gd name="T65" fmla="*/ 180794 h 190582"/>
              <a:gd name="T66" fmla="*/ 143075 w 151640"/>
              <a:gd name="T67" fmla="*/ 176916 h 190582"/>
              <a:gd name="T68" fmla="*/ 146553 w 151640"/>
              <a:gd name="T69" fmla="*/ 171889 h 190582"/>
              <a:gd name="T70" fmla="*/ 148785 w 151640"/>
              <a:gd name="T71" fmla="*/ 160588 h 190582"/>
              <a:gd name="T72" fmla="*/ 149172 w 151640"/>
              <a:gd name="T73" fmla="*/ 147039 h 190582"/>
              <a:gd name="T74" fmla="*/ 146659 w 151640"/>
              <a:gd name="T75" fmla="*/ 138791 h 190582"/>
              <a:gd name="T76" fmla="*/ 141313 w 151640"/>
              <a:gd name="T77" fmla="*/ 130834 h 190582"/>
              <a:gd name="T78" fmla="*/ 132430 w 151640"/>
              <a:gd name="T79" fmla="*/ 120690 h 190582"/>
              <a:gd name="T80" fmla="*/ 121975 w 151640"/>
              <a:gd name="T81" fmla="*/ 112219 h 190582"/>
              <a:gd name="T82" fmla="*/ 110821 w 151640"/>
              <a:gd name="T83" fmla="*/ 105151 h 190582"/>
              <a:gd name="T84" fmla="*/ 93567 w 151640"/>
              <a:gd name="T85" fmla="*/ 95600 h 190582"/>
              <a:gd name="T86" fmla="*/ 41966 w 151640"/>
              <a:gd name="T87" fmla="*/ 69577 h 190582"/>
              <a:gd name="T88" fmla="*/ 33943 w 151640"/>
              <a:gd name="T89" fmla="*/ 67371 h 190582"/>
              <a:gd name="T90" fmla="*/ 24521 w 151640"/>
              <a:gd name="T91" fmla="*/ 63750 h 190582"/>
              <a:gd name="T92" fmla="*/ 14802 w 151640"/>
              <a:gd name="T93" fmla="*/ 59825 h 190582"/>
              <a:gd name="T94" fmla="*/ 0 w 151640"/>
              <a:gd name="T95" fmla="*/ 56689 h 19058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51640"/>
              <a:gd name="T145" fmla="*/ 0 h 190582"/>
              <a:gd name="T146" fmla="*/ 151640 w 151640"/>
              <a:gd name="T147" fmla="*/ 190582 h 19058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51640" h="190582">
                <a:moveTo>
                  <a:pt x="0" y="74621"/>
                </a:moveTo>
                <a:lnTo>
                  <a:pt x="23702" y="36697"/>
                </a:lnTo>
                <a:lnTo>
                  <a:pt x="32668" y="25526"/>
                </a:lnTo>
                <a:lnTo>
                  <a:pt x="40630" y="18078"/>
                </a:lnTo>
                <a:lnTo>
                  <a:pt x="47923" y="13113"/>
                </a:lnTo>
                <a:lnTo>
                  <a:pt x="53776" y="8811"/>
                </a:lnTo>
                <a:lnTo>
                  <a:pt x="58671" y="4951"/>
                </a:lnTo>
                <a:lnTo>
                  <a:pt x="62926" y="1385"/>
                </a:lnTo>
                <a:lnTo>
                  <a:pt x="66756" y="0"/>
                </a:lnTo>
                <a:lnTo>
                  <a:pt x="70300" y="69"/>
                </a:lnTo>
                <a:lnTo>
                  <a:pt x="73656" y="1107"/>
                </a:lnTo>
                <a:lnTo>
                  <a:pt x="76885" y="1799"/>
                </a:lnTo>
                <a:lnTo>
                  <a:pt x="80030" y="2260"/>
                </a:lnTo>
                <a:lnTo>
                  <a:pt x="83119" y="2568"/>
                </a:lnTo>
                <a:lnTo>
                  <a:pt x="86170" y="3765"/>
                </a:lnTo>
                <a:lnTo>
                  <a:pt x="89197" y="5556"/>
                </a:lnTo>
                <a:lnTo>
                  <a:pt x="96443" y="10818"/>
                </a:lnTo>
                <a:lnTo>
                  <a:pt x="97037" y="12241"/>
                </a:lnTo>
                <a:lnTo>
                  <a:pt x="97697" y="16469"/>
                </a:lnTo>
                <a:lnTo>
                  <a:pt x="97874" y="19978"/>
                </a:lnTo>
                <a:lnTo>
                  <a:pt x="98069" y="29168"/>
                </a:lnTo>
                <a:lnTo>
                  <a:pt x="98180" y="40758"/>
                </a:lnTo>
                <a:lnTo>
                  <a:pt x="97203" y="45100"/>
                </a:lnTo>
                <a:lnTo>
                  <a:pt x="95560" y="49980"/>
                </a:lnTo>
                <a:lnTo>
                  <a:pt x="93472" y="55217"/>
                </a:lnTo>
                <a:lnTo>
                  <a:pt x="91088" y="60692"/>
                </a:lnTo>
                <a:lnTo>
                  <a:pt x="85793" y="72068"/>
                </a:lnTo>
                <a:lnTo>
                  <a:pt x="77234" y="89629"/>
                </a:lnTo>
                <a:lnTo>
                  <a:pt x="74310" y="94548"/>
                </a:lnTo>
                <a:lnTo>
                  <a:pt x="71367" y="98820"/>
                </a:lnTo>
                <a:lnTo>
                  <a:pt x="68414" y="102660"/>
                </a:lnTo>
                <a:lnTo>
                  <a:pt x="65453" y="107204"/>
                </a:lnTo>
                <a:lnTo>
                  <a:pt x="62486" y="112218"/>
                </a:lnTo>
                <a:lnTo>
                  <a:pt x="59517" y="117545"/>
                </a:lnTo>
                <a:lnTo>
                  <a:pt x="53572" y="128755"/>
                </a:lnTo>
                <a:lnTo>
                  <a:pt x="50597" y="134523"/>
                </a:lnTo>
                <a:lnTo>
                  <a:pt x="48614" y="139360"/>
                </a:lnTo>
                <a:lnTo>
                  <a:pt x="47292" y="143577"/>
                </a:lnTo>
                <a:lnTo>
                  <a:pt x="46410" y="147381"/>
                </a:lnTo>
                <a:lnTo>
                  <a:pt x="45823" y="151901"/>
                </a:lnTo>
                <a:lnTo>
                  <a:pt x="45431" y="156898"/>
                </a:lnTo>
                <a:lnTo>
                  <a:pt x="44996" y="166751"/>
                </a:lnTo>
                <a:lnTo>
                  <a:pt x="44803" y="174437"/>
                </a:lnTo>
                <a:lnTo>
                  <a:pt x="45743" y="176884"/>
                </a:lnTo>
                <a:lnTo>
                  <a:pt x="47363" y="178515"/>
                </a:lnTo>
                <a:lnTo>
                  <a:pt x="51807" y="181319"/>
                </a:lnTo>
                <a:lnTo>
                  <a:pt x="54382" y="183456"/>
                </a:lnTo>
                <a:lnTo>
                  <a:pt x="57091" y="185873"/>
                </a:lnTo>
                <a:lnTo>
                  <a:pt x="59888" y="187484"/>
                </a:lnTo>
                <a:lnTo>
                  <a:pt x="62746" y="188558"/>
                </a:lnTo>
                <a:lnTo>
                  <a:pt x="65643" y="189274"/>
                </a:lnTo>
                <a:lnTo>
                  <a:pt x="69558" y="189752"/>
                </a:lnTo>
                <a:lnTo>
                  <a:pt x="74153" y="190070"/>
                </a:lnTo>
                <a:lnTo>
                  <a:pt x="79201" y="190282"/>
                </a:lnTo>
                <a:lnTo>
                  <a:pt x="90101" y="190518"/>
                </a:lnTo>
                <a:lnTo>
                  <a:pt x="95786" y="190581"/>
                </a:lnTo>
                <a:lnTo>
                  <a:pt x="100568" y="189630"/>
                </a:lnTo>
                <a:lnTo>
                  <a:pt x="104748" y="188005"/>
                </a:lnTo>
                <a:lnTo>
                  <a:pt x="108527" y="185929"/>
                </a:lnTo>
                <a:lnTo>
                  <a:pt x="113031" y="184545"/>
                </a:lnTo>
                <a:lnTo>
                  <a:pt x="118018" y="183622"/>
                </a:lnTo>
                <a:lnTo>
                  <a:pt x="123327" y="183007"/>
                </a:lnTo>
                <a:lnTo>
                  <a:pt x="127858" y="182597"/>
                </a:lnTo>
                <a:lnTo>
                  <a:pt x="131872" y="182323"/>
                </a:lnTo>
                <a:lnTo>
                  <a:pt x="135539" y="182141"/>
                </a:lnTo>
                <a:lnTo>
                  <a:pt x="138977" y="181028"/>
                </a:lnTo>
                <a:lnTo>
                  <a:pt x="142260" y="179293"/>
                </a:lnTo>
                <a:lnTo>
                  <a:pt x="145442" y="177144"/>
                </a:lnTo>
                <a:lnTo>
                  <a:pt x="147563" y="174720"/>
                </a:lnTo>
                <a:lnTo>
                  <a:pt x="148977" y="172111"/>
                </a:lnTo>
                <a:lnTo>
                  <a:pt x="150548" y="166567"/>
                </a:lnTo>
                <a:lnTo>
                  <a:pt x="151246" y="160795"/>
                </a:lnTo>
                <a:lnTo>
                  <a:pt x="151432" y="156875"/>
                </a:lnTo>
                <a:lnTo>
                  <a:pt x="151639" y="147228"/>
                </a:lnTo>
                <a:lnTo>
                  <a:pt x="150702" y="142869"/>
                </a:lnTo>
                <a:lnTo>
                  <a:pt x="149085" y="138971"/>
                </a:lnTo>
                <a:lnTo>
                  <a:pt x="147015" y="135380"/>
                </a:lnTo>
                <a:lnTo>
                  <a:pt x="143650" y="131002"/>
                </a:lnTo>
                <a:lnTo>
                  <a:pt x="139423" y="126099"/>
                </a:lnTo>
                <a:lnTo>
                  <a:pt x="134620" y="120846"/>
                </a:lnTo>
                <a:lnTo>
                  <a:pt x="129434" y="116351"/>
                </a:lnTo>
                <a:lnTo>
                  <a:pt x="123993" y="112363"/>
                </a:lnTo>
                <a:lnTo>
                  <a:pt x="118380" y="108712"/>
                </a:lnTo>
                <a:lnTo>
                  <a:pt x="112654" y="105286"/>
                </a:lnTo>
                <a:lnTo>
                  <a:pt x="106853" y="102009"/>
                </a:lnTo>
                <a:lnTo>
                  <a:pt x="95115" y="95723"/>
                </a:lnTo>
                <a:lnTo>
                  <a:pt x="47619" y="71654"/>
                </a:lnTo>
                <a:lnTo>
                  <a:pt x="42660" y="69667"/>
                </a:lnTo>
                <a:lnTo>
                  <a:pt x="38362" y="68341"/>
                </a:lnTo>
                <a:lnTo>
                  <a:pt x="34504" y="67458"/>
                </a:lnTo>
                <a:lnTo>
                  <a:pt x="29948" y="65877"/>
                </a:lnTo>
                <a:lnTo>
                  <a:pt x="24926" y="63831"/>
                </a:lnTo>
                <a:lnTo>
                  <a:pt x="19594" y="61474"/>
                </a:lnTo>
                <a:lnTo>
                  <a:pt x="15047" y="59903"/>
                </a:lnTo>
                <a:lnTo>
                  <a:pt x="11023" y="58856"/>
                </a:lnTo>
                <a:lnTo>
                  <a:pt x="0" y="567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Freeform 9234"/>
          <p:cNvSpPr>
            <a:spLocks/>
          </p:cNvSpPr>
          <p:nvPr/>
        </p:nvSpPr>
        <p:spPr bwMode="auto">
          <a:xfrm>
            <a:off x="3963988" y="4510088"/>
            <a:ext cx="3175" cy="0"/>
          </a:xfrm>
          <a:custGeom>
            <a:avLst/>
            <a:gdLst>
              <a:gd name="T0" fmla="*/ 0 w 2647"/>
              <a:gd name="T1" fmla="*/ 0 h 1"/>
              <a:gd name="T2" fmla="*/ 4566 w 2647"/>
              <a:gd name="T3" fmla="*/ 0 h 1"/>
              <a:gd name="T4" fmla="*/ 0 w 2647"/>
              <a:gd name="T5" fmla="*/ 0 h 1"/>
              <a:gd name="T6" fmla="*/ 0 60000 65536"/>
              <a:gd name="T7" fmla="*/ 0 60000 65536"/>
              <a:gd name="T8" fmla="*/ 0 60000 65536"/>
              <a:gd name="T9" fmla="*/ 0 w 2647"/>
              <a:gd name="T10" fmla="*/ 0 h 1"/>
              <a:gd name="T11" fmla="*/ 2647 w 2647"/>
              <a:gd name="T12" fmla="*/ 0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7" h="1">
                <a:moveTo>
                  <a:pt x="0" y="0"/>
                </a:moveTo>
                <a:lnTo>
                  <a:pt x="264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6" name="SMARTInkAnnotation50"/>
          <p:cNvSpPr>
            <a:spLocks/>
          </p:cNvSpPr>
          <p:nvPr/>
        </p:nvSpPr>
        <p:spPr bwMode="auto">
          <a:xfrm>
            <a:off x="3867150" y="4518025"/>
            <a:ext cx="98425" cy="115888"/>
          </a:xfrm>
          <a:custGeom>
            <a:avLst/>
            <a:gdLst>
              <a:gd name="T0" fmla="*/ 98821 w 98227"/>
              <a:gd name="T1" fmla="*/ 0 h 116087"/>
              <a:gd name="T2" fmla="*/ 94051 w 98227"/>
              <a:gd name="T3" fmla="*/ 4716 h 116087"/>
              <a:gd name="T4" fmla="*/ 92647 w 98227"/>
              <a:gd name="T5" fmla="*/ 7093 h 116087"/>
              <a:gd name="T6" fmla="*/ 91710 w 98227"/>
              <a:gd name="T7" fmla="*/ 9663 h 116087"/>
              <a:gd name="T8" fmla="*/ 91087 w 98227"/>
              <a:gd name="T9" fmla="*/ 12366 h 116087"/>
              <a:gd name="T10" fmla="*/ 89672 w 98227"/>
              <a:gd name="T11" fmla="*/ 16139 h 116087"/>
              <a:gd name="T12" fmla="*/ 87730 w 98227"/>
              <a:gd name="T13" fmla="*/ 20632 h 116087"/>
              <a:gd name="T14" fmla="*/ 85439 w 98227"/>
              <a:gd name="T15" fmla="*/ 25599 h 116087"/>
              <a:gd name="T16" fmla="*/ 82911 w 98227"/>
              <a:gd name="T17" fmla="*/ 29899 h 116087"/>
              <a:gd name="T18" fmla="*/ 80230 w 98227"/>
              <a:gd name="T19" fmla="*/ 33752 h 116087"/>
              <a:gd name="T20" fmla="*/ 77443 w 98227"/>
              <a:gd name="T21" fmla="*/ 37308 h 116087"/>
              <a:gd name="T22" fmla="*/ 74587 w 98227"/>
              <a:gd name="T23" fmla="*/ 40665 h 116087"/>
              <a:gd name="T24" fmla="*/ 71685 w 98227"/>
              <a:gd name="T25" fmla="*/ 43891 h 116087"/>
              <a:gd name="T26" fmla="*/ 65798 w 98227"/>
              <a:gd name="T27" fmla="*/ 50107 h 116087"/>
              <a:gd name="T28" fmla="*/ 59855 w 98227"/>
              <a:gd name="T29" fmla="*/ 56160 h 116087"/>
              <a:gd name="T30" fmla="*/ 56872 w 98227"/>
              <a:gd name="T31" fmla="*/ 58169 h 116087"/>
              <a:gd name="T32" fmla="*/ 53886 w 98227"/>
              <a:gd name="T33" fmla="*/ 59508 h 116087"/>
              <a:gd name="T34" fmla="*/ 50896 w 98227"/>
              <a:gd name="T35" fmla="*/ 60400 h 116087"/>
              <a:gd name="T36" fmla="*/ 47905 w 98227"/>
              <a:gd name="T37" fmla="*/ 61983 h 116087"/>
              <a:gd name="T38" fmla="*/ 44913 w 98227"/>
              <a:gd name="T39" fmla="*/ 64026 h 116087"/>
              <a:gd name="T40" fmla="*/ 41920 w 98227"/>
              <a:gd name="T41" fmla="*/ 66374 h 116087"/>
              <a:gd name="T42" fmla="*/ 38927 w 98227"/>
              <a:gd name="T43" fmla="*/ 69914 h 116087"/>
              <a:gd name="T44" fmla="*/ 35933 w 98227"/>
              <a:gd name="T45" fmla="*/ 74248 h 116087"/>
              <a:gd name="T46" fmla="*/ 32939 w 98227"/>
              <a:gd name="T47" fmla="*/ 79112 h 116087"/>
              <a:gd name="T48" fmla="*/ 29945 w 98227"/>
              <a:gd name="T49" fmla="*/ 82354 h 116087"/>
              <a:gd name="T50" fmla="*/ 26950 w 98227"/>
              <a:gd name="T51" fmla="*/ 84516 h 116087"/>
              <a:gd name="T52" fmla="*/ 23955 w 98227"/>
              <a:gd name="T53" fmla="*/ 85956 h 116087"/>
              <a:gd name="T54" fmla="*/ 20961 w 98227"/>
              <a:gd name="T55" fmla="*/ 87905 h 116087"/>
              <a:gd name="T56" fmla="*/ 17967 w 98227"/>
              <a:gd name="T57" fmla="*/ 90190 h 116087"/>
              <a:gd name="T58" fmla="*/ 14972 w 98227"/>
              <a:gd name="T59" fmla="*/ 92701 h 116087"/>
              <a:gd name="T60" fmla="*/ 11978 w 98227"/>
              <a:gd name="T61" fmla="*/ 95361 h 116087"/>
              <a:gd name="T62" fmla="*/ 5988 w 98227"/>
              <a:gd name="T63" fmla="*/ 100950 h 116087"/>
              <a:gd name="T64" fmla="*/ 3992 w 98227"/>
              <a:gd name="T65" fmla="*/ 103823 h 116087"/>
              <a:gd name="T66" fmla="*/ 2661 w 98227"/>
              <a:gd name="T67" fmla="*/ 106724 h 116087"/>
              <a:gd name="T68" fmla="*/ 0 w 98227"/>
              <a:gd name="T69" fmla="*/ 115490 h 11608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8227"/>
              <a:gd name="T106" fmla="*/ 0 h 116087"/>
              <a:gd name="T107" fmla="*/ 98227 w 98227"/>
              <a:gd name="T108" fmla="*/ 116087 h 11608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8227" h="116087">
                <a:moveTo>
                  <a:pt x="98226" y="0"/>
                </a:moveTo>
                <a:lnTo>
                  <a:pt x="93485" y="4740"/>
                </a:lnTo>
                <a:lnTo>
                  <a:pt x="92089" y="7129"/>
                </a:lnTo>
                <a:lnTo>
                  <a:pt x="91158" y="9714"/>
                </a:lnTo>
                <a:lnTo>
                  <a:pt x="90538" y="12429"/>
                </a:lnTo>
                <a:lnTo>
                  <a:pt x="89132" y="16223"/>
                </a:lnTo>
                <a:lnTo>
                  <a:pt x="87202" y="20738"/>
                </a:lnTo>
                <a:lnTo>
                  <a:pt x="84924" y="25731"/>
                </a:lnTo>
                <a:lnTo>
                  <a:pt x="82412" y="30053"/>
                </a:lnTo>
                <a:lnTo>
                  <a:pt x="79747" y="33926"/>
                </a:lnTo>
                <a:lnTo>
                  <a:pt x="76977" y="37500"/>
                </a:lnTo>
                <a:lnTo>
                  <a:pt x="74138" y="40875"/>
                </a:lnTo>
                <a:lnTo>
                  <a:pt x="71253" y="44117"/>
                </a:lnTo>
                <a:lnTo>
                  <a:pt x="65402" y="50365"/>
                </a:lnTo>
                <a:lnTo>
                  <a:pt x="59495" y="56450"/>
                </a:lnTo>
                <a:lnTo>
                  <a:pt x="56530" y="58469"/>
                </a:lnTo>
                <a:lnTo>
                  <a:pt x="53562" y="59815"/>
                </a:lnTo>
                <a:lnTo>
                  <a:pt x="50590" y="60712"/>
                </a:lnTo>
                <a:lnTo>
                  <a:pt x="47617" y="62303"/>
                </a:lnTo>
                <a:lnTo>
                  <a:pt x="44643" y="64356"/>
                </a:lnTo>
                <a:lnTo>
                  <a:pt x="41668" y="66716"/>
                </a:lnTo>
                <a:lnTo>
                  <a:pt x="38693" y="70274"/>
                </a:lnTo>
                <a:lnTo>
                  <a:pt x="35717" y="74631"/>
                </a:lnTo>
                <a:lnTo>
                  <a:pt x="32741" y="79520"/>
                </a:lnTo>
                <a:lnTo>
                  <a:pt x="29765" y="82779"/>
                </a:lnTo>
                <a:lnTo>
                  <a:pt x="26788" y="84952"/>
                </a:lnTo>
                <a:lnTo>
                  <a:pt x="23811" y="86400"/>
                </a:lnTo>
                <a:lnTo>
                  <a:pt x="20835" y="88358"/>
                </a:lnTo>
                <a:lnTo>
                  <a:pt x="17859" y="90655"/>
                </a:lnTo>
                <a:lnTo>
                  <a:pt x="14882" y="93179"/>
                </a:lnTo>
                <a:lnTo>
                  <a:pt x="11906" y="95853"/>
                </a:lnTo>
                <a:lnTo>
                  <a:pt x="5952" y="101471"/>
                </a:lnTo>
                <a:lnTo>
                  <a:pt x="3968" y="104359"/>
                </a:lnTo>
                <a:lnTo>
                  <a:pt x="2646" y="107275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7" name="SMARTInkAnnotation51"/>
          <p:cNvSpPr>
            <a:spLocks/>
          </p:cNvSpPr>
          <p:nvPr/>
        </p:nvSpPr>
        <p:spPr bwMode="auto">
          <a:xfrm>
            <a:off x="3973513" y="4608513"/>
            <a:ext cx="80962" cy="88900"/>
          </a:xfrm>
          <a:custGeom>
            <a:avLst/>
            <a:gdLst>
              <a:gd name="T0" fmla="*/ 0 w 80368"/>
              <a:gd name="T1" fmla="*/ 0 h 89298"/>
              <a:gd name="T2" fmla="*/ 19385 w 80368"/>
              <a:gd name="T3" fmla="*/ 18709 h 89298"/>
              <a:gd name="T4" fmla="*/ 26110 w 80368"/>
              <a:gd name="T5" fmla="*/ 26179 h 89298"/>
              <a:gd name="T6" fmla="*/ 31608 w 80368"/>
              <a:gd name="T7" fmla="*/ 33116 h 89298"/>
              <a:gd name="T8" fmla="*/ 36286 w 80368"/>
              <a:gd name="T9" fmla="*/ 39699 h 89298"/>
              <a:gd name="T10" fmla="*/ 40420 w 80368"/>
              <a:gd name="T11" fmla="*/ 45066 h 89298"/>
              <a:gd name="T12" fmla="*/ 44191 w 80368"/>
              <a:gd name="T13" fmla="*/ 49624 h 89298"/>
              <a:gd name="T14" fmla="*/ 47719 w 80368"/>
              <a:gd name="T15" fmla="*/ 53642 h 89298"/>
              <a:gd name="T16" fmla="*/ 51085 w 80368"/>
              <a:gd name="T17" fmla="*/ 57297 h 89298"/>
              <a:gd name="T18" fmla="*/ 57531 w 80368"/>
              <a:gd name="T19" fmla="*/ 63973 h 89298"/>
              <a:gd name="T20" fmla="*/ 66862 w 80368"/>
              <a:gd name="T21" fmla="*/ 73234 h 89298"/>
              <a:gd name="T22" fmla="*/ 69933 w 80368"/>
              <a:gd name="T23" fmla="*/ 75255 h 89298"/>
              <a:gd name="T24" fmla="*/ 72996 w 80368"/>
              <a:gd name="T25" fmla="*/ 76603 h 89298"/>
              <a:gd name="T26" fmla="*/ 76051 w 80368"/>
              <a:gd name="T27" fmla="*/ 77500 h 89298"/>
              <a:gd name="T28" fmla="*/ 78089 w 80368"/>
              <a:gd name="T29" fmla="*/ 79079 h 89298"/>
              <a:gd name="T30" fmla="*/ 79446 w 80368"/>
              <a:gd name="T31" fmla="*/ 81110 h 89298"/>
              <a:gd name="T32" fmla="*/ 82162 w 80368"/>
              <a:gd name="T33" fmla="*/ 88109 h 89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368"/>
              <a:gd name="T52" fmla="*/ 0 h 89298"/>
              <a:gd name="T53" fmla="*/ 80368 w 80368"/>
              <a:gd name="T54" fmla="*/ 89298 h 89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368" h="89298">
                <a:moveTo>
                  <a:pt x="0" y="0"/>
                </a:moveTo>
                <a:lnTo>
                  <a:pt x="18962" y="18962"/>
                </a:lnTo>
                <a:lnTo>
                  <a:pt x="25539" y="26532"/>
                </a:lnTo>
                <a:lnTo>
                  <a:pt x="30917" y="33563"/>
                </a:lnTo>
                <a:lnTo>
                  <a:pt x="35494" y="40235"/>
                </a:lnTo>
                <a:lnTo>
                  <a:pt x="39537" y="45675"/>
                </a:lnTo>
                <a:lnTo>
                  <a:pt x="43226" y="50293"/>
                </a:lnTo>
                <a:lnTo>
                  <a:pt x="46676" y="54365"/>
                </a:lnTo>
                <a:lnTo>
                  <a:pt x="49969" y="58071"/>
                </a:lnTo>
                <a:lnTo>
                  <a:pt x="56274" y="64836"/>
                </a:lnTo>
                <a:lnTo>
                  <a:pt x="65401" y="74222"/>
                </a:lnTo>
                <a:lnTo>
                  <a:pt x="68405" y="76270"/>
                </a:lnTo>
                <a:lnTo>
                  <a:pt x="71400" y="77636"/>
                </a:lnTo>
                <a:lnTo>
                  <a:pt x="74389" y="78546"/>
                </a:lnTo>
                <a:lnTo>
                  <a:pt x="76382" y="80146"/>
                </a:lnTo>
                <a:lnTo>
                  <a:pt x="77710" y="82204"/>
                </a:lnTo>
                <a:lnTo>
                  <a:pt x="80367" y="8929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8" name="SMARTInkAnnotation52"/>
          <p:cNvSpPr>
            <a:spLocks/>
          </p:cNvSpPr>
          <p:nvPr/>
        </p:nvSpPr>
        <p:spPr bwMode="auto">
          <a:xfrm>
            <a:off x="4116388" y="4660900"/>
            <a:ext cx="155575" cy="214313"/>
          </a:xfrm>
          <a:custGeom>
            <a:avLst/>
            <a:gdLst>
              <a:gd name="T0" fmla="*/ 44337 w 155938"/>
              <a:gd name="T1" fmla="*/ 0 h 214314"/>
              <a:gd name="T2" fmla="*/ 67875 w 155938"/>
              <a:gd name="T3" fmla="*/ 14221 h 214314"/>
              <a:gd name="T4" fmla="*/ 75793 w 155938"/>
              <a:gd name="T5" fmla="*/ 20395 h 214314"/>
              <a:gd name="T6" fmla="*/ 82058 w 155938"/>
              <a:gd name="T7" fmla="*/ 26495 h 214314"/>
              <a:gd name="T8" fmla="*/ 87219 w 155938"/>
              <a:gd name="T9" fmla="*/ 32546 h 214314"/>
              <a:gd name="T10" fmla="*/ 92630 w 155938"/>
              <a:gd name="T11" fmla="*/ 37572 h 214314"/>
              <a:gd name="T12" fmla="*/ 98209 w 155938"/>
              <a:gd name="T13" fmla="*/ 41916 h 214314"/>
              <a:gd name="T14" fmla="*/ 103898 w 155938"/>
              <a:gd name="T15" fmla="*/ 45804 h 214314"/>
              <a:gd name="T16" fmla="*/ 108676 w 155938"/>
              <a:gd name="T17" fmla="*/ 49387 h 214314"/>
              <a:gd name="T18" fmla="*/ 112846 w 155938"/>
              <a:gd name="T19" fmla="*/ 52769 h 214314"/>
              <a:gd name="T20" fmla="*/ 116613 w 155938"/>
              <a:gd name="T21" fmla="*/ 56015 h 214314"/>
              <a:gd name="T22" fmla="*/ 121093 w 155938"/>
              <a:gd name="T23" fmla="*/ 60164 h 214314"/>
              <a:gd name="T24" fmla="*/ 138753 w 155938"/>
              <a:gd name="T25" fmla="*/ 77315 h 214314"/>
              <a:gd name="T26" fmla="*/ 153947 w 155938"/>
              <a:gd name="T27" fmla="*/ 92528 h 214314"/>
              <a:gd name="T28" fmla="*/ 154851 w 155938"/>
              <a:gd name="T29" fmla="*/ 95420 h 214314"/>
              <a:gd name="T30" fmla="*/ 154469 w 155938"/>
              <a:gd name="T31" fmla="*/ 98340 h 214314"/>
              <a:gd name="T32" fmla="*/ 152401 w 155938"/>
              <a:gd name="T33" fmla="*/ 104230 h 214314"/>
              <a:gd name="T34" fmla="*/ 151483 w 155938"/>
              <a:gd name="T35" fmla="*/ 110152 h 214314"/>
              <a:gd name="T36" fmla="*/ 150252 w 155938"/>
              <a:gd name="T37" fmla="*/ 112129 h 214314"/>
              <a:gd name="T38" fmla="*/ 148447 w 155938"/>
              <a:gd name="T39" fmla="*/ 113448 h 214314"/>
              <a:gd name="T40" fmla="*/ 146258 w 155938"/>
              <a:gd name="T41" fmla="*/ 114326 h 214314"/>
              <a:gd name="T42" fmla="*/ 143812 w 155938"/>
              <a:gd name="T43" fmla="*/ 115904 h 214314"/>
              <a:gd name="T44" fmla="*/ 141199 w 155938"/>
              <a:gd name="T45" fmla="*/ 117948 h 214314"/>
              <a:gd name="T46" fmla="*/ 138468 w 155938"/>
              <a:gd name="T47" fmla="*/ 120303 h 214314"/>
              <a:gd name="T48" fmla="*/ 134680 w 155938"/>
              <a:gd name="T49" fmla="*/ 122865 h 214314"/>
              <a:gd name="T50" fmla="*/ 130183 w 155938"/>
              <a:gd name="T51" fmla="*/ 125565 h 214314"/>
              <a:gd name="T52" fmla="*/ 125214 w 155938"/>
              <a:gd name="T53" fmla="*/ 128358 h 214314"/>
              <a:gd name="T54" fmla="*/ 119931 w 155938"/>
              <a:gd name="T55" fmla="*/ 130220 h 214314"/>
              <a:gd name="T56" fmla="*/ 114438 w 155938"/>
              <a:gd name="T57" fmla="*/ 131460 h 214314"/>
              <a:gd name="T58" fmla="*/ 108807 w 155938"/>
              <a:gd name="T59" fmla="*/ 132288 h 214314"/>
              <a:gd name="T60" fmla="*/ 103080 w 155938"/>
              <a:gd name="T61" fmla="*/ 133831 h 214314"/>
              <a:gd name="T62" fmla="*/ 97294 w 155938"/>
              <a:gd name="T63" fmla="*/ 135853 h 214314"/>
              <a:gd name="T64" fmla="*/ 91465 w 155938"/>
              <a:gd name="T65" fmla="*/ 138193 h 214314"/>
              <a:gd name="T66" fmla="*/ 85608 w 155938"/>
              <a:gd name="T67" fmla="*/ 140744 h 214314"/>
              <a:gd name="T68" fmla="*/ 73846 w 155938"/>
              <a:gd name="T69" fmla="*/ 146226 h 214314"/>
              <a:gd name="T70" fmla="*/ 68936 w 155938"/>
              <a:gd name="T71" fmla="*/ 149077 h 214314"/>
              <a:gd name="T72" fmla="*/ 64678 w 155938"/>
              <a:gd name="T73" fmla="*/ 151970 h 214314"/>
              <a:gd name="T74" fmla="*/ 60853 w 155938"/>
              <a:gd name="T75" fmla="*/ 154890 h 214314"/>
              <a:gd name="T76" fmla="*/ 56333 w 155938"/>
              <a:gd name="T77" fmla="*/ 158822 h 214314"/>
              <a:gd name="T78" fmla="*/ 51349 w 155938"/>
              <a:gd name="T79" fmla="*/ 163428 h 214314"/>
              <a:gd name="T80" fmla="*/ 46056 w 155938"/>
              <a:gd name="T81" fmla="*/ 168482 h 214314"/>
              <a:gd name="T82" fmla="*/ 40556 w 155938"/>
              <a:gd name="T83" fmla="*/ 172844 h 214314"/>
              <a:gd name="T84" fmla="*/ 34919 w 155938"/>
              <a:gd name="T85" fmla="*/ 176744 h 214314"/>
              <a:gd name="T86" fmla="*/ 29192 w 155938"/>
              <a:gd name="T87" fmla="*/ 180336 h 214314"/>
              <a:gd name="T88" fmla="*/ 24388 w 155938"/>
              <a:gd name="T89" fmla="*/ 183723 h 214314"/>
              <a:gd name="T90" fmla="*/ 20200 w 155938"/>
              <a:gd name="T91" fmla="*/ 186973 h 214314"/>
              <a:gd name="T92" fmla="*/ 16423 w 155938"/>
              <a:gd name="T93" fmla="*/ 190133 h 214314"/>
              <a:gd name="T94" fmla="*/ 12919 w 155938"/>
              <a:gd name="T95" fmla="*/ 193230 h 214314"/>
              <a:gd name="T96" fmla="*/ 9599 w 155938"/>
              <a:gd name="T97" fmla="*/ 196288 h 214314"/>
              <a:gd name="T98" fmla="*/ 6398 w 155938"/>
              <a:gd name="T99" fmla="*/ 199319 h 214314"/>
              <a:gd name="T100" fmla="*/ 4265 w 155938"/>
              <a:gd name="T101" fmla="*/ 202331 h 214314"/>
              <a:gd name="T102" fmla="*/ 2842 w 155938"/>
              <a:gd name="T103" fmla="*/ 205332 h 214314"/>
              <a:gd name="T104" fmla="*/ 0 w 155938"/>
              <a:gd name="T105" fmla="*/ 214310 h 21431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55938"/>
              <a:gd name="T160" fmla="*/ 0 h 214314"/>
              <a:gd name="T161" fmla="*/ 155938 w 155938"/>
              <a:gd name="T162" fmla="*/ 214314 h 21431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55938" h="214314">
                <a:moveTo>
                  <a:pt x="44648" y="0"/>
                </a:moveTo>
                <a:lnTo>
                  <a:pt x="68351" y="14221"/>
                </a:lnTo>
                <a:lnTo>
                  <a:pt x="76325" y="20395"/>
                </a:lnTo>
                <a:lnTo>
                  <a:pt x="82633" y="26495"/>
                </a:lnTo>
                <a:lnTo>
                  <a:pt x="87831" y="32546"/>
                </a:lnTo>
                <a:lnTo>
                  <a:pt x="93280" y="37572"/>
                </a:lnTo>
                <a:lnTo>
                  <a:pt x="98898" y="41916"/>
                </a:lnTo>
                <a:lnTo>
                  <a:pt x="104627" y="45804"/>
                </a:lnTo>
                <a:lnTo>
                  <a:pt x="109439" y="49387"/>
                </a:lnTo>
                <a:lnTo>
                  <a:pt x="113638" y="52769"/>
                </a:lnTo>
                <a:lnTo>
                  <a:pt x="117431" y="56015"/>
                </a:lnTo>
                <a:lnTo>
                  <a:pt x="121943" y="60164"/>
                </a:lnTo>
                <a:lnTo>
                  <a:pt x="139727" y="77315"/>
                </a:lnTo>
                <a:lnTo>
                  <a:pt x="155027" y="92528"/>
                </a:lnTo>
                <a:lnTo>
                  <a:pt x="155937" y="95420"/>
                </a:lnTo>
                <a:lnTo>
                  <a:pt x="155552" y="98340"/>
                </a:lnTo>
                <a:lnTo>
                  <a:pt x="153470" y="104230"/>
                </a:lnTo>
                <a:lnTo>
                  <a:pt x="152545" y="110155"/>
                </a:lnTo>
                <a:lnTo>
                  <a:pt x="151306" y="112132"/>
                </a:lnTo>
                <a:lnTo>
                  <a:pt x="149488" y="113451"/>
                </a:lnTo>
                <a:lnTo>
                  <a:pt x="147284" y="114329"/>
                </a:lnTo>
                <a:lnTo>
                  <a:pt x="144821" y="115907"/>
                </a:lnTo>
                <a:lnTo>
                  <a:pt x="142189" y="117951"/>
                </a:lnTo>
                <a:lnTo>
                  <a:pt x="139440" y="120306"/>
                </a:lnTo>
                <a:lnTo>
                  <a:pt x="135625" y="122868"/>
                </a:lnTo>
                <a:lnTo>
                  <a:pt x="131096" y="125568"/>
                </a:lnTo>
                <a:lnTo>
                  <a:pt x="126093" y="128361"/>
                </a:lnTo>
                <a:lnTo>
                  <a:pt x="120772" y="130223"/>
                </a:lnTo>
                <a:lnTo>
                  <a:pt x="115241" y="131463"/>
                </a:lnTo>
                <a:lnTo>
                  <a:pt x="109570" y="132291"/>
                </a:lnTo>
                <a:lnTo>
                  <a:pt x="103804" y="133834"/>
                </a:lnTo>
                <a:lnTo>
                  <a:pt x="97977" y="135856"/>
                </a:lnTo>
                <a:lnTo>
                  <a:pt x="92106" y="138196"/>
                </a:lnTo>
                <a:lnTo>
                  <a:pt x="86209" y="140747"/>
                </a:lnTo>
                <a:lnTo>
                  <a:pt x="74364" y="146229"/>
                </a:lnTo>
                <a:lnTo>
                  <a:pt x="69420" y="149080"/>
                </a:lnTo>
                <a:lnTo>
                  <a:pt x="65132" y="151973"/>
                </a:lnTo>
                <a:lnTo>
                  <a:pt x="61280" y="154893"/>
                </a:lnTo>
                <a:lnTo>
                  <a:pt x="56728" y="158825"/>
                </a:lnTo>
                <a:lnTo>
                  <a:pt x="51709" y="163431"/>
                </a:lnTo>
                <a:lnTo>
                  <a:pt x="46379" y="168485"/>
                </a:lnTo>
                <a:lnTo>
                  <a:pt x="40841" y="172847"/>
                </a:lnTo>
                <a:lnTo>
                  <a:pt x="35164" y="176747"/>
                </a:lnTo>
                <a:lnTo>
                  <a:pt x="29396" y="180339"/>
                </a:lnTo>
                <a:lnTo>
                  <a:pt x="24559" y="183726"/>
                </a:lnTo>
                <a:lnTo>
                  <a:pt x="20341" y="186976"/>
                </a:lnTo>
                <a:lnTo>
                  <a:pt x="16537" y="190136"/>
                </a:lnTo>
                <a:lnTo>
                  <a:pt x="13009" y="193233"/>
                </a:lnTo>
                <a:lnTo>
                  <a:pt x="9665" y="196291"/>
                </a:lnTo>
                <a:lnTo>
                  <a:pt x="6443" y="199322"/>
                </a:lnTo>
                <a:lnTo>
                  <a:pt x="4295" y="202334"/>
                </a:lnTo>
                <a:lnTo>
                  <a:pt x="2863" y="205335"/>
                </a:lnTo>
                <a:lnTo>
                  <a:pt x="0" y="21431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9" name="SMARTInkAnnotation53"/>
          <p:cNvSpPr>
            <a:spLocks/>
          </p:cNvSpPr>
          <p:nvPr/>
        </p:nvSpPr>
        <p:spPr bwMode="auto">
          <a:xfrm>
            <a:off x="4559300" y="4527550"/>
            <a:ext cx="187325" cy="158750"/>
          </a:xfrm>
          <a:custGeom>
            <a:avLst/>
            <a:gdLst>
              <a:gd name="T0" fmla="*/ 58735 w 187740"/>
              <a:gd name="T1" fmla="*/ 39104 h 159089"/>
              <a:gd name="T2" fmla="*/ 70611 w 187740"/>
              <a:gd name="T3" fmla="*/ 29540 h 159089"/>
              <a:gd name="T4" fmla="*/ 80161 w 187740"/>
              <a:gd name="T5" fmla="*/ 22987 h 159089"/>
              <a:gd name="T6" fmla="*/ 90976 w 187740"/>
              <a:gd name="T7" fmla="*/ 20074 h 159089"/>
              <a:gd name="T8" fmla="*/ 99725 w 187740"/>
              <a:gd name="T9" fmla="*/ 18781 h 159089"/>
              <a:gd name="T10" fmla="*/ 107884 w 187740"/>
              <a:gd name="T11" fmla="*/ 19191 h 159089"/>
              <a:gd name="T12" fmla="*/ 118081 w 187740"/>
              <a:gd name="T13" fmla="*/ 22661 h 159089"/>
              <a:gd name="T14" fmla="*/ 126556 w 187740"/>
              <a:gd name="T15" fmla="*/ 24859 h 159089"/>
              <a:gd name="T16" fmla="*/ 134593 w 187740"/>
              <a:gd name="T17" fmla="*/ 26822 h 159089"/>
              <a:gd name="T18" fmla="*/ 144737 w 187740"/>
              <a:gd name="T19" fmla="*/ 30981 h 159089"/>
              <a:gd name="T20" fmla="*/ 161529 w 187740"/>
              <a:gd name="T21" fmla="*/ 38865 h 159089"/>
              <a:gd name="T22" fmla="*/ 170506 w 187740"/>
              <a:gd name="T23" fmla="*/ 44548 h 159089"/>
              <a:gd name="T24" fmla="*/ 176796 w 187740"/>
              <a:gd name="T25" fmla="*/ 50359 h 159089"/>
              <a:gd name="T26" fmla="*/ 179591 w 187740"/>
              <a:gd name="T27" fmla="*/ 56230 h 159089"/>
              <a:gd name="T28" fmla="*/ 183464 w 187740"/>
              <a:gd name="T29" fmla="*/ 59496 h 159089"/>
              <a:gd name="T30" fmla="*/ 186497 w 187740"/>
              <a:gd name="T31" fmla="*/ 61933 h 159089"/>
              <a:gd name="T32" fmla="*/ 184560 w 187740"/>
              <a:gd name="T33" fmla="*/ 66302 h 159089"/>
              <a:gd name="T34" fmla="*/ 183043 w 187740"/>
              <a:gd name="T35" fmla="*/ 71531 h 159089"/>
              <a:gd name="T36" fmla="*/ 181381 w 187740"/>
              <a:gd name="T37" fmla="*/ 76155 h 159089"/>
              <a:gd name="T38" fmla="*/ 177358 w 187740"/>
              <a:gd name="T39" fmla="*/ 78210 h 159089"/>
              <a:gd name="T40" fmla="*/ 169553 w 187740"/>
              <a:gd name="T41" fmla="*/ 84076 h 159089"/>
              <a:gd name="T42" fmla="*/ 158632 w 187740"/>
              <a:gd name="T43" fmla="*/ 86661 h 159089"/>
              <a:gd name="T44" fmla="*/ 144907 w 187740"/>
              <a:gd name="T45" fmla="*/ 87808 h 159089"/>
              <a:gd name="T46" fmla="*/ 132236 w 187740"/>
              <a:gd name="T47" fmla="*/ 88318 h 159089"/>
              <a:gd name="T48" fmla="*/ 120034 w 187740"/>
              <a:gd name="T49" fmla="*/ 91173 h 159089"/>
              <a:gd name="T50" fmla="*/ 91429 w 187740"/>
              <a:gd name="T51" fmla="*/ 101040 h 159089"/>
              <a:gd name="T52" fmla="*/ 77257 w 187740"/>
              <a:gd name="T53" fmla="*/ 104058 h 159089"/>
              <a:gd name="T54" fmla="*/ 64388 w 187740"/>
              <a:gd name="T55" fmla="*/ 106385 h 159089"/>
              <a:gd name="T56" fmla="*/ 52097 w 187740"/>
              <a:gd name="T57" fmla="*/ 110706 h 159089"/>
              <a:gd name="T58" fmla="*/ 40063 w 187740"/>
              <a:gd name="T59" fmla="*/ 115911 h 159089"/>
              <a:gd name="T60" fmla="*/ 7929 w 187740"/>
              <a:gd name="T61" fmla="*/ 131370 h 159089"/>
              <a:gd name="T62" fmla="*/ 748 w 187740"/>
              <a:gd name="T63" fmla="*/ 137291 h 159089"/>
              <a:gd name="T64" fmla="*/ 487 w 187740"/>
              <a:gd name="T65" fmla="*/ 139887 h 159089"/>
              <a:gd name="T66" fmla="*/ 2670 w 187740"/>
              <a:gd name="T67" fmla="*/ 142026 h 159089"/>
              <a:gd name="T68" fmla="*/ 5870 w 187740"/>
              <a:gd name="T69" fmla="*/ 148773 h 159089"/>
              <a:gd name="T70" fmla="*/ 13605 w 187740"/>
              <a:gd name="T71" fmla="*/ 154191 h 159089"/>
              <a:gd name="T72" fmla="*/ 20985 w 187740"/>
              <a:gd name="T73" fmla="*/ 157256 h 159089"/>
              <a:gd name="T74" fmla="*/ 28536 w 187740"/>
              <a:gd name="T75" fmla="*/ 157633 h 159089"/>
              <a:gd name="T76" fmla="*/ 38462 w 187740"/>
              <a:gd name="T77" fmla="*/ 154514 h 159089"/>
              <a:gd name="T78" fmla="*/ 46817 w 187740"/>
              <a:gd name="T79" fmla="*/ 152470 h 159089"/>
              <a:gd name="T80" fmla="*/ 53816 w 187740"/>
              <a:gd name="T81" fmla="*/ 150576 h 159089"/>
              <a:gd name="T82" fmla="*/ 60211 w 187740"/>
              <a:gd name="T83" fmla="*/ 146449 h 159089"/>
              <a:gd name="T84" fmla="*/ 66340 w 187740"/>
              <a:gd name="T85" fmla="*/ 141328 h 159089"/>
              <a:gd name="T86" fmla="*/ 72348 w 187740"/>
              <a:gd name="T87" fmla="*/ 134779 h 159089"/>
              <a:gd name="T88" fmla="*/ 78305 w 187740"/>
              <a:gd name="T89" fmla="*/ 125296 h 159089"/>
              <a:gd name="T90" fmla="*/ 81608 w 187740"/>
              <a:gd name="T91" fmla="*/ 117139 h 159089"/>
              <a:gd name="T92" fmla="*/ 83077 w 187740"/>
              <a:gd name="T93" fmla="*/ 109241 h 159089"/>
              <a:gd name="T94" fmla="*/ 83731 w 187740"/>
              <a:gd name="T95" fmla="*/ 99158 h 159089"/>
              <a:gd name="T96" fmla="*/ 81392 w 187740"/>
              <a:gd name="T97" fmla="*/ 88105 h 159089"/>
              <a:gd name="T98" fmla="*/ 78052 w 187740"/>
              <a:gd name="T99" fmla="*/ 76620 h 159089"/>
              <a:gd name="T100" fmla="*/ 76569 w 187740"/>
              <a:gd name="T101" fmla="*/ 64943 h 159089"/>
              <a:gd name="T102" fmla="*/ 73281 w 187740"/>
              <a:gd name="T103" fmla="*/ 55811 h 159089"/>
              <a:gd name="T104" fmla="*/ 68533 w 187740"/>
              <a:gd name="T105" fmla="*/ 47479 h 159089"/>
              <a:gd name="T106" fmla="*/ 60320 w 187740"/>
              <a:gd name="T107" fmla="*/ 32689 h 159089"/>
              <a:gd name="T108" fmla="*/ 54561 w 187740"/>
              <a:gd name="T109" fmla="*/ 25044 h 159089"/>
              <a:gd name="T110" fmla="*/ 48716 w 187740"/>
              <a:gd name="T111" fmla="*/ 18361 h 159089"/>
              <a:gd name="T112" fmla="*/ 42832 w 187740"/>
              <a:gd name="T113" fmla="*/ 13089 h 159089"/>
              <a:gd name="T114" fmla="*/ 36931 w 187740"/>
              <a:gd name="T115" fmla="*/ 10746 h 159089"/>
              <a:gd name="T116" fmla="*/ 33651 w 187740"/>
              <a:gd name="T117" fmla="*/ 7077 h 15908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87740"/>
              <a:gd name="T178" fmla="*/ 0 h 159089"/>
              <a:gd name="T179" fmla="*/ 187740 w 187740"/>
              <a:gd name="T180" fmla="*/ 159089 h 15908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87740" h="159089">
                <a:moveTo>
                  <a:pt x="40165" y="53578"/>
                </a:moveTo>
                <a:lnTo>
                  <a:pt x="59126" y="39356"/>
                </a:lnTo>
                <a:lnTo>
                  <a:pt x="65704" y="34175"/>
                </a:lnTo>
                <a:lnTo>
                  <a:pt x="71081" y="29729"/>
                </a:lnTo>
                <a:lnTo>
                  <a:pt x="75659" y="25772"/>
                </a:lnTo>
                <a:lnTo>
                  <a:pt x="80695" y="23134"/>
                </a:lnTo>
                <a:lnTo>
                  <a:pt x="86036" y="21376"/>
                </a:lnTo>
                <a:lnTo>
                  <a:pt x="91582" y="20203"/>
                </a:lnTo>
                <a:lnTo>
                  <a:pt x="96270" y="19422"/>
                </a:lnTo>
                <a:lnTo>
                  <a:pt x="100389" y="18901"/>
                </a:lnTo>
                <a:lnTo>
                  <a:pt x="104126" y="18553"/>
                </a:lnTo>
                <a:lnTo>
                  <a:pt x="108603" y="19314"/>
                </a:lnTo>
                <a:lnTo>
                  <a:pt x="113571" y="20814"/>
                </a:lnTo>
                <a:lnTo>
                  <a:pt x="118868" y="22806"/>
                </a:lnTo>
                <a:lnTo>
                  <a:pt x="123391" y="24133"/>
                </a:lnTo>
                <a:lnTo>
                  <a:pt x="127399" y="25018"/>
                </a:lnTo>
                <a:lnTo>
                  <a:pt x="131063" y="25608"/>
                </a:lnTo>
                <a:lnTo>
                  <a:pt x="135490" y="26994"/>
                </a:lnTo>
                <a:lnTo>
                  <a:pt x="140426" y="28910"/>
                </a:lnTo>
                <a:lnTo>
                  <a:pt x="145701" y="31179"/>
                </a:lnTo>
                <a:lnTo>
                  <a:pt x="156853" y="36347"/>
                </a:lnTo>
                <a:lnTo>
                  <a:pt x="162605" y="39114"/>
                </a:lnTo>
                <a:lnTo>
                  <a:pt x="167432" y="41950"/>
                </a:lnTo>
                <a:lnTo>
                  <a:pt x="171642" y="44834"/>
                </a:lnTo>
                <a:lnTo>
                  <a:pt x="175441" y="47749"/>
                </a:lnTo>
                <a:lnTo>
                  <a:pt x="177974" y="50683"/>
                </a:lnTo>
                <a:lnTo>
                  <a:pt x="179663" y="53633"/>
                </a:lnTo>
                <a:lnTo>
                  <a:pt x="180788" y="56591"/>
                </a:lnTo>
                <a:lnTo>
                  <a:pt x="182531" y="58563"/>
                </a:lnTo>
                <a:lnTo>
                  <a:pt x="184685" y="59878"/>
                </a:lnTo>
                <a:lnTo>
                  <a:pt x="187113" y="60754"/>
                </a:lnTo>
                <a:lnTo>
                  <a:pt x="187739" y="62331"/>
                </a:lnTo>
                <a:lnTo>
                  <a:pt x="187165" y="64374"/>
                </a:lnTo>
                <a:lnTo>
                  <a:pt x="185790" y="66728"/>
                </a:lnTo>
                <a:lnTo>
                  <a:pt x="184873" y="69290"/>
                </a:lnTo>
                <a:lnTo>
                  <a:pt x="184262" y="71990"/>
                </a:lnTo>
                <a:lnTo>
                  <a:pt x="183854" y="74783"/>
                </a:lnTo>
                <a:lnTo>
                  <a:pt x="182590" y="76644"/>
                </a:lnTo>
                <a:lnTo>
                  <a:pt x="180756" y="77885"/>
                </a:lnTo>
                <a:lnTo>
                  <a:pt x="178540" y="78712"/>
                </a:lnTo>
                <a:lnTo>
                  <a:pt x="173433" y="82277"/>
                </a:lnTo>
                <a:lnTo>
                  <a:pt x="170682" y="84616"/>
                </a:lnTo>
                <a:lnTo>
                  <a:pt x="165872" y="86176"/>
                </a:lnTo>
                <a:lnTo>
                  <a:pt x="159688" y="87217"/>
                </a:lnTo>
                <a:lnTo>
                  <a:pt x="152589" y="87910"/>
                </a:lnTo>
                <a:lnTo>
                  <a:pt x="145872" y="88372"/>
                </a:lnTo>
                <a:lnTo>
                  <a:pt x="139409" y="88680"/>
                </a:lnTo>
                <a:lnTo>
                  <a:pt x="133117" y="88885"/>
                </a:lnTo>
                <a:lnTo>
                  <a:pt x="126937" y="90015"/>
                </a:lnTo>
                <a:lnTo>
                  <a:pt x="120834" y="91759"/>
                </a:lnTo>
                <a:lnTo>
                  <a:pt x="100115" y="98956"/>
                </a:lnTo>
                <a:lnTo>
                  <a:pt x="92038" y="101689"/>
                </a:lnTo>
                <a:lnTo>
                  <a:pt x="84669" y="103511"/>
                </a:lnTo>
                <a:lnTo>
                  <a:pt x="77772" y="104726"/>
                </a:lnTo>
                <a:lnTo>
                  <a:pt x="71189" y="105536"/>
                </a:lnTo>
                <a:lnTo>
                  <a:pt x="64817" y="107068"/>
                </a:lnTo>
                <a:lnTo>
                  <a:pt x="58584" y="109081"/>
                </a:lnTo>
                <a:lnTo>
                  <a:pt x="52444" y="111416"/>
                </a:lnTo>
                <a:lnTo>
                  <a:pt x="46367" y="113965"/>
                </a:lnTo>
                <a:lnTo>
                  <a:pt x="40330" y="116656"/>
                </a:lnTo>
                <a:lnTo>
                  <a:pt x="28332" y="122292"/>
                </a:lnTo>
                <a:lnTo>
                  <a:pt x="7983" y="132214"/>
                </a:lnTo>
                <a:lnTo>
                  <a:pt x="3372" y="135822"/>
                </a:lnTo>
                <a:lnTo>
                  <a:pt x="754" y="138172"/>
                </a:lnTo>
                <a:lnTo>
                  <a:pt x="0" y="139740"/>
                </a:lnTo>
                <a:lnTo>
                  <a:pt x="490" y="140785"/>
                </a:lnTo>
                <a:lnTo>
                  <a:pt x="1808" y="141481"/>
                </a:lnTo>
                <a:lnTo>
                  <a:pt x="2688" y="142938"/>
                </a:lnTo>
                <a:lnTo>
                  <a:pt x="3665" y="147202"/>
                </a:lnTo>
                <a:lnTo>
                  <a:pt x="5909" y="149728"/>
                </a:lnTo>
                <a:lnTo>
                  <a:pt x="9391" y="152404"/>
                </a:lnTo>
                <a:lnTo>
                  <a:pt x="13695" y="155181"/>
                </a:lnTo>
                <a:lnTo>
                  <a:pt x="17558" y="157032"/>
                </a:lnTo>
                <a:lnTo>
                  <a:pt x="21125" y="158266"/>
                </a:lnTo>
                <a:lnTo>
                  <a:pt x="24495" y="159088"/>
                </a:lnTo>
                <a:lnTo>
                  <a:pt x="28725" y="158645"/>
                </a:lnTo>
                <a:lnTo>
                  <a:pt x="33531" y="157357"/>
                </a:lnTo>
                <a:lnTo>
                  <a:pt x="38718" y="155506"/>
                </a:lnTo>
                <a:lnTo>
                  <a:pt x="43169" y="154272"/>
                </a:lnTo>
                <a:lnTo>
                  <a:pt x="47129" y="153449"/>
                </a:lnTo>
                <a:lnTo>
                  <a:pt x="50761" y="152901"/>
                </a:lnTo>
                <a:lnTo>
                  <a:pt x="54174" y="151543"/>
                </a:lnTo>
                <a:lnTo>
                  <a:pt x="57442" y="149646"/>
                </a:lnTo>
                <a:lnTo>
                  <a:pt x="60612" y="147389"/>
                </a:lnTo>
                <a:lnTo>
                  <a:pt x="63718" y="144891"/>
                </a:lnTo>
                <a:lnTo>
                  <a:pt x="66782" y="142235"/>
                </a:lnTo>
                <a:lnTo>
                  <a:pt x="69815" y="139471"/>
                </a:lnTo>
                <a:lnTo>
                  <a:pt x="72830" y="135644"/>
                </a:lnTo>
                <a:lnTo>
                  <a:pt x="75832" y="131110"/>
                </a:lnTo>
                <a:lnTo>
                  <a:pt x="78826" y="126101"/>
                </a:lnTo>
                <a:lnTo>
                  <a:pt x="80821" y="121771"/>
                </a:lnTo>
                <a:lnTo>
                  <a:pt x="82152" y="117891"/>
                </a:lnTo>
                <a:lnTo>
                  <a:pt x="83039" y="114312"/>
                </a:lnTo>
                <a:lnTo>
                  <a:pt x="83630" y="109942"/>
                </a:lnTo>
                <a:lnTo>
                  <a:pt x="84025" y="105045"/>
                </a:lnTo>
                <a:lnTo>
                  <a:pt x="84288" y="99795"/>
                </a:lnTo>
                <a:lnTo>
                  <a:pt x="83471" y="94311"/>
                </a:lnTo>
                <a:lnTo>
                  <a:pt x="81934" y="88671"/>
                </a:lnTo>
                <a:lnTo>
                  <a:pt x="79917" y="82926"/>
                </a:lnTo>
                <a:lnTo>
                  <a:pt x="78572" y="77112"/>
                </a:lnTo>
                <a:lnTo>
                  <a:pt x="77676" y="71252"/>
                </a:lnTo>
                <a:lnTo>
                  <a:pt x="77079" y="65360"/>
                </a:lnTo>
                <a:lnTo>
                  <a:pt x="75688" y="60440"/>
                </a:lnTo>
                <a:lnTo>
                  <a:pt x="73769" y="56169"/>
                </a:lnTo>
                <a:lnTo>
                  <a:pt x="71497" y="52329"/>
                </a:lnTo>
                <a:lnTo>
                  <a:pt x="68990" y="47784"/>
                </a:lnTo>
                <a:lnTo>
                  <a:pt x="63559" y="37443"/>
                </a:lnTo>
                <a:lnTo>
                  <a:pt x="60722" y="32899"/>
                </a:lnTo>
                <a:lnTo>
                  <a:pt x="57838" y="28878"/>
                </a:lnTo>
                <a:lnTo>
                  <a:pt x="54924" y="25205"/>
                </a:lnTo>
                <a:lnTo>
                  <a:pt x="51988" y="21764"/>
                </a:lnTo>
                <a:lnTo>
                  <a:pt x="49040" y="18478"/>
                </a:lnTo>
                <a:lnTo>
                  <a:pt x="46081" y="15295"/>
                </a:lnTo>
                <a:lnTo>
                  <a:pt x="43117" y="13173"/>
                </a:lnTo>
                <a:lnTo>
                  <a:pt x="40149" y="11759"/>
                </a:lnTo>
                <a:lnTo>
                  <a:pt x="37177" y="10815"/>
                </a:lnTo>
                <a:lnTo>
                  <a:pt x="35196" y="9195"/>
                </a:lnTo>
                <a:lnTo>
                  <a:pt x="33876" y="7122"/>
                </a:lnTo>
                <a:lnTo>
                  <a:pt x="3123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0" name="SMARTInkAnnotation54"/>
          <p:cNvSpPr>
            <a:spLocks/>
          </p:cNvSpPr>
          <p:nvPr/>
        </p:nvSpPr>
        <p:spPr bwMode="auto">
          <a:xfrm>
            <a:off x="4768850" y="4678363"/>
            <a:ext cx="53975" cy="46037"/>
          </a:xfrm>
          <a:custGeom>
            <a:avLst/>
            <a:gdLst>
              <a:gd name="T0" fmla="*/ 0 w 53579"/>
              <a:gd name="T1" fmla="*/ 0 h 44650"/>
              <a:gd name="T2" fmla="*/ 19385 w 53579"/>
              <a:gd name="T3" fmla="*/ 20785 h 44650"/>
              <a:gd name="T4" fmla="*/ 26110 w 53579"/>
              <a:gd name="T5" fmla="*/ 26908 h 44650"/>
              <a:gd name="T6" fmla="*/ 31608 w 53579"/>
              <a:gd name="T7" fmla="*/ 30988 h 44650"/>
              <a:gd name="T8" fmla="*/ 36286 w 53579"/>
              <a:gd name="T9" fmla="*/ 33710 h 44650"/>
              <a:gd name="T10" fmla="*/ 39407 w 53579"/>
              <a:gd name="T11" fmla="*/ 36612 h 44650"/>
              <a:gd name="T12" fmla="*/ 41486 w 53579"/>
              <a:gd name="T13" fmla="*/ 39633 h 44650"/>
              <a:gd name="T14" fmla="*/ 42873 w 53579"/>
              <a:gd name="T15" fmla="*/ 42736 h 44650"/>
              <a:gd name="T16" fmla="*/ 44811 w 53579"/>
              <a:gd name="T17" fmla="*/ 44804 h 44650"/>
              <a:gd name="T18" fmla="*/ 47119 w 53579"/>
              <a:gd name="T19" fmla="*/ 46182 h 44650"/>
              <a:gd name="T20" fmla="*/ 54775 w 53579"/>
              <a:gd name="T21" fmla="*/ 48940 h 446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3579"/>
              <a:gd name="T34" fmla="*/ 0 h 44650"/>
              <a:gd name="T35" fmla="*/ 53579 w 53579"/>
              <a:gd name="T36" fmla="*/ 44650 h 4465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3579" h="44650">
                <a:moveTo>
                  <a:pt x="0" y="0"/>
                </a:moveTo>
                <a:lnTo>
                  <a:pt x="18962" y="18963"/>
                </a:lnTo>
                <a:lnTo>
                  <a:pt x="25539" y="24548"/>
                </a:lnTo>
                <a:lnTo>
                  <a:pt x="30917" y="28271"/>
                </a:lnTo>
                <a:lnTo>
                  <a:pt x="35494" y="30754"/>
                </a:lnTo>
                <a:lnTo>
                  <a:pt x="38546" y="33401"/>
                </a:lnTo>
                <a:lnTo>
                  <a:pt x="40580" y="36158"/>
                </a:lnTo>
                <a:lnTo>
                  <a:pt x="41936" y="38988"/>
                </a:lnTo>
                <a:lnTo>
                  <a:pt x="43832" y="40875"/>
                </a:lnTo>
                <a:lnTo>
                  <a:pt x="46089" y="42133"/>
                </a:lnTo>
                <a:lnTo>
                  <a:pt x="53578" y="446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SMARTInkAnnotation55"/>
          <p:cNvSpPr>
            <a:spLocks/>
          </p:cNvSpPr>
          <p:nvPr/>
        </p:nvSpPr>
        <p:spPr bwMode="auto">
          <a:xfrm>
            <a:off x="4830763" y="4732338"/>
            <a:ext cx="125412" cy="98425"/>
          </a:xfrm>
          <a:custGeom>
            <a:avLst/>
            <a:gdLst>
              <a:gd name="T0" fmla="*/ 126204 w 125017"/>
              <a:gd name="T1" fmla="*/ 0 h 98228"/>
              <a:gd name="T2" fmla="*/ 111847 w 125017"/>
              <a:gd name="T3" fmla="*/ 9539 h 98228"/>
              <a:gd name="T4" fmla="*/ 105616 w 125017"/>
              <a:gd name="T5" fmla="*/ 13348 h 98228"/>
              <a:gd name="T6" fmla="*/ 99457 w 125017"/>
              <a:gd name="T7" fmla="*/ 16884 h 98228"/>
              <a:gd name="T8" fmla="*/ 93348 w 125017"/>
              <a:gd name="T9" fmla="*/ 20239 h 98228"/>
              <a:gd name="T10" fmla="*/ 88274 w 125017"/>
              <a:gd name="T11" fmla="*/ 23475 h 98228"/>
              <a:gd name="T12" fmla="*/ 83890 w 125017"/>
              <a:gd name="T13" fmla="*/ 26629 h 98228"/>
              <a:gd name="T14" fmla="*/ 79965 w 125017"/>
              <a:gd name="T15" fmla="*/ 29732 h 98228"/>
              <a:gd name="T16" fmla="*/ 76348 w 125017"/>
              <a:gd name="T17" fmla="*/ 32798 h 98228"/>
              <a:gd name="T18" fmla="*/ 72934 w 125017"/>
              <a:gd name="T19" fmla="*/ 35840 h 98228"/>
              <a:gd name="T20" fmla="*/ 69656 w 125017"/>
              <a:gd name="T21" fmla="*/ 38866 h 98228"/>
              <a:gd name="T22" fmla="*/ 65469 w 125017"/>
              <a:gd name="T23" fmla="*/ 41882 h 98228"/>
              <a:gd name="T24" fmla="*/ 60673 w 125017"/>
              <a:gd name="T25" fmla="*/ 44890 h 98228"/>
              <a:gd name="T26" fmla="*/ 55474 w 125017"/>
              <a:gd name="T27" fmla="*/ 47894 h 98228"/>
              <a:gd name="T28" fmla="*/ 51005 w 125017"/>
              <a:gd name="T29" fmla="*/ 51893 h 98228"/>
              <a:gd name="T30" fmla="*/ 47025 w 125017"/>
              <a:gd name="T31" fmla="*/ 56555 h 98228"/>
              <a:gd name="T32" fmla="*/ 43369 w 125017"/>
              <a:gd name="T33" fmla="*/ 61659 h 98228"/>
              <a:gd name="T34" fmla="*/ 39930 w 125017"/>
              <a:gd name="T35" fmla="*/ 66061 h 98228"/>
              <a:gd name="T36" fmla="*/ 36636 w 125017"/>
              <a:gd name="T37" fmla="*/ 69994 h 98228"/>
              <a:gd name="T38" fmla="*/ 33439 w 125017"/>
              <a:gd name="T39" fmla="*/ 73613 h 98228"/>
              <a:gd name="T40" fmla="*/ 27214 w 125017"/>
              <a:gd name="T41" fmla="*/ 80297 h 98228"/>
              <a:gd name="T42" fmla="*/ 24154 w 125017"/>
              <a:gd name="T43" fmla="*/ 83476 h 98228"/>
              <a:gd name="T44" fmla="*/ 21109 w 125017"/>
              <a:gd name="T45" fmla="*/ 85596 h 98228"/>
              <a:gd name="T46" fmla="*/ 18080 w 125017"/>
              <a:gd name="T47" fmla="*/ 87009 h 98228"/>
              <a:gd name="T48" fmla="*/ 15057 w 125017"/>
              <a:gd name="T49" fmla="*/ 87952 h 98228"/>
              <a:gd name="T50" fmla="*/ 12042 w 125017"/>
              <a:gd name="T51" fmla="*/ 89578 h 98228"/>
              <a:gd name="T52" fmla="*/ 9029 w 125017"/>
              <a:gd name="T53" fmla="*/ 91660 h 98228"/>
              <a:gd name="T54" fmla="*/ 0 w 125017"/>
              <a:gd name="T55" fmla="*/ 98819 h 9822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5017"/>
              <a:gd name="T85" fmla="*/ 0 h 98228"/>
              <a:gd name="T86" fmla="*/ 125017 w 125017"/>
              <a:gd name="T87" fmla="*/ 98228 h 9822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5017" h="98228">
                <a:moveTo>
                  <a:pt x="125016" y="0"/>
                </a:moveTo>
                <a:lnTo>
                  <a:pt x="110794" y="9482"/>
                </a:lnTo>
                <a:lnTo>
                  <a:pt x="104620" y="13267"/>
                </a:lnTo>
                <a:lnTo>
                  <a:pt x="98521" y="16782"/>
                </a:lnTo>
                <a:lnTo>
                  <a:pt x="92469" y="20118"/>
                </a:lnTo>
                <a:lnTo>
                  <a:pt x="87443" y="23334"/>
                </a:lnTo>
                <a:lnTo>
                  <a:pt x="83100" y="26470"/>
                </a:lnTo>
                <a:lnTo>
                  <a:pt x="79212" y="29554"/>
                </a:lnTo>
                <a:lnTo>
                  <a:pt x="75629" y="32601"/>
                </a:lnTo>
                <a:lnTo>
                  <a:pt x="72247" y="35625"/>
                </a:lnTo>
                <a:lnTo>
                  <a:pt x="69000" y="38633"/>
                </a:lnTo>
                <a:lnTo>
                  <a:pt x="64852" y="41631"/>
                </a:lnTo>
                <a:lnTo>
                  <a:pt x="60102" y="44621"/>
                </a:lnTo>
                <a:lnTo>
                  <a:pt x="54951" y="47607"/>
                </a:lnTo>
                <a:lnTo>
                  <a:pt x="50524" y="51582"/>
                </a:lnTo>
                <a:lnTo>
                  <a:pt x="46582" y="56216"/>
                </a:lnTo>
                <a:lnTo>
                  <a:pt x="42960" y="61290"/>
                </a:lnTo>
                <a:lnTo>
                  <a:pt x="39554" y="65665"/>
                </a:lnTo>
                <a:lnTo>
                  <a:pt x="36291" y="69574"/>
                </a:lnTo>
                <a:lnTo>
                  <a:pt x="33124" y="73172"/>
                </a:lnTo>
                <a:lnTo>
                  <a:pt x="26958" y="79816"/>
                </a:lnTo>
                <a:lnTo>
                  <a:pt x="23926" y="82976"/>
                </a:lnTo>
                <a:lnTo>
                  <a:pt x="20911" y="85083"/>
                </a:lnTo>
                <a:lnTo>
                  <a:pt x="17909" y="86488"/>
                </a:lnTo>
                <a:lnTo>
                  <a:pt x="14916" y="87425"/>
                </a:lnTo>
                <a:lnTo>
                  <a:pt x="11928" y="89041"/>
                </a:lnTo>
                <a:lnTo>
                  <a:pt x="8945" y="91111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2" name="SMARTInkAnnotation56"/>
          <p:cNvSpPr>
            <a:spLocks/>
          </p:cNvSpPr>
          <p:nvPr/>
        </p:nvSpPr>
        <p:spPr bwMode="auto">
          <a:xfrm>
            <a:off x="4973638" y="4795838"/>
            <a:ext cx="63500" cy="98425"/>
          </a:xfrm>
          <a:custGeom>
            <a:avLst/>
            <a:gdLst>
              <a:gd name="T0" fmla="*/ 18688 w 62291"/>
              <a:gd name="T1" fmla="*/ 0 h 98227"/>
              <a:gd name="T2" fmla="*/ 8644 w 62291"/>
              <a:gd name="T3" fmla="*/ 9538 h 98227"/>
              <a:gd name="T4" fmla="*/ 5685 w 62291"/>
              <a:gd name="T5" fmla="*/ 13346 h 98227"/>
              <a:gd name="T6" fmla="*/ 3713 w 62291"/>
              <a:gd name="T7" fmla="*/ 16883 h 98227"/>
              <a:gd name="T8" fmla="*/ 2399 w 62291"/>
              <a:gd name="T9" fmla="*/ 20240 h 98227"/>
              <a:gd name="T10" fmla="*/ 1521 w 62291"/>
              <a:gd name="T11" fmla="*/ 23474 h 98227"/>
              <a:gd name="T12" fmla="*/ 938 w 62291"/>
              <a:gd name="T13" fmla="*/ 26629 h 98227"/>
              <a:gd name="T14" fmla="*/ 547 w 62291"/>
              <a:gd name="T15" fmla="*/ 29733 h 98227"/>
              <a:gd name="T16" fmla="*/ 287 w 62291"/>
              <a:gd name="T17" fmla="*/ 33796 h 98227"/>
              <a:gd name="T18" fmla="*/ 0 w 62291"/>
              <a:gd name="T19" fmla="*/ 43635 h 98227"/>
              <a:gd name="T20" fmla="*/ 974 w 62291"/>
              <a:gd name="T21" fmla="*/ 48055 h 98227"/>
              <a:gd name="T22" fmla="*/ 2674 w 62291"/>
              <a:gd name="T23" fmla="*/ 52001 h 98227"/>
              <a:gd name="T24" fmla="*/ 4860 w 62291"/>
              <a:gd name="T25" fmla="*/ 55630 h 98227"/>
              <a:gd name="T26" fmla="*/ 7367 w 62291"/>
              <a:gd name="T27" fmla="*/ 59047 h 98227"/>
              <a:gd name="T28" fmla="*/ 10089 w 62291"/>
              <a:gd name="T29" fmla="*/ 62322 h 98227"/>
              <a:gd name="T30" fmla="*/ 12956 w 62291"/>
              <a:gd name="T31" fmla="*/ 65506 h 98227"/>
              <a:gd name="T32" fmla="*/ 15918 w 62291"/>
              <a:gd name="T33" fmla="*/ 68625 h 98227"/>
              <a:gd name="T34" fmla="*/ 22011 w 62291"/>
              <a:gd name="T35" fmla="*/ 74753 h 98227"/>
              <a:gd name="T36" fmla="*/ 26159 w 62291"/>
              <a:gd name="T37" fmla="*/ 77785 h 98227"/>
              <a:gd name="T38" fmla="*/ 31026 w 62291"/>
              <a:gd name="T39" fmla="*/ 80804 h 98227"/>
              <a:gd name="T40" fmla="*/ 36374 w 62291"/>
              <a:gd name="T41" fmla="*/ 83816 h 98227"/>
              <a:gd name="T42" fmla="*/ 40990 w 62291"/>
              <a:gd name="T43" fmla="*/ 85823 h 98227"/>
              <a:gd name="T44" fmla="*/ 45119 w 62291"/>
              <a:gd name="T45" fmla="*/ 87161 h 98227"/>
              <a:gd name="T46" fmla="*/ 48920 w 62291"/>
              <a:gd name="T47" fmla="*/ 88053 h 98227"/>
              <a:gd name="T48" fmla="*/ 52508 w 62291"/>
              <a:gd name="T49" fmla="*/ 89646 h 98227"/>
              <a:gd name="T50" fmla="*/ 55949 w 62291"/>
              <a:gd name="T51" fmla="*/ 91706 h 98227"/>
              <a:gd name="T52" fmla="*/ 65987 w 62291"/>
              <a:gd name="T53" fmla="*/ 98821 h 9822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2291"/>
              <a:gd name="T82" fmla="*/ 0 h 98227"/>
              <a:gd name="T83" fmla="*/ 62291 w 62291"/>
              <a:gd name="T84" fmla="*/ 98227 h 9822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2291" h="98227">
                <a:moveTo>
                  <a:pt x="17641" y="0"/>
                </a:moveTo>
                <a:lnTo>
                  <a:pt x="8160" y="9481"/>
                </a:lnTo>
                <a:lnTo>
                  <a:pt x="5367" y="13265"/>
                </a:lnTo>
                <a:lnTo>
                  <a:pt x="3505" y="16781"/>
                </a:lnTo>
                <a:lnTo>
                  <a:pt x="2264" y="20117"/>
                </a:lnTo>
                <a:lnTo>
                  <a:pt x="1436" y="23333"/>
                </a:lnTo>
                <a:lnTo>
                  <a:pt x="885" y="26469"/>
                </a:lnTo>
                <a:lnTo>
                  <a:pt x="517" y="29553"/>
                </a:lnTo>
                <a:lnTo>
                  <a:pt x="272" y="33592"/>
                </a:lnTo>
                <a:lnTo>
                  <a:pt x="0" y="43372"/>
                </a:lnTo>
                <a:lnTo>
                  <a:pt x="919" y="47766"/>
                </a:lnTo>
                <a:lnTo>
                  <a:pt x="2524" y="51688"/>
                </a:lnTo>
                <a:lnTo>
                  <a:pt x="4587" y="55295"/>
                </a:lnTo>
                <a:lnTo>
                  <a:pt x="6954" y="58691"/>
                </a:lnTo>
                <a:lnTo>
                  <a:pt x="9524" y="61947"/>
                </a:lnTo>
                <a:lnTo>
                  <a:pt x="12230" y="65111"/>
                </a:lnTo>
                <a:lnTo>
                  <a:pt x="15026" y="68212"/>
                </a:lnTo>
                <a:lnTo>
                  <a:pt x="20778" y="74303"/>
                </a:lnTo>
                <a:lnTo>
                  <a:pt x="24693" y="77317"/>
                </a:lnTo>
                <a:lnTo>
                  <a:pt x="29288" y="80317"/>
                </a:lnTo>
                <a:lnTo>
                  <a:pt x="34336" y="83311"/>
                </a:lnTo>
                <a:lnTo>
                  <a:pt x="38693" y="85306"/>
                </a:lnTo>
                <a:lnTo>
                  <a:pt x="42590" y="86636"/>
                </a:lnTo>
                <a:lnTo>
                  <a:pt x="46179" y="87523"/>
                </a:lnTo>
                <a:lnTo>
                  <a:pt x="49565" y="89106"/>
                </a:lnTo>
                <a:lnTo>
                  <a:pt x="52814" y="91154"/>
                </a:lnTo>
                <a:lnTo>
                  <a:pt x="62290" y="982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3" name="SMARTInkAnnotation57"/>
          <p:cNvSpPr>
            <a:spLocks/>
          </p:cNvSpPr>
          <p:nvPr/>
        </p:nvSpPr>
        <p:spPr bwMode="auto">
          <a:xfrm>
            <a:off x="4983163" y="4813300"/>
            <a:ext cx="125412" cy="125413"/>
          </a:xfrm>
          <a:custGeom>
            <a:avLst/>
            <a:gdLst>
              <a:gd name="T0" fmla="*/ 126207 w 125016"/>
              <a:gd name="T1" fmla="*/ 0 h 125017"/>
              <a:gd name="T2" fmla="*/ 97493 w 125016"/>
              <a:gd name="T3" fmla="*/ 19142 h 125017"/>
              <a:gd name="T4" fmla="*/ 88033 w 125016"/>
              <a:gd name="T5" fmla="*/ 25782 h 125017"/>
              <a:gd name="T6" fmla="*/ 80725 w 125016"/>
              <a:gd name="T7" fmla="*/ 31212 h 125017"/>
              <a:gd name="T8" fmla="*/ 74851 w 125016"/>
              <a:gd name="T9" fmla="*/ 35832 h 125017"/>
              <a:gd name="T10" fmla="*/ 68932 w 125016"/>
              <a:gd name="T11" fmla="*/ 40916 h 125017"/>
              <a:gd name="T12" fmla="*/ 62982 w 125016"/>
              <a:gd name="T13" fmla="*/ 46308 h 125017"/>
              <a:gd name="T14" fmla="*/ 57012 w 125016"/>
              <a:gd name="T15" fmla="*/ 51907 h 125017"/>
              <a:gd name="T16" fmla="*/ 52031 w 125016"/>
              <a:gd name="T17" fmla="*/ 57642 h 125017"/>
              <a:gd name="T18" fmla="*/ 47709 w 125016"/>
              <a:gd name="T19" fmla="*/ 63469 h 125017"/>
              <a:gd name="T20" fmla="*/ 43826 w 125016"/>
              <a:gd name="T21" fmla="*/ 69357 h 125017"/>
              <a:gd name="T22" fmla="*/ 39232 w 125016"/>
              <a:gd name="T23" fmla="*/ 74285 h 125017"/>
              <a:gd name="T24" fmla="*/ 34169 w 125016"/>
              <a:gd name="T25" fmla="*/ 78571 h 125017"/>
              <a:gd name="T26" fmla="*/ 28789 w 125016"/>
              <a:gd name="T27" fmla="*/ 82429 h 125017"/>
              <a:gd name="T28" fmla="*/ 24200 w 125016"/>
              <a:gd name="T29" fmla="*/ 87006 h 125017"/>
              <a:gd name="T30" fmla="*/ 20140 w 125016"/>
              <a:gd name="T31" fmla="*/ 92061 h 125017"/>
              <a:gd name="T32" fmla="*/ 16432 w 125016"/>
              <a:gd name="T33" fmla="*/ 97433 h 125017"/>
              <a:gd name="T34" fmla="*/ 13959 w 125016"/>
              <a:gd name="T35" fmla="*/ 102015 h 125017"/>
              <a:gd name="T36" fmla="*/ 12312 w 125016"/>
              <a:gd name="T37" fmla="*/ 106073 h 125017"/>
              <a:gd name="T38" fmla="*/ 11211 w 125016"/>
              <a:gd name="T39" fmla="*/ 109780 h 125017"/>
              <a:gd name="T40" fmla="*/ 9478 w 125016"/>
              <a:gd name="T41" fmla="*/ 113252 h 125017"/>
              <a:gd name="T42" fmla="*/ 7320 w 125016"/>
              <a:gd name="T43" fmla="*/ 116569 h 125017"/>
              <a:gd name="T44" fmla="*/ 0 w 125016"/>
              <a:gd name="T45" fmla="*/ 126208 h 12501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25016"/>
              <a:gd name="T70" fmla="*/ 0 h 125017"/>
              <a:gd name="T71" fmla="*/ 125016 w 125016"/>
              <a:gd name="T72" fmla="*/ 125017 h 12501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25016" h="125017">
                <a:moveTo>
                  <a:pt x="125015" y="0"/>
                </a:moveTo>
                <a:lnTo>
                  <a:pt x="96572" y="18962"/>
                </a:lnTo>
                <a:lnTo>
                  <a:pt x="87202" y="25539"/>
                </a:lnTo>
                <a:lnTo>
                  <a:pt x="79963" y="30917"/>
                </a:lnTo>
                <a:lnTo>
                  <a:pt x="74144" y="35494"/>
                </a:lnTo>
                <a:lnTo>
                  <a:pt x="68281" y="40530"/>
                </a:lnTo>
                <a:lnTo>
                  <a:pt x="62387" y="45871"/>
                </a:lnTo>
                <a:lnTo>
                  <a:pt x="56474" y="51417"/>
                </a:lnTo>
                <a:lnTo>
                  <a:pt x="51540" y="57098"/>
                </a:lnTo>
                <a:lnTo>
                  <a:pt x="47258" y="62870"/>
                </a:lnTo>
                <a:lnTo>
                  <a:pt x="43412" y="68702"/>
                </a:lnTo>
                <a:lnTo>
                  <a:pt x="38862" y="73583"/>
                </a:lnTo>
                <a:lnTo>
                  <a:pt x="33846" y="77829"/>
                </a:lnTo>
                <a:lnTo>
                  <a:pt x="28517" y="81651"/>
                </a:lnTo>
                <a:lnTo>
                  <a:pt x="23972" y="86184"/>
                </a:lnTo>
                <a:lnTo>
                  <a:pt x="19950" y="91191"/>
                </a:lnTo>
                <a:lnTo>
                  <a:pt x="16276" y="96512"/>
                </a:lnTo>
                <a:lnTo>
                  <a:pt x="13827" y="101052"/>
                </a:lnTo>
                <a:lnTo>
                  <a:pt x="12195" y="105071"/>
                </a:lnTo>
                <a:lnTo>
                  <a:pt x="11106" y="108743"/>
                </a:lnTo>
                <a:lnTo>
                  <a:pt x="9388" y="112183"/>
                </a:lnTo>
                <a:lnTo>
                  <a:pt x="7251" y="115468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SMARTInkAnnotation58"/>
          <p:cNvSpPr>
            <a:spLocks/>
          </p:cNvSpPr>
          <p:nvPr/>
        </p:nvSpPr>
        <p:spPr bwMode="auto">
          <a:xfrm>
            <a:off x="5276850" y="4554538"/>
            <a:ext cx="90488" cy="98425"/>
          </a:xfrm>
          <a:custGeom>
            <a:avLst/>
            <a:gdLst>
              <a:gd name="T0" fmla="*/ 92915 w 89298"/>
              <a:gd name="T1" fmla="*/ 0 h 98227"/>
              <a:gd name="T2" fmla="*/ 92915 w 89298"/>
              <a:gd name="T3" fmla="*/ 12503 h 98227"/>
              <a:gd name="T4" fmla="*/ 91882 w 89298"/>
              <a:gd name="T5" fmla="*/ 15324 h 98227"/>
              <a:gd name="T6" fmla="*/ 90163 w 89298"/>
              <a:gd name="T7" fmla="*/ 18201 h 98227"/>
              <a:gd name="T8" fmla="*/ 87983 w 89298"/>
              <a:gd name="T9" fmla="*/ 21116 h 98227"/>
              <a:gd name="T10" fmla="*/ 85497 w 89298"/>
              <a:gd name="T11" fmla="*/ 24059 h 98227"/>
              <a:gd name="T12" fmla="*/ 82808 w 89298"/>
              <a:gd name="T13" fmla="*/ 27019 h 98227"/>
              <a:gd name="T14" fmla="*/ 79982 w 89298"/>
              <a:gd name="T15" fmla="*/ 29991 h 98227"/>
              <a:gd name="T16" fmla="*/ 76035 w 89298"/>
              <a:gd name="T17" fmla="*/ 32970 h 98227"/>
              <a:gd name="T18" fmla="*/ 71337 w 89298"/>
              <a:gd name="T19" fmla="*/ 35955 h 98227"/>
              <a:gd name="T20" fmla="*/ 66141 w 89298"/>
              <a:gd name="T21" fmla="*/ 38943 h 98227"/>
              <a:gd name="T22" fmla="*/ 61644 w 89298"/>
              <a:gd name="T23" fmla="*/ 41932 h 98227"/>
              <a:gd name="T24" fmla="*/ 57615 w 89298"/>
              <a:gd name="T25" fmla="*/ 44924 h 98227"/>
              <a:gd name="T26" fmla="*/ 53896 w 89298"/>
              <a:gd name="T27" fmla="*/ 47916 h 98227"/>
              <a:gd name="T28" fmla="*/ 50384 w 89298"/>
              <a:gd name="T29" fmla="*/ 51908 h 98227"/>
              <a:gd name="T30" fmla="*/ 47010 w 89298"/>
              <a:gd name="T31" fmla="*/ 56567 h 98227"/>
              <a:gd name="T32" fmla="*/ 43729 w 89298"/>
              <a:gd name="T33" fmla="*/ 61668 h 98227"/>
              <a:gd name="T34" fmla="*/ 40510 w 89298"/>
              <a:gd name="T35" fmla="*/ 65068 h 98227"/>
              <a:gd name="T36" fmla="*/ 37329 w 89298"/>
              <a:gd name="T37" fmla="*/ 67335 h 98227"/>
              <a:gd name="T38" fmla="*/ 34178 w 89298"/>
              <a:gd name="T39" fmla="*/ 68846 h 98227"/>
              <a:gd name="T40" fmla="*/ 31045 w 89298"/>
              <a:gd name="T41" fmla="*/ 70853 h 98227"/>
              <a:gd name="T42" fmla="*/ 27922 w 89298"/>
              <a:gd name="T43" fmla="*/ 73189 h 98227"/>
              <a:gd name="T44" fmla="*/ 24810 w 89298"/>
              <a:gd name="T45" fmla="*/ 75743 h 98227"/>
              <a:gd name="T46" fmla="*/ 21702 w 89298"/>
              <a:gd name="T47" fmla="*/ 78445 h 98227"/>
              <a:gd name="T48" fmla="*/ 11129 w 89298"/>
              <a:gd name="T49" fmla="*/ 88140 h 98227"/>
              <a:gd name="T50" fmla="*/ 0 w 89298"/>
              <a:gd name="T51" fmla="*/ 98821 h 9822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9298"/>
              <a:gd name="T79" fmla="*/ 0 h 98227"/>
              <a:gd name="T80" fmla="*/ 89298 w 89298"/>
              <a:gd name="T81" fmla="*/ 98227 h 9822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9298" h="98227">
                <a:moveTo>
                  <a:pt x="89297" y="0"/>
                </a:moveTo>
                <a:lnTo>
                  <a:pt x="89297" y="12428"/>
                </a:lnTo>
                <a:lnTo>
                  <a:pt x="88305" y="15231"/>
                </a:lnTo>
                <a:lnTo>
                  <a:pt x="86652" y="18091"/>
                </a:lnTo>
                <a:lnTo>
                  <a:pt x="84557" y="20990"/>
                </a:lnTo>
                <a:lnTo>
                  <a:pt x="82168" y="23915"/>
                </a:lnTo>
                <a:lnTo>
                  <a:pt x="79583" y="26857"/>
                </a:lnTo>
                <a:lnTo>
                  <a:pt x="76868" y="29811"/>
                </a:lnTo>
                <a:lnTo>
                  <a:pt x="73074" y="32772"/>
                </a:lnTo>
                <a:lnTo>
                  <a:pt x="68559" y="35739"/>
                </a:lnTo>
                <a:lnTo>
                  <a:pt x="63566" y="38709"/>
                </a:lnTo>
                <a:lnTo>
                  <a:pt x="59244" y="41680"/>
                </a:lnTo>
                <a:lnTo>
                  <a:pt x="55371" y="44654"/>
                </a:lnTo>
                <a:lnTo>
                  <a:pt x="51798" y="47628"/>
                </a:lnTo>
                <a:lnTo>
                  <a:pt x="48422" y="51596"/>
                </a:lnTo>
                <a:lnTo>
                  <a:pt x="45180" y="56226"/>
                </a:lnTo>
                <a:lnTo>
                  <a:pt x="42026" y="61296"/>
                </a:lnTo>
                <a:lnTo>
                  <a:pt x="38932" y="64676"/>
                </a:lnTo>
                <a:lnTo>
                  <a:pt x="35876" y="66930"/>
                </a:lnTo>
                <a:lnTo>
                  <a:pt x="32847" y="68432"/>
                </a:lnTo>
                <a:lnTo>
                  <a:pt x="29836" y="70426"/>
                </a:lnTo>
                <a:lnTo>
                  <a:pt x="26835" y="72748"/>
                </a:lnTo>
                <a:lnTo>
                  <a:pt x="23844" y="75287"/>
                </a:lnTo>
                <a:lnTo>
                  <a:pt x="20857" y="77973"/>
                </a:lnTo>
                <a:lnTo>
                  <a:pt x="10696" y="87609"/>
                </a:lnTo>
                <a:lnTo>
                  <a:pt x="0" y="982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SMARTInkAnnotation59"/>
          <p:cNvSpPr>
            <a:spLocks/>
          </p:cNvSpPr>
          <p:nvPr/>
        </p:nvSpPr>
        <p:spPr bwMode="auto">
          <a:xfrm>
            <a:off x="5392738" y="4602163"/>
            <a:ext cx="134937" cy="130175"/>
          </a:xfrm>
          <a:custGeom>
            <a:avLst/>
            <a:gdLst>
              <a:gd name="T0" fmla="*/ 127248 w 133946"/>
              <a:gd name="T1" fmla="*/ 22620 h 129631"/>
              <a:gd name="T2" fmla="*/ 117079 w 133946"/>
              <a:gd name="T3" fmla="*/ 15227 h 129631"/>
              <a:gd name="T4" fmla="*/ 105796 w 133946"/>
              <a:gd name="T5" fmla="*/ 9597 h 129631"/>
              <a:gd name="T6" fmla="*/ 94018 w 133946"/>
              <a:gd name="T7" fmla="*/ 7094 h 129631"/>
              <a:gd name="T8" fmla="*/ 82023 w 133946"/>
              <a:gd name="T9" fmla="*/ 5982 h 129631"/>
              <a:gd name="T10" fmla="*/ 69929 w 133946"/>
              <a:gd name="T11" fmla="*/ 4484 h 129631"/>
              <a:gd name="T12" fmla="*/ 57790 w 133946"/>
              <a:gd name="T13" fmla="*/ 468 h 129631"/>
              <a:gd name="T14" fmla="*/ 45634 w 133946"/>
              <a:gd name="T15" fmla="*/ 693 h 129631"/>
              <a:gd name="T16" fmla="*/ 34482 w 133946"/>
              <a:gd name="T17" fmla="*/ 3137 h 129631"/>
              <a:gd name="T18" fmla="*/ 26146 w 133946"/>
              <a:gd name="T19" fmla="*/ 4223 h 129631"/>
              <a:gd name="T20" fmla="*/ 21764 w 133946"/>
              <a:gd name="T21" fmla="*/ 7386 h 129631"/>
              <a:gd name="T22" fmla="*/ 19816 w 133946"/>
              <a:gd name="T23" fmla="*/ 12140 h 129631"/>
              <a:gd name="T24" fmla="*/ 18951 w 133946"/>
              <a:gd name="T25" fmla="*/ 17602 h 129631"/>
              <a:gd name="T26" fmla="*/ 21271 w 133946"/>
              <a:gd name="T27" fmla="*/ 23379 h 129631"/>
              <a:gd name="T28" fmla="*/ 25684 w 133946"/>
              <a:gd name="T29" fmla="*/ 30301 h 129631"/>
              <a:gd name="T30" fmla="*/ 31026 w 133946"/>
              <a:gd name="T31" fmla="*/ 40074 h 129631"/>
              <a:gd name="T32" fmla="*/ 39487 w 133946"/>
              <a:gd name="T33" fmla="*/ 48438 h 129631"/>
              <a:gd name="T34" fmla="*/ 48995 w 133946"/>
              <a:gd name="T35" fmla="*/ 56508 h 129631"/>
              <a:gd name="T36" fmla="*/ 56604 w 133946"/>
              <a:gd name="T37" fmla="*/ 66794 h 129631"/>
              <a:gd name="T38" fmla="*/ 63364 w 133946"/>
              <a:gd name="T39" fmla="*/ 78063 h 129631"/>
              <a:gd name="T40" fmla="*/ 69750 w 133946"/>
              <a:gd name="T41" fmla="*/ 88765 h 129631"/>
              <a:gd name="T42" fmla="*/ 75971 w 133946"/>
              <a:gd name="T43" fmla="*/ 96870 h 129631"/>
              <a:gd name="T44" fmla="*/ 79412 w 133946"/>
              <a:gd name="T45" fmla="*/ 103822 h 129631"/>
              <a:gd name="T46" fmla="*/ 80941 w 133946"/>
              <a:gd name="T47" fmla="*/ 110261 h 129631"/>
              <a:gd name="T48" fmla="*/ 82002 w 133946"/>
              <a:gd name="T49" fmla="*/ 120818 h 129631"/>
              <a:gd name="T50" fmla="*/ 82116 w 133946"/>
              <a:gd name="T51" fmla="*/ 126904 h 129631"/>
              <a:gd name="T52" fmla="*/ 79438 w 133946"/>
              <a:gd name="T53" fmla="*/ 129562 h 129631"/>
              <a:gd name="T54" fmla="*/ 74866 w 133946"/>
              <a:gd name="T55" fmla="*/ 130743 h 129631"/>
              <a:gd name="T56" fmla="*/ 69453 w 133946"/>
              <a:gd name="T57" fmla="*/ 131269 h 129631"/>
              <a:gd name="T58" fmla="*/ 63667 w 133946"/>
              <a:gd name="T59" fmla="*/ 128822 h 129631"/>
              <a:gd name="T60" fmla="*/ 57714 w 133946"/>
              <a:gd name="T61" fmla="*/ 125392 h 129631"/>
              <a:gd name="T62" fmla="*/ 51686 w 133946"/>
              <a:gd name="T63" fmla="*/ 123865 h 129631"/>
              <a:gd name="T64" fmla="*/ 45626 w 133946"/>
              <a:gd name="T65" fmla="*/ 123189 h 129631"/>
              <a:gd name="T66" fmla="*/ 39550 w 133946"/>
              <a:gd name="T67" fmla="*/ 121881 h 129631"/>
              <a:gd name="T68" fmla="*/ 33471 w 133946"/>
              <a:gd name="T69" fmla="*/ 117953 h 129631"/>
              <a:gd name="T70" fmla="*/ 27386 w 133946"/>
              <a:gd name="T71" fmla="*/ 112858 h 129631"/>
              <a:gd name="T72" fmla="*/ 18257 w 133946"/>
              <a:gd name="T73" fmla="*/ 104339 h 129631"/>
              <a:gd name="T74" fmla="*/ 12172 w 133946"/>
              <a:gd name="T75" fmla="*/ 99439 h 129631"/>
              <a:gd name="T76" fmla="*/ 0 w 133946"/>
              <a:gd name="T77" fmla="*/ 95519 h 12963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3946"/>
              <a:gd name="T118" fmla="*/ 0 h 129631"/>
              <a:gd name="T119" fmla="*/ 133946 w 133946"/>
              <a:gd name="T120" fmla="*/ 129631 h 12963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3946" h="129631">
                <a:moveTo>
                  <a:pt x="133945" y="31818"/>
                </a:moveTo>
                <a:lnTo>
                  <a:pt x="124464" y="22337"/>
                </a:lnTo>
                <a:lnTo>
                  <a:pt x="119687" y="18552"/>
                </a:lnTo>
                <a:lnTo>
                  <a:pt x="114518" y="15037"/>
                </a:lnTo>
                <a:lnTo>
                  <a:pt x="109088" y="11701"/>
                </a:lnTo>
                <a:lnTo>
                  <a:pt x="103482" y="9477"/>
                </a:lnTo>
                <a:lnTo>
                  <a:pt x="97762" y="7994"/>
                </a:lnTo>
                <a:lnTo>
                  <a:pt x="91963" y="7005"/>
                </a:lnTo>
                <a:lnTo>
                  <a:pt x="86114" y="6347"/>
                </a:lnTo>
                <a:lnTo>
                  <a:pt x="80229" y="5907"/>
                </a:lnTo>
                <a:lnTo>
                  <a:pt x="74322" y="5615"/>
                </a:lnTo>
                <a:lnTo>
                  <a:pt x="68399" y="4427"/>
                </a:lnTo>
                <a:lnTo>
                  <a:pt x="62467" y="2643"/>
                </a:lnTo>
                <a:lnTo>
                  <a:pt x="56527" y="462"/>
                </a:lnTo>
                <a:lnTo>
                  <a:pt x="50583" y="0"/>
                </a:lnTo>
                <a:lnTo>
                  <a:pt x="44636" y="684"/>
                </a:lnTo>
                <a:lnTo>
                  <a:pt x="38687" y="2133"/>
                </a:lnTo>
                <a:lnTo>
                  <a:pt x="33728" y="3098"/>
                </a:lnTo>
                <a:lnTo>
                  <a:pt x="29431" y="3741"/>
                </a:lnTo>
                <a:lnTo>
                  <a:pt x="25574" y="4170"/>
                </a:lnTo>
                <a:lnTo>
                  <a:pt x="23002" y="5449"/>
                </a:lnTo>
                <a:lnTo>
                  <a:pt x="21288" y="7293"/>
                </a:lnTo>
                <a:lnTo>
                  <a:pt x="20145" y="9515"/>
                </a:lnTo>
                <a:lnTo>
                  <a:pt x="19383" y="11988"/>
                </a:lnTo>
                <a:lnTo>
                  <a:pt x="18875" y="14629"/>
                </a:lnTo>
                <a:lnTo>
                  <a:pt x="18537" y="17382"/>
                </a:lnTo>
                <a:lnTo>
                  <a:pt x="19303" y="20210"/>
                </a:lnTo>
                <a:lnTo>
                  <a:pt x="20806" y="23087"/>
                </a:lnTo>
                <a:lnTo>
                  <a:pt x="22800" y="25997"/>
                </a:lnTo>
                <a:lnTo>
                  <a:pt x="25122" y="29922"/>
                </a:lnTo>
                <a:lnTo>
                  <a:pt x="27662" y="34523"/>
                </a:lnTo>
                <a:lnTo>
                  <a:pt x="30347" y="39574"/>
                </a:lnTo>
                <a:lnTo>
                  <a:pt x="34122" y="43935"/>
                </a:lnTo>
                <a:lnTo>
                  <a:pt x="38623" y="47833"/>
                </a:lnTo>
                <a:lnTo>
                  <a:pt x="43608" y="51424"/>
                </a:lnTo>
                <a:lnTo>
                  <a:pt x="47923" y="55803"/>
                </a:lnTo>
                <a:lnTo>
                  <a:pt x="51792" y="60706"/>
                </a:lnTo>
                <a:lnTo>
                  <a:pt x="55365" y="65960"/>
                </a:lnTo>
                <a:lnTo>
                  <a:pt x="58737" y="71446"/>
                </a:lnTo>
                <a:lnTo>
                  <a:pt x="61978" y="77088"/>
                </a:lnTo>
                <a:lnTo>
                  <a:pt x="65132" y="82834"/>
                </a:lnTo>
                <a:lnTo>
                  <a:pt x="68225" y="87657"/>
                </a:lnTo>
                <a:lnTo>
                  <a:pt x="71280" y="91865"/>
                </a:lnTo>
                <a:lnTo>
                  <a:pt x="74309" y="95661"/>
                </a:lnTo>
                <a:lnTo>
                  <a:pt x="76328" y="99185"/>
                </a:lnTo>
                <a:lnTo>
                  <a:pt x="77675" y="102526"/>
                </a:lnTo>
                <a:lnTo>
                  <a:pt x="78572" y="105746"/>
                </a:lnTo>
                <a:lnTo>
                  <a:pt x="79171" y="108884"/>
                </a:lnTo>
                <a:lnTo>
                  <a:pt x="79569" y="111969"/>
                </a:lnTo>
                <a:lnTo>
                  <a:pt x="80209" y="119309"/>
                </a:lnTo>
                <a:lnTo>
                  <a:pt x="80297" y="122957"/>
                </a:lnTo>
                <a:lnTo>
                  <a:pt x="80320" y="125320"/>
                </a:lnTo>
                <a:lnTo>
                  <a:pt x="79343" y="126895"/>
                </a:lnTo>
                <a:lnTo>
                  <a:pt x="77701" y="127945"/>
                </a:lnTo>
                <a:lnTo>
                  <a:pt x="75613" y="128645"/>
                </a:lnTo>
                <a:lnTo>
                  <a:pt x="73228" y="129111"/>
                </a:lnTo>
                <a:lnTo>
                  <a:pt x="70647" y="129422"/>
                </a:lnTo>
                <a:lnTo>
                  <a:pt x="67934" y="129630"/>
                </a:lnTo>
                <a:lnTo>
                  <a:pt x="65133" y="128775"/>
                </a:lnTo>
                <a:lnTo>
                  <a:pt x="62274" y="127214"/>
                </a:lnTo>
                <a:lnTo>
                  <a:pt x="59375" y="125181"/>
                </a:lnTo>
                <a:lnTo>
                  <a:pt x="56451" y="123826"/>
                </a:lnTo>
                <a:lnTo>
                  <a:pt x="53509" y="122922"/>
                </a:lnTo>
                <a:lnTo>
                  <a:pt x="50555" y="122319"/>
                </a:lnTo>
                <a:lnTo>
                  <a:pt x="47594" y="121918"/>
                </a:lnTo>
                <a:lnTo>
                  <a:pt x="44628" y="121650"/>
                </a:lnTo>
                <a:lnTo>
                  <a:pt x="41658" y="121472"/>
                </a:lnTo>
                <a:lnTo>
                  <a:pt x="38686" y="120360"/>
                </a:lnTo>
                <a:lnTo>
                  <a:pt x="35712" y="118627"/>
                </a:lnTo>
                <a:lnTo>
                  <a:pt x="32739" y="116480"/>
                </a:lnTo>
                <a:lnTo>
                  <a:pt x="29763" y="114056"/>
                </a:lnTo>
                <a:lnTo>
                  <a:pt x="26787" y="111448"/>
                </a:lnTo>
                <a:lnTo>
                  <a:pt x="23811" y="108717"/>
                </a:lnTo>
                <a:lnTo>
                  <a:pt x="17858" y="103037"/>
                </a:lnTo>
                <a:lnTo>
                  <a:pt x="14882" y="100133"/>
                </a:lnTo>
                <a:lnTo>
                  <a:pt x="11906" y="98197"/>
                </a:lnTo>
                <a:lnTo>
                  <a:pt x="8930" y="96907"/>
                </a:lnTo>
                <a:lnTo>
                  <a:pt x="0" y="9432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SMARTInkAnnotation60"/>
          <p:cNvSpPr>
            <a:spLocks/>
          </p:cNvSpPr>
          <p:nvPr/>
        </p:nvSpPr>
        <p:spPr bwMode="auto">
          <a:xfrm>
            <a:off x="5527675" y="4741863"/>
            <a:ext cx="61913" cy="44450"/>
          </a:xfrm>
          <a:custGeom>
            <a:avLst/>
            <a:gdLst>
              <a:gd name="T0" fmla="*/ 0 w 62509"/>
              <a:gd name="T1" fmla="*/ 0 h 44650"/>
              <a:gd name="T2" fmla="*/ 18425 w 62509"/>
              <a:gd name="T3" fmla="*/ 14032 h 44650"/>
              <a:gd name="T4" fmla="*/ 24815 w 62509"/>
              <a:gd name="T5" fmla="*/ 18165 h 44650"/>
              <a:gd name="T6" fmla="*/ 30041 w 62509"/>
              <a:gd name="T7" fmla="*/ 20920 h 44650"/>
              <a:gd name="T8" fmla="*/ 34489 w 62509"/>
              <a:gd name="T9" fmla="*/ 22758 h 44650"/>
              <a:gd name="T10" fmla="*/ 37453 w 62509"/>
              <a:gd name="T11" fmla="*/ 24962 h 44650"/>
              <a:gd name="T12" fmla="*/ 39429 w 62509"/>
              <a:gd name="T13" fmla="*/ 27410 h 44650"/>
              <a:gd name="T14" fmla="*/ 40748 w 62509"/>
              <a:gd name="T15" fmla="*/ 30019 h 44650"/>
              <a:gd name="T16" fmla="*/ 42590 w 62509"/>
              <a:gd name="T17" fmla="*/ 32739 h 44650"/>
              <a:gd name="T18" fmla="*/ 44784 w 62509"/>
              <a:gd name="T19" fmla="*/ 35531 h 44650"/>
              <a:gd name="T20" fmla="*/ 47209 w 62509"/>
              <a:gd name="T21" fmla="*/ 38371 h 44650"/>
              <a:gd name="T22" fmla="*/ 49790 w 62509"/>
              <a:gd name="T23" fmla="*/ 40265 h 44650"/>
              <a:gd name="T24" fmla="*/ 52475 w 62509"/>
              <a:gd name="T25" fmla="*/ 41526 h 44650"/>
              <a:gd name="T26" fmla="*/ 60737 w 62509"/>
              <a:gd name="T27" fmla="*/ 44052 h 446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2509"/>
              <a:gd name="T43" fmla="*/ 0 h 44650"/>
              <a:gd name="T44" fmla="*/ 62509 w 62509"/>
              <a:gd name="T45" fmla="*/ 44650 h 4465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2509" h="44650">
                <a:moveTo>
                  <a:pt x="0" y="0"/>
                </a:moveTo>
                <a:lnTo>
                  <a:pt x="18962" y="14222"/>
                </a:lnTo>
                <a:lnTo>
                  <a:pt x="25539" y="18411"/>
                </a:lnTo>
                <a:lnTo>
                  <a:pt x="30917" y="21204"/>
                </a:lnTo>
                <a:lnTo>
                  <a:pt x="35494" y="23066"/>
                </a:lnTo>
                <a:lnTo>
                  <a:pt x="38546" y="25300"/>
                </a:lnTo>
                <a:lnTo>
                  <a:pt x="40579" y="27781"/>
                </a:lnTo>
                <a:lnTo>
                  <a:pt x="41936" y="30426"/>
                </a:lnTo>
                <a:lnTo>
                  <a:pt x="43832" y="33183"/>
                </a:lnTo>
                <a:lnTo>
                  <a:pt x="46089" y="36013"/>
                </a:lnTo>
                <a:lnTo>
                  <a:pt x="48585" y="38891"/>
                </a:lnTo>
                <a:lnTo>
                  <a:pt x="51242" y="40811"/>
                </a:lnTo>
                <a:lnTo>
                  <a:pt x="54005" y="42090"/>
                </a:lnTo>
                <a:lnTo>
                  <a:pt x="62508" y="446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SMARTInkAnnotation61"/>
          <p:cNvSpPr>
            <a:spLocks/>
          </p:cNvSpPr>
          <p:nvPr/>
        </p:nvSpPr>
        <p:spPr bwMode="auto">
          <a:xfrm>
            <a:off x="5653088" y="4768850"/>
            <a:ext cx="95250" cy="150813"/>
          </a:xfrm>
          <a:custGeom>
            <a:avLst/>
            <a:gdLst>
              <a:gd name="T0" fmla="*/ 17039 w 95782"/>
              <a:gd name="T1" fmla="*/ 0 h 151805"/>
              <a:gd name="T2" fmla="*/ 45011 w 95782"/>
              <a:gd name="T3" fmla="*/ 13944 h 151805"/>
              <a:gd name="T4" fmla="*/ 54225 w 95782"/>
              <a:gd name="T5" fmla="*/ 19024 h 151805"/>
              <a:gd name="T6" fmla="*/ 61344 w 95782"/>
              <a:gd name="T7" fmla="*/ 23383 h 151805"/>
              <a:gd name="T8" fmla="*/ 67066 w 95782"/>
              <a:gd name="T9" fmla="*/ 27263 h 151805"/>
              <a:gd name="T10" fmla="*/ 71857 w 95782"/>
              <a:gd name="T11" fmla="*/ 30823 h 151805"/>
              <a:gd name="T12" fmla="*/ 76027 w 95782"/>
              <a:gd name="T13" fmla="*/ 34168 h 151805"/>
              <a:gd name="T14" fmla="*/ 79782 w 95782"/>
              <a:gd name="T15" fmla="*/ 37372 h 151805"/>
              <a:gd name="T16" fmla="*/ 83262 w 95782"/>
              <a:gd name="T17" fmla="*/ 39507 h 151805"/>
              <a:gd name="T18" fmla="*/ 86557 w 95782"/>
              <a:gd name="T19" fmla="*/ 40931 h 151805"/>
              <a:gd name="T20" fmla="*/ 89729 w 95782"/>
              <a:gd name="T21" fmla="*/ 41881 h 151805"/>
              <a:gd name="T22" fmla="*/ 91844 w 95782"/>
              <a:gd name="T23" fmla="*/ 43486 h 151805"/>
              <a:gd name="T24" fmla="*/ 93254 w 95782"/>
              <a:gd name="T25" fmla="*/ 45531 h 151805"/>
              <a:gd name="T26" fmla="*/ 94194 w 95782"/>
              <a:gd name="T27" fmla="*/ 47864 h 151805"/>
              <a:gd name="T28" fmla="*/ 93845 w 95782"/>
              <a:gd name="T29" fmla="*/ 49422 h 151805"/>
              <a:gd name="T30" fmla="*/ 92638 w 95782"/>
              <a:gd name="T31" fmla="*/ 50459 h 151805"/>
              <a:gd name="T32" fmla="*/ 90857 w 95782"/>
              <a:gd name="T33" fmla="*/ 51151 h 151805"/>
              <a:gd name="T34" fmla="*/ 88693 w 95782"/>
              <a:gd name="T35" fmla="*/ 51612 h 151805"/>
              <a:gd name="T36" fmla="*/ 86274 w 95782"/>
              <a:gd name="T37" fmla="*/ 51918 h 151805"/>
              <a:gd name="T38" fmla="*/ 83686 w 95782"/>
              <a:gd name="T39" fmla="*/ 52124 h 151805"/>
              <a:gd name="T40" fmla="*/ 80986 w 95782"/>
              <a:gd name="T41" fmla="*/ 53234 h 151805"/>
              <a:gd name="T42" fmla="*/ 78209 w 95782"/>
              <a:gd name="T43" fmla="*/ 54947 h 151805"/>
              <a:gd name="T44" fmla="*/ 75384 w 95782"/>
              <a:gd name="T45" fmla="*/ 57061 h 151805"/>
              <a:gd name="T46" fmla="*/ 71547 w 95782"/>
              <a:gd name="T47" fmla="*/ 58470 h 151805"/>
              <a:gd name="T48" fmla="*/ 67038 w 95782"/>
              <a:gd name="T49" fmla="*/ 59411 h 151805"/>
              <a:gd name="T50" fmla="*/ 62080 w 95782"/>
              <a:gd name="T51" fmla="*/ 60037 h 151805"/>
              <a:gd name="T52" fmla="*/ 57800 w 95782"/>
              <a:gd name="T53" fmla="*/ 61428 h 151805"/>
              <a:gd name="T54" fmla="*/ 53971 w 95782"/>
              <a:gd name="T55" fmla="*/ 63327 h 151805"/>
              <a:gd name="T56" fmla="*/ 50442 w 95782"/>
              <a:gd name="T57" fmla="*/ 65567 h 151805"/>
              <a:gd name="T58" fmla="*/ 46137 w 95782"/>
              <a:gd name="T59" fmla="*/ 67060 h 151805"/>
              <a:gd name="T60" fmla="*/ 41317 w 95782"/>
              <a:gd name="T61" fmla="*/ 68054 h 151805"/>
              <a:gd name="T62" fmla="*/ 36152 w 95782"/>
              <a:gd name="T63" fmla="*/ 68718 h 151805"/>
              <a:gd name="T64" fmla="*/ 31733 w 95782"/>
              <a:gd name="T65" fmla="*/ 70135 h 151805"/>
              <a:gd name="T66" fmla="*/ 27811 w 95782"/>
              <a:gd name="T67" fmla="*/ 72050 h 151805"/>
              <a:gd name="T68" fmla="*/ 24220 w 95782"/>
              <a:gd name="T69" fmla="*/ 74301 h 151805"/>
              <a:gd name="T70" fmla="*/ 20851 w 95782"/>
              <a:gd name="T71" fmla="*/ 76774 h 151805"/>
              <a:gd name="T72" fmla="*/ 17629 w 95782"/>
              <a:gd name="T73" fmla="*/ 79395 h 151805"/>
              <a:gd name="T74" fmla="*/ 14505 w 95782"/>
              <a:gd name="T75" fmla="*/ 82116 h 151805"/>
              <a:gd name="T76" fmla="*/ 11446 w 95782"/>
              <a:gd name="T77" fmla="*/ 84903 h 151805"/>
              <a:gd name="T78" fmla="*/ 5446 w 95782"/>
              <a:gd name="T79" fmla="*/ 90593 h 151805"/>
              <a:gd name="T80" fmla="*/ 3457 w 95782"/>
              <a:gd name="T81" fmla="*/ 93472 h 151805"/>
              <a:gd name="T82" fmla="*/ 2129 w 95782"/>
              <a:gd name="T83" fmla="*/ 96366 h 151805"/>
              <a:gd name="T84" fmla="*/ 1245 w 95782"/>
              <a:gd name="T85" fmla="*/ 99267 h 151805"/>
              <a:gd name="T86" fmla="*/ 654 w 95782"/>
              <a:gd name="T87" fmla="*/ 102174 h 151805"/>
              <a:gd name="T88" fmla="*/ 263 w 95782"/>
              <a:gd name="T89" fmla="*/ 105085 h 151805"/>
              <a:gd name="T90" fmla="*/ 0 w 95782"/>
              <a:gd name="T91" fmla="*/ 107998 h 151805"/>
              <a:gd name="T92" fmla="*/ 801 w 95782"/>
              <a:gd name="T93" fmla="*/ 110913 h 151805"/>
              <a:gd name="T94" fmla="*/ 2310 w 95782"/>
              <a:gd name="T95" fmla="*/ 113828 h 151805"/>
              <a:gd name="T96" fmla="*/ 4293 w 95782"/>
              <a:gd name="T97" fmla="*/ 116747 h 151805"/>
              <a:gd name="T98" fmla="*/ 6590 w 95782"/>
              <a:gd name="T99" fmla="*/ 119664 h 151805"/>
              <a:gd name="T100" fmla="*/ 9098 w 95782"/>
              <a:gd name="T101" fmla="*/ 122582 h 151805"/>
              <a:gd name="T102" fmla="*/ 11744 w 95782"/>
              <a:gd name="T103" fmla="*/ 125500 h 151805"/>
              <a:gd name="T104" fmla="*/ 17287 w 95782"/>
              <a:gd name="T105" fmla="*/ 131337 h 151805"/>
              <a:gd name="T106" fmla="*/ 20132 w 95782"/>
              <a:gd name="T107" fmla="*/ 134255 h 151805"/>
              <a:gd name="T108" fmla="*/ 23979 w 95782"/>
              <a:gd name="T109" fmla="*/ 136200 h 151805"/>
              <a:gd name="T110" fmla="*/ 28497 w 95782"/>
              <a:gd name="T111" fmla="*/ 137499 h 151805"/>
              <a:gd name="T112" fmla="*/ 33459 w 95782"/>
              <a:gd name="T113" fmla="*/ 138363 h 151805"/>
              <a:gd name="T114" fmla="*/ 37744 w 95782"/>
              <a:gd name="T115" fmla="*/ 139913 h 151805"/>
              <a:gd name="T116" fmla="*/ 41575 w 95782"/>
              <a:gd name="T117" fmla="*/ 141917 h 151805"/>
              <a:gd name="T118" fmla="*/ 45105 w 95782"/>
              <a:gd name="T119" fmla="*/ 144227 h 151805"/>
              <a:gd name="T120" fmla="*/ 48434 w 95782"/>
              <a:gd name="T121" fmla="*/ 145768 h 151805"/>
              <a:gd name="T122" fmla="*/ 51630 w 95782"/>
              <a:gd name="T123" fmla="*/ 146794 h 151805"/>
              <a:gd name="T124" fmla="*/ 60949 w 95782"/>
              <a:gd name="T125" fmla="*/ 148847 h 15180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5782"/>
              <a:gd name="T190" fmla="*/ 0 h 151805"/>
              <a:gd name="T191" fmla="*/ 95782 w 95782"/>
              <a:gd name="T192" fmla="*/ 151805 h 15180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5782" h="151805">
                <a:moveTo>
                  <a:pt x="17326" y="0"/>
                </a:moveTo>
                <a:lnTo>
                  <a:pt x="45769" y="14221"/>
                </a:lnTo>
                <a:lnTo>
                  <a:pt x="55139" y="19402"/>
                </a:lnTo>
                <a:lnTo>
                  <a:pt x="62378" y="23848"/>
                </a:lnTo>
                <a:lnTo>
                  <a:pt x="68197" y="27805"/>
                </a:lnTo>
                <a:lnTo>
                  <a:pt x="73068" y="31435"/>
                </a:lnTo>
                <a:lnTo>
                  <a:pt x="77308" y="34847"/>
                </a:lnTo>
                <a:lnTo>
                  <a:pt x="81127" y="38114"/>
                </a:lnTo>
                <a:lnTo>
                  <a:pt x="84665" y="40292"/>
                </a:lnTo>
                <a:lnTo>
                  <a:pt x="88015" y="41744"/>
                </a:lnTo>
                <a:lnTo>
                  <a:pt x="91241" y="42712"/>
                </a:lnTo>
                <a:lnTo>
                  <a:pt x="93392" y="44350"/>
                </a:lnTo>
                <a:lnTo>
                  <a:pt x="94826" y="46434"/>
                </a:lnTo>
                <a:lnTo>
                  <a:pt x="95781" y="48815"/>
                </a:lnTo>
                <a:lnTo>
                  <a:pt x="95426" y="50403"/>
                </a:lnTo>
                <a:lnTo>
                  <a:pt x="94198" y="51461"/>
                </a:lnTo>
                <a:lnTo>
                  <a:pt x="92387" y="52167"/>
                </a:lnTo>
                <a:lnTo>
                  <a:pt x="90187" y="52637"/>
                </a:lnTo>
                <a:lnTo>
                  <a:pt x="87728" y="52950"/>
                </a:lnTo>
                <a:lnTo>
                  <a:pt x="85096" y="53159"/>
                </a:lnTo>
                <a:lnTo>
                  <a:pt x="82350" y="54291"/>
                </a:lnTo>
                <a:lnTo>
                  <a:pt x="79527" y="56038"/>
                </a:lnTo>
                <a:lnTo>
                  <a:pt x="76654" y="58194"/>
                </a:lnTo>
                <a:lnTo>
                  <a:pt x="72753" y="59632"/>
                </a:lnTo>
                <a:lnTo>
                  <a:pt x="68168" y="60591"/>
                </a:lnTo>
                <a:lnTo>
                  <a:pt x="63127" y="61229"/>
                </a:lnTo>
                <a:lnTo>
                  <a:pt x="58774" y="62648"/>
                </a:lnTo>
                <a:lnTo>
                  <a:pt x="54880" y="64585"/>
                </a:lnTo>
                <a:lnTo>
                  <a:pt x="51292" y="66869"/>
                </a:lnTo>
                <a:lnTo>
                  <a:pt x="46915" y="68392"/>
                </a:lnTo>
                <a:lnTo>
                  <a:pt x="42013" y="69407"/>
                </a:lnTo>
                <a:lnTo>
                  <a:pt x="36761" y="70083"/>
                </a:lnTo>
                <a:lnTo>
                  <a:pt x="32267" y="71527"/>
                </a:lnTo>
                <a:lnTo>
                  <a:pt x="28279" y="73481"/>
                </a:lnTo>
                <a:lnTo>
                  <a:pt x="24628" y="75777"/>
                </a:lnTo>
                <a:lnTo>
                  <a:pt x="21202" y="78299"/>
                </a:lnTo>
                <a:lnTo>
                  <a:pt x="17926" y="80972"/>
                </a:lnTo>
                <a:lnTo>
                  <a:pt x="14749" y="83747"/>
                </a:lnTo>
                <a:lnTo>
                  <a:pt x="11639" y="86589"/>
                </a:lnTo>
                <a:lnTo>
                  <a:pt x="5538" y="92393"/>
                </a:lnTo>
                <a:lnTo>
                  <a:pt x="3515" y="95329"/>
                </a:lnTo>
                <a:lnTo>
                  <a:pt x="2165" y="98280"/>
                </a:lnTo>
                <a:lnTo>
                  <a:pt x="1266" y="101239"/>
                </a:lnTo>
                <a:lnTo>
                  <a:pt x="666" y="104203"/>
                </a:lnTo>
                <a:lnTo>
                  <a:pt x="266" y="107172"/>
                </a:lnTo>
                <a:lnTo>
                  <a:pt x="0" y="110143"/>
                </a:lnTo>
                <a:lnTo>
                  <a:pt x="814" y="113116"/>
                </a:lnTo>
                <a:lnTo>
                  <a:pt x="2349" y="116090"/>
                </a:lnTo>
                <a:lnTo>
                  <a:pt x="4365" y="119066"/>
                </a:lnTo>
                <a:lnTo>
                  <a:pt x="6701" y="122041"/>
                </a:lnTo>
                <a:lnTo>
                  <a:pt x="9251" y="125017"/>
                </a:lnTo>
                <a:lnTo>
                  <a:pt x="11942" y="127993"/>
                </a:lnTo>
                <a:lnTo>
                  <a:pt x="17579" y="133946"/>
                </a:lnTo>
                <a:lnTo>
                  <a:pt x="20471" y="136922"/>
                </a:lnTo>
                <a:lnTo>
                  <a:pt x="24383" y="138906"/>
                </a:lnTo>
                <a:lnTo>
                  <a:pt x="28977" y="140229"/>
                </a:lnTo>
                <a:lnTo>
                  <a:pt x="34023" y="141111"/>
                </a:lnTo>
                <a:lnTo>
                  <a:pt x="38380" y="142691"/>
                </a:lnTo>
                <a:lnTo>
                  <a:pt x="42276" y="144736"/>
                </a:lnTo>
                <a:lnTo>
                  <a:pt x="45865" y="147092"/>
                </a:lnTo>
                <a:lnTo>
                  <a:pt x="49251" y="148663"/>
                </a:lnTo>
                <a:lnTo>
                  <a:pt x="52500" y="149710"/>
                </a:lnTo>
                <a:lnTo>
                  <a:pt x="61975" y="15180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SMARTInkAnnotation62"/>
          <p:cNvSpPr>
            <a:spLocks/>
          </p:cNvSpPr>
          <p:nvPr/>
        </p:nvSpPr>
        <p:spPr bwMode="auto">
          <a:xfrm>
            <a:off x="5759450" y="4867275"/>
            <a:ext cx="80963" cy="160338"/>
          </a:xfrm>
          <a:custGeom>
            <a:avLst/>
            <a:gdLst>
              <a:gd name="T0" fmla="*/ 82167 w 80367"/>
              <a:gd name="T1" fmla="*/ 0 h 160735"/>
              <a:gd name="T2" fmla="*/ 77322 w 80367"/>
              <a:gd name="T3" fmla="*/ 18821 h 160735"/>
              <a:gd name="T4" fmla="*/ 74879 w 80367"/>
              <a:gd name="T5" fmla="*/ 26336 h 160735"/>
              <a:gd name="T6" fmla="*/ 72237 w 80367"/>
              <a:gd name="T7" fmla="*/ 33314 h 160735"/>
              <a:gd name="T8" fmla="*/ 69462 w 80367"/>
              <a:gd name="T9" fmla="*/ 39937 h 160735"/>
              <a:gd name="T10" fmla="*/ 66595 w 80367"/>
              <a:gd name="T11" fmla="*/ 46321 h 160735"/>
              <a:gd name="T12" fmla="*/ 60707 w 80367"/>
              <a:gd name="T13" fmla="*/ 58668 h 160735"/>
              <a:gd name="T14" fmla="*/ 51688 w 80367"/>
              <a:gd name="T15" fmla="*/ 76693 h 160735"/>
              <a:gd name="T16" fmla="*/ 48661 w 80367"/>
              <a:gd name="T17" fmla="*/ 81659 h 160735"/>
              <a:gd name="T18" fmla="*/ 45628 w 80367"/>
              <a:gd name="T19" fmla="*/ 85955 h 160735"/>
              <a:gd name="T20" fmla="*/ 42592 w 80367"/>
              <a:gd name="T21" fmla="*/ 89804 h 160735"/>
              <a:gd name="T22" fmla="*/ 39553 w 80367"/>
              <a:gd name="T23" fmla="*/ 94339 h 160735"/>
              <a:gd name="T24" fmla="*/ 36513 w 80367"/>
              <a:gd name="T25" fmla="*/ 99332 h 160735"/>
              <a:gd name="T26" fmla="*/ 33472 w 80367"/>
              <a:gd name="T27" fmla="*/ 104631 h 160735"/>
              <a:gd name="T28" fmla="*/ 27387 w 80367"/>
              <a:gd name="T29" fmla="*/ 115771 h 160735"/>
              <a:gd name="T30" fmla="*/ 24345 w 80367"/>
              <a:gd name="T31" fmla="*/ 121499 h 160735"/>
              <a:gd name="T32" fmla="*/ 22316 w 80367"/>
              <a:gd name="T33" fmla="*/ 126302 h 160735"/>
              <a:gd name="T34" fmla="*/ 20963 w 80367"/>
              <a:gd name="T35" fmla="*/ 130489 h 160735"/>
              <a:gd name="T36" fmla="*/ 20063 w 80367"/>
              <a:gd name="T37" fmla="*/ 134267 h 160735"/>
              <a:gd name="T38" fmla="*/ 18448 w 80367"/>
              <a:gd name="T39" fmla="*/ 137768 h 160735"/>
              <a:gd name="T40" fmla="*/ 16356 w 80367"/>
              <a:gd name="T41" fmla="*/ 141089 h 160735"/>
              <a:gd name="T42" fmla="*/ 13947 w 80367"/>
              <a:gd name="T43" fmla="*/ 144287 h 160735"/>
              <a:gd name="T44" fmla="*/ 11327 w 80367"/>
              <a:gd name="T45" fmla="*/ 147403 h 160735"/>
              <a:gd name="T46" fmla="*/ 8566 w 80367"/>
              <a:gd name="T47" fmla="*/ 150467 h 160735"/>
              <a:gd name="T48" fmla="*/ 0 w 80367"/>
              <a:gd name="T49" fmla="*/ 159546 h 1607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0367"/>
              <a:gd name="T76" fmla="*/ 0 h 160735"/>
              <a:gd name="T77" fmla="*/ 80367 w 80367"/>
              <a:gd name="T78" fmla="*/ 160735 h 1607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0367" h="160735">
                <a:moveTo>
                  <a:pt x="80366" y="0"/>
                </a:moveTo>
                <a:lnTo>
                  <a:pt x="75627" y="18962"/>
                </a:lnTo>
                <a:lnTo>
                  <a:pt x="73238" y="26532"/>
                </a:lnTo>
                <a:lnTo>
                  <a:pt x="70653" y="33562"/>
                </a:lnTo>
                <a:lnTo>
                  <a:pt x="67939" y="40234"/>
                </a:lnTo>
                <a:lnTo>
                  <a:pt x="65135" y="46666"/>
                </a:lnTo>
                <a:lnTo>
                  <a:pt x="59376" y="59105"/>
                </a:lnTo>
                <a:lnTo>
                  <a:pt x="50555" y="77264"/>
                </a:lnTo>
                <a:lnTo>
                  <a:pt x="47594" y="82267"/>
                </a:lnTo>
                <a:lnTo>
                  <a:pt x="44628" y="86595"/>
                </a:lnTo>
                <a:lnTo>
                  <a:pt x="41658" y="90472"/>
                </a:lnTo>
                <a:lnTo>
                  <a:pt x="38686" y="95042"/>
                </a:lnTo>
                <a:lnTo>
                  <a:pt x="35712" y="100072"/>
                </a:lnTo>
                <a:lnTo>
                  <a:pt x="32738" y="105410"/>
                </a:lnTo>
                <a:lnTo>
                  <a:pt x="26786" y="116633"/>
                </a:lnTo>
                <a:lnTo>
                  <a:pt x="23811" y="122404"/>
                </a:lnTo>
                <a:lnTo>
                  <a:pt x="21827" y="127243"/>
                </a:lnTo>
                <a:lnTo>
                  <a:pt x="20504" y="131461"/>
                </a:lnTo>
                <a:lnTo>
                  <a:pt x="19622" y="135266"/>
                </a:lnTo>
                <a:lnTo>
                  <a:pt x="18043" y="138794"/>
                </a:lnTo>
                <a:lnTo>
                  <a:pt x="15997" y="142139"/>
                </a:lnTo>
                <a:lnTo>
                  <a:pt x="13641" y="145361"/>
                </a:lnTo>
                <a:lnTo>
                  <a:pt x="11079" y="148501"/>
                </a:lnTo>
                <a:lnTo>
                  <a:pt x="8378" y="151587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SMARTInkAnnotation63"/>
          <p:cNvSpPr>
            <a:spLocks/>
          </p:cNvSpPr>
          <p:nvPr/>
        </p:nvSpPr>
        <p:spPr bwMode="auto">
          <a:xfrm>
            <a:off x="5965825" y="4581525"/>
            <a:ext cx="104775" cy="169863"/>
          </a:xfrm>
          <a:custGeom>
            <a:avLst/>
            <a:gdLst>
              <a:gd name="T0" fmla="*/ 43670 w 105197"/>
              <a:gd name="T1" fmla="*/ 0 h 169665"/>
              <a:gd name="T2" fmla="*/ 67090 w 105197"/>
              <a:gd name="T3" fmla="*/ 4758 h 169665"/>
              <a:gd name="T4" fmla="*/ 74967 w 105197"/>
              <a:gd name="T5" fmla="*/ 7153 h 169665"/>
              <a:gd name="T6" fmla="*/ 81200 w 105197"/>
              <a:gd name="T7" fmla="*/ 9746 h 169665"/>
              <a:gd name="T8" fmla="*/ 86335 w 105197"/>
              <a:gd name="T9" fmla="*/ 12474 h 169665"/>
              <a:gd name="T10" fmla="*/ 89759 w 105197"/>
              <a:gd name="T11" fmla="*/ 15285 h 169665"/>
              <a:gd name="T12" fmla="*/ 92041 w 105197"/>
              <a:gd name="T13" fmla="*/ 18155 h 169665"/>
              <a:gd name="T14" fmla="*/ 93562 w 105197"/>
              <a:gd name="T15" fmla="*/ 21065 h 169665"/>
              <a:gd name="T16" fmla="*/ 95557 w 105197"/>
              <a:gd name="T17" fmla="*/ 24000 h 169665"/>
              <a:gd name="T18" fmla="*/ 97867 w 105197"/>
              <a:gd name="T19" fmla="*/ 26951 h 169665"/>
              <a:gd name="T20" fmla="*/ 103935 w 105197"/>
              <a:gd name="T21" fmla="*/ 34089 h 169665"/>
              <a:gd name="T22" fmla="*/ 103453 w 105197"/>
              <a:gd name="T23" fmla="*/ 35669 h 169665"/>
              <a:gd name="T24" fmla="*/ 100302 w 105197"/>
              <a:gd name="T25" fmla="*/ 40082 h 169665"/>
              <a:gd name="T26" fmla="*/ 99069 w 105197"/>
              <a:gd name="T27" fmla="*/ 42652 h 169665"/>
              <a:gd name="T28" fmla="*/ 98249 w 105197"/>
              <a:gd name="T29" fmla="*/ 45361 h 169665"/>
              <a:gd name="T30" fmla="*/ 97700 w 105197"/>
              <a:gd name="T31" fmla="*/ 48162 h 169665"/>
              <a:gd name="T32" fmla="*/ 96355 w 105197"/>
              <a:gd name="T33" fmla="*/ 50030 h 169665"/>
              <a:gd name="T34" fmla="*/ 94478 w 105197"/>
              <a:gd name="T35" fmla="*/ 51276 h 169665"/>
              <a:gd name="T36" fmla="*/ 92246 w 105197"/>
              <a:gd name="T37" fmla="*/ 52107 h 169665"/>
              <a:gd name="T38" fmla="*/ 89778 w 105197"/>
              <a:gd name="T39" fmla="*/ 53655 h 169665"/>
              <a:gd name="T40" fmla="*/ 87153 w 105197"/>
              <a:gd name="T41" fmla="*/ 55684 h 169665"/>
              <a:gd name="T42" fmla="*/ 84422 w 105197"/>
              <a:gd name="T43" fmla="*/ 58031 h 169665"/>
              <a:gd name="T44" fmla="*/ 80641 w 105197"/>
              <a:gd name="T45" fmla="*/ 59595 h 169665"/>
              <a:gd name="T46" fmla="*/ 76160 w 105197"/>
              <a:gd name="T47" fmla="*/ 60641 h 169665"/>
              <a:gd name="T48" fmla="*/ 71211 w 105197"/>
              <a:gd name="T49" fmla="*/ 61335 h 169665"/>
              <a:gd name="T50" fmla="*/ 66931 w 105197"/>
              <a:gd name="T51" fmla="*/ 61800 h 169665"/>
              <a:gd name="T52" fmla="*/ 63100 w 105197"/>
              <a:gd name="T53" fmla="*/ 62108 h 169665"/>
              <a:gd name="T54" fmla="*/ 59563 w 105197"/>
              <a:gd name="T55" fmla="*/ 62315 h 169665"/>
              <a:gd name="T56" fmla="*/ 55246 w 105197"/>
              <a:gd name="T57" fmla="*/ 63448 h 169665"/>
              <a:gd name="T58" fmla="*/ 50406 w 105197"/>
              <a:gd name="T59" fmla="*/ 65199 h 169665"/>
              <a:gd name="T60" fmla="*/ 45220 w 105197"/>
              <a:gd name="T61" fmla="*/ 67361 h 169665"/>
              <a:gd name="T62" fmla="*/ 40782 w 105197"/>
              <a:gd name="T63" fmla="*/ 68803 h 169665"/>
              <a:gd name="T64" fmla="*/ 36844 w 105197"/>
              <a:gd name="T65" fmla="*/ 69764 h 169665"/>
              <a:gd name="T66" fmla="*/ 33238 w 105197"/>
              <a:gd name="T67" fmla="*/ 70406 h 169665"/>
              <a:gd name="T68" fmla="*/ 28872 w 105197"/>
              <a:gd name="T69" fmla="*/ 71830 h 169665"/>
              <a:gd name="T70" fmla="*/ 24002 w 105197"/>
              <a:gd name="T71" fmla="*/ 73773 h 169665"/>
              <a:gd name="T72" fmla="*/ 18794 w 105197"/>
              <a:gd name="T73" fmla="*/ 76066 h 169665"/>
              <a:gd name="T74" fmla="*/ 15322 w 105197"/>
              <a:gd name="T75" fmla="*/ 78588 h 169665"/>
              <a:gd name="T76" fmla="*/ 13008 w 105197"/>
              <a:gd name="T77" fmla="*/ 81268 h 169665"/>
              <a:gd name="T78" fmla="*/ 11465 w 105197"/>
              <a:gd name="T79" fmla="*/ 84049 h 169665"/>
              <a:gd name="T80" fmla="*/ 9456 w 105197"/>
              <a:gd name="T81" fmla="*/ 86897 h 169665"/>
              <a:gd name="T82" fmla="*/ 7136 w 105197"/>
              <a:gd name="T83" fmla="*/ 89793 h 169665"/>
              <a:gd name="T84" fmla="*/ 4609 w 105197"/>
              <a:gd name="T85" fmla="*/ 92720 h 169665"/>
              <a:gd name="T86" fmla="*/ 2924 w 105197"/>
              <a:gd name="T87" fmla="*/ 95665 h 169665"/>
              <a:gd name="T88" fmla="*/ 1803 w 105197"/>
              <a:gd name="T89" fmla="*/ 98626 h 169665"/>
              <a:gd name="T90" fmla="*/ 1054 w 105197"/>
              <a:gd name="T91" fmla="*/ 101594 h 169665"/>
              <a:gd name="T92" fmla="*/ 556 w 105197"/>
              <a:gd name="T93" fmla="*/ 104570 h 169665"/>
              <a:gd name="T94" fmla="*/ 222 w 105197"/>
              <a:gd name="T95" fmla="*/ 107547 h 169665"/>
              <a:gd name="T96" fmla="*/ 0 w 105197"/>
              <a:gd name="T97" fmla="*/ 110530 h 169665"/>
              <a:gd name="T98" fmla="*/ 834 w 105197"/>
              <a:gd name="T99" fmla="*/ 113513 h 169665"/>
              <a:gd name="T100" fmla="*/ 2366 w 105197"/>
              <a:gd name="T101" fmla="*/ 116498 h 169665"/>
              <a:gd name="T102" fmla="*/ 4371 w 105197"/>
              <a:gd name="T103" fmla="*/ 119482 h 169665"/>
              <a:gd name="T104" fmla="*/ 6688 w 105197"/>
              <a:gd name="T105" fmla="*/ 122469 h 169665"/>
              <a:gd name="T106" fmla="*/ 9213 w 105197"/>
              <a:gd name="T107" fmla="*/ 125455 h 169665"/>
              <a:gd name="T108" fmla="*/ 11875 w 105197"/>
              <a:gd name="T109" fmla="*/ 128442 h 169665"/>
              <a:gd name="T110" fmla="*/ 17448 w 105197"/>
              <a:gd name="T111" fmla="*/ 134415 h 169665"/>
              <a:gd name="T112" fmla="*/ 33697 w 105197"/>
              <a:gd name="T113" fmla="*/ 151120 h 169665"/>
              <a:gd name="T114" fmla="*/ 38003 w 105197"/>
              <a:gd name="T115" fmla="*/ 154513 h 169665"/>
              <a:gd name="T116" fmla="*/ 41851 w 105197"/>
              <a:gd name="T117" fmla="*/ 156775 h 169665"/>
              <a:gd name="T118" fmla="*/ 45399 w 105197"/>
              <a:gd name="T119" fmla="*/ 158283 h 169665"/>
              <a:gd name="T120" fmla="*/ 48744 w 105197"/>
              <a:gd name="T121" fmla="*/ 160283 h 169665"/>
              <a:gd name="T122" fmla="*/ 51954 w 105197"/>
              <a:gd name="T123" fmla="*/ 162613 h 169665"/>
              <a:gd name="T124" fmla="*/ 61315 w 105197"/>
              <a:gd name="T125" fmla="*/ 170258 h 16966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5197"/>
              <a:gd name="T190" fmla="*/ 0 h 169665"/>
              <a:gd name="T191" fmla="*/ 105197 w 105197"/>
              <a:gd name="T192" fmla="*/ 169665 h 16966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5197" h="169665">
                <a:moveTo>
                  <a:pt x="44200" y="0"/>
                </a:moveTo>
                <a:lnTo>
                  <a:pt x="67903" y="4740"/>
                </a:lnTo>
                <a:lnTo>
                  <a:pt x="75876" y="7129"/>
                </a:lnTo>
                <a:lnTo>
                  <a:pt x="82185" y="9713"/>
                </a:lnTo>
                <a:lnTo>
                  <a:pt x="87383" y="12429"/>
                </a:lnTo>
                <a:lnTo>
                  <a:pt x="90848" y="15231"/>
                </a:lnTo>
                <a:lnTo>
                  <a:pt x="93158" y="18092"/>
                </a:lnTo>
                <a:lnTo>
                  <a:pt x="94697" y="20991"/>
                </a:lnTo>
                <a:lnTo>
                  <a:pt x="96716" y="23916"/>
                </a:lnTo>
                <a:lnTo>
                  <a:pt x="99054" y="26858"/>
                </a:lnTo>
                <a:lnTo>
                  <a:pt x="105196" y="33969"/>
                </a:lnTo>
                <a:lnTo>
                  <a:pt x="104708" y="35544"/>
                </a:lnTo>
                <a:lnTo>
                  <a:pt x="101519" y="39941"/>
                </a:lnTo>
                <a:lnTo>
                  <a:pt x="100271" y="42502"/>
                </a:lnTo>
                <a:lnTo>
                  <a:pt x="99441" y="45202"/>
                </a:lnTo>
                <a:lnTo>
                  <a:pt x="98886" y="47994"/>
                </a:lnTo>
                <a:lnTo>
                  <a:pt x="97524" y="49856"/>
                </a:lnTo>
                <a:lnTo>
                  <a:pt x="95625" y="51096"/>
                </a:lnTo>
                <a:lnTo>
                  <a:pt x="93366" y="51924"/>
                </a:lnTo>
                <a:lnTo>
                  <a:pt x="90868" y="53468"/>
                </a:lnTo>
                <a:lnTo>
                  <a:pt x="88210" y="55489"/>
                </a:lnTo>
                <a:lnTo>
                  <a:pt x="85446" y="57828"/>
                </a:lnTo>
                <a:lnTo>
                  <a:pt x="81619" y="59388"/>
                </a:lnTo>
                <a:lnTo>
                  <a:pt x="77084" y="60428"/>
                </a:lnTo>
                <a:lnTo>
                  <a:pt x="72075" y="61122"/>
                </a:lnTo>
                <a:lnTo>
                  <a:pt x="67744" y="61584"/>
                </a:lnTo>
                <a:lnTo>
                  <a:pt x="63865" y="61892"/>
                </a:lnTo>
                <a:lnTo>
                  <a:pt x="60286" y="62097"/>
                </a:lnTo>
                <a:lnTo>
                  <a:pt x="55916" y="63226"/>
                </a:lnTo>
                <a:lnTo>
                  <a:pt x="51018" y="64971"/>
                </a:lnTo>
                <a:lnTo>
                  <a:pt x="45769" y="67126"/>
                </a:lnTo>
                <a:lnTo>
                  <a:pt x="41277" y="68563"/>
                </a:lnTo>
                <a:lnTo>
                  <a:pt x="37291" y="69521"/>
                </a:lnTo>
                <a:lnTo>
                  <a:pt x="33641" y="70160"/>
                </a:lnTo>
                <a:lnTo>
                  <a:pt x="29222" y="71578"/>
                </a:lnTo>
                <a:lnTo>
                  <a:pt x="24293" y="73515"/>
                </a:lnTo>
                <a:lnTo>
                  <a:pt x="19022" y="75800"/>
                </a:lnTo>
                <a:lnTo>
                  <a:pt x="15508" y="78314"/>
                </a:lnTo>
                <a:lnTo>
                  <a:pt x="13166" y="80983"/>
                </a:lnTo>
                <a:lnTo>
                  <a:pt x="11604" y="83755"/>
                </a:lnTo>
                <a:lnTo>
                  <a:pt x="9570" y="86594"/>
                </a:lnTo>
                <a:lnTo>
                  <a:pt x="7223" y="89479"/>
                </a:lnTo>
                <a:lnTo>
                  <a:pt x="4666" y="92396"/>
                </a:lnTo>
                <a:lnTo>
                  <a:pt x="2960" y="95331"/>
                </a:lnTo>
                <a:lnTo>
                  <a:pt x="1824" y="98281"/>
                </a:lnTo>
                <a:lnTo>
                  <a:pt x="1066" y="101240"/>
                </a:lnTo>
                <a:lnTo>
                  <a:pt x="562" y="104204"/>
                </a:lnTo>
                <a:lnTo>
                  <a:pt x="225" y="107172"/>
                </a:lnTo>
                <a:lnTo>
                  <a:pt x="0" y="110143"/>
                </a:lnTo>
                <a:lnTo>
                  <a:pt x="843" y="113117"/>
                </a:lnTo>
                <a:lnTo>
                  <a:pt x="2396" y="116091"/>
                </a:lnTo>
                <a:lnTo>
                  <a:pt x="4425" y="119065"/>
                </a:lnTo>
                <a:lnTo>
                  <a:pt x="6769" y="122041"/>
                </a:lnTo>
                <a:lnTo>
                  <a:pt x="9324" y="125017"/>
                </a:lnTo>
                <a:lnTo>
                  <a:pt x="12019" y="127993"/>
                </a:lnTo>
                <a:lnTo>
                  <a:pt x="17660" y="133946"/>
                </a:lnTo>
                <a:lnTo>
                  <a:pt x="34106" y="150592"/>
                </a:lnTo>
                <a:lnTo>
                  <a:pt x="38464" y="153973"/>
                </a:lnTo>
                <a:lnTo>
                  <a:pt x="42359" y="156227"/>
                </a:lnTo>
                <a:lnTo>
                  <a:pt x="45950" y="157730"/>
                </a:lnTo>
                <a:lnTo>
                  <a:pt x="49335" y="159723"/>
                </a:lnTo>
                <a:lnTo>
                  <a:pt x="52584" y="162045"/>
                </a:lnTo>
                <a:lnTo>
                  <a:pt x="62059" y="16966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0" name="SMARTInkAnnotation64"/>
          <p:cNvSpPr>
            <a:spLocks/>
          </p:cNvSpPr>
          <p:nvPr/>
        </p:nvSpPr>
        <p:spPr bwMode="auto">
          <a:xfrm>
            <a:off x="6116638" y="4652963"/>
            <a:ext cx="88900" cy="160337"/>
          </a:xfrm>
          <a:custGeom>
            <a:avLst/>
            <a:gdLst>
              <a:gd name="T0" fmla="*/ 26990 w 88469"/>
              <a:gd name="T1" fmla="*/ 0 h 160736"/>
              <a:gd name="T2" fmla="*/ 51040 w 88469"/>
              <a:gd name="T3" fmla="*/ 9412 h 160736"/>
              <a:gd name="T4" fmla="*/ 59132 w 88469"/>
              <a:gd name="T5" fmla="*/ 13167 h 160736"/>
              <a:gd name="T6" fmla="*/ 65533 w 88469"/>
              <a:gd name="T7" fmla="*/ 16657 h 160736"/>
              <a:gd name="T8" fmla="*/ 70807 w 88469"/>
              <a:gd name="T9" fmla="*/ 19968 h 160736"/>
              <a:gd name="T10" fmla="*/ 75330 w 88469"/>
              <a:gd name="T11" fmla="*/ 23160 h 160736"/>
              <a:gd name="T12" fmla="*/ 79352 w 88469"/>
              <a:gd name="T13" fmla="*/ 26273 h 160736"/>
              <a:gd name="T14" fmla="*/ 83041 w 88469"/>
              <a:gd name="T15" fmla="*/ 29334 h 160736"/>
              <a:gd name="T16" fmla="*/ 85496 w 88469"/>
              <a:gd name="T17" fmla="*/ 32358 h 160736"/>
              <a:gd name="T18" fmla="*/ 87136 w 88469"/>
              <a:gd name="T19" fmla="*/ 35361 h 160736"/>
              <a:gd name="T20" fmla="*/ 88231 w 88469"/>
              <a:gd name="T21" fmla="*/ 38346 h 160736"/>
              <a:gd name="T22" fmla="*/ 88957 w 88469"/>
              <a:gd name="T23" fmla="*/ 41321 h 160736"/>
              <a:gd name="T24" fmla="*/ 89445 w 88469"/>
              <a:gd name="T25" fmla="*/ 44290 h 160736"/>
              <a:gd name="T26" fmla="*/ 89767 w 88469"/>
              <a:gd name="T27" fmla="*/ 47253 h 160736"/>
              <a:gd name="T28" fmla="*/ 88976 w 88469"/>
              <a:gd name="T29" fmla="*/ 50214 h 160736"/>
              <a:gd name="T30" fmla="*/ 87443 w 88469"/>
              <a:gd name="T31" fmla="*/ 53172 h 160736"/>
              <a:gd name="T32" fmla="*/ 85413 w 88469"/>
              <a:gd name="T33" fmla="*/ 56129 h 160736"/>
              <a:gd name="T34" fmla="*/ 83054 w 88469"/>
              <a:gd name="T35" fmla="*/ 58101 h 160736"/>
              <a:gd name="T36" fmla="*/ 80473 w 88469"/>
              <a:gd name="T37" fmla="*/ 59415 h 160736"/>
              <a:gd name="T38" fmla="*/ 77747 w 88469"/>
              <a:gd name="T39" fmla="*/ 60292 h 160736"/>
              <a:gd name="T40" fmla="*/ 74922 w 88469"/>
              <a:gd name="T41" fmla="*/ 61860 h 160736"/>
              <a:gd name="T42" fmla="*/ 72033 w 88469"/>
              <a:gd name="T43" fmla="*/ 63892 h 160736"/>
              <a:gd name="T44" fmla="*/ 69100 w 88469"/>
              <a:gd name="T45" fmla="*/ 66230 h 160736"/>
              <a:gd name="T46" fmla="*/ 66139 w 88469"/>
              <a:gd name="T47" fmla="*/ 68773 h 160736"/>
              <a:gd name="T48" fmla="*/ 63156 w 88469"/>
              <a:gd name="T49" fmla="*/ 71454 h 160736"/>
              <a:gd name="T50" fmla="*/ 60161 w 88469"/>
              <a:gd name="T51" fmla="*/ 74226 h 160736"/>
              <a:gd name="T52" fmla="*/ 56152 w 88469"/>
              <a:gd name="T53" fmla="*/ 76075 h 160736"/>
              <a:gd name="T54" fmla="*/ 51465 w 88469"/>
              <a:gd name="T55" fmla="*/ 77307 h 160736"/>
              <a:gd name="T56" fmla="*/ 46327 w 88469"/>
              <a:gd name="T57" fmla="*/ 78129 h 160736"/>
              <a:gd name="T58" fmla="*/ 41894 w 88469"/>
              <a:gd name="T59" fmla="*/ 79661 h 160736"/>
              <a:gd name="T60" fmla="*/ 37933 w 88469"/>
              <a:gd name="T61" fmla="*/ 81667 h 160736"/>
              <a:gd name="T62" fmla="*/ 34285 w 88469"/>
              <a:gd name="T63" fmla="*/ 83989 h 160736"/>
              <a:gd name="T64" fmla="*/ 29841 w 88469"/>
              <a:gd name="T65" fmla="*/ 85537 h 160736"/>
              <a:gd name="T66" fmla="*/ 24863 w 88469"/>
              <a:gd name="T67" fmla="*/ 86569 h 160736"/>
              <a:gd name="T68" fmla="*/ 19532 w 88469"/>
              <a:gd name="T69" fmla="*/ 87258 h 160736"/>
              <a:gd name="T70" fmla="*/ 14971 w 88469"/>
              <a:gd name="T71" fmla="*/ 88701 h 160736"/>
              <a:gd name="T72" fmla="*/ 10922 w 88469"/>
              <a:gd name="T73" fmla="*/ 90648 h 160736"/>
              <a:gd name="T74" fmla="*/ 7218 w 88469"/>
              <a:gd name="T75" fmla="*/ 92932 h 160736"/>
              <a:gd name="T76" fmla="*/ 4748 w 88469"/>
              <a:gd name="T77" fmla="*/ 95438 h 160736"/>
              <a:gd name="T78" fmla="*/ 3101 w 88469"/>
              <a:gd name="T79" fmla="*/ 98094 h 160736"/>
              <a:gd name="T80" fmla="*/ 457 w 88469"/>
              <a:gd name="T81" fmla="*/ 104727 h 160736"/>
              <a:gd name="T82" fmla="*/ 96 w 88469"/>
              <a:gd name="T83" fmla="*/ 108261 h 160736"/>
              <a:gd name="T84" fmla="*/ 0 w 88469"/>
              <a:gd name="T85" fmla="*/ 110581 h 160736"/>
              <a:gd name="T86" fmla="*/ 944 w 88469"/>
              <a:gd name="T87" fmla="*/ 113115 h 160736"/>
              <a:gd name="T88" fmla="*/ 2576 w 88469"/>
              <a:gd name="T89" fmla="*/ 115787 h 160736"/>
              <a:gd name="T90" fmla="*/ 4675 w 88469"/>
              <a:gd name="T91" fmla="*/ 118554 h 160736"/>
              <a:gd name="T92" fmla="*/ 6072 w 88469"/>
              <a:gd name="T93" fmla="*/ 121383 h 160736"/>
              <a:gd name="T94" fmla="*/ 7005 w 88469"/>
              <a:gd name="T95" fmla="*/ 124254 h 160736"/>
              <a:gd name="T96" fmla="*/ 7626 w 88469"/>
              <a:gd name="T97" fmla="*/ 127154 h 160736"/>
              <a:gd name="T98" fmla="*/ 9047 w 88469"/>
              <a:gd name="T99" fmla="*/ 131055 h 160736"/>
              <a:gd name="T100" fmla="*/ 11000 w 88469"/>
              <a:gd name="T101" fmla="*/ 135626 h 160736"/>
              <a:gd name="T102" fmla="*/ 13311 w 88469"/>
              <a:gd name="T103" fmla="*/ 140643 h 160736"/>
              <a:gd name="T104" fmla="*/ 15857 w 88469"/>
              <a:gd name="T105" fmla="*/ 143989 h 160736"/>
              <a:gd name="T106" fmla="*/ 18560 w 88469"/>
              <a:gd name="T107" fmla="*/ 146217 h 160736"/>
              <a:gd name="T108" fmla="*/ 21371 w 88469"/>
              <a:gd name="T109" fmla="*/ 147704 h 160736"/>
              <a:gd name="T110" fmla="*/ 24250 w 88469"/>
              <a:gd name="T111" fmla="*/ 149682 h 160736"/>
              <a:gd name="T112" fmla="*/ 27177 w 88469"/>
              <a:gd name="T113" fmla="*/ 151983 h 160736"/>
              <a:gd name="T114" fmla="*/ 36051 w 88469"/>
              <a:gd name="T115" fmla="*/ 159541 h 1607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8469"/>
              <a:gd name="T175" fmla="*/ 0 h 160736"/>
              <a:gd name="T176" fmla="*/ 88469 w 88469"/>
              <a:gd name="T177" fmla="*/ 160736 h 1607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8469" h="160736">
                <a:moveTo>
                  <a:pt x="26599" y="0"/>
                </a:moveTo>
                <a:lnTo>
                  <a:pt x="50302" y="9482"/>
                </a:lnTo>
                <a:lnTo>
                  <a:pt x="58276" y="13266"/>
                </a:lnTo>
                <a:lnTo>
                  <a:pt x="64584" y="16782"/>
                </a:lnTo>
                <a:lnTo>
                  <a:pt x="69782" y="20118"/>
                </a:lnTo>
                <a:lnTo>
                  <a:pt x="74240" y="23334"/>
                </a:lnTo>
                <a:lnTo>
                  <a:pt x="78203" y="26470"/>
                </a:lnTo>
                <a:lnTo>
                  <a:pt x="81838" y="29553"/>
                </a:lnTo>
                <a:lnTo>
                  <a:pt x="84260" y="32601"/>
                </a:lnTo>
                <a:lnTo>
                  <a:pt x="85876" y="35625"/>
                </a:lnTo>
                <a:lnTo>
                  <a:pt x="86953" y="38633"/>
                </a:lnTo>
                <a:lnTo>
                  <a:pt x="87670" y="41630"/>
                </a:lnTo>
                <a:lnTo>
                  <a:pt x="88150" y="44621"/>
                </a:lnTo>
                <a:lnTo>
                  <a:pt x="88468" y="47607"/>
                </a:lnTo>
                <a:lnTo>
                  <a:pt x="87689" y="50590"/>
                </a:lnTo>
                <a:lnTo>
                  <a:pt x="86177" y="53570"/>
                </a:lnTo>
                <a:lnTo>
                  <a:pt x="84177" y="56549"/>
                </a:lnTo>
                <a:lnTo>
                  <a:pt x="81851" y="58536"/>
                </a:lnTo>
                <a:lnTo>
                  <a:pt x="79309" y="59860"/>
                </a:lnTo>
                <a:lnTo>
                  <a:pt x="76622" y="60743"/>
                </a:lnTo>
                <a:lnTo>
                  <a:pt x="73838" y="62323"/>
                </a:lnTo>
                <a:lnTo>
                  <a:pt x="70990" y="64370"/>
                </a:lnTo>
                <a:lnTo>
                  <a:pt x="68100" y="66726"/>
                </a:lnTo>
                <a:lnTo>
                  <a:pt x="65181" y="69288"/>
                </a:lnTo>
                <a:lnTo>
                  <a:pt x="62242" y="71989"/>
                </a:lnTo>
                <a:lnTo>
                  <a:pt x="59290" y="74782"/>
                </a:lnTo>
                <a:lnTo>
                  <a:pt x="55339" y="76644"/>
                </a:lnTo>
                <a:lnTo>
                  <a:pt x="50720" y="77885"/>
                </a:lnTo>
                <a:lnTo>
                  <a:pt x="45656" y="78713"/>
                </a:lnTo>
                <a:lnTo>
                  <a:pt x="41288" y="80257"/>
                </a:lnTo>
                <a:lnTo>
                  <a:pt x="37384" y="82278"/>
                </a:lnTo>
                <a:lnTo>
                  <a:pt x="33789" y="84618"/>
                </a:lnTo>
                <a:lnTo>
                  <a:pt x="29409" y="86177"/>
                </a:lnTo>
                <a:lnTo>
                  <a:pt x="24503" y="87217"/>
                </a:lnTo>
                <a:lnTo>
                  <a:pt x="19249" y="87911"/>
                </a:lnTo>
                <a:lnTo>
                  <a:pt x="14754" y="89365"/>
                </a:lnTo>
                <a:lnTo>
                  <a:pt x="10764" y="91327"/>
                </a:lnTo>
                <a:lnTo>
                  <a:pt x="7113" y="93627"/>
                </a:lnTo>
                <a:lnTo>
                  <a:pt x="4679" y="96152"/>
                </a:lnTo>
                <a:lnTo>
                  <a:pt x="3056" y="98828"/>
                </a:lnTo>
                <a:lnTo>
                  <a:pt x="451" y="105511"/>
                </a:lnTo>
                <a:lnTo>
                  <a:pt x="96" y="109071"/>
                </a:lnTo>
                <a:lnTo>
                  <a:pt x="0" y="111409"/>
                </a:lnTo>
                <a:lnTo>
                  <a:pt x="929" y="113961"/>
                </a:lnTo>
                <a:lnTo>
                  <a:pt x="2540" y="116654"/>
                </a:lnTo>
                <a:lnTo>
                  <a:pt x="4607" y="119441"/>
                </a:lnTo>
                <a:lnTo>
                  <a:pt x="5985" y="122292"/>
                </a:lnTo>
                <a:lnTo>
                  <a:pt x="6903" y="125184"/>
                </a:lnTo>
                <a:lnTo>
                  <a:pt x="7515" y="128105"/>
                </a:lnTo>
                <a:lnTo>
                  <a:pt x="8916" y="132036"/>
                </a:lnTo>
                <a:lnTo>
                  <a:pt x="10841" y="136641"/>
                </a:lnTo>
                <a:lnTo>
                  <a:pt x="13118" y="141696"/>
                </a:lnTo>
                <a:lnTo>
                  <a:pt x="15627" y="145066"/>
                </a:lnTo>
                <a:lnTo>
                  <a:pt x="18291" y="147312"/>
                </a:lnTo>
                <a:lnTo>
                  <a:pt x="21061" y="148809"/>
                </a:lnTo>
                <a:lnTo>
                  <a:pt x="23899" y="150801"/>
                </a:lnTo>
                <a:lnTo>
                  <a:pt x="26784" y="153120"/>
                </a:lnTo>
                <a:lnTo>
                  <a:pt x="35529" y="16073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1" name="SMARTInkAnnotation65"/>
          <p:cNvSpPr>
            <a:spLocks/>
          </p:cNvSpPr>
          <p:nvPr/>
        </p:nvSpPr>
        <p:spPr bwMode="auto">
          <a:xfrm>
            <a:off x="6249988" y="4813300"/>
            <a:ext cx="53975" cy="34925"/>
          </a:xfrm>
          <a:custGeom>
            <a:avLst/>
            <a:gdLst>
              <a:gd name="T0" fmla="*/ 0 w 53579"/>
              <a:gd name="T1" fmla="*/ 0 h 35719"/>
              <a:gd name="T2" fmla="*/ 24232 w 53579"/>
              <a:gd name="T3" fmla="*/ 13294 h 35719"/>
              <a:gd name="T4" fmla="*/ 32385 w 53579"/>
              <a:gd name="T5" fmla="*/ 18138 h 35719"/>
              <a:gd name="T6" fmla="*/ 38835 w 53579"/>
              <a:gd name="T7" fmla="*/ 22294 h 35719"/>
              <a:gd name="T8" fmla="*/ 54775 w 53579"/>
              <a:gd name="T9" fmla="*/ 33389 h 357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579"/>
              <a:gd name="T16" fmla="*/ 0 h 35719"/>
              <a:gd name="T17" fmla="*/ 53579 w 53579"/>
              <a:gd name="T18" fmla="*/ 35719 h 357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579" h="35719">
                <a:moveTo>
                  <a:pt x="0" y="0"/>
                </a:moveTo>
                <a:lnTo>
                  <a:pt x="23703" y="14221"/>
                </a:lnTo>
                <a:lnTo>
                  <a:pt x="31677" y="19403"/>
                </a:lnTo>
                <a:lnTo>
                  <a:pt x="37986" y="23849"/>
                </a:lnTo>
                <a:lnTo>
                  <a:pt x="53578" y="3571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2" name="SMARTInkAnnotation66"/>
          <p:cNvSpPr>
            <a:spLocks/>
          </p:cNvSpPr>
          <p:nvPr/>
        </p:nvSpPr>
        <p:spPr bwMode="auto">
          <a:xfrm>
            <a:off x="6354763" y="4840288"/>
            <a:ext cx="117475" cy="150812"/>
          </a:xfrm>
          <a:custGeom>
            <a:avLst/>
            <a:gdLst>
              <a:gd name="T0" fmla="*/ 30001 w 118417"/>
              <a:gd name="T1" fmla="*/ 0 h 151806"/>
              <a:gd name="T2" fmla="*/ 67026 w 118417"/>
              <a:gd name="T3" fmla="*/ 9296 h 151806"/>
              <a:gd name="T4" fmla="*/ 78900 w 118417"/>
              <a:gd name="T5" fmla="*/ 13007 h 151806"/>
              <a:gd name="T6" fmla="*/ 87787 w 118417"/>
              <a:gd name="T7" fmla="*/ 16454 h 151806"/>
              <a:gd name="T8" fmla="*/ 94680 w 118417"/>
              <a:gd name="T9" fmla="*/ 19724 h 151806"/>
              <a:gd name="T10" fmla="*/ 99275 w 118417"/>
              <a:gd name="T11" fmla="*/ 22877 h 151806"/>
              <a:gd name="T12" fmla="*/ 102337 w 118417"/>
              <a:gd name="T13" fmla="*/ 25953 h 151806"/>
              <a:gd name="T14" fmla="*/ 104380 w 118417"/>
              <a:gd name="T15" fmla="*/ 28976 h 151806"/>
              <a:gd name="T16" fmla="*/ 106710 w 118417"/>
              <a:gd name="T17" fmla="*/ 30991 h 151806"/>
              <a:gd name="T18" fmla="*/ 109232 w 118417"/>
              <a:gd name="T19" fmla="*/ 32334 h 151806"/>
              <a:gd name="T20" fmla="*/ 115613 w 118417"/>
              <a:gd name="T21" fmla="*/ 34491 h 151806"/>
              <a:gd name="T22" fmla="*/ 115167 w 118417"/>
              <a:gd name="T23" fmla="*/ 35641 h 151806"/>
              <a:gd name="T24" fmla="*/ 112089 w 118417"/>
              <a:gd name="T25" fmla="*/ 39513 h 151806"/>
              <a:gd name="T26" fmla="*/ 109539 w 118417"/>
              <a:gd name="T27" fmla="*/ 42514 h 151806"/>
              <a:gd name="T28" fmla="*/ 107242 w 118417"/>
              <a:gd name="T29" fmla="*/ 43908 h 151806"/>
              <a:gd name="T30" fmla="*/ 103775 w 118417"/>
              <a:gd name="T31" fmla="*/ 45810 h 151806"/>
              <a:gd name="T32" fmla="*/ 99527 w 118417"/>
              <a:gd name="T33" fmla="*/ 48050 h 151806"/>
              <a:gd name="T34" fmla="*/ 95724 w 118417"/>
              <a:gd name="T35" fmla="*/ 49544 h 151806"/>
              <a:gd name="T36" fmla="*/ 92222 w 118417"/>
              <a:gd name="T37" fmla="*/ 50540 h 151806"/>
              <a:gd name="T38" fmla="*/ 88917 w 118417"/>
              <a:gd name="T39" fmla="*/ 51205 h 151806"/>
              <a:gd name="T40" fmla="*/ 84778 w 118417"/>
              <a:gd name="T41" fmla="*/ 51647 h 151806"/>
              <a:gd name="T42" fmla="*/ 80081 w 118417"/>
              <a:gd name="T43" fmla="*/ 51942 h 151806"/>
              <a:gd name="T44" fmla="*/ 75012 w 118417"/>
              <a:gd name="T45" fmla="*/ 52139 h 151806"/>
              <a:gd name="T46" fmla="*/ 69695 w 118417"/>
              <a:gd name="T47" fmla="*/ 53243 h 151806"/>
              <a:gd name="T48" fmla="*/ 64213 w 118417"/>
              <a:gd name="T49" fmla="*/ 54951 h 151806"/>
              <a:gd name="T50" fmla="*/ 58620 w 118417"/>
              <a:gd name="T51" fmla="*/ 57063 h 151806"/>
              <a:gd name="T52" fmla="*/ 52955 w 118417"/>
              <a:gd name="T53" fmla="*/ 58472 h 151806"/>
              <a:gd name="T54" fmla="*/ 47241 w 118417"/>
              <a:gd name="T55" fmla="*/ 59410 h 151806"/>
              <a:gd name="T56" fmla="*/ 41494 w 118417"/>
              <a:gd name="T57" fmla="*/ 60036 h 151806"/>
              <a:gd name="T58" fmla="*/ 36694 w 118417"/>
              <a:gd name="T59" fmla="*/ 61426 h 151806"/>
              <a:gd name="T60" fmla="*/ 32526 w 118417"/>
              <a:gd name="T61" fmla="*/ 63326 h 151806"/>
              <a:gd name="T62" fmla="*/ 28777 w 118417"/>
              <a:gd name="T63" fmla="*/ 65565 h 151806"/>
              <a:gd name="T64" fmla="*/ 25310 w 118417"/>
              <a:gd name="T65" fmla="*/ 68031 h 151806"/>
              <a:gd name="T66" fmla="*/ 22030 w 118417"/>
              <a:gd name="T67" fmla="*/ 70646 h 151806"/>
              <a:gd name="T68" fmla="*/ 18874 w 118417"/>
              <a:gd name="T69" fmla="*/ 73364 h 151806"/>
              <a:gd name="T70" fmla="*/ 15802 w 118417"/>
              <a:gd name="T71" fmla="*/ 75176 h 151806"/>
              <a:gd name="T72" fmla="*/ 12785 w 118417"/>
              <a:gd name="T73" fmla="*/ 76383 h 151806"/>
              <a:gd name="T74" fmla="*/ 9805 w 118417"/>
              <a:gd name="T75" fmla="*/ 77189 h 151806"/>
              <a:gd name="T76" fmla="*/ 6850 w 118417"/>
              <a:gd name="T77" fmla="*/ 78697 h 151806"/>
              <a:gd name="T78" fmla="*/ 3912 w 118417"/>
              <a:gd name="T79" fmla="*/ 80677 h 151806"/>
              <a:gd name="T80" fmla="*/ 983 w 118417"/>
              <a:gd name="T81" fmla="*/ 82970 h 151806"/>
              <a:gd name="T82" fmla="*/ 0 w 118417"/>
              <a:gd name="T83" fmla="*/ 86443 h 151806"/>
              <a:gd name="T84" fmla="*/ 312 w 118417"/>
              <a:gd name="T85" fmla="*/ 90704 h 151806"/>
              <a:gd name="T86" fmla="*/ 1491 w 118417"/>
              <a:gd name="T87" fmla="*/ 95491 h 151806"/>
              <a:gd name="T88" fmla="*/ 2275 w 118417"/>
              <a:gd name="T89" fmla="*/ 99655 h 151806"/>
              <a:gd name="T90" fmla="*/ 2799 w 118417"/>
              <a:gd name="T91" fmla="*/ 103403 h 151806"/>
              <a:gd name="T92" fmla="*/ 3149 w 118417"/>
              <a:gd name="T93" fmla="*/ 106877 h 151806"/>
              <a:gd name="T94" fmla="*/ 4350 w 118417"/>
              <a:gd name="T95" fmla="*/ 110164 h 151806"/>
              <a:gd name="T96" fmla="*/ 6119 w 118417"/>
              <a:gd name="T97" fmla="*/ 113328 h 151806"/>
              <a:gd name="T98" fmla="*/ 8267 w 118417"/>
              <a:gd name="T99" fmla="*/ 116412 h 151806"/>
              <a:gd name="T100" fmla="*/ 10667 w 118417"/>
              <a:gd name="T101" fmla="*/ 119439 h 151806"/>
              <a:gd name="T102" fmla="*/ 13237 w 118417"/>
              <a:gd name="T103" fmla="*/ 122429 h 151806"/>
              <a:gd name="T104" fmla="*/ 15918 w 118417"/>
              <a:gd name="T105" fmla="*/ 125398 h 151806"/>
              <a:gd name="T106" fmla="*/ 24064 w 118417"/>
              <a:gd name="T107" fmla="*/ 133882 h 151806"/>
              <a:gd name="T108" fmla="*/ 38719 w 118417"/>
              <a:gd name="T109" fmla="*/ 148843 h 15180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18417"/>
              <a:gd name="T166" fmla="*/ 0 h 151806"/>
              <a:gd name="T167" fmla="*/ 118417 w 118417"/>
              <a:gd name="T168" fmla="*/ 151806 h 15180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18417" h="151806">
                <a:moveTo>
                  <a:pt x="30728" y="0"/>
                </a:moveTo>
                <a:lnTo>
                  <a:pt x="68651" y="9481"/>
                </a:lnTo>
                <a:lnTo>
                  <a:pt x="80814" y="13266"/>
                </a:lnTo>
                <a:lnTo>
                  <a:pt x="89916" y="16781"/>
                </a:lnTo>
                <a:lnTo>
                  <a:pt x="96975" y="20117"/>
                </a:lnTo>
                <a:lnTo>
                  <a:pt x="101682" y="23333"/>
                </a:lnTo>
                <a:lnTo>
                  <a:pt x="104819" y="26469"/>
                </a:lnTo>
                <a:lnTo>
                  <a:pt x="106911" y="29553"/>
                </a:lnTo>
                <a:lnTo>
                  <a:pt x="109298" y="31608"/>
                </a:lnTo>
                <a:lnTo>
                  <a:pt x="111881" y="32978"/>
                </a:lnTo>
                <a:lnTo>
                  <a:pt x="118416" y="35177"/>
                </a:lnTo>
                <a:lnTo>
                  <a:pt x="117959" y="36350"/>
                </a:lnTo>
                <a:lnTo>
                  <a:pt x="114807" y="40299"/>
                </a:lnTo>
                <a:lnTo>
                  <a:pt x="112194" y="43360"/>
                </a:lnTo>
                <a:lnTo>
                  <a:pt x="109843" y="44781"/>
                </a:lnTo>
                <a:lnTo>
                  <a:pt x="106292" y="46722"/>
                </a:lnTo>
                <a:lnTo>
                  <a:pt x="101940" y="49007"/>
                </a:lnTo>
                <a:lnTo>
                  <a:pt x="98046" y="50531"/>
                </a:lnTo>
                <a:lnTo>
                  <a:pt x="94458" y="51546"/>
                </a:lnTo>
                <a:lnTo>
                  <a:pt x="91073" y="52224"/>
                </a:lnTo>
                <a:lnTo>
                  <a:pt x="86834" y="52675"/>
                </a:lnTo>
                <a:lnTo>
                  <a:pt x="82022" y="52976"/>
                </a:lnTo>
                <a:lnTo>
                  <a:pt x="76830" y="53177"/>
                </a:lnTo>
                <a:lnTo>
                  <a:pt x="71385" y="54303"/>
                </a:lnTo>
                <a:lnTo>
                  <a:pt x="65770" y="56045"/>
                </a:lnTo>
                <a:lnTo>
                  <a:pt x="60042" y="58199"/>
                </a:lnTo>
                <a:lnTo>
                  <a:pt x="54239" y="59635"/>
                </a:lnTo>
                <a:lnTo>
                  <a:pt x="48387" y="60593"/>
                </a:lnTo>
                <a:lnTo>
                  <a:pt x="42500" y="61231"/>
                </a:lnTo>
                <a:lnTo>
                  <a:pt x="37584" y="62649"/>
                </a:lnTo>
                <a:lnTo>
                  <a:pt x="33315" y="64586"/>
                </a:lnTo>
                <a:lnTo>
                  <a:pt x="29475" y="66870"/>
                </a:lnTo>
                <a:lnTo>
                  <a:pt x="25924" y="69384"/>
                </a:lnTo>
                <a:lnTo>
                  <a:pt x="22564" y="72053"/>
                </a:lnTo>
                <a:lnTo>
                  <a:pt x="19332" y="74825"/>
                </a:lnTo>
                <a:lnTo>
                  <a:pt x="16186" y="76672"/>
                </a:lnTo>
                <a:lnTo>
                  <a:pt x="13095" y="77903"/>
                </a:lnTo>
                <a:lnTo>
                  <a:pt x="10043" y="78725"/>
                </a:lnTo>
                <a:lnTo>
                  <a:pt x="7016" y="80264"/>
                </a:lnTo>
                <a:lnTo>
                  <a:pt x="4007" y="82283"/>
                </a:lnTo>
                <a:lnTo>
                  <a:pt x="1007" y="84621"/>
                </a:lnTo>
                <a:lnTo>
                  <a:pt x="0" y="88164"/>
                </a:lnTo>
                <a:lnTo>
                  <a:pt x="321" y="92510"/>
                </a:lnTo>
                <a:lnTo>
                  <a:pt x="1527" y="97392"/>
                </a:lnTo>
                <a:lnTo>
                  <a:pt x="2330" y="101639"/>
                </a:lnTo>
                <a:lnTo>
                  <a:pt x="2867" y="105462"/>
                </a:lnTo>
                <a:lnTo>
                  <a:pt x="3225" y="109004"/>
                </a:lnTo>
                <a:lnTo>
                  <a:pt x="4455" y="112357"/>
                </a:lnTo>
                <a:lnTo>
                  <a:pt x="6267" y="115584"/>
                </a:lnTo>
                <a:lnTo>
                  <a:pt x="8467" y="118728"/>
                </a:lnTo>
                <a:lnTo>
                  <a:pt x="10926" y="121816"/>
                </a:lnTo>
                <a:lnTo>
                  <a:pt x="13558" y="124866"/>
                </a:lnTo>
                <a:lnTo>
                  <a:pt x="16305" y="127893"/>
                </a:lnTo>
                <a:lnTo>
                  <a:pt x="24648" y="136546"/>
                </a:lnTo>
                <a:lnTo>
                  <a:pt x="39657" y="15180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3" name="SMARTInkAnnotation67"/>
          <p:cNvSpPr>
            <a:spLocks/>
          </p:cNvSpPr>
          <p:nvPr/>
        </p:nvSpPr>
        <p:spPr bwMode="auto">
          <a:xfrm>
            <a:off x="6484938" y="4929188"/>
            <a:ext cx="147637" cy="150812"/>
          </a:xfrm>
          <a:custGeom>
            <a:avLst/>
            <a:gdLst>
              <a:gd name="T0" fmla="*/ 88160 w 148428"/>
              <a:gd name="T1" fmla="*/ 18563 h 150400"/>
              <a:gd name="T2" fmla="*/ 109084 w 148428"/>
              <a:gd name="T3" fmla="*/ 25923 h 150400"/>
              <a:gd name="T4" fmla="*/ 121640 w 148428"/>
              <a:gd name="T5" fmla="*/ 31528 h 150400"/>
              <a:gd name="T6" fmla="*/ 136273 w 148428"/>
              <a:gd name="T7" fmla="*/ 35423 h 150400"/>
              <a:gd name="T8" fmla="*/ 146066 w 148428"/>
              <a:gd name="T9" fmla="*/ 43712 h 150400"/>
              <a:gd name="T10" fmla="*/ 141180 w 148428"/>
              <a:gd name="T11" fmla="*/ 44759 h 150400"/>
              <a:gd name="T12" fmla="*/ 136597 w 148428"/>
              <a:gd name="T13" fmla="*/ 47633 h 150400"/>
              <a:gd name="T14" fmla="*/ 131915 w 148428"/>
              <a:gd name="T15" fmla="*/ 51181 h 150400"/>
              <a:gd name="T16" fmla="*/ 126580 w 148428"/>
              <a:gd name="T17" fmla="*/ 52758 h 150400"/>
              <a:gd name="T18" fmla="*/ 118351 w 148428"/>
              <a:gd name="T19" fmla="*/ 53459 h 150400"/>
              <a:gd name="T20" fmla="*/ 79968 w 148428"/>
              <a:gd name="T21" fmla="*/ 53986 h 150400"/>
              <a:gd name="T22" fmla="*/ 68341 w 148428"/>
              <a:gd name="T23" fmla="*/ 56672 h 150400"/>
              <a:gd name="T24" fmla="*/ 56664 w 148428"/>
              <a:gd name="T25" fmla="*/ 60201 h 150400"/>
              <a:gd name="T26" fmla="*/ 44965 w 148428"/>
              <a:gd name="T27" fmla="*/ 61769 h 150400"/>
              <a:gd name="T28" fmla="*/ 33257 w 148428"/>
              <a:gd name="T29" fmla="*/ 65133 h 150400"/>
              <a:gd name="T30" fmla="*/ 22520 w 148428"/>
              <a:gd name="T31" fmla="*/ 69963 h 150400"/>
              <a:gd name="T32" fmla="*/ 14493 w 148428"/>
              <a:gd name="T33" fmla="*/ 75444 h 150400"/>
              <a:gd name="T34" fmla="*/ 7671 w 148428"/>
              <a:gd name="T35" fmla="*/ 81215 h 150400"/>
              <a:gd name="T36" fmla="*/ 2360 w 148428"/>
              <a:gd name="T37" fmla="*/ 87114 h 150400"/>
              <a:gd name="T38" fmla="*/ 0 w 148428"/>
              <a:gd name="T39" fmla="*/ 93070 h 150400"/>
              <a:gd name="T40" fmla="*/ 1556 w 148428"/>
              <a:gd name="T41" fmla="*/ 99052 h 150400"/>
              <a:gd name="T42" fmla="*/ 4525 w 148428"/>
              <a:gd name="T43" fmla="*/ 106045 h 150400"/>
              <a:gd name="T44" fmla="*/ 5845 w 148428"/>
              <a:gd name="T45" fmla="*/ 115823 h 150400"/>
              <a:gd name="T46" fmla="*/ 9035 w 148428"/>
              <a:gd name="T47" fmla="*/ 124170 h 150400"/>
              <a:gd name="T48" fmla="*/ 13708 w 148428"/>
              <a:gd name="T49" fmla="*/ 131214 h 150400"/>
              <a:gd name="T50" fmla="*/ 19039 w 148428"/>
              <a:gd name="T51" fmla="*/ 137679 h 150400"/>
              <a:gd name="T52" fmla="*/ 24662 w 148428"/>
              <a:gd name="T53" fmla="*/ 141220 h 150400"/>
              <a:gd name="T54" fmla="*/ 30417 w 148428"/>
              <a:gd name="T55" fmla="*/ 143794 h 150400"/>
              <a:gd name="T56" fmla="*/ 36230 w 148428"/>
              <a:gd name="T57" fmla="*/ 148272 h 150400"/>
              <a:gd name="T58" fmla="*/ 42066 w 148428"/>
              <a:gd name="T59" fmla="*/ 150930 h 150400"/>
              <a:gd name="T60" fmla="*/ 47917 w 148428"/>
              <a:gd name="T61" fmla="*/ 151111 h 150400"/>
              <a:gd name="T62" fmla="*/ 53771 w 148428"/>
              <a:gd name="T63" fmla="*/ 147857 h 150400"/>
              <a:gd name="T64" fmla="*/ 59628 w 148428"/>
              <a:gd name="T65" fmla="*/ 143076 h 150400"/>
              <a:gd name="T66" fmla="*/ 64509 w 148428"/>
              <a:gd name="T67" fmla="*/ 137616 h 150400"/>
              <a:gd name="T68" fmla="*/ 66678 w 148428"/>
              <a:gd name="T69" fmla="*/ 131854 h 150400"/>
              <a:gd name="T70" fmla="*/ 70248 w 148428"/>
              <a:gd name="T71" fmla="*/ 123292 h 150400"/>
              <a:gd name="T72" fmla="*/ 74111 w 148428"/>
              <a:gd name="T73" fmla="*/ 113818 h 150400"/>
              <a:gd name="T74" fmla="*/ 75828 w 148428"/>
              <a:gd name="T75" fmla="*/ 106273 h 150400"/>
              <a:gd name="T76" fmla="*/ 76590 w 148428"/>
              <a:gd name="T77" fmla="*/ 96917 h 150400"/>
              <a:gd name="T78" fmla="*/ 77020 w 148428"/>
              <a:gd name="T79" fmla="*/ 80402 h 150400"/>
              <a:gd name="T80" fmla="*/ 76144 w 148428"/>
              <a:gd name="T81" fmla="*/ 68746 h 150400"/>
              <a:gd name="T82" fmla="*/ 72500 w 148428"/>
              <a:gd name="T83" fmla="*/ 56897 h 150400"/>
              <a:gd name="T84" fmla="*/ 67627 w 148428"/>
              <a:gd name="T85" fmla="*/ 44961 h 150400"/>
              <a:gd name="T86" fmla="*/ 62206 w 148428"/>
              <a:gd name="T87" fmla="*/ 33988 h 150400"/>
              <a:gd name="T88" fmla="*/ 56541 w 148428"/>
              <a:gd name="T89" fmla="*/ 25775 h 150400"/>
              <a:gd name="T90" fmla="*/ 50769 w 148428"/>
              <a:gd name="T91" fmla="*/ 18791 h 150400"/>
              <a:gd name="T92" fmla="*/ 45925 w 148428"/>
              <a:gd name="T93" fmla="*/ 12355 h 150400"/>
              <a:gd name="T94" fmla="*/ 42051 w 148428"/>
              <a:gd name="T95" fmla="*/ 0 h 1504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48428"/>
              <a:gd name="T145" fmla="*/ 0 h 150400"/>
              <a:gd name="T146" fmla="*/ 148428 w 148428"/>
              <a:gd name="T147" fmla="*/ 150400 h 15040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48428" h="150400">
                <a:moveTo>
                  <a:pt x="51660" y="8930"/>
                </a:moveTo>
                <a:lnTo>
                  <a:pt x="89584" y="18411"/>
                </a:lnTo>
                <a:lnTo>
                  <a:pt x="101747" y="22195"/>
                </a:lnTo>
                <a:lnTo>
                  <a:pt x="110847" y="25711"/>
                </a:lnTo>
                <a:lnTo>
                  <a:pt x="117907" y="29047"/>
                </a:lnTo>
                <a:lnTo>
                  <a:pt x="123606" y="31270"/>
                </a:lnTo>
                <a:lnTo>
                  <a:pt x="128397" y="32753"/>
                </a:lnTo>
                <a:lnTo>
                  <a:pt x="138475" y="35133"/>
                </a:lnTo>
                <a:lnTo>
                  <a:pt x="142500" y="38105"/>
                </a:lnTo>
                <a:lnTo>
                  <a:pt x="148427" y="43355"/>
                </a:lnTo>
                <a:lnTo>
                  <a:pt x="147922" y="43787"/>
                </a:lnTo>
                <a:lnTo>
                  <a:pt x="143461" y="44393"/>
                </a:lnTo>
                <a:lnTo>
                  <a:pt x="142069" y="44535"/>
                </a:lnTo>
                <a:lnTo>
                  <a:pt x="138805" y="47244"/>
                </a:lnTo>
                <a:lnTo>
                  <a:pt x="136547" y="49355"/>
                </a:lnTo>
                <a:lnTo>
                  <a:pt x="134047" y="50763"/>
                </a:lnTo>
                <a:lnTo>
                  <a:pt x="131389" y="51701"/>
                </a:lnTo>
                <a:lnTo>
                  <a:pt x="128625" y="52327"/>
                </a:lnTo>
                <a:lnTo>
                  <a:pt x="124798" y="52744"/>
                </a:lnTo>
                <a:lnTo>
                  <a:pt x="120263" y="53022"/>
                </a:lnTo>
                <a:lnTo>
                  <a:pt x="109931" y="53330"/>
                </a:lnTo>
                <a:lnTo>
                  <a:pt x="81260" y="53545"/>
                </a:lnTo>
                <a:lnTo>
                  <a:pt x="75362" y="54549"/>
                </a:lnTo>
                <a:lnTo>
                  <a:pt x="69445" y="56209"/>
                </a:lnTo>
                <a:lnTo>
                  <a:pt x="63517" y="58309"/>
                </a:lnTo>
                <a:lnTo>
                  <a:pt x="57580" y="59709"/>
                </a:lnTo>
                <a:lnTo>
                  <a:pt x="51639" y="60642"/>
                </a:lnTo>
                <a:lnTo>
                  <a:pt x="45692" y="61264"/>
                </a:lnTo>
                <a:lnTo>
                  <a:pt x="39744" y="62671"/>
                </a:lnTo>
                <a:lnTo>
                  <a:pt x="33794" y="64601"/>
                </a:lnTo>
                <a:lnTo>
                  <a:pt x="27843" y="66880"/>
                </a:lnTo>
                <a:lnTo>
                  <a:pt x="22884" y="69391"/>
                </a:lnTo>
                <a:lnTo>
                  <a:pt x="18586" y="72058"/>
                </a:lnTo>
                <a:lnTo>
                  <a:pt x="14727" y="74827"/>
                </a:lnTo>
                <a:lnTo>
                  <a:pt x="11163" y="77666"/>
                </a:lnTo>
                <a:lnTo>
                  <a:pt x="7795" y="80551"/>
                </a:lnTo>
                <a:lnTo>
                  <a:pt x="4558" y="83466"/>
                </a:lnTo>
                <a:lnTo>
                  <a:pt x="2399" y="86402"/>
                </a:lnTo>
                <a:lnTo>
                  <a:pt x="960" y="89351"/>
                </a:lnTo>
                <a:lnTo>
                  <a:pt x="0" y="92309"/>
                </a:lnTo>
                <a:lnTo>
                  <a:pt x="353" y="95274"/>
                </a:lnTo>
                <a:lnTo>
                  <a:pt x="1580" y="98242"/>
                </a:lnTo>
                <a:lnTo>
                  <a:pt x="3391" y="101214"/>
                </a:lnTo>
                <a:lnTo>
                  <a:pt x="4598" y="105178"/>
                </a:lnTo>
                <a:lnTo>
                  <a:pt x="5402" y="109807"/>
                </a:lnTo>
                <a:lnTo>
                  <a:pt x="5939" y="114876"/>
                </a:lnTo>
                <a:lnTo>
                  <a:pt x="7288" y="119248"/>
                </a:lnTo>
                <a:lnTo>
                  <a:pt x="9181" y="123156"/>
                </a:lnTo>
                <a:lnTo>
                  <a:pt x="11434" y="126752"/>
                </a:lnTo>
                <a:lnTo>
                  <a:pt x="13929" y="130142"/>
                </a:lnTo>
                <a:lnTo>
                  <a:pt x="16584" y="133394"/>
                </a:lnTo>
                <a:lnTo>
                  <a:pt x="19347" y="136554"/>
                </a:lnTo>
                <a:lnTo>
                  <a:pt x="22181" y="138661"/>
                </a:lnTo>
                <a:lnTo>
                  <a:pt x="25061" y="140065"/>
                </a:lnTo>
                <a:lnTo>
                  <a:pt x="27974" y="141002"/>
                </a:lnTo>
                <a:lnTo>
                  <a:pt x="30909" y="142618"/>
                </a:lnTo>
                <a:lnTo>
                  <a:pt x="33857" y="144688"/>
                </a:lnTo>
                <a:lnTo>
                  <a:pt x="36815" y="147060"/>
                </a:lnTo>
                <a:lnTo>
                  <a:pt x="39778" y="148642"/>
                </a:lnTo>
                <a:lnTo>
                  <a:pt x="42746" y="149697"/>
                </a:lnTo>
                <a:lnTo>
                  <a:pt x="45717" y="150399"/>
                </a:lnTo>
                <a:lnTo>
                  <a:pt x="48691" y="149875"/>
                </a:lnTo>
                <a:lnTo>
                  <a:pt x="51665" y="148534"/>
                </a:lnTo>
                <a:lnTo>
                  <a:pt x="54640" y="146648"/>
                </a:lnTo>
                <a:lnTo>
                  <a:pt x="57615" y="144398"/>
                </a:lnTo>
                <a:lnTo>
                  <a:pt x="60591" y="141906"/>
                </a:lnTo>
                <a:lnTo>
                  <a:pt x="63567" y="139252"/>
                </a:lnTo>
                <a:lnTo>
                  <a:pt x="65551" y="136491"/>
                </a:lnTo>
                <a:lnTo>
                  <a:pt x="66874" y="133658"/>
                </a:lnTo>
                <a:lnTo>
                  <a:pt x="67755" y="130777"/>
                </a:lnTo>
                <a:lnTo>
                  <a:pt x="69335" y="126872"/>
                </a:lnTo>
                <a:lnTo>
                  <a:pt x="71382" y="122284"/>
                </a:lnTo>
                <a:lnTo>
                  <a:pt x="73737" y="117242"/>
                </a:lnTo>
                <a:lnTo>
                  <a:pt x="75308" y="112888"/>
                </a:lnTo>
                <a:lnTo>
                  <a:pt x="76355" y="108993"/>
                </a:lnTo>
                <a:lnTo>
                  <a:pt x="77053" y="105404"/>
                </a:lnTo>
                <a:lnTo>
                  <a:pt x="77518" y="101027"/>
                </a:lnTo>
                <a:lnTo>
                  <a:pt x="77828" y="96125"/>
                </a:lnTo>
                <a:lnTo>
                  <a:pt x="78035" y="90872"/>
                </a:lnTo>
                <a:lnTo>
                  <a:pt x="78265" y="79745"/>
                </a:lnTo>
                <a:lnTo>
                  <a:pt x="78326" y="73999"/>
                </a:lnTo>
                <a:lnTo>
                  <a:pt x="77374" y="68184"/>
                </a:lnTo>
                <a:lnTo>
                  <a:pt x="75749" y="62323"/>
                </a:lnTo>
                <a:lnTo>
                  <a:pt x="73672" y="56432"/>
                </a:lnTo>
                <a:lnTo>
                  <a:pt x="71295" y="50519"/>
                </a:lnTo>
                <a:lnTo>
                  <a:pt x="68719" y="44594"/>
                </a:lnTo>
                <a:lnTo>
                  <a:pt x="66009" y="38658"/>
                </a:lnTo>
                <a:lnTo>
                  <a:pt x="63211" y="33710"/>
                </a:lnTo>
                <a:lnTo>
                  <a:pt x="60352" y="29419"/>
                </a:lnTo>
                <a:lnTo>
                  <a:pt x="57455" y="25565"/>
                </a:lnTo>
                <a:lnTo>
                  <a:pt x="54531" y="22005"/>
                </a:lnTo>
                <a:lnTo>
                  <a:pt x="51589" y="18638"/>
                </a:lnTo>
                <a:lnTo>
                  <a:pt x="48636" y="15402"/>
                </a:lnTo>
                <a:lnTo>
                  <a:pt x="46667" y="12253"/>
                </a:lnTo>
                <a:lnTo>
                  <a:pt x="45355" y="9160"/>
                </a:lnTo>
                <a:lnTo>
                  <a:pt x="42731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4" name="SMARTInkAnnotation68"/>
          <p:cNvSpPr>
            <a:spLocks/>
          </p:cNvSpPr>
          <p:nvPr/>
        </p:nvSpPr>
        <p:spPr bwMode="auto">
          <a:xfrm>
            <a:off x="6643688" y="4608513"/>
            <a:ext cx="160337" cy="187325"/>
          </a:xfrm>
          <a:custGeom>
            <a:avLst/>
            <a:gdLst>
              <a:gd name="T0" fmla="*/ 26403 w 159965"/>
              <a:gd name="T1" fmla="*/ 0 h 187525"/>
              <a:gd name="T2" fmla="*/ 55044 w 159965"/>
              <a:gd name="T3" fmla="*/ 4725 h 187525"/>
              <a:gd name="T4" fmla="*/ 65480 w 159965"/>
              <a:gd name="T5" fmla="*/ 7105 h 187525"/>
              <a:gd name="T6" fmla="*/ 74435 w 159965"/>
              <a:gd name="T7" fmla="*/ 9683 h 187525"/>
              <a:gd name="T8" fmla="*/ 82403 w 159965"/>
              <a:gd name="T9" fmla="*/ 12390 h 187525"/>
              <a:gd name="T10" fmla="*/ 89714 w 159965"/>
              <a:gd name="T11" fmla="*/ 15183 h 187525"/>
              <a:gd name="T12" fmla="*/ 96587 w 159965"/>
              <a:gd name="T13" fmla="*/ 18035 h 187525"/>
              <a:gd name="T14" fmla="*/ 103165 w 159965"/>
              <a:gd name="T15" fmla="*/ 20925 h 187525"/>
              <a:gd name="T16" fmla="*/ 115804 w 159965"/>
              <a:gd name="T17" fmla="*/ 26771 h 187525"/>
              <a:gd name="T18" fmla="*/ 140201 w 159965"/>
              <a:gd name="T19" fmla="*/ 38586 h 187525"/>
              <a:gd name="T20" fmla="*/ 145230 w 159965"/>
              <a:gd name="T21" fmla="*/ 41549 h 187525"/>
              <a:gd name="T22" fmla="*/ 149582 w 159965"/>
              <a:gd name="T23" fmla="*/ 44510 h 187525"/>
              <a:gd name="T24" fmla="*/ 153483 w 159965"/>
              <a:gd name="T25" fmla="*/ 47476 h 187525"/>
              <a:gd name="T26" fmla="*/ 156083 w 159965"/>
              <a:gd name="T27" fmla="*/ 50442 h 187525"/>
              <a:gd name="T28" fmla="*/ 157817 w 159965"/>
              <a:gd name="T29" fmla="*/ 53409 h 187525"/>
              <a:gd name="T30" fmla="*/ 158973 w 159965"/>
              <a:gd name="T31" fmla="*/ 56376 h 187525"/>
              <a:gd name="T32" fmla="*/ 159745 w 159965"/>
              <a:gd name="T33" fmla="*/ 59343 h 187525"/>
              <a:gd name="T34" fmla="*/ 160257 w 159965"/>
              <a:gd name="T35" fmla="*/ 62308 h 187525"/>
              <a:gd name="T36" fmla="*/ 160601 w 159965"/>
              <a:gd name="T37" fmla="*/ 65275 h 187525"/>
              <a:gd name="T38" fmla="*/ 160828 w 159965"/>
              <a:gd name="T39" fmla="*/ 68242 h 187525"/>
              <a:gd name="T40" fmla="*/ 160981 w 159965"/>
              <a:gd name="T41" fmla="*/ 71210 h 187525"/>
              <a:gd name="T42" fmla="*/ 161083 w 159965"/>
              <a:gd name="T43" fmla="*/ 74177 h 187525"/>
              <a:gd name="T44" fmla="*/ 160152 w 159965"/>
              <a:gd name="T45" fmla="*/ 76155 h 187525"/>
              <a:gd name="T46" fmla="*/ 158531 w 159965"/>
              <a:gd name="T47" fmla="*/ 77473 h 187525"/>
              <a:gd name="T48" fmla="*/ 156451 w 159965"/>
              <a:gd name="T49" fmla="*/ 78351 h 187525"/>
              <a:gd name="T50" fmla="*/ 148812 w 159965"/>
              <a:gd name="T51" fmla="*/ 81965 h 187525"/>
              <a:gd name="T52" fmla="*/ 143978 w 159965"/>
              <a:gd name="T53" fmla="*/ 84315 h 187525"/>
              <a:gd name="T54" fmla="*/ 138756 w 159965"/>
              <a:gd name="T55" fmla="*/ 85879 h 187525"/>
              <a:gd name="T56" fmla="*/ 133278 w 159965"/>
              <a:gd name="T57" fmla="*/ 86923 h 187525"/>
              <a:gd name="T58" fmla="*/ 127626 w 159965"/>
              <a:gd name="T59" fmla="*/ 87619 h 187525"/>
              <a:gd name="T60" fmla="*/ 121861 w 159965"/>
              <a:gd name="T61" fmla="*/ 88084 h 187525"/>
              <a:gd name="T62" fmla="*/ 116020 w 159965"/>
              <a:gd name="T63" fmla="*/ 88393 h 187525"/>
              <a:gd name="T64" fmla="*/ 110126 w 159965"/>
              <a:gd name="T65" fmla="*/ 88598 h 187525"/>
              <a:gd name="T66" fmla="*/ 87512 w 159965"/>
              <a:gd name="T67" fmla="*/ 88890 h 187525"/>
              <a:gd name="T68" fmla="*/ 5958 w 159965"/>
              <a:gd name="T69" fmla="*/ 89012 h 187525"/>
              <a:gd name="T70" fmla="*/ 3781 w 159965"/>
              <a:gd name="T71" fmla="*/ 90001 h 187525"/>
              <a:gd name="T72" fmla="*/ 2328 w 159965"/>
              <a:gd name="T73" fmla="*/ 91649 h 187525"/>
              <a:gd name="T74" fmla="*/ 1361 w 159965"/>
              <a:gd name="T75" fmla="*/ 93737 h 187525"/>
              <a:gd name="T76" fmla="*/ 288 w 159965"/>
              <a:gd name="T77" fmla="*/ 98694 h 187525"/>
              <a:gd name="T78" fmla="*/ 0 w 159965"/>
              <a:gd name="T79" fmla="*/ 101402 h 187525"/>
              <a:gd name="T80" fmla="*/ 809 w 159965"/>
              <a:gd name="T81" fmla="*/ 104195 h 187525"/>
              <a:gd name="T82" fmla="*/ 4371 w 159965"/>
              <a:gd name="T83" fmla="*/ 109936 h 187525"/>
              <a:gd name="T84" fmla="*/ 6720 w 159965"/>
              <a:gd name="T85" fmla="*/ 112851 h 187525"/>
              <a:gd name="T86" fmla="*/ 9283 w 159965"/>
              <a:gd name="T87" fmla="*/ 115783 h 187525"/>
              <a:gd name="T88" fmla="*/ 11994 w 159965"/>
              <a:gd name="T89" fmla="*/ 118727 h 187525"/>
              <a:gd name="T90" fmla="*/ 20332 w 159965"/>
              <a:gd name="T91" fmla="*/ 127274 h 187525"/>
              <a:gd name="T92" fmla="*/ 37193 w 159965"/>
              <a:gd name="T93" fmla="*/ 144152 h 187525"/>
              <a:gd name="T94" fmla="*/ 41589 w 159965"/>
              <a:gd name="T95" fmla="*/ 147529 h 187525"/>
              <a:gd name="T96" fmla="*/ 46518 w 159965"/>
              <a:gd name="T97" fmla="*/ 150772 h 187525"/>
              <a:gd name="T98" fmla="*/ 51803 w 159965"/>
              <a:gd name="T99" fmla="*/ 153921 h 187525"/>
              <a:gd name="T100" fmla="*/ 57324 w 159965"/>
              <a:gd name="T101" fmla="*/ 157999 h 187525"/>
              <a:gd name="T102" fmla="*/ 63003 w 159965"/>
              <a:gd name="T103" fmla="*/ 162696 h 187525"/>
              <a:gd name="T104" fmla="*/ 68787 w 159965"/>
              <a:gd name="T105" fmla="*/ 167805 h 187525"/>
              <a:gd name="T106" fmla="*/ 73642 w 159965"/>
              <a:gd name="T107" fmla="*/ 171211 h 187525"/>
              <a:gd name="T108" fmla="*/ 77879 w 159965"/>
              <a:gd name="T109" fmla="*/ 173482 h 187525"/>
              <a:gd name="T110" fmla="*/ 81702 w 159965"/>
              <a:gd name="T111" fmla="*/ 174995 h 187525"/>
              <a:gd name="T112" fmla="*/ 85250 w 159965"/>
              <a:gd name="T113" fmla="*/ 176994 h 187525"/>
              <a:gd name="T114" fmla="*/ 88614 w 159965"/>
              <a:gd name="T115" fmla="*/ 179315 h 187525"/>
              <a:gd name="T116" fmla="*/ 98340 w 159965"/>
              <a:gd name="T117" fmla="*/ 186924 h 1875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59965"/>
              <a:gd name="T178" fmla="*/ 0 h 187525"/>
              <a:gd name="T179" fmla="*/ 159965 w 159965"/>
              <a:gd name="T180" fmla="*/ 187525 h 18752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59965" h="187525">
                <a:moveTo>
                  <a:pt x="26220" y="0"/>
                </a:moveTo>
                <a:lnTo>
                  <a:pt x="54662" y="4740"/>
                </a:lnTo>
                <a:lnTo>
                  <a:pt x="65025" y="7129"/>
                </a:lnTo>
                <a:lnTo>
                  <a:pt x="73918" y="9713"/>
                </a:lnTo>
                <a:lnTo>
                  <a:pt x="81831" y="12429"/>
                </a:lnTo>
                <a:lnTo>
                  <a:pt x="89091" y="15231"/>
                </a:lnTo>
                <a:lnTo>
                  <a:pt x="95916" y="18092"/>
                </a:lnTo>
                <a:lnTo>
                  <a:pt x="102449" y="20991"/>
                </a:lnTo>
                <a:lnTo>
                  <a:pt x="115000" y="26858"/>
                </a:lnTo>
                <a:lnTo>
                  <a:pt x="139227" y="38709"/>
                </a:lnTo>
                <a:lnTo>
                  <a:pt x="144222" y="41681"/>
                </a:lnTo>
                <a:lnTo>
                  <a:pt x="148544" y="44654"/>
                </a:lnTo>
                <a:lnTo>
                  <a:pt x="152418" y="47629"/>
                </a:lnTo>
                <a:lnTo>
                  <a:pt x="155000" y="50604"/>
                </a:lnTo>
                <a:lnTo>
                  <a:pt x="156722" y="53580"/>
                </a:lnTo>
                <a:lnTo>
                  <a:pt x="157869" y="56556"/>
                </a:lnTo>
                <a:lnTo>
                  <a:pt x="158635" y="59532"/>
                </a:lnTo>
                <a:lnTo>
                  <a:pt x="159144" y="62509"/>
                </a:lnTo>
                <a:lnTo>
                  <a:pt x="159485" y="65485"/>
                </a:lnTo>
                <a:lnTo>
                  <a:pt x="159712" y="68461"/>
                </a:lnTo>
                <a:lnTo>
                  <a:pt x="159863" y="71438"/>
                </a:lnTo>
                <a:lnTo>
                  <a:pt x="159964" y="74414"/>
                </a:lnTo>
                <a:lnTo>
                  <a:pt x="159039" y="76398"/>
                </a:lnTo>
                <a:lnTo>
                  <a:pt x="157430" y="77722"/>
                </a:lnTo>
                <a:lnTo>
                  <a:pt x="155365" y="78603"/>
                </a:lnTo>
                <a:lnTo>
                  <a:pt x="147779" y="82229"/>
                </a:lnTo>
                <a:lnTo>
                  <a:pt x="142979" y="84585"/>
                </a:lnTo>
                <a:lnTo>
                  <a:pt x="137793" y="86155"/>
                </a:lnTo>
                <a:lnTo>
                  <a:pt x="132352" y="87202"/>
                </a:lnTo>
                <a:lnTo>
                  <a:pt x="126740" y="87901"/>
                </a:lnTo>
                <a:lnTo>
                  <a:pt x="121015" y="88366"/>
                </a:lnTo>
                <a:lnTo>
                  <a:pt x="115214" y="88676"/>
                </a:lnTo>
                <a:lnTo>
                  <a:pt x="109361" y="88883"/>
                </a:lnTo>
                <a:lnTo>
                  <a:pt x="86904" y="89175"/>
                </a:lnTo>
                <a:lnTo>
                  <a:pt x="5916" y="89297"/>
                </a:lnTo>
                <a:lnTo>
                  <a:pt x="3754" y="90289"/>
                </a:lnTo>
                <a:lnTo>
                  <a:pt x="2313" y="91943"/>
                </a:lnTo>
                <a:lnTo>
                  <a:pt x="1352" y="94037"/>
                </a:lnTo>
                <a:lnTo>
                  <a:pt x="285" y="99010"/>
                </a:lnTo>
                <a:lnTo>
                  <a:pt x="0" y="101726"/>
                </a:lnTo>
                <a:lnTo>
                  <a:pt x="803" y="104528"/>
                </a:lnTo>
                <a:lnTo>
                  <a:pt x="4341" y="110288"/>
                </a:lnTo>
                <a:lnTo>
                  <a:pt x="6672" y="113213"/>
                </a:lnTo>
                <a:lnTo>
                  <a:pt x="9219" y="116155"/>
                </a:lnTo>
                <a:lnTo>
                  <a:pt x="11910" y="119108"/>
                </a:lnTo>
                <a:lnTo>
                  <a:pt x="20191" y="127682"/>
                </a:lnTo>
                <a:lnTo>
                  <a:pt x="36935" y="144614"/>
                </a:lnTo>
                <a:lnTo>
                  <a:pt x="41301" y="148003"/>
                </a:lnTo>
                <a:lnTo>
                  <a:pt x="46195" y="151255"/>
                </a:lnTo>
                <a:lnTo>
                  <a:pt x="51443" y="154415"/>
                </a:lnTo>
                <a:lnTo>
                  <a:pt x="56926" y="158506"/>
                </a:lnTo>
                <a:lnTo>
                  <a:pt x="62566" y="163218"/>
                </a:lnTo>
                <a:lnTo>
                  <a:pt x="68309" y="168343"/>
                </a:lnTo>
                <a:lnTo>
                  <a:pt x="73131" y="171760"/>
                </a:lnTo>
                <a:lnTo>
                  <a:pt x="77338" y="174038"/>
                </a:lnTo>
                <a:lnTo>
                  <a:pt x="81134" y="175556"/>
                </a:lnTo>
                <a:lnTo>
                  <a:pt x="84658" y="177561"/>
                </a:lnTo>
                <a:lnTo>
                  <a:pt x="87998" y="179890"/>
                </a:lnTo>
                <a:lnTo>
                  <a:pt x="97657" y="18752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" name="SMARTInkAnnotation69"/>
          <p:cNvSpPr>
            <a:spLocks/>
          </p:cNvSpPr>
          <p:nvPr/>
        </p:nvSpPr>
        <p:spPr bwMode="auto">
          <a:xfrm>
            <a:off x="6869113" y="4716463"/>
            <a:ext cx="88900" cy="150812"/>
          </a:xfrm>
          <a:custGeom>
            <a:avLst/>
            <a:gdLst>
              <a:gd name="T0" fmla="*/ 84157 w 90349"/>
              <a:gd name="T1" fmla="*/ 60566 h 150034"/>
              <a:gd name="T2" fmla="*/ 86070 w 90349"/>
              <a:gd name="T3" fmla="*/ 48425 h 150034"/>
              <a:gd name="T4" fmla="*/ 83771 w 90349"/>
              <a:gd name="T5" fmla="*/ 39670 h 150034"/>
              <a:gd name="T6" fmla="*/ 79597 w 90349"/>
              <a:gd name="T7" fmla="*/ 32419 h 150034"/>
              <a:gd name="T8" fmla="*/ 74591 w 90349"/>
              <a:gd name="T9" fmla="*/ 25837 h 150034"/>
              <a:gd name="T10" fmla="*/ 66461 w 90349"/>
              <a:gd name="T11" fmla="*/ 16467 h 150034"/>
              <a:gd name="T12" fmla="*/ 59931 w 90349"/>
              <a:gd name="T13" fmla="*/ 10350 h 150034"/>
              <a:gd name="T14" fmla="*/ 50728 w 90349"/>
              <a:gd name="T15" fmla="*/ 4273 h 150034"/>
              <a:gd name="T16" fmla="*/ 42857 w 90349"/>
              <a:gd name="T17" fmla="*/ 901 h 150034"/>
              <a:gd name="T18" fmla="*/ 36208 w 90349"/>
              <a:gd name="T19" fmla="*/ 408 h 150034"/>
              <a:gd name="T20" fmla="*/ 30101 w 90349"/>
              <a:gd name="T21" fmla="*/ 3548 h 150034"/>
              <a:gd name="T22" fmla="*/ 16835 w 90349"/>
              <a:gd name="T23" fmla="*/ 10983 h 150034"/>
              <a:gd name="T24" fmla="*/ 11410 w 90349"/>
              <a:gd name="T25" fmla="*/ 16646 h 150034"/>
              <a:gd name="T26" fmla="*/ 8053 w 90349"/>
              <a:gd name="T27" fmla="*/ 22522 h 150034"/>
              <a:gd name="T28" fmla="*/ 3411 w 90349"/>
              <a:gd name="T29" fmla="*/ 28492 h 150034"/>
              <a:gd name="T30" fmla="*/ 717 w 90349"/>
              <a:gd name="T31" fmla="*/ 34505 h 150034"/>
              <a:gd name="T32" fmla="*/ 465 w 90349"/>
              <a:gd name="T33" fmla="*/ 40537 h 150034"/>
              <a:gd name="T34" fmla="*/ 3504 w 90349"/>
              <a:gd name="T35" fmla="*/ 46576 h 150034"/>
              <a:gd name="T36" fmla="*/ 8006 w 90349"/>
              <a:gd name="T37" fmla="*/ 52619 h 150034"/>
              <a:gd name="T38" fmla="*/ 15854 w 90349"/>
              <a:gd name="T39" fmla="*/ 61688 h 150034"/>
              <a:gd name="T40" fmla="*/ 21372 w 90349"/>
              <a:gd name="T41" fmla="*/ 66725 h 150034"/>
              <a:gd name="T42" fmla="*/ 26973 w 90349"/>
              <a:gd name="T43" fmla="*/ 68965 h 150034"/>
              <a:gd name="T44" fmla="*/ 32614 w 90349"/>
              <a:gd name="T45" fmla="*/ 72647 h 150034"/>
              <a:gd name="T46" fmla="*/ 38273 w 90349"/>
              <a:gd name="T47" fmla="*/ 76634 h 150034"/>
              <a:gd name="T48" fmla="*/ 47925 w 90349"/>
              <a:gd name="T49" fmla="*/ 79405 h 150034"/>
              <a:gd name="T50" fmla="*/ 51378 w 90349"/>
              <a:gd name="T51" fmla="*/ 79638 h 150034"/>
              <a:gd name="T52" fmla="*/ 65042 w 90349"/>
              <a:gd name="T53" fmla="*/ 79815 h 150034"/>
              <a:gd name="T54" fmla="*/ 66151 w 90349"/>
              <a:gd name="T55" fmla="*/ 84636 h 150034"/>
              <a:gd name="T56" fmla="*/ 64036 w 90349"/>
              <a:gd name="T57" fmla="*/ 91022 h 150034"/>
              <a:gd name="T58" fmla="*/ 53942 w 90349"/>
              <a:gd name="T59" fmla="*/ 102372 h 150034"/>
              <a:gd name="T60" fmla="*/ 51531 w 90349"/>
              <a:gd name="T61" fmla="*/ 107648 h 150034"/>
              <a:gd name="T62" fmla="*/ 49515 w 90349"/>
              <a:gd name="T63" fmla="*/ 112346 h 150034"/>
              <a:gd name="T64" fmla="*/ 45470 w 90349"/>
              <a:gd name="T65" fmla="*/ 114431 h 150034"/>
              <a:gd name="T66" fmla="*/ 43039 w 90349"/>
              <a:gd name="T67" fmla="*/ 118048 h 150034"/>
              <a:gd name="T68" fmla="*/ 41016 w 90349"/>
              <a:gd name="T69" fmla="*/ 123012 h 150034"/>
              <a:gd name="T70" fmla="*/ 33888 w 90349"/>
              <a:gd name="T71" fmla="*/ 132563 h 150034"/>
              <a:gd name="T72" fmla="*/ 32976 w 90349"/>
              <a:gd name="T73" fmla="*/ 138558 h 150034"/>
              <a:gd name="T74" fmla="*/ 32591 w 90349"/>
              <a:gd name="T75" fmla="*/ 152379 h 1500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349"/>
              <a:gd name="T115" fmla="*/ 0 h 150034"/>
              <a:gd name="T116" fmla="*/ 90349 w 90349"/>
              <a:gd name="T117" fmla="*/ 150034 h 15003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349" h="150034">
                <a:moveTo>
                  <a:pt x="78859" y="78596"/>
                </a:moveTo>
                <a:lnTo>
                  <a:pt x="88340" y="59634"/>
                </a:lnTo>
                <a:lnTo>
                  <a:pt x="90140" y="53057"/>
                </a:lnTo>
                <a:lnTo>
                  <a:pt x="90348" y="47679"/>
                </a:lnTo>
                <a:lnTo>
                  <a:pt x="89495" y="43102"/>
                </a:lnTo>
                <a:lnTo>
                  <a:pt x="87934" y="39058"/>
                </a:lnTo>
                <a:lnTo>
                  <a:pt x="85901" y="35371"/>
                </a:lnTo>
                <a:lnTo>
                  <a:pt x="83553" y="31920"/>
                </a:lnTo>
                <a:lnTo>
                  <a:pt x="80996" y="28627"/>
                </a:lnTo>
                <a:lnTo>
                  <a:pt x="78299" y="25439"/>
                </a:lnTo>
                <a:lnTo>
                  <a:pt x="75510" y="22322"/>
                </a:lnTo>
                <a:lnTo>
                  <a:pt x="69764" y="16213"/>
                </a:lnTo>
                <a:lnTo>
                  <a:pt x="66842" y="13196"/>
                </a:lnTo>
                <a:lnTo>
                  <a:pt x="62910" y="10191"/>
                </a:lnTo>
                <a:lnTo>
                  <a:pt x="58304" y="7196"/>
                </a:lnTo>
                <a:lnTo>
                  <a:pt x="53249" y="4207"/>
                </a:lnTo>
                <a:lnTo>
                  <a:pt x="48887" y="2214"/>
                </a:lnTo>
                <a:lnTo>
                  <a:pt x="44987" y="886"/>
                </a:lnTo>
                <a:lnTo>
                  <a:pt x="41395" y="0"/>
                </a:lnTo>
                <a:lnTo>
                  <a:pt x="38008" y="402"/>
                </a:lnTo>
                <a:lnTo>
                  <a:pt x="34758" y="1662"/>
                </a:lnTo>
                <a:lnTo>
                  <a:pt x="31598" y="3494"/>
                </a:lnTo>
                <a:lnTo>
                  <a:pt x="22797" y="8176"/>
                </a:lnTo>
                <a:lnTo>
                  <a:pt x="17671" y="10814"/>
                </a:lnTo>
                <a:lnTo>
                  <a:pt x="14255" y="13564"/>
                </a:lnTo>
                <a:lnTo>
                  <a:pt x="11977" y="16390"/>
                </a:lnTo>
                <a:lnTo>
                  <a:pt x="10459" y="19266"/>
                </a:lnTo>
                <a:lnTo>
                  <a:pt x="8453" y="22175"/>
                </a:lnTo>
                <a:lnTo>
                  <a:pt x="6126" y="25108"/>
                </a:lnTo>
                <a:lnTo>
                  <a:pt x="3581" y="28054"/>
                </a:lnTo>
                <a:lnTo>
                  <a:pt x="1885" y="31010"/>
                </a:lnTo>
                <a:lnTo>
                  <a:pt x="753" y="33974"/>
                </a:lnTo>
                <a:lnTo>
                  <a:pt x="0" y="36942"/>
                </a:lnTo>
                <a:lnTo>
                  <a:pt x="489" y="39913"/>
                </a:lnTo>
                <a:lnTo>
                  <a:pt x="1807" y="42885"/>
                </a:lnTo>
                <a:lnTo>
                  <a:pt x="3678" y="45859"/>
                </a:lnTo>
                <a:lnTo>
                  <a:pt x="5919" y="48834"/>
                </a:lnTo>
                <a:lnTo>
                  <a:pt x="8404" y="51809"/>
                </a:lnTo>
                <a:lnTo>
                  <a:pt x="11052" y="54785"/>
                </a:lnTo>
                <a:lnTo>
                  <a:pt x="16642" y="60738"/>
                </a:lnTo>
                <a:lnTo>
                  <a:pt x="19522" y="63714"/>
                </a:lnTo>
                <a:lnTo>
                  <a:pt x="22434" y="65698"/>
                </a:lnTo>
                <a:lnTo>
                  <a:pt x="25366" y="67021"/>
                </a:lnTo>
                <a:lnTo>
                  <a:pt x="28314" y="67903"/>
                </a:lnTo>
                <a:lnTo>
                  <a:pt x="31271" y="69483"/>
                </a:lnTo>
                <a:lnTo>
                  <a:pt x="34235" y="71528"/>
                </a:lnTo>
                <a:lnTo>
                  <a:pt x="37204" y="73884"/>
                </a:lnTo>
                <a:lnTo>
                  <a:pt x="40175" y="75455"/>
                </a:lnTo>
                <a:lnTo>
                  <a:pt x="43147" y="76501"/>
                </a:lnTo>
                <a:lnTo>
                  <a:pt x="50307" y="78182"/>
                </a:lnTo>
                <a:lnTo>
                  <a:pt x="51886" y="78320"/>
                </a:lnTo>
                <a:lnTo>
                  <a:pt x="53931" y="78411"/>
                </a:lnTo>
                <a:lnTo>
                  <a:pt x="58850" y="78514"/>
                </a:lnTo>
                <a:lnTo>
                  <a:pt x="68274" y="78585"/>
                </a:lnTo>
                <a:lnTo>
                  <a:pt x="68826" y="79581"/>
                </a:lnTo>
                <a:lnTo>
                  <a:pt x="69439" y="83333"/>
                </a:lnTo>
                <a:lnTo>
                  <a:pt x="69784" y="86283"/>
                </a:lnTo>
                <a:lnTo>
                  <a:pt x="67219" y="89620"/>
                </a:lnTo>
                <a:lnTo>
                  <a:pt x="62228" y="95105"/>
                </a:lnTo>
                <a:lnTo>
                  <a:pt x="56623" y="100796"/>
                </a:lnTo>
                <a:lnTo>
                  <a:pt x="55106" y="103318"/>
                </a:lnTo>
                <a:lnTo>
                  <a:pt x="54093" y="105991"/>
                </a:lnTo>
                <a:lnTo>
                  <a:pt x="53418" y="108766"/>
                </a:lnTo>
                <a:lnTo>
                  <a:pt x="51976" y="110615"/>
                </a:lnTo>
                <a:lnTo>
                  <a:pt x="50023" y="111848"/>
                </a:lnTo>
                <a:lnTo>
                  <a:pt x="47729" y="112670"/>
                </a:lnTo>
                <a:lnTo>
                  <a:pt x="46199" y="114210"/>
                </a:lnTo>
                <a:lnTo>
                  <a:pt x="45179" y="116230"/>
                </a:lnTo>
                <a:lnTo>
                  <a:pt x="44499" y="118568"/>
                </a:lnTo>
                <a:lnTo>
                  <a:pt x="43054" y="121118"/>
                </a:lnTo>
                <a:lnTo>
                  <a:pt x="41099" y="123812"/>
                </a:lnTo>
                <a:lnTo>
                  <a:pt x="35571" y="130522"/>
                </a:lnTo>
                <a:lnTo>
                  <a:pt x="34815" y="134086"/>
                </a:lnTo>
                <a:lnTo>
                  <a:pt x="34614" y="136425"/>
                </a:lnTo>
                <a:lnTo>
                  <a:pt x="34479" y="138977"/>
                </a:lnTo>
                <a:lnTo>
                  <a:pt x="34211" y="15003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6" name="SMARTInkAnnotation70"/>
          <p:cNvSpPr>
            <a:spLocks/>
          </p:cNvSpPr>
          <p:nvPr/>
        </p:nvSpPr>
        <p:spPr bwMode="auto">
          <a:xfrm>
            <a:off x="7126288" y="4867275"/>
            <a:ext cx="133350" cy="168275"/>
          </a:xfrm>
          <a:custGeom>
            <a:avLst/>
            <a:gdLst>
              <a:gd name="T0" fmla="*/ 76524 w 133788"/>
              <a:gd name="T1" fmla="*/ 4627 h 169628"/>
              <a:gd name="T2" fmla="*/ 90665 w 133788"/>
              <a:gd name="T3" fmla="*/ 9483 h 169628"/>
              <a:gd name="T4" fmla="*/ 100227 w 133788"/>
              <a:gd name="T5" fmla="*/ 14869 h 169628"/>
              <a:gd name="T6" fmla="*/ 107750 w 133788"/>
              <a:gd name="T7" fmla="*/ 20492 h 169628"/>
              <a:gd name="T8" fmla="*/ 114369 w 133788"/>
              <a:gd name="T9" fmla="*/ 26220 h 169628"/>
              <a:gd name="T10" fmla="*/ 126624 w 133788"/>
              <a:gd name="T11" fmla="*/ 37790 h 169628"/>
              <a:gd name="T12" fmla="*/ 129962 w 133788"/>
              <a:gd name="T13" fmla="*/ 43594 h 169628"/>
              <a:gd name="T14" fmla="*/ 131446 w 133788"/>
              <a:gd name="T15" fmla="*/ 49403 h 169628"/>
              <a:gd name="T16" fmla="*/ 132477 w 133788"/>
              <a:gd name="T17" fmla="*/ 59301 h 169628"/>
              <a:gd name="T18" fmla="*/ 127894 w 133788"/>
              <a:gd name="T19" fmla="*/ 60514 h 169628"/>
              <a:gd name="T20" fmla="*/ 122995 w 133788"/>
              <a:gd name="T21" fmla="*/ 63379 h 169628"/>
              <a:gd name="T22" fmla="*/ 117542 w 133788"/>
              <a:gd name="T23" fmla="*/ 66914 h 169628"/>
              <a:gd name="T24" fmla="*/ 111844 w 133788"/>
              <a:gd name="T25" fmla="*/ 68484 h 169628"/>
              <a:gd name="T26" fmla="*/ 103416 w 133788"/>
              <a:gd name="T27" fmla="*/ 69183 h 169628"/>
              <a:gd name="T28" fmla="*/ 80121 w 133788"/>
              <a:gd name="T29" fmla="*/ 69693 h 169628"/>
              <a:gd name="T30" fmla="*/ 65027 w 133788"/>
              <a:gd name="T31" fmla="*/ 70708 h 169628"/>
              <a:gd name="T32" fmla="*/ 62308 w 133788"/>
              <a:gd name="T33" fmla="*/ 77247 h 169628"/>
              <a:gd name="T34" fmla="*/ 66711 w 133788"/>
              <a:gd name="T35" fmla="*/ 82727 h 169628"/>
              <a:gd name="T36" fmla="*/ 68948 w 133788"/>
              <a:gd name="T37" fmla="*/ 87783 h 169628"/>
              <a:gd name="T38" fmla="*/ 70925 w 133788"/>
              <a:gd name="T39" fmla="*/ 93258 h 169628"/>
              <a:gd name="T40" fmla="*/ 75078 w 133788"/>
              <a:gd name="T41" fmla="*/ 98921 h 169628"/>
              <a:gd name="T42" fmla="*/ 80200 w 133788"/>
              <a:gd name="T43" fmla="*/ 107250 h 169628"/>
              <a:gd name="T44" fmla="*/ 85748 w 133788"/>
              <a:gd name="T45" fmla="*/ 116439 h 169628"/>
              <a:gd name="T46" fmla="*/ 91491 w 133788"/>
              <a:gd name="T47" fmla="*/ 123752 h 169628"/>
              <a:gd name="T48" fmla="*/ 94699 w 133788"/>
              <a:gd name="T49" fmla="*/ 130231 h 169628"/>
              <a:gd name="T50" fmla="*/ 96123 w 133788"/>
              <a:gd name="T51" fmla="*/ 136340 h 169628"/>
              <a:gd name="T52" fmla="*/ 96757 w 133788"/>
              <a:gd name="T53" fmla="*/ 142284 h 169628"/>
              <a:gd name="T54" fmla="*/ 97221 w 133788"/>
              <a:gd name="T55" fmla="*/ 155187 h 169628"/>
              <a:gd name="T56" fmla="*/ 92557 w 133788"/>
              <a:gd name="T57" fmla="*/ 161033 h 169628"/>
              <a:gd name="T58" fmla="*/ 87639 w 133788"/>
              <a:gd name="T59" fmla="*/ 163591 h 169628"/>
              <a:gd name="T60" fmla="*/ 82179 w 133788"/>
              <a:gd name="T61" fmla="*/ 164727 h 169628"/>
              <a:gd name="T62" fmla="*/ 76478 w 133788"/>
              <a:gd name="T63" fmla="*/ 165232 h 169628"/>
              <a:gd name="T64" fmla="*/ 67744 w 133788"/>
              <a:gd name="T65" fmla="*/ 165516 h 169628"/>
              <a:gd name="T66" fmla="*/ 55992 w 133788"/>
              <a:gd name="T67" fmla="*/ 164644 h 169628"/>
              <a:gd name="T68" fmla="*/ 50101 w 133788"/>
              <a:gd name="T69" fmla="*/ 160998 h 169628"/>
              <a:gd name="T70" fmla="*/ 44209 w 133788"/>
              <a:gd name="T71" fmla="*/ 158731 h 169628"/>
              <a:gd name="T72" fmla="*/ 38314 w 133788"/>
              <a:gd name="T73" fmla="*/ 156755 h 169628"/>
              <a:gd name="T74" fmla="*/ 32421 w 133788"/>
              <a:gd name="T75" fmla="*/ 152649 h 169628"/>
              <a:gd name="T76" fmla="*/ 26527 w 133788"/>
              <a:gd name="T77" fmla="*/ 147594 h 169628"/>
              <a:gd name="T78" fmla="*/ 14736 w 133788"/>
              <a:gd name="T79" fmla="*/ 136457 h 169628"/>
              <a:gd name="T80" fmla="*/ 8842 w 133788"/>
              <a:gd name="T81" fmla="*/ 133295 h 1696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3788"/>
              <a:gd name="T124" fmla="*/ 0 h 169628"/>
              <a:gd name="T125" fmla="*/ 133788 w 133788"/>
              <a:gd name="T126" fmla="*/ 169628 h 1696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3788" h="169628">
                <a:moveTo>
                  <a:pt x="53578" y="0"/>
                </a:moveTo>
                <a:lnTo>
                  <a:pt x="77280" y="4740"/>
                </a:lnTo>
                <a:lnTo>
                  <a:pt x="85255" y="7129"/>
                </a:lnTo>
                <a:lnTo>
                  <a:pt x="91562" y="9713"/>
                </a:lnTo>
                <a:lnTo>
                  <a:pt x="96760" y="12429"/>
                </a:lnTo>
                <a:lnTo>
                  <a:pt x="101217" y="15231"/>
                </a:lnTo>
                <a:lnTo>
                  <a:pt x="105182" y="18092"/>
                </a:lnTo>
                <a:lnTo>
                  <a:pt x="108815" y="20990"/>
                </a:lnTo>
                <a:lnTo>
                  <a:pt x="112231" y="23915"/>
                </a:lnTo>
                <a:lnTo>
                  <a:pt x="115500" y="26858"/>
                </a:lnTo>
                <a:lnTo>
                  <a:pt x="121779" y="32772"/>
                </a:lnTo>
                <a:lnTo>
                  <a:pt x="127876" y="38709"/>
                </a:lnTo>
                <a:lnTo>
                  <a:pt x="129899" y="41680"/>
                </a:lnTo>
                <a:lnTo>
                  <a:pt x="131247" y="44654"/>
                </a:lnTo>
                <a:lnTo>
                  <a:pt x="132147" y="47629"/>
                </a:lnTo>
                <a:lnTo>
                  <a:pt x="132746" y="50604"/>
                </a:lnTo>
                <a:lnTo>
                  <a:pt x="133146" y="53580"/>
                </a:lnTo>
                <a:lnTo>
                  <a:pt x="133787" y="60744"/>
                </a:lnTo>
                <a:lnTo>
                  <a:pt x="132847" y="61332"/>
                </a:lnTo>
                <a:lnTo>
                  <a:pt x="129158" y="61985"/>
                </a:lnTo>
                <a:lnTo>
                  <a:pt x="126784" y="63151"/>
                </a:lnTo>
                <a:lnTo>
                  <a:pt x="124211" y="64921"/>
                </a:lnTo>
                <a:lnTo>
                  <a:pt x="121502" y="67094"/>
                </a:lnTo>
                <a:lnTo>
                  <a:pt x="118704" y="68541"/>
                </a:lnTo>
                <a:lnTo>
                  <a:pt x="115847" y="69507"/>
                </a:lnTo>
                <a:lnTo>
                  <a:pt x="112950" y="70150"/>
                </a:lnTo>
                <a:lnTo>
                  <a:pt x="109034" y="70579"/>
                </a:lnTo>
                <a:lnTo>
                  <a:pt x="104439" y="70865"/>
                </a:lnTo>
                <a:lnTo>
                  <a:pt x="95034" y="71183"/>
                </a:lnTo>
                <a:lnTo>
                  <a:pt x="80913" y="71387"/>
                </a:lnTo>
                <a:lnTo>
                  <a:pt x="67251" y="71434"/>
                </a:lnTo>
                <a:lnTo>
                  <a:pt x="65670" y="72428"/>
                </a:lnTo>
                <a:lnTo>
                  <a:pt x="64616" y="74082"/>
                </a:lnTo>
                <a:lnTo>
                  <a:pt x="62924" y="79125"/>
                </a:lnTo>
                <a:lnTo>
                  <a:pt x="65337" y="82461"/>
                </a:lnTo>
                <a:lnTo>
                  <a:pt x="67371" y="84739"/>
                </a:lnTo>
                <a:lnTo>
                  <a:pt x="68726" y="87251"/>
                </a:lnTo>
                <a:lnTo>
                  <a:pt x="69629" y="89917"/>
                </a:lnTo>
                <a:lnTo>
                  <a:pt x="70233" y="92687"/>
                </a:lnTo>
                <a:lnTo>
                  <a:pt x="71626" y="95526"/>
                </a:lnTo>
                <a:lnTo>
                  <a:pt x="73547" y="98410"/>
                </a:lnTo>
                <a:lnTo>
                  <a:pt x="75820" y="101326"/>
                </a:lnTo>
                <a:lnTo>
                  <a:pt x="78328" y="105253"/>
                </a:lnTo>
                <a:lnTo>
                  <a:pt x="80992" y="109857"/>
                </a:lnTo>
                <a:lnTo>
                  <a:pt x="83760" y="114909"/>
                </a:lnTo>
                <a:lnTo>
                  <a:pt x="86597" y="119270"/>
                </a:lnTo>
                <a:lnTo>
                  <a:pt x="89481" y="123169"/>
                </a:lnTo>
                <a:lnTo>
                  <a:pt x="92396" y="126761"/>
                </a:lnTo>
                <a:lnTo>
                  <a:pt x="94340" y="130148"/>
                </a:lnTo>
                <a:lnTo>
                  <a:pt x="95635" y="133398"/>
                </a:lnTo>
                <a:lnTo>
                  <a:pt x="96498" y="136557"/>
                </a:lnTo>
                <a:lnTo>
                  <a:pt x="97074" y="139655"/>
                </a:lnTo>
                <a:lnTo>
                  <a:pt x="97458" y="142712"/>
                </a:lnTo>
                <a:lnTo>
                  <a:pt x="97714" y="145743"/>
                </a:lnTo>
                <a:lnTo>
                  <a:pt x="97884" y="148756"/>
                </a:lnTo>
                <a:lnTo>
                  <a:pt x="98181" y="158961"/>
                </a:lnTo>
                <a:lnTo>
                  <a:pt x="95560" y="162592"/>
                </a:lnTo>
                <a:lnTo>
                  <a:pt x="93472" y="164949"/>
                </a:lnTo>
                <a:lnTo>
                  <a:pt x="91087" y="166521"/>
                </a:lnTo>
                <a:lnTo>
                  <a:pt x="88506" y="167569"/>
                </a:lnTo>
                <a:lnTo>
                  <a:pt x="85793" y="168267"/>
                </a:lnTo>
                <a:lnTo>
                  <a:pt x="82992" y="168732"/>
                </a:lnTo>
                <a:lnTo>
                  <a:pt x="80133" y="169043"/>
                </a:lnTo>
                <a:lnTo>
                  <a:pt x="77234" y="169250"/>
                </a:lnTo>
                <a:lnTo>
                  <a:pt x="74310" y="169388"/>
                </a:lnTo>
                <a:lnTo>
                  <a:pt x="68414" y="169541"/>
                </a:lnTo>
                <a:lnTo>
                  <a:pt x="59517" y="169627"/>
                </a:lnTo>
                <a:lnTo>
                  <a:pt x="56546" y="168647"/>
                </a:lnTo>
                <a:lnTo>
                  <a:pt x="53572" y="167002"/>
                </a:lnTo>
                <a:lnTo>
                  <a:pt x="50597" y="164912"/>
                </a:lnTo>
                <a:lnTo>
                  <a:pt x="47622" y="163520"/>
                </a:lnTo>
                <a:lnTo>
                  <a:pt x="44646" y="162591"/>
                </a:lnTo>
                <a:lnTo>
                  <a:pt x="41670" y="161972"/>
                </a:lnTo>
                <a:lnTo>
                  <a:pt x="38693" y="160567"/>
                </a:lnTo>
                <a:lnTo>
                  <a:pt x="35718" y="158638"/>
                </a:lnTo>
                <a:lnTo>
                  <a:pt x="32741" y="156360"/>
                </a:lnTo>
                <a:lnTo>
                  <a:pt x="29764" y="153849"/>
                </a:lnTo>
                <a:lnTo>
                  <a:pt x="26789" y="151183"/>
                </a:lnTo>
                <a:lnTo>
                  <a:pt x="20835" y="145575"/>
                </a:lnTo>
                <a:lnTo>
                  <a:pt x="14882" y="139775"/>
                </a:lnTo>
                <a:lnTo>
                  <a:pt x="11905" y="137832"/>
                </a:lnTo>
                <a:lnTo>
                  <a:pt x="8929" y="136536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7" name="SMARTInkAnnotation71"/>
          <p:cNvSpPr>
            <a:spLocks/>
          </p:cNvSpPr>
          <p:nvPr/>
        </p:nvSpPr>
        <p:spPr bwMode="auto">
          <a:xfrm>
            <a:off x="7259638" y="4965700"/>
            <a:ext cx="125412" cy="123825"/>
          </a:xfrm>
          <a:custGeom>
            <a:avLst/>
            <a:gdLst>
              <a:gd name="T0" fmla="*/ 126204 w 125017"/>
              <a:gd name="T1" fmla="*/ 25653 h 123876"/>
              <a:gd name="T2" fmla="*/ 97491 w 125017"/>
              <a:gd name="T3" fmla="*/ 11449 h 123876"/>
              <a:gd name="T4" fmla="*/ 88031 w 125017"/>
              <a:gd name="T5" fmla="*/ 7266 h 123876"/>
              <a:gd name="T6" fmla="*/ 80723 w 125017"/>
              <a:gd name="T7" fmla="*/ 4476 h 123876"/>
              <a:gd name="T8" fmla="*/ 74849 w 125017"/>
              <a:gd name="T9" fmla="*/ 2617 h 123876"/>
              <a:gd name="T10" fmla="*/ 69932 w 125017"/>
              <a:gd name="T11" fmla="*/ 1376 h 123876"/>
              <a:gd name="T12" fmla="*/ 65652 w 125017"/>
              <a:gd name="T13" fmla="*/ 551 h 123876"/>
              <a:gd name="T14" fmla="*/ 61797 w 125017"/>
              <a:gd name="T15" fmla="*/ 0 h 123876"/>
              <a:gd name="T16" fmla="*/ 58225 w 125017"/>
              <a:gd name="T17" fmla="*/ 624 h 123876"/>
              <a:gd name="T18" fmla="*/ 54843 w 125017"/>
              <a:gd name="T19" fmla="*/ 2029 h 123876"/>
              <a:gd name="T20" fmla="*/ 47003 w 125017"/>
              <a:gd name="T21" fmla="*/ 6672 h 123876"/>
              <a:gd name="T22" fmla="*/ 46360 w 125017"/>
              <a:gd name="T23" fmla="*/ 8047 h 123876"/>
              <a:gd name="T24" fmla="*/ 45931 w 125017"/>
              <a:gd name="T25" fmla="*/ 9951 h 123876"/>
              <a:gd name="T26" fmla="*/ 45644 w 125017"/>
              <a:gd name="T27" fmla="*/ 12213 h 123876"/>
              <a:gd name="T28" fmla="*/ 46454 w 125017"/>
              <a:gd name="T29" fmla="*/ 15703 h 123876"/>
              <a:gd name="T30" fmla="*/ 47997 w 125017"/>
              <a:gd name="T31" fmla="*/ 20011 h 123876"/>
              <a:gd name="T32" fmla="*/ 50029 w 125017"/>
              <a:gd name="T33" fmla="*/ 24865 h 123876"/>
              <a:gd name="T34" fmla="*/ 52382 w 125017"/>
              <a:gd name="T35" fmla="*/ 29091 h 123876"/>
              <a:gd name="T36" fmla="*/ 54955 w 125017"/>
              <a:gd name="T37" fmla="*/ 32899 h 123876"/>
              <a:gd name="T38" fmla="*/ 57670 w 125017"/>
              <a:gd name="T39" fmla="*/ 36430 h 123876"/>
              <a:gd name="T40" fmla="*/ 60482 w 125017"/>
              <a:gd name="T41" fmla="*/ 40766 h 123876"/>
              <a:gd name="T42" fmla="*/ 63360 w 125017"/>
              <a:gd name="T43" fmla="*/ 45637 h 123876"/>
              <a:gd name="T44" fmla="*/ 66278 w 125017"/>
              <a:gd name="T45" fmla="*/ 50868 h 123876"/>
              <a:gd name="T46" fmla="*/ 69225 w 125017"/>
              <a:gd name="T47" fmla="*/ 55345 h 123876"/>
              <a:gd name="T48" fmla="*/ 72193 w 125017"/>
              <a:gd name="T49" fmla="*/ 59323 h 123876"/>
              <a:gd name="T50" fmla="*/ 75172 w 125017"/>
              <a:gd name="T51" fmla="*/ 62964 h 123876"/>
              <a:gd name="T52" fmla="*/ 78160 w 125017"/>
              <a:gd name="T53" fmla="*/ 66383 h 123876"/>
              <a:gd name="T54" fmla="*/ 81155 w 125017"/>
              <a:gd name="T55" fmla="*/ 69652 h 123876"/>
              <a:gd name="T56" fmla="*/ 84150 w 125017"/>
              <a:gd name="T57" fmla="*/ 72823 h 123876"/>
              <a:gd name="T58" fmla="*/ 87151 w 125017"/>
              <a:gd name="T59" fmla="*/ 76919 h 123876"/>
              <a:gd name="T60" fmla="*/ 90152 w 125017"/>
              <a:gd name="T61" fmla="*/ 81631 h 123876"/>
              <a:gd name="T62" fmla="*/ 93155 w 125017"/>
              <a:gd name="T63" fmla="*/ 86755 h 123876"/>
              <a:gd name="T64" fmla="*/ 95157 w 125017"/>
              <a:gd name="T65" fmla="*/ 91161 h 123876"/>
              <a:gd name="T66" fmla="*/ 96491 w 125017"/>
              <a:gd name="T67" fmla="*/ 95092 h 123876"/>
              <a:gd name="T68" fmla="*/ 97382 w 125017"/>
              <a:gd name="T69" fmla="*/ 98700 h 123876"/>
              <a:gd name="T70" fmla="*/ 97975 w 125017"/>
              <a:gd name="T71" fmla="*/ 102099 h 123876"/>
              <a:gd name="T72" fmla="*/ 98371 w 125017"/>
              <a:gd name="T73" fmla="*/ 105356 h 123876"/>
              <a:gd name="T74" fmla="*/ 99004 w 125017"/>
              <a:gd name="T75" fmla="*/ 112965 h 123876"/>
              <a:gd name="T76" fmla="*/ 96422 w 125017"/>
              <a:gd name="T77" fmla="*/ 116650 h 123876"/>
              <a:gd name="T78" fmla="*/ 91385 w 125017"/>
              <a:gd name="T79" fmla="*/ 122355 h 123876"/>
              <a:gd name="T80" fmla="*/ 89969 w 125017"/>
              <a:gd name="T81" fmla="*/ 122821 h 123876"/>
              <a:gd name="T82" fmla="*/ 88026 w 125017"/>
              <a:gd name="T83" fmla="*/ 123133 h 123876"/>
              <a:gd name="T84" fmla="*/ 85727 w 125017"/>
              <a:gd name="T85" fmla="*/ 123342 h 123876"/>
              <a:gd name="T86" fmla="*/ 83193 w 125017"/>
              <a:gd name="T87" fmla="*/ 123481 h 123876"/>
              <a:gd name="T88" fmla="*/ 77708 w 125017"/>
              <a:gd name="T89" fmla="*/ 123636 h 123876"/>
              <a:gd name="T90" fmla="*/ 64202 w 125017"/>
              <a:gd name="T91" fmla="*/ 123722 h 123876"/>
              <a:gd name="T92" fmla="*/ 58827 w 125017"/>
              <a:gd name="T93" fmla="*/ 122742 h 123876"/>
              <a:gd name="T94" fmla="*/ 53241 w 125017"/>
              <a:gd name="T95" fmla="*/ 121100 h 123876"/>
              <a:gd name="T96" fmla="*/ 47513 w 125017"/>
              <a:gd name="T97" fmla="*/ 119013 h 123876"/>
              <a:gd name="T98" fmla="*/ 42693 w 125017"/>
              <a:gd name="T99" fmla="*/ 115639 h 123876"/>
              <a:gd name="T100" fmla="*/ 38478 w 125017"/>
              <a:gd name="T101" fmla="*/ 111410 h 123876"/>
              <a:gd name="T102" fmla="*/ 34666 w 125017"/>
              <a:gd name="T103" fmla="*/ 106607 h 123876"/>
              <a:gd name="T104" fmla="*/ 30122 w 125017"/>
              <a:gd name="T105" fmla="*/ 102416 h 123876"/>
              <a:gd name="T106" fmla="*/ 25090 w 125017"/>
              <a:gd name="T107" fmla="*/ 98628 h 123876"/>
              <a:gd name="T108" fmla="*/ 19731 w 125017"/>
              <a:gd name="T109" fmla="*/ 95115 h 123876"/>
              <a:gd name="T110" fmla="*/ 15158 w 125017"/>
              <a:gd name="T111" fmla="*/ 91779 h 123876"/>
              <a:gd name="T112" fmla="*/ 11107 w 125017"/>
              <a:gd name="T113" fmla="*/ 88567 h 123876"/>
              <a:gd name="T114" fmla="*/ 0 w 125017"/>
              <a:gd name="T115" fmla="*/ 79164 h 12387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5017"/>
              <a:gd name="T175" fmla="*/ 0 h 123876"/>
              <a:gd name="T176" fmla="*/ 125017 w 125017"/>
              <a:gd name="T177" fmla="*/ 123876 h 12387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5017" h="123876">
                <a:moveTo>
                  <a:pt x="125016" y="25686"/>
                </a:moveTo>
                <a:lnTo>
                  <a:pt x="96573" y="11464"/>
                </a:lnTo>
                <a:lnTo>
                  <a:pt x="87202" y="7275"/>
                </a:lnTo>
                <a:lnTo>
                  <a:pt x="79963" y="4482"/>
                </a:lnTo>
                <a:lnTo>
                  <a:pt x="74144" y="2620"/>
                </a:lnTo>
                <a:lnTo>
                  <a:pt x="69273" y="1379"/>
                </a:lnTo>
                <a:lnTo>
                  <a:pt x="65034" y="551"/>
                </a:lnTo>
                <a:lnTo>
                  <a:pt x="61215" y="0"/>
                </a:lnTo>
                <a:lnTo>
                  <a:pt x="57677" y="624"/>
                </a:lnTo>
                <a:lnTo>
                  <a:pt x="54326" y="2032"/>
                </a:lnTo>
                <a:lnTo>
                  <a:pt x="46560" y="6681"/>
                </a:lnTo>
                <a:lnTo>
                  <a:pt x="45923" y="8056"/>
                </a:lnTo>
                <a:lnTo>
                  <a:pt x="45498" y="9963"/>
                </a:lnTo>
                <a:lnTo>
                  <a:pt x="45214" y="12228"/>
                </a:lnTo>
                <a:lnTo>
                  <a:pt x="46017" y="15721"/>
                </a:lnTo>
                <a:lnTo>
                  <a:pt x="47545" y="20035"/>
                </a:lnTo>
                <a:lnTo>
                  <a:pt x="49557" y="24895"/>
                </a:lnTo>
                <a:lnTo>
                  <a:pt x="51889" y="29127"/>
                </a:lnTo>
                <a:lnTo>
                  <a:pt x="54437" y="32941"/>
                </a:lnTo>
                <a:lnTo>
                  <a:pt x="57127" y="36475"/>
                </a:lnTo>
                <a:lnTo>
                  <a:pt x="59913" y="40817"/>
                </a:lnTo>
                <a:lnTo>
                  <a:pt x="62763" y="45694"/>
                </a:lnTo>
                <a:lnTo>
                  <a:pt x="65654" y="50931"/>
                </a:lnTo>
                <a:lnTo>
                  <a:pt x="68573" y="55414"/>
                </a:lnTo>
                <a:lnTo>
                  <a:pt x="71513" y="59395"/>
                </a:lnTo>
                <a:lnTo>
                  <a:pt x="74464" y="63042"/>
                </a:lnTo>
                <a:lnTo>
                  <a:pt x="77424" y="66464"/>
                </a:lnTo>
                <a:lnTo>
                  <a:pt x="80390" y="69739"/>
                </a:lnTo>
                <a:lnTo>
                  <a:pt x="83358" y="72913"/>
                </a:lnTo>
                <a:lnTo>
                  <a:pt x="86330" y="77015"/>
                </a:lnTo>
                <a:lnTo>
                  <a:pt x="89303" y="81733"/>
                </a:lnTo>
                <a:lnTo>
                  <a:pt x="92278" y="86863"/>
                </a:lnTo>
                <a:lnTo>
                  <a:pt x="94260" y="91275"/>
                </a:lnTo>
                <a:lnTo>
                  <a:pt x="95582" y="95209"/>
                </a:lnTo>
                <a:lnTo>
                  <a:pt x="96464" y="98823"/>
                </a:lnTo>
                <a:lnTo>
                  <a:pt x="97051" y="102225"/>
                </a:lnTo>
                <a:lnTo>
                  <a:pt x="97444" y="105485"/>
                </a:lnTo>
                <a:lnTo>
                  <a:pt x="98071" y="113106"/>
                </a:lnTo>
                <a:lnTo>
                  <a:pt x="95513" y="116794"/>
                </a:lnTo>
                <a:lnTo>
                  <a:pt x="90524" y="122505"/>
                </a:lnTo>
                <a:lnTo>
                  <a:pt x="89122" y="122974"/>
                </a:lnTo>
                <a:lnTo>
                  <a:pt x="87197" y="123286"/>
                </a:lnTo>
                <a:lnTo>
                  <a:pt x="84920" y="123495"/>
                </a:lnTo>
                <a:lnTo>
                  <a:pt x="82410" y="123634"/>
                </a:lnTo>
                <a:lnTo>
                  <a:pt x="76976" y="123789"/>
                </a:lnTo>
                <a:lnTo>
                  <a:pt x="63597" y="123875"/>
                </a:lnTo>
                <a:lnTo>
                  <a:pt x="58273" y="122895"/>
                </a:lnTo>
                <a:lnTo>
                  <a:pt x="52739" y="121250"/>
                </a:lnTo>
                <a:lnTo>
                  <a:pt x="47065" y="119160"/>
                </a:lnTo>
                <a:lnTo>
                  <a:pt x="42291" y="115783"/>
                </a:lnTo>
                <a:lnTo>
                  <a:pt x="38116" y="111548"/>
                </a:lnTo>
                <a:lnTo>
                  <a:pt x="34340" y="106739"/>
                </a:lnTo>
                <a:lnTo>
                  <a:pt x="29838" y="102542"/>
                </a:lnTo>
                <a:lnTo>
                  <a:pt x="24853" y="98751"/>
                </a:lnTo>
                <a:lnTo>
                  <a:pt x="19545" y="95232"/>
                </a:lnTo>
                <a:lnTo>
                  <a:pt x="15015" y="91893"/>
                </a:lnTo>
                <a:lnTo>
                  <a:pt x="11002" y="88676"/>
                </a:lnTo>
                <a:lnTo>
                  <a:pt x="0" y="7926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8" name="SMARTInkAnnotation72"/>
          <p:cNvSpPr>
            <a:spLocks/>
          </p:cNvSpPr>
          <p:nvPr/>
        </p:nvSpPr>
        <p:spPr bwMode="auto">
          <a:xfrm>
            <a:off x="6983413" y="4537075"/>
            <a:ext cx="633412" cy="44450"/>
          </a:xfrm>
          <a:custGeom>
            <a:avLst/>
            <a:gdLst>
              <a:gd name="T0" fmla="*/ 0 w 634008"/>
              <a:gd name="T1" fmla="*/ 0 h 44649"/>
              <a:gd name="T2" fmla="*/ 42544 w 634008"/>
              <a:gd name="T3" fmla="*/ 4677 h 44649"/>
              <a:gd name="T4" fmla="*/ 58043 w 634008"/>
              <a:gd name="T5" fmla="*/ 6055 h 44649"/>
              <a:gd name="T6" fmla="*/ 71347 w 634008"/>
              <a:gd name="T7" fmla="*/ 6974 h 44649"/>
              <a:gd name="T8" fmla="*/ 83182 w 634008"/>
              <a:gd name="T9" fmla="*/ 7586 h 44649"/>
              <a:gd name="T10" fmla="*/ 104249 w 634008"/>
              <a:gd name="T11" fmla="*/ 8266 h 44649"/>
              <a:gd name="T12" fmla="*/ 146684 w 634008"/>
              <a:gd name="T13" fmla="*/ 8703 h 44649"/>
              <a:gd name="T14" fmla="*/ 300315 w 634008"/>
              <a:gd name="T15" fmla="*/ 8809 h 44649"/>
              <a:gd name="T16" fmla="*/ 314979 w 634008"/>
              <a:gd name="T17" fmla="*/ 9789 h 44649"/>
              <a:gd name="T18" fmla="*/ 329702 w 634008"/>
              <a:gd name="T19" fmla="*/ 11421 h 44649"/>
              <a:gd name="T20" fmla="*/ 344465 w 634008"/>
              <a:gd name="T21" fmla="*/ 13487 h 44649"/>
              <a:gd name="T22" fmla="*/ 360243 w 634008"/>
              <a:gd name="T23" fmla="*/ 14865 h 44649"/>
              <a:gd name="T24" fmla="*/ 376698 w 634008"/>
              <a:gd name="T25" fmla="*/ 15784 h 44649"/>
              <a:gd name="T26" fmla="*/ 410811 w 634008"/>
              <a:gd name="T27" fmla="*/ 16804 h 44649"/>
              <a:gd name="T28" fmla="*/ 445761 w 634008"/>
              <a:gd name="T29" fmla="*/ 17258 h 44649"/>
              <a:gd name="T30" fmla="*/ 462402 w 634008"/>
              <a:gd name="T31" fmla="*/ 18358 h 44649"/>
              <a:gd name="T32" fmla="*/ 478443 w 634008"/>
              <a:gd name="T33" fmla="*/ 20070 h 44649"/>
              <a:gd name="T34" fmla="*/ 494084 w 634008"/>
              <a:gd name="T35" fmla="*/ 22192 h 44649"/>
              <a:gd name="T36" fmla="*/ 524655 w 634008"/>
              <a:gd name="T37" fmla="*/ 27157 h 44649"/>
              <a:gd name="T38" fmla="*/ 539733 w 634008"/>
              <a:gd name="T39" fmla="*/ 29853 h 44649"/>
              <a:gd name="T40" fmla="*/ 553743 w 634008"/>
              <a:gd name="T41" fmla="*/ 31649 h 44649"/>
              <a:gd name="T42" fmla="*/ 567039 w 634008"/>
              <a:gd name="T43" fmla="*/ 32847 h 44649"/>
              <a:gd name="T44" fmla="*/ 579862 w 634008"/>
              <a:gd name="T45" fmla="*/ 33645 h 44649"/>
              <a:gd name="T46" fmla="*/ 591380 w 634008"/>
              <a:gd name="T47" fmla="*/ 35157 h 44649"/>
              <a:gd name="T48" fmla="*/ 602025 w 634008"/>
              <a:gd name="T49" fmla="*/ 37143 h 44649"/>
              <a:gd name="T50" fmla="*/ 632221 w 634008"/>
              <a:gd name="T51" fmla="*/ 44054 h 4464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34008"/>
              <a:gd name="T79" fmla="*/ 0 h 44649"/>
              <a:gd name="T80" fmla="*/ 634008 w 634008"/>
              <a:gd name="T81" fmla="*/ 44649 h 4464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34008" h="44649">
                <a:moveTo>
                  <a:pt x="0" y="0"/>
                </a:moveTo>
                <a:lnTo>
                  <a:pt x="42664" y="4740"/>
                </a:lnTo>
                <a:lnTo>
                  <a:pt x="58208" y="6136"/>
                </a:lnTo>
                <a:lnTo>
                  <a:pt x="71548" y="7067"/>
                </a:lnTo>
                <a:lnTo>
                  <a:pt x="83416" y="7688"/>
                </a:lnTo>
                <a:lnTo>
                  <a:pt x="104543" y="8377"/>
                </a:lnTo>
                <a:lnTo>
                  <a:pt x="147098" y="8820"/>
                </a:lnTo>
                <a:lnTo>
                  <a:pt x="301164" y="8928"/>
                </a:lnTo>
                <a:lnTo>
                  <a:pt x="315869" y="9921"/>
                </a:lnTo>
                <a:lnTo>
                  <a:pt x="330634" y="11575"/>
                </a:lnTo>
                <a:lnTo>
                  <a:pt x="345438" y="13669"/>
                </a:lnTo>
                <a:lnTo>
                  <a:pt x="361261" y="15066"/>
                </a:lnTo>
                <a:lnTo>
                  <a:pt x="377762" y="15997"/>
                </a:lnTo>
                <a:lnTo>
                  <a:pt x="411972" y="17031"/>
                </a:lnTo>
                <a:lnTo>
                  <a:pt x="447020" y="17491"/>
                </a:lnTo>
                <a:lnTo>
                  <a:pt x="463709" y="18606"/>
                </a:lnTo>
                <a:lnTo>
                  <a:pt x="479795" y="20341"/>
                </a:lnTo>
                <a:lnTo>
                  <a:pt x="495480" y="22491"/>
                </a:lnTo>
                <a:lnTo>
                  <a:pt x="526138" y="27524"/>
                </a:lnTo>
                <a:lnTo>
                  <a:pt x="541258" y="30256"/>
                </a:lnTo>
                <a:lnTo>
                  <a:pt x="555308" y="32076"/>
                </a:lnTo>
                <a:lnTo>
                  <a:pt x="568642" y="33290"/>
                </a:lnTo>
                <a:lnTo>
                  <a:pt x="581501" y="34099"/>
                </a:lnTo>
                <a:lnTo>
                  <a:pt x="593050" y="35631"/>
                </a:lnTo>
                <a:lnTo>
                  <a:pt x="603726" y="37644"/>
                </a:lnTo>
                <a:lnTo>
                  <a:pt x="634007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9" name="SMARTInkAnnotation73"/>
          <p:cNvSpPr>
            <a:spLocks/>
          </p:cNvSpPr>
          <p:nvPr/>
        </p:nvSpPr>
        <p:spPr bwMode="auto">
          <a:xfrm>
            <a:off x="3633788" y="2813050"/>
            <a:ext cx="581025" cy="1598613"/>
          </a:xfrm>
          <a:custGeom>
            <a:avLst/>
            <a:gdLst>
              <a:gd name="T0" fmla="*/ 33028 w 580431"/>
              <a:gd name="T1" fmla="*/ 1585736 h 1598415"/>
              <a:gd name="T2" fmla="*/ 35459 w 580431"/>
              <a:gd name="T3" fmla="*/ 1569443 h 1598415"/>
              <a:gd name="T4" fmla="*/ 44753 w 580431"/>
              <a:gd name="T5" fmla="*/ 1494667 h 1598415"/>
              <a:gd name="T6" fmla="*/ 37695 w 580431"/>
              <a:gd name="T7" fmla="*/ 1339771 h 1598415"/>
              <a:gd name="T8" fmla="*/ 35830 w 580431"/>
              <a:gd name="T9" fmla="*/ 790837 h 1598415"/>
              <a:gd name="T10" fmla="*/ 44677 w 580431"/>
              <a:gd name="T11" fmla="*/ 696373 h 1598415"/>
              <a:gd name="T12" fmla="*/ 42131 w 580431"/>
              <a:gd name="T13" fmla="*/ 421763 h 1598415"/>
              <a:gd name="T14" fmla="*/ 35938 w 580431"/>
              <a:gd name="T15" fmla="*/ 360332 h 1598415"/>
              <a:gd name="T16" fmla="*/ 33175 w 580431"/>
              <a:gd name="T17" fmla="*/ 194663 h 1598415"/>
              <a:gd name="T18" fmla="*/ 26982 w 580431"/>
              <a:gd name="T19" fmla="*/ 149373 h 1598415"/>
              <a:gd name="T20" fmla="*/ 24219 w 580431"/>
              <a:gd name="T21" fmla="*/ 104718 h 1598415"/>
              <a:gd name="T22" fmla="*/ 18744 w 580431"/>
              <a:gd name="T23" fmla="*/ 84223 h 1598415"/>
              <a:gd name="T24" fmla="*/ 15309 w 580431"/>
              <a:gd name="T25" fmla="*/ 69652 h 1598415"/>
              <a:gd name="T26" fmla="*/ 11780 w 580431"/>
              <a:gd name="T27" fmla="*/ 64703 h 1598415"/>
              <a:gd name="T28" fmla="*/ 9330 w 580431"/>
              <a:gd name="T29" fmla="*/ 50513 h 1598415"/>
              <a:gd name="T30" fmla="*/ 1276 w 580431"/>
              <a:gd name="T31" fmla="*/ 37488 h 1598415"/>
              <a:gd name="T32" fmla="*/ 0 w 580431"/>
              <a:gd name="T33" fmla="*/ 26801 h 1598415"/>
              <a:gd name="T34" fmla="*/ 4755 w 580431"/>
              <a:gd name="T35" fmla="*/ 26798 h 1598415"/>
              <a:gd name="T36" fmla="*/ 12468 w 580431"/>
              <a:gd name="T37" fmla="*/ 22057 h 1598415"/>
              <a:gd name="T38" fmla="*/ 18148 w 580431"/>
              <a:gd name="T39" fmla="*/ 22375 h 1598415"/>
              <a:gd name="T40" fmla="*/ 29593 w 580431"/>
              <a:gd name="T41" fmla="*/ 25487 h 1598415"/>
              <a:gd name="T42" fmla="*/ 39029 w 580431"/>
              <a:gd name="T43" fmla="*/ 25223 h 1598415"/>
              <a:gd name="T44" fmla="*/ 50931 w 580431"/>
              <a:gd name="T45" fmla="*/ 21480 h 1598415"/>
              <a:gd name="T46" fmla="*/ 83878 w 580431"/>
              <a:gd name="T47" fmla="*/ 26200 h 1598415"/>
              <a:gd name="T48" fmla="*/ 354894 w 580431"/>
              <a:gd name="T49" fmla="*/ 26798 h 1598415"/>
              <a:gd name="T50" fmla="*/ 379105 w 580431"/>
              <a:gd name="T51" fmla="*/ 20661 h 1598415"/>
              <a:gd name="T52" fmla="*/ 415006 w 580431"/>
              <a:gd name="T53" fmla="*/ 17118 h 1598415"/>
              <a:gd name="T54" fmla="*/ 447070 w 580431"/>
              <a:gd name="T55" fmla="*/ 9498 h 1598415"/>
              <a:gd name="T56" fmla="*/ 453478 w 580431"/>
              <a:gd name="T57" fmla="*/ 8191 h 1598415"/>
              <a:gd name="T58" fmla="*/ 468710 w 580431"/>
              <a:gd name="T59" fmla="*/ 1274 h 1598415"/>
              <a:gd name="T60" fmla="*/ 519504 w 580431"/>
              <a:gd name="T61" fmla="*/ 0 h 1598415"/>
              <a:gd name="T62" fmla="*/ 526602 w 580431"/>
              <a:gd name="T63" fmla="*/ 241409 h 1598415"/>
              <a:gd name="T64" fmla="*/ 523064 w 580431"/>
              <a:gd name="T65" fmla="*/ 285883 h 1598415"/>
              <a:gd name="T66" fmla="*/ 531005 w 580431"/>
              <a:gd name="T67" fmla="*/ 377834 h 1598415"/>
              <a:gd name="T68" fmla="*/ 537177 w 580431"/>
              <a:gd name="T69" fmla="*/ 461477 h 1598415"/>
              <a:gd name="T70" fmla="*/ 544517 w 580431"/>
              <a:gd name="T71" fmla="*/ 632163 h 1598415"/>
              <a:gd name="T72" fmla="*/ 546383 w 580431"/>
              <a:gd name="T73" fmla="*/ 838309 h 1598415"/>
              <a:gd name="T74" fmla="*/ 554789 w 580431"/>
              <a:gd name="T75" fmla="*/ 929210 h 1598415"/>
              <a:gd name="T76" fmla="*/ 562427 w 580431"/>
              <a:gd name="T77" fmla="*/ 1060545 h 1598415"/>
              <a:gd name="T78" fmla="*/ 565221 w 580431"/>
              <a:gd name="T79" fmla="*/ 1143493 h 1598415"/>
              <a:gd name="T80" fmla="*/ 573008 w 580431"/>
              <a:gd name="T81" fmla="*/ 1232486 h 1598415"/>
              <a:gd name="T82" fmla="*/ 580341 w 580431"/>
              <a:gd name="T83" fmla="*/ 1322081 h 1598415"/>
              <a:gd name="T84" fmla="*/ 582214 w 580431"/>
              <a:gd name="T85" fmla="*/ 1572210 h 159841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80431"/>
              <a:gd name="T130" fmla="*/ 0 h 1598415"/>
              <a:gd name="T131" fmla="*/ 580431 w 580431"/>
              <a:gd name="T132" fmla="*/ 1598415 h 159841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80431" h="1598415">
                <a:moveTo>
                  <a:pt x="26789" y="1598414"/>
                </a:moveTo>
                <a:lnTo>
                  <a:pt x="32926" y="1585148"/>
                </a:lnTo>
                <a:lnTo>
                  <a:pt x="34891" y="1575080"/>
                </a:lnTo>
                <a:lnTo>
                  <a:pt x="35351" y="1568861"/>
                </a:lnTo>
                <a:lnTo>
                  <a:pt x="43375" y="1543119"/>
                </a:lnTo>
                <a:lnTo>
                  <a:pt x="44615" y="1494112"/>
                </a:lnTo>
                <a:lnTo>
                  <a:pt x="44648" y="1382737"/>
                </a:lnTo>
                <a:lnTo>
                  <a:pt x="37580" y="1339273"/>
                </a:lnTo>
                <a:lnTo>
                  <a:pt x="35882" y="1292926"/>
                </a:lnTo>
                <a:lnTo>
                  <a:pt x="35719" y="790543"/>
                </a:lnTo>
                <a:lnTo>
                  <a:pt x="43407" y="745535"/>
                </a:lnTo>
                <a:lnTo>
                  <a:pt x="44539" y="696115"/>
                </a:lnTo>
                <a:lnTo>
                  <a:pt x="44648" y="435902"/>
                </a:lnTo>
                <a:lnTo>
                  <a:pt x="42002" y="421607"/>
                </a:lnTo>
                <a:lnTo>
                  <a:pt x="38511" y="408638"/>
                </a:lnTo>
                <a:lnTo>
                  <a:pt x="35827" y="360197"/>
                </a:lnTo>
                <a:lnTo>
                  <a:pt x="35719" y="204170"/>
                </a:lnTo>
                <a:lnTo>
                  <a:pt x="33073" y="194591"/>
                </a:lnTo>
                <a:lnTo>
                  <a:pt x="29581" y="183719"/>
                </a:lnTo>
                <a:lnTo>
                  <a:pt x="26898" y="149318"/>
                </a:lnTo>
                <a:lnTo>
                  <a:pt x="26792" y="113489"/>
                </a:lnTo>
                <a:lnTo>
                  <a:pt x="24144" y="104679"/>
                </a:lnTo>
                <a:lnTo>
                  <a:pt x="20652" y="95141"/>
                </a:lnTo>
                <a:lnTo>
                  <a:pt x="18687" y="84193"/>
                </a:lnTo>
                <a:lnTo>
                  <a:pt x="17968" y="73313"/>
                </a:lnTo>
                <a:lnTo>
                  <a:pt x="15261" y="69625"/>
                </a:lnTo>
                <a:lnTo>
                  <a:pt x="13151" y="67252"/>
                </a:lnTo>
                <a:lnTo>
                  <a:pt x="11744" y="64679"/>
                </a:lnTo>
                <a:lnTo>
                  <a:pt x="10180" y="59173"/>
                </a:lnTo>
                <a:lnTo>
                  <a:pt x="9300" y="50495"/>
                </a:lnTo>
                <a:lnTo>
                  <a:pt x="8184" y="47554"/>
                </a:lnTo>
                <a:lnTo>
                  <a:pt x="1273" y="37473"/>
                </a:lnTo>
                <a:lnTo>
                  <a:pt x="566" y="33853"/>
                </a:lnTo>
                <a:lnTo>
                  <a:pt x="0" y="26792"/>
                </a:lnTo>
                <a:lnTo>
                  <a:pt x="0" y="26789"/>
                </a:lnTo>
                <a:lnTo>
                  <a:pt x="4740" y="26789"/>
                </a:lnTo>
                <a:lnTo>
                  <a:pt x="7129" y="25797"/>
                </a:lnTo>
                <a:lnTo>
                  <a:pt x="12429" y="22048"/>
                </a:lnTo>
                <a:lnTo>
                  <a:pt x="15231" y="21644"/>
                </a:lnTo>
                <a:lnTo>
                  <a:pt x="18091" y="22366"/>
                </a:lnTo>
                <a:lnTo>
                  <a:pt x="20991" y="23841"/>
                </a:lnTo>
                <a:lnTo>
                  <a:pt x="29503" y="25478"/>
                </a:lnTo>
                <a:lnTo>
                  <a:pt x="34552" y="25915"/>
                </a:lnTo>
                <a:lnTo>
                  <a:pt x="38909" y="25214"/>
                </a:lnTo>
                <a:lnTo>
                  <a:pt x="46397" y="21789"/>
                </a:lnTo>
                <a:lnTo>
                  <a:pt x="50775" y="21471"/>
                </a:lnTo>
                <a:lnTo>
                  <a:pt x="66417" y="24772"/>
                </a:lnTo>
                <a:lnTo>
                  <a:pt x="83620" y="26191"/>
                </a:lnTo>
                <a:lnTo>
                  <a:pt x="101285" y="26612"/>
                </a:lnTo>
                <a:lnTo>
                  <a:pt x="353807" y="26789"/>
                </a:lnTo>
                <a:lnTo>
                  <a:pt x="365938" y="24143"/>
                </a:lnTo>
                <a:lnTo>
                  <a:pt x="377943" y="20652"/>
                </a:lnTo>
                <a:lnTo>
                  <a:pt x="395859" y="18686"/>
                </a:lnTo>
                <a:lnTo>
                  <a:pt x="413735" y="17112"/>
                </a:lnTo>
                <a:lnTo>
                  <a:pt x="430607" y="11795"/>
                </a:lnTo>
                <a:lnTo>
                  <a:pt x="445700" y="9495"/>
                </a:lnTo>
                <a:lnTo>
                  <a:pt x="448938" y="9307"/>
                </a:lnTo>
                <a:lnTo>
                  <a:pt x="452088" y="8188"/>
                </a:lnTo>
                <a:lnTo>
                  <a:pt x="461264" y="2867"/>
                </a:lnTo>
                <a:lnTo>
                  <a:pt x="467274" y="1274"/>
                </a:lnTo>
                <a:lnTo>
                  <a:pt x="485175" y="112"/>
                </a:lnTo>
                <a:lnTo>
                  <a:pt x="517912" y="0"/>
                </a:lnTo>
                <a:lnTo>
                  <a:pt x="517922" y="198111"/>
                </a:lnTo>
                <a:lnTo>
                  <a:pt x="524989" y="241319"/>
                </a:lnTo>
                <a:lnTo>
                  <a:pt x="525032" y="259058"/>
                </a:lnTo>
                <a:lnTo>
                  <a:pt x="521461" y="285778"/>
                </a:lnTo>
                <a:lnTo>
                  <a:pt x="525946" y="330402"/>
                </a:lnTo>
                <a:lnTo>
                  <a:pt x="529378" y="377693"/>
                </a:lnTo>
                <a:lnTo>
                  <a:pt x="534516" y="418454"/>
                </a:lnTo>
                <a:lnTo>
                  <a:pt x="535531" y="461306"/>
                </a:lnTo>
                <a:lnTo>
                  <a:pt x="535778" y="578785"/>
                </a:lnTo>
                <a:lnTo>
                  <a:pt x="542848" y="631929"/>
                </a:lnTo>
                <a:lnTo>
                  <a:pt x="544343" y="674056"/>
                </a:lnTo>
                <a:lnTo>
                  <a:pt x="544709" y="837997"/>
                </a:lnTo>
                <a:lnTo>
                  <a:pt x="550847" y="881963"/>
                </a:lnTo>
                <a:lnTo>
                  <a:pt x="553089" y="928865"/>
                </a:lnTo>
                <a:lnTo>
                  <a:pt x="553608" y="1004353"/>
                </a:lnTo>
                <a:lnTo>
                  <a:pt x="560704" y="1060152"/>
                </a:lnTo>
                <a:lnTo>
                  <a:pt x="562202" y="1102601"/>
                </a:lnTo>
                <a:lnTo>
                  <a:pt x="563489" y="1143067"/>
                </a:lnTo>
                <a:lnTo>
                  <a:pt x="569623" y="1185604"/>
                </a:lnTo>
                <a:lnTo>
                  <a:pt x="571252" y="1232027"/>
                </a:lnTo>
                <a:lnTo>
                  <a:pt x="571467" y="1276910"/>
                </a:lnTo>
                <a:lnTo>
                  <a:pt x="578563" y="1321589"/>
                </a:lnTo>
                <a:lnTo>
                  <a:pt x="580184" y="1365249"/>
                </a:lnTo>
                <a:lnTo>
                  <a:pt x="580430" y="157162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SMARTInkAnnotation74"/>
          <p:cNvSpPr>
            <a:spLocks/>
          </p:cNvSpPr>
          <p:nvPr/>
        </p:nvSpPr>
        <p:spPr bwMode="auto">
          <a:xfrm>
            <a:off x="4205288" y="4152900"/>
            <a:ext cx="785812" cy="293688"/>
          </a:xfrm>
          <a:custGeom>
            <a:avLst/>
            <a:gdLst>
              <a:gd name="T0" fmla="*/ 13266 w 785813"/>
              <a:gd name="T1" fmla="*/ 6074 h 294680"/>
              <a:gd name="T2" fmla="*/ 47450 w 785813"/>
              <a:gd name="T3" fmla="*/ 8825 h 294680"/>
              <a:gd name="T4" fmla="*/ 107341 w 785813"/>
              <a:gd name="T5" fmla="*/ 11458 h 294680"/>
              <a:gd name="T6" fmla="*/ 137938 w 785813"/>
              <a:gd name="T7" fmla="*/ 16861 h 294680"/>
              <a:gd name="T8" fmla="*/ 179119 w 785813"/>
              <a:gd name="T9" fmla="*/ 17571 h 294680"/>
              <a:gd name="T10" fmla="*/ 208279 w 785813"/>
              <a:gd name="T11" fmla="*/ 23733 h 294680"/>
              <a:gd name="T12" fmla="*/ 241673 w 785813"/>
              <a:gd name="T13" fmla="*/ 25969 h 294680"/>
              <a:gd name="T14" fmla="*/ 276933 w 785813"/>
              <a:gd name="T15" fmla="*/ 31103 h 294680"/>
              <a:gd name="T16" fmla="*/ 318837 w 785813"/>
              <a:gd name="T17" fmla="*/ 34798 h 294680"/>
              <a:gd name="T18" fmla="*/ 349502 w 785813"/>
              <a:gd name="T19" fmla="*/ 39941 h 294680"/>
              <a:gd name="T20" fmla="*/ 384222 w 785813"/>
              <a:gd name="T21" fmla="*/ 43359 h 294680"/>
              <a:gd name="T22" fmla="*/ 419740 w 785813"/>
              <a:gd name="T23" fmla="*/ 46651 h 294680"/>
              <a:gd name="T24" fmla="*/ 466207 w 785813"/>
              <a:gd name="T25" fmla="*/ 52479 h 294680"/>
              <a:gd name="T26" fmla="*/ 509235 w 785813"/>
              <a:gd name="T27" fmla="*/ 53948 h 294680"/>
              <a:gd name="T28" fmla="*/ 556452 w 785813"/>
              <a:gd name="T29" fmla="*/ 61052 h 294680"/>
              <a:gd name="T30" fmla="*/ 600333 w 785813"/>
              <a:gd name="T31" fmla="*/ 67881 h 294680"/>
              <a:gd name="T32" fmla="*/ 630905 w 785813"/>
              <a:gd name="T33" fmla="*/ 70345 h 294680"/>
              <a:gd name="T34" fmla="*/ 648679 w 785813"/>
              <a:gd name="T35" fmla="*/ 64569 h 294680"/>
              <a:gd name="T36" fmla="*/ 693454 w 785813"/>
              <a:gd name="T37" fmla="*/ 61899 h 294680"/>
              <a:gd name="T38" fmla="*/ 725163 w 785813"/>
              <a:gd name="T39" fmla="*/ 64497 h 294680"/>
              <a:gd name="T40" fmla="*/ 730081 w 785813"/>
              <a:gd name="T41" fmla="*/ 67954 h 294680"/>
              <a:gd name="T42" fmla="*/ 737437 w 785813"/>
              <a:gd name="T43" fmla="*/ 70882 h 294680"/>
              <a:gd name="T44" fmla="*/ 740057 w 785813"/>
              <a:gd name="T45" fmla="*/ 77532 h 294680"/>
              <a:gd name="T46" fmla="*/ 741826 w 785813"/>
              <a:gd name="T47" fmla="*/ 84743 h 294680"/>
              <a:gd name="T48" fmla="*/ 745756 w 785813"/>
              <a:gd name="T49" fmla="*/ 86774 h 294680"/>
              <a:gd name="T50" fmla="*/ 748164 w 785813"/>
              <a:gd name="T51" fmla="*/ 90295 h 294680"/>
              <a:gd name="T52" fmla="*/ 749710 w 785813"/>
              <a:gd name="T53" fmla="*/ 100558 h 294680"/>
              <a:gd name="T54" fmla="*/ 750057 w 785813"/>
              <a:gd name="T55" fmla="*/ 125508 h 294680"/>
              <a:gd name="T56" fmla="*/ 752722 w 785813"/>
              <a:gd name="T57" fmla="*/ 134685 h 294680"/>
              <a:gd name="T58" fmla="*/ 756221 w 785813"/>
              <a:gd name="T59" fmla="*/ 145312 h 294680"/>
              <a:gd name="T60" fmla="*/ 757776 w 785813"/>
              <a:gd name="T61" fmla="*/ 156582 h 294680"/>
              <a:gd name="T62" fmla="*/ 761113 w 785813"/>
              <a:gd name="T63" fmla="*/ 168139 h 294680"/>
              <a:gd name="T64" fmla="*/ 764911 w 785813"/>
              <a:gd name="T65" fmla="*/ 179824 h 294680"/>
              <a:gd name="T66" fmla="*/ 766599 w 785813"/>
              <a:gd name="T67" fmla="*/ 191566 h 294680"/>
              <a:gd name="T68" fmla="*/ 767350 w 785813"/>
              <a:gd name="T69" fmla="*/ 203331 h 294680"/>
              <a:gd name="T70" fmla="*/ 768675 w 785813"/>
              <a:gd name="T71" fmla="*/ 215109 h 294680"/>
              <a:gd name="T72" fmla="*/ 772572 w 785813"/>
              <a:gd name="T73" fmla="*/ 226891 h 294680"/>
              <a:gd name="T74" fmla="*/ 774965 w 785813"/>
              <a:gd name="T75" fmla="*/ 238675 h 294680"/>
              <a:gd name="T76" fmla="*/ 776029 w 785813"/>
              <a:gd name="T77" fmla="*/ 249479 h 294680"/>
              <a:gd name="T78" fmla="*/ 777620 w 785813"/>
              <a:gd name="T79" fmla="*/ 262066 h 294680"/>
              <a:gd name="T80" fmla="*/ 781508 w 785813"/>
              <a:gd name="T81" fmla="*/ 272316 h 294680"/>
              <a:gd name="T82" fmla="*/ 785809 w 785813"/>
              <a:gd name="T83" fmla="*/ 291713 h 29468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785813"/>
              <a:gd name="T127" fmla="*/ 0 h 294680"/>
              <a:gd name="T128" fmla="*/ 785813 w 785813"/>
              <a:gd name="T129" fmla="*/ 294680 h 29468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785813" h="294680">
                <a:moveTo>
                  <a:pt x="0" y="0"/>
                </a:moveTo>
                <a:lnTo>
                  <a:pt x="13266" y="6137"/>
                </a:lnTo>
                <a:lnTo>
                  <a:pt x="24811" y="8562"/>
                </a:lnTo>
                <a:lnTo>
                  <a:pt x="47450" y="8915"/>
                </a:lnTo>
                <a:lnTo>
                  <a:pt x="95666" y="8929"/>
                </a:lnTo>
                <a:lnTo>
                  <a:pt x="107341" y="11575"/>
                </a:lnTo>
                <a:lnTo>
                  <a:pt x="119144" y="15066"/>
                </a:lnTo>
                <a:lnTo>
                  <a:pt x="137938" y="17032"/>
                </a:lnTo>
                <a:lnTo>
                  <a:pt x="161917" y="17614"/>
                </a:lnTo>
                <a:lnTo>
                  <a:pt x="179119" y="17750"/>
                </a:lnTo>
                <a:lnTo>
                  <a:pt x="194040" y="20457"/>
                </a:lnTo>
                <a:lnTo>
                  <a:pt x="208279" y="23974"/>
                </a:lnTo>
                <a:lnTo>
                  <a:pt x="224529" y="25538"/>
                </a:lnTo>
                <a:lnTo>
                  <a:pt x="241673" y="26233"/>
                </a:lnTo>
                <a:lnTo>
                  <a:pt x="259215" y="27534"/>
                </a:lnTo>
                <a:lnTo>
                  <a:pt x="276933" y="31419"/>
                </a:lnTo>
                <a:lnTo>
                  <a:pt x="294730" y="33808"/>
                </a:lnTo>
                <a:lnTo>
                  <a:pt x="318837" y="35152"/>
                </a:lnTo>
                <a:lnTo>
                  <a:pt x="333197" y="36459"/>
                </a:lnTo>
                <a:lnTo>
                  <a:pt x="349502" y="40347"/>
                </a:lnTo>
                <a:lnTo>
                  <a:pt x="366670" y="42736"/>
                </a:lnTo>
                <a:lnTo>
                  <a:pt x="384222" y="43799"/>
                </a:lnTo>
                <a:lnTo>
                  <a:pt x="401945" y="44271"/>
                </a:lnTo>
                <a:lnTo>
                  <a:pt x="419743" y="47126"/>
                </a:lnTo>
                <a:lnTo>
                  <a:pt x="443853" y="51666"/>
                </a:lnTo>
                <a:lnTo>
                  <a:pt x="466210" y="53012"/>
                </a:lnTo>
                <a:lnTo>
                  <a:pt x="491685" y="53410"/>
                </a:lnTo>
                <a:lnTo>
                  <a:pt x="509238" y="54496"/>
                </a:lnTo>
                <a:lnTo>
                  <a:pt x="534861" y="59693"/>
                </a:lnTo>
                <a:lnTo>
                  <a:pt x="556455" y="61673"/>
                </a:lnTo>
                <a:lnTo>
                  <a:pt x="580271" y="63252"/>
                </a:lnTo>
                <a:lnTo>
                  <a:pt x="600336" y="68571"/>
                </a:lnTo>
                <a:lnTo>
                  <a:pt x="618849" y="70588"/>
                </a:lnTo>
                <a:lnTo>
                  <a:pt x="630908" y="71060"/>
                </a:lnTo>
                <a:lnTo>
                  <a:pt x="635910" y="70193"/>
                </a:lnTo>
                <a:lnTo>
                  <a:pt x="648682" y="65226"/>
                </a:lnTo>
                <a:lnTo>
                  <a:pt x="671303" y="62865"/>
                </a:lnTo>
                <a:lnTo>
                  <a:pt x="693457" y="62528"/>
                </a:lnTo>
                <a:lnTo>
                  <a:pt x="721539" y="62508"/>
                </a:lnTo>
                <a:lnTo>
                  <a:pt x="725166" y="65153"/>
                </a:lnTo>
                <a:lnTo>
                  <a:pt x="727522" y="67248"/>
                </a:lnTo>
                <a:lnTo>
                  <a:pt x="730084" y="68645"/>
                </a:lnTo>
                <a:lnTo>
                  <a:pt x="735579" y="70196"/>
                </a:lnTo>
                <a:lnTo>
                  <a:pt x="737440" y="71602"/>
                </a:lnTo>
                <a:lnTo>
                  <a:pt x="738681" y="73532"/>
                </a:lnTo>
                <a:lnTo>
                  <a:pt x="740060" y="78321"/>
                </a:lnTo>
                <a:lnTo>
                  <a:pt x="740673" y="83757"/>
                </a:lnTo>
                <a:lnTo>
                  <a:pt x="741829" y="85604"/>
                </a:lnTo>
                <a:lnTo>
                  <a:pt x="743592" y="86834"/>
                </a:lnTo>
                <a:lnTo>
                  <a:pt x="745759" y="87656"/>
                </a:lnTo>
                <a:lnTo>
                  <a:pt x="747204" y="89195"/>
                </a:lnTo>
                <a:lnTo>
                  <a:pt x="748167" y="91213"/>
                </a:lnTo>
                <a:lnTo>
                  <a:pt x="749237" y="96102"/>
                </a:lnTo>
                <a:lnTo>
                  <a:pt x="749713" y="101581"/>
                </a:lnTo>
                <a:lnTo>
                  <a:pt x="749924" y="109970"/>
                </a:lnTo>
                <a:lnTo>
                  <a:pt x="750060" y="126784"/>
                </a:lnTo>
                <a:lnTo>
                  <a:pt x="751063" y="131155"/>
                </a:lnTo>
                <a:lnTo>
                  <a:pt x="752725" y="136054"/>
                </a:lnTo>
                <a:lnTo>
                  <a:pt x="754824" y="141304"/>
                </a:lnTo>
                <a:lnTo>
                  <a:pt x="756224" y="146789"/>
                </a:lnTo>
                <a:lnTo>
                  <a:pt x="757157" y="152429"/>
                </a:lnTo>
                <a:lnTo>
                  <a:pt x="757779" y="158174"/>
                </a:lnTo>
                <a:lnTo>
                  <a:pt x="759186" y="163988"/>
                </a:lnTo>
                <a:lnTo>
                  <a:pt x="761116" y="169849"/>
                </a:lnTo>
                <a:lnTo>
                  <a:pt x="763395" y="175740"/>
                </a:lnTo>
                <a:lnTo>
                  <a:pt x="764914" y="181652"/>
                </a:lnTo>
                <a:lnTo>
                  <a:pt x="765927" y="187578"/>
                </a:lnTo>
                <a:lnTo>
                  <a:pt x="766602" y="193513"/>
                </a:lnTo>
                <a:lnTo>
                  <a:pt x="767052" y="199454"/>
                </a:lnTo>
                <a:lnTo>
                  <a:pt x="767353" y="205398"/>
                </a:lnTo>
                <a:lnTo>
                  <a:pt x="767553" y="211346"/>
                </a:lnTo>
                <a:lnTo>
                  <a:pt x="768678" y="217296"/>
                </a:lnTo>
                <a:lnTo>
                  <a:pt x="770421" y="223247"/>
                </a:lnTo>
                <a:lnTo>
                  <a:pt x="772575" y="229198"/>
                </a:lnTo>
                <a:lnTo>
                  <a:pt x="774011" y="235150"/>
                </a:lnTo>
                <a:lnTo>
                  <a:pt x="774968" y="241102"/>
                </a:lnTo>
                <a:lnTo>
                  <a:pt x="775606" y="247056"/>
                </a:lnTo>
                <a:lnTo>
                  <a:pt x="776032" y="252016"/>
                </a:lnTo>
                <a:lnTo>
                  <a:pt x="776504" y="260174"/>
                </a:lnTo>
                <a:lnTo>
                  <a:pt x="777623" y="264730"/>
                </a:lnTo>
                <a:lnTo>
                  <a:pt x="779360" y="269753"/>
                </a:lnTo>
                <a:lnTo>
                  <a:pt x="781511" y="275085"/>
                </a:lnTo>
                <a:lnTo>
                  <a:pt x="783900" y="283656"/>
                </a:lnTo>
                <a:lnTo>
                  <a:pt x="785812" y="29467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SMARTInkAnnotation75"/>
          <p:cNvSpPr>
            <a:spLocks/>
          </p:cNvSpPr>
          <p:nvPr/>
        </p:nvSpPr>
        <p:spPr bwMode="auto">
          <a:xfrm>
            <a:off x="4741863" y="1704975"/>
            <a:ext cx="928687" cy="2894013"/>
          </a:xfrm>
          <a:custGeom>
            <a:avLst/>
            <a:gdLst>
              <a:gd name="T0" fmla="*/ 215554 w 928689"/>
              <a:gd name="T1" fmla="*/ 2521487 h 2893220"/>
              <a:gd name="T2" fmla="*/ 214421 w 928689"/>
              <a:gd name="T3" fmla="*/ 2507913 h 2893220"/>
              <a:gd name="T4" fmla="*/ 211715 w 928689"/>
              <a:gd name="T5" fmla="*/ 2504833 h 2893220"/>
              <a:gd name="T6" fmla="*/ 208197 w 928689"/>
              <a:gd name="T7" fmla="*/ 2502472 h 2893220"/>
              <a:gd name="T8" fmla="*/ 206217 w 928689"/>
              <a:gd name="T9" fmla="*/ 2494566 h 2893220"/>
              <a:gd name="T10" fmla="*/ 204638 w 928689"/>
              <a:gd name="T11" fmla="*/ 2481080 h 2893220"/>
              <a:gd name="T12" fmla="*/ 197019 w 928689"/>
              <a:gd name="T13" fmla="*/ 2448112 h 2893220"/>
              <a:gd name="T14" fmla="*/ 188774 w 928689"/>
              <a:gd name="T15" fmla="*/ 2376716 h 2893220"/>
              <a:gd name="T16" fmla="*/ 187526 w 928689"/>
              <a:gd name="T17" fmla="*/ 2213357 h 2893220"/>
              <a:gd name="T18" fmla="*/ 196344 w 928689"/>
              <a:gd name="T19" fmla="*/ 2049404 h 2893220"/>
              <a:gd name="T20" fmla="*/ 189384 w 928689"/>
              <a:gd name="T21" fmla="*/ 1877327 h 2893220"/>
              <a:gd name="T22" fmla="*/ 179867 w 928689"/>
              <a:gd name="T23" fmla="*/ 1714524 h 2893220"/>
              <a:gd name="T24" fmla="*/ 169521 w 928689"/>
              <a:gd name="T25" fmla="*/ 1545837 h 2893220"/>
              <a:gd name="T26" fmla="*/ 153845 w 928689"/>
              <a:gd name="T27" fmla="*/ 1375747 h 2893220"/>
              <a:gd name="T28" fmla="*/ 138537 w 928689"/>
              <a:gd name="T29" fmla="*/ 1213817 h 2893220"/>
              <a:gd name="T30" fmla="*/ 122974 w 928689"/>
              <a:gd name="T31" fmla="*/ 1037298 h 2893220"/>
              <a:gd name="T32" fmla="*/ 97622 w 928689"/>
              <a:gd name="T33" fmla="*/ 829118 h 2893220"/>
              <a:gd name="T34" fmla="*/ 77903 w 928689"/>
              <a:gd name="T35" fmla="*/ 650555 h 2893220"/>
              <a:gd name="T36" fmla="*/ 68960 w 928689"/>
              <a:gd name="T37" fmla="*/ 556143 h 2893220"/>
              <a:gd name="T38" fmla="*/ 60429 w 928689"/>
              <a:gd name="T39" fmla="*/ 500653 h 2893220"/>
              <a:gd name="T40" fmla="*/ 52665 w 928689"/>
              <a:gd name="T41" fmla="*/ 403160 h 2893220"/>
              <a:gd name="T42" fmla="*/ 44663 w 928689"/>
              <a:gd name="T43" fmla="*/ 286592 h 2893220"/>
              <a:gd name="T44" fmla="*/ 42007 w 928689"/>
              <a:gd name="T45" fmla="*/ 268290 h 2893220"/>
              <a:gd name="T46" fmla="*/ 35792 w 928689"/>
              <a:gd name="T47" fmla="*/ 208716 h 2893220"/>
              <a:gd name="T48" fmla="*/ 33073 w 928689"/>
              <a:gd name="T49" fmla="*/ 122655 h 2893220"/>
              <a:gd name="T50" fmla="*/ 27616 w 928689"/>
              <a:gd name="T51" fmla="*/ 102139 h 2893220"/>
              <a:gd name="T52" fmla="*/ 26042 w 928689"/>
              <a:gd name="T53" fmla="*/ 92601 h 2893220"/>
              <a:gd name="T54" fmla="*/ 19133 w 928689"/>
              <a:gd name="T55" fmla="*/ 77487 h 2893220"/>
              <a:gd name="T56" fmla="*/ 15218 w 928689"/>
              <a:gd name="T57" fmla="*/ 42823 h 2893220"/>
              <a:gd name="T58" fmla="*/ 11724 w 928689"/>
              <a:gd name="T59" fmla="*/ 37898 h 2893220"/>
              <a:gd name="T60" fmla="*/ 9039 w 928689"/>
              <a:gd name="T61" fmla="*/ 19606 h 2893220"/>
              <a:gd name="T62" fmla="*/ 4222 w 928689"/>
              <a:gd name="T63" fmla="*/ 18388 h 2893220"/>
              <a:gd name="T64" fmla="*/ 1876 w 928689"/>
              <a:gd name="T65" fmla="*/ 15454 h 2893220"/>
              <a:gd name="T66" fmla="*/ 0 w 928689"/>
              <a:gd name="T67" fmla="*/ 1 h 2893220"/>
              <a:gd name="T68" fmla="*/ 45453 w 928689"/>
              <a:gd name="T69" fmla="*/ 2649 h 2893220"/>
              <a:gd name="T70" fmla="*/ 83083 w 928689"/>
              <a:gd name="T71" fmla="*/ 8384 h 2893220"/>
              <a:gd name="T72" fmla="*/ 392904 w 928689"/>
              <a:gd name="T73" fmla="*/ 8936 h 2893220"/>
              <a:gd name="T74" fmla="*/ 446481 w 928689"/>
              <a:gd name="T75" fmla="*/ 1242 h 2893220"/>
              <a:gd name="T76" fmla="*/ 521539 w 928689"/>
              <a:gd name="T77" fmla="*/ 22 h 2893220"/>
              <a:gd name="T78" fmla="*/ 713007 w 928689"/>
              <a:gd name="T79" fmla="*/ 7695 h 2893220"/>
              <a:gd name="T80" fmla="*/ 720426 w 928689"/>
              <a:gd name="T81" fmla="*/ 32218 h 2893220"/>
              <a:gd name="T82" fmla="*/ 723298 w 928689"/>
              <a:gd name="T83" fmla="*/ 128179 h 2893220"/>
              <a:gd name="T84" fmla="*/ 731401 w 928689"/>
              <a:gd name="T85" fmla="*/ 223529 h 2893220"/>
              <a:gd name="T86" fmla="*/ 739907 w 928689"/>
              <a:gd name="T87" fmla="*/ 334175 h 2893220"/>
              <a:gd name="T88" fmla="*/ 743789 w 928689"/>
              <a:gd name="T89" fmla="*/ 455959 h 2893220"/>
              <a:gd name="T90" fmla="*/ 752569 w 928689"/>
              <a:gd name="T91" fmla="*/ 571423 h 2893220"/>
              <a:gd name="T92" fmla="*/ 777447 w 928689"/>
              <a:gd name="T93" fmla="*/ 734764 h 2893220"/>
              <a:gd name="T94" fmla="*/ 796766 w 928689"/>
              <a:gd name="T95" fmla="*/ 908945 h 2893220"/>
              <a:gd name="T96" fmla="*/ 819399 w 928689"/>
              <a:gd name="T97" fmla="*/ 1067552 h 2893220"/>
              <a:gd name="T98" fmla="*/ 837305 w 928689"/>
              <a:gd name="T99" fmla="*/ 1224210 h 2893220"/>
              <a:gd name="T100" fmla="*/ 846437 w 928689"/>
              <a:gd name="T101" fmla="*/ 1403112 h 2893220"/>
              <a:gd name="T102" fmla="*/ 856677 w 928689"/>
              <a:gd name="T103" fmla="*/ 1581854 h 2893220"/>
              <a:gd name="T104" fmla="*/ 861185 w 928689"/>
              <a:gd name="T105" fmla="*/ 1724294 h 2893220"/>
              <a:gd name="T106" fmla="*/ 866148 w 928689"/>
              <a:gd name="T107" fmla="*/ 1918481 h 2893220"/>
              <a:gd name="T108" fmla="*/ 879734 w 928689"/>
              <a:gd name="T109" fmla="*/ 2089529 h 2893220"/>
              <a:gd name="T110" fmla="*/ 899852 w 928689"/>
              <a:gd name="T111" fmla="*/ 2278326 h 2893220"/>
              <a:gd name="T112" fmla="*/ 901891 w 928689"/>
              <a:gd name="T113" fmla="*/ 2514276 h 2893220"/>
              <a:gd name="T114" fmla="*/ 910807 w 928689"/>
              <a:gd name="T115" fmla="*/ 2689829 h 2893220"/>
              <a:gd name="T116" fmla="*/ 920498 w 928689"/>
              <a:gd name="T117" fmla="*/ 2844679 h 2893220"/>
              <a:gd name="T118" fmla="*/ 928682 w 928689"/>
              <a:gd name="T119" fmla="*/ 2895598 h 289322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28689"/>
              <a:gd name="T181" fmla="*/ 0 h 2893220"/>
              <a:gd name="T182" fmla="*/ 928689 w 928689"/>
              <a:gd name="T183" fmla="*/ 2893220 h 289322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28689" h="2893220">
                <a:moveTo>
                  <a:pt x="223242" y="2527102"/>
                </a:moveTo>
                <a:lnTo>
                  <a:pt x="215554" y="2519414"/>
                </a:lnTo>
                <a:lnTo>
                  <a:pt x="214864" y="2516078"/>
                </a:lnTo>
                <a:lnTo>
                  <a:pt x="214421" y="2505852"/>
                </a:lnTo>
                <a:lnTo>
                  <a:pt x="213393" y="2504006"/>
                </a:lnTo>
                <a:lnTo>
                  <a:pt x="211715" y="2502775"/>
                </a:lnTo>
                <a:lnTo>
                  <a:pt x="209604" y="2501954"/>
                </a:lnTo>
                <a:lnTo>
                  <a:pt x="208197" y="2500415"/>
                </a:lnTo>
                <a:lnTo>
                  <a:pt x="207260" y="2498396"/>
                </a:lnTo>
                <a:lnTo>
                  <a:pt x="206217" y="2492516"/>
                </a:lnTo>
                <a:lnTo>
                  <a:pt x="205753" y="2483287"/>
                </a:lnTo>
                <a:lnTo>
                  <a:pt x="204638" y="2479041"/>
                </a:lnTo>
                <a:lnTo>
                  <a:pt x="199319" y="2467331"/>
                </a:lnTo>
                <a:lnTo>
                  <a:pt x="197019" y="2446100"/>
                </a:lnTo>
                <a:lnTo>
                  <a:pt x="195535" y="2415894"/>
                </a:lnTo>
                <a:lnTo>
                  <a:pt x="188774" y="2374763"/>
                </a:lnTo>
                <a:lnTo>
                  <a:pt x="187572" y="2294125"/>
                </a:lnTo>
                <a:lnTo>
                  <a:pt x="187526" y="2211539"/>
                </a:lnTo>
                <a:lnTo>
                  <a:pt x="195212" y="2135404"/>
                </a:lnTo>
                <a:lnTo>
                  <a:pt x="196344" y="2047720"/>
                </a:lnTo>
                <a:lnTo>
                  <a:pt x="196443" y="1953824"/>
                </a:lnTo>
                <a:lnTo>
                  <a:pt x="189384" y="1875785"/>
                </a:lnTo>
                <a:lnTo>
                  <a:pt x="186776" y="1794757"/>
                </a:lnTo>
                <a:lnTo>
                  <a:pt x="179867" y="1713114"/>
                </a:lnTo>
                <a:lnTo>
                  <a:pt x="176116" y="1632089"/>
                </a:lnTo>
                <a:lnTo>
                  <a:pt x="169521" y="1544567"/>
                </a:lnTo>
                <a:lnTo>
                  <a:pt x="162087" y="1460245"/>
                </a:lnTo>
                <a:lnTo>
                  <a:pt x="153845" y="1374616"/>
                </a:lnTo>
                <a:lnTo>
                  <a:pt x="145936" y="1292931"/>
                </a:lnTo>
                <a:lnTo>
                  <a:pt x="138537" y="1212819"/>
                </a:lnTo>
                <a:lnTo>
                  <a:pt x="131904" y="1131996"/>
                </a:lnTo>
                <a:lnTo>
                  <a:pt x="122974" y="1036446"/>
                </a:lnTo>
                <a:lnTo>
                  <a:pt x="114045" y="949246"/>
                </a:lnTo>
                <a:lnTo>
                  <a:pt x="97622" y="828437"/>
                </a:lnTo>
                <a:lnTo>
                  <a:pt x="85044" y="738592"/>
                </a:lnTo>
                <a:lnTo>
                  <a:pt x="77903" y="650021"/>
                </a:lnTo>
                <a:lnTo>
                  <a:pt x="72715" y="608618"/>
                </a:lnTo>
                <a:lnTo>
                  <a:pt x="68960" y="555687"/>
                </a:lnTo>
                <a:lnTo>
                  <a:pt x="64420" y="527458"/>
                </a:lnTo>
                <a:lnTo>
                  <a:pt x="60429" y="500242"/>
                </a:lnTo>
                <a:lnTo>
                  <a:pt x="55608" y="473327"/>
                </a:lnTo>
                <a:lnTo>
                  <a:pt x="52665" y="402830"/>
                </a:lnTo>
                <a:lnTo>
                  <a:pt x="46526" y="373185"/>
                </a:lnTo>
                <a:lnTo>
                  <a:pt x="44663" y="286356"/>
                </a:lnTo>
                <a:lnTo>
                  <a:pt x="44658" y="280201"/>
                </a:lnTo>
                <a:lnTo>
                  <a:pt x="42007" y="268070"/>
                </a:lnTo>
                <a:lnTo>
                  <a:pt x="38513" y="256065"/>
                </a:lnTo>
                <a:lnTo>
                  <a:pt x="35792" y="208545"/>
                </a:lnTo>
                <a:lnTo>
                  <a:pt x="35719" y="131380"/>
                </a:lnTo>
                <a:lnTo>
                  <a:pt x="33073" y="122553"/>
                </a:lnTo>
                <a:lnTo>
                  <a:pt x="29582" y="113007"/>
                </a:lnTo>
                <a:lnTo>
                  <a:pt x="27616" y="102055"/>
                </a:lnTo>
                <a:lnTo>
                  <a:pt x="27157" y="95629"/>
                </a:lnTo>
                <a:lnTo>
                  <a:pt x="26042" y="92526"/>
                </a:lnTo>
                <a:lnTo>
                  <a:pt x="20724" y="83419"/>
                </a:lnTo>
                <a:lnTo>
                  <a:pt x="19133" y="77424"/>
                </a:lnTo>
                <a:lnTo>
                  <a:pt x="17869" y="46413"/>
                </a:lnTo>
                <a:lnTo>
                  <a:pt x="15218" y="42787"/>
                </a:lnTo>
                <a:lnTo>
                  <a:pt x="13122" y="40431"/>
                </a:lnTo>
                <a:lnTo>
                  <a:pt x="11724" y="37868"/>
                </a:lnTo>
                <a:lnTo>
                  <a:pt x="10172" y="32374"/>
                </a:lnTo>
                <a:lnTo>
                  <a:pt x="9039" y="19591"/>
                </a:lnTo>
                <a:lnTo>
                  <a:pt x="8010" y="19014"/>
                </a:lnTo>
                <a:lnTo>
                  <a:pt x="4222" y="18373"/>
                </a:lnTo>
                <a:lnTo>
                  <a:pt x="2815" y="17209"/>
                </a:lnTo>
                <a:lnTo>
                  <a:pt x="1876" y="15442"/>
                </a:lnTo>
                <a:lnTo>
                  <a:pt x="33" y="9043"/>
                </a:lnTo>
                <a:lnTo>
                  <a:pt x="0" y="1"/>
                </a:lnTo>
                <a:lnTo>
                  <a:pt x="34552" y="0"/>
                </a:lnTo>
                <a:lnTo>
                  <a:pt x="45453" y="2646"/>
                </a:lnTo>
                <a:lnTo>
                  <a:pt x="56912" y="6137"/>
                </a:lnTo>
                <a:lnTo>
                  <a:pt x="83083" y="8378"/>
                </a:lnTo>
                <a:lnTo>
                  <a:pt x="111882" y="8821"/>
                </a:lnTo>
                <a:lnTo>
                  <a:pt x="392907" y="8930"/>
                </a:lnTo>
                <a:lnTo>
                  <a:pt x="419695" y="4189"/>
                </a:lnTo>
                <a:lnTo>
                  <a:pt x="446484" y="1242"/>
                </a:lnTo>
                <a:lnTo>
                  <a:pt x="473274" y="368"/>
                </a:lnTo>
                <a:lnTo>
                  <a:pt x="521542" y="22"/>
                </a:lnTo>
                <a:lnTo>
                  <a:pt x="704071" y="0"/>
                </a:lnTo>
                <a:lnTo>
                  <a:pt x="713013" y="7689"/>
                </a:lnTo>
                <a:lnTo>
                  <a:pt x="715098" y="21951"/>
                </a:lnTo>
                <a:lnTo>
                  <a:pt x="720432" y="32191"/>
                </a:lnTo>
                <a:lnTo>
                  <a:pt x="722028" y="38450"/>
                </a:lnTo>
                <a:lnTo>
                  <a:pt x="723304" y="128074"/>
                </a:lnTo>
                <a:lnTo>
                  <a:pt x="724297" y="170847"/>
                </a:lnTo>
                <a:lnTo>
                  <a:pt x="731407" y="223346"/>
                </a:lnTo>
                <a:lnTo>
                  <a:pt x="734832" y="288402"/>
                </a:lnTo>
                <a:lnTo>
                  <a:pt x="739913" y="333899"/>
                </a:lnTo>
                <a:lnTo>
                  <a:pt x="741115" y="420268"/>
                </a:lnTo>
                <a:lnTo>
                  <a:pt x="743795" y="455584"/>
                </a:lnTo>
                <a:lnTo>
                  <a:pt x="749264" y="521105"/>
                </a:lnTo>
                <a:lnTo>
                  <a:pt x="752575" y="570953"/>
                </a:lnTo>
                <a:lnTo>
                  <a:pt x="765525" y="652603"/>
                </a:lnTo>
                <a:lnTo>
                  <a:pt x="777453" y="734161"/>
                </a:lnTo>
                <a:lnTo>
                  <a:pt x="787724" y="821701"/>
                </a:lnTo>
                <a:lnTo>
                  <a:pt x="796772" y="908198"/>
                </a:lnTo>
                <a:lnTo>
                  <a:pt x="810134" y="991748"/>
                </a:lnTo>
                <a:lnTo>
                  <a:pt x="819405" y="1066675"/>
                </a:lnTo>
                <a:lnTo>
                  <a:pt x="828809" y="1147722"/>
                </a:lnTo>
                <a:lnTo>
                  <a:pt x="837311" y="1223205"/>
                </a:lnTo>
                <a:lnTo>
                  <a:pt x="839208" y="1312650"/>
                </a:lnTo>
                <a:lnTo>
                  <a:pt x="846443" y="1401960"/>
                </a:lnTo>
                <a:lnTo>
                  <a:pt x="850801" y="1491258"/>
                </a:lnTo>
                <a:lnTo>
                  <a:pt x="856683" y="1580555"/>
                </a:lnTo>
                <a:lnTo>
                  <a:pt x="862320" y="1661106"/>
                </a:lnTo>
                <a:lnTo>
                  <a:pt x="861191" y="1722878"/>
                </a:lnTo>
                <a:lnTo>
                  <a:pt x="865741" y="1812678"/>
                </a:lnTo>
                <a:lnTo>
                  <a:pt x="866154" y="1916904"/>
                </a:lnTo>
                <a:lnTo>
                  <a:pt x="873866" y="2006203"/>
                </a:lnTo>
                <a:lnTo>
                  <a:pt x="879740" y="2087812"/>
                </a:lnTo>
                <a:lnTo>
                  <a:pt x="889924" y="2184686"/>
                </a:lnTo>
                <a:lnTo>
                  <a:pt x="899858" y="2276454"/>
                </a:lnTo>
                <a:lnTo>
                  <a:pt x="901719" y="2355522"/>
                </a:lnTo>
                <a:lnTo>
                  <a:pt x="901897" y="2512209"/>
                </a:lnTo>
                <a:lnTo>
                  <a:pt x="910277" y="2599091"/>
                </a:lnTo>
                <a:lnTo>
                  <a:pt x="910813" y="2687618"/>
                </a:lnTo>
                <a:lnTo>
                  <a:pt x="910828" y="2772389"/>
                </a:lnTo>
                <a:lnTo>
                  <a:pt x="920504" y="2842342"/>
                </a:lnTo>
                <a:lnTo>
                  <a:pt x="926777" y="2866376"/>
                </a:lnTo>
                <a:lnTo>
                  <a:pt x="928688" y="28932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SMARTInkAnnotation76"/>
          <p:cNvSpPr>
            <a:spLocks/>
          </p:cNvSpPr>
          <p:nvPr/>
        </p:nvSpPr>
        <p:spPr bwMode="auto">
          <a:xfrm>
            <a:off x="5626100" y="3938588"/>
            <a:ext cx="803275" cy="633412"/>
          </a:xfrm>
          <a:custGeom>
            <a:avLst/>
            <a:gdLst>
              <a:gd name="T0" fmla="*/ 23254 w 803363"/>
              <a:gd name="T1" fmla="*/ 0 h 634009"/>
              <a:gd name="T2" fmla="*/ 20174 w 803363"/>
              <a:gd name="T3" fmla="*/ 2640 h 634009"/>
              <a:gd name="T4" fmla="*/ 17812 w 803363"/>
              <a:gd name="T5" fmla="*/ 6119 h 634009"/>
              <a:gd name="T6" fmla="*/ 10907 w 803363"/>
              <a:gd name="T7" fmla="*/ 8078 h 634009"/>
              <a:gd name="T8" fmla="*/ 4635 w 803363"/>
              <a:gd name="T9" fmla="*/ 8903 h 634009"/>
              <a:gd name="T10" fmla="*/ 15089 w 803363"/>
              <a:gd name="T11" fmla="*/ 2784 h 634009"/>
              <a:gd name="T12" fmla="*/ 34396 w 803363"/>
              <a:gd name="T13" fmla="*/ 368 h 634009"/>
              <a:gd name="T14" fmla="*/ 51605 w 803363"/>
              <a:gd name="T15" fmla="*/ 6192 h 634009"/>
              <a:gd name="T16" fmla="*/ 92540 w 803363"/>
              <a:gd name="T17" fmla="*/ 8668 h 634009"/>
              <a:gd name="T18" fmla="*/ 174029 w 803363"/>
              <a:gd name="T19" fmla="*/ 11539 h 634009"/>
              <a:gd name="T20" fmla="*/ 213237 w 803363"/>
              <a:gd name="T21" fmla="*/ 16569 h 634009"/>
              <a:gd name="T22" fmla="*/ 258619 w 803363"/>
              <a:gd name="T23" fmla="*/ 17645 h 634009"/>
              <a:gd name="T24" fmla="*/ 294416 w 803363"/>
              <a:gd name="T25" fmla="*/ 22505 h 634009"/>
              <a:gd name="T26" fmla="*/ 336275 w 803363"/>
              <a:gd name="T27" fmla="*/ 25884 h 634009"/>
              <a:gd name="T28" fmla="*/ 374227 w 803363"/>
              <a:gd name="T29" fmla="*/ 29186 h 634009"/>
              <a:gd name="T30" fmla="*/ 415117 w 803363"/>
              <a:gd name="T31" fmla="*/ 34349 h 634009"/>
              <a:gd name="T32" fmla="*/ 469650 w 803363"/>
              <a:gd name="T33" fmla="*/ 35507 h 634009"/>
              <a:gd name="T34" fmla="*/ 501888 w 803363"/>
              <a:gd name="T35" fmla="*/ 41717 h 634009"/>
              <a:gd name="T36" fmla="*/ 535881 w 803363"/>
              <a:gd name="T37" fmla="*/ 43969 h 634009"/>
              <a:gd name="T38" fmla="*/ 579159 w 803363"/>
              <a:gd name="T39" fmla="*/ 50568 h 634009"/>
              <a:gd name="T40" fmla="*/ 624569 w 803363"/>
              <a:gd name="T41" fmla="*/ 53177 h 634009"/>
              <a:gd name="T42" fmla="*/ 709116 w 803363"/>
              <a:gd name="T43" fmla="*/ 54417 h 634009"/>
              <a:gd name="T44" fmla="*/ 711827 w 803363"/>
              <a:gd name="T45" fmla="*/ 58154 h 634009"/>
              <a:gd name="T46" fmla="*/ 715678 w 803363"/>
              <a:gd name="T47" fmla="*/ 60475 h 634009"/>
              <a:gd name="T48" fmla="*/ 727236 w 803363"/>
              <a:gd name="T49" fmla="*/ 66951 h 634009"/>
              <a:gd name="T50" fmla="*/ 731931 w 803363"/>
              <a:gd name="T51" fmla="*/ 77499 h 634009"/>
              <a:gd name="T52" fmla="*/ 740861 w 803363"/>
              <a:gd name="T53" fmla="*/ 95009 h 634009"/>
              <a:gd name="T54" fmla="*/ 746641 w 803363"/>
              <a:gd name="T55" fmla="*/ 104884 h 634009"/>
              <a:gd name="T56" fmla="*/ 750426 w 803363"/>
              <a:gd name="T57" fmla="*/ 136884 h 634009"/>
              <a:gd name="T58" fmla="*/ 757778 w 803363"/>
              <a:gd name="T59" fmla="*/ 173174 h 634009"/>
              <a:gd name="T60" fmla="*/ 761108 w 803363"/>
              <a:gd name="T61" fmla="*/ 205591 h 634009"/>
              <a:gd name="T62" fmla="*/ 766282 w 803363"/>
              <a:gd name="T63" fmla="*/ 240577 h 634009"/>
              <a:gd name="T64" fmla="*/ 773438 w 803363"/>
              <a:gd name="T65" fmla="*/ 277060 h 634009"/>
              <a:gd name="T66" fmla="*/ 775130 w 803363"/>
              <a:gd name="T67" fmla="*/ 298589 h 634009"/>
              <a:gd name="T68" fmla="*/ 780820 w 803363"/>
              <a:gd name="T69" fmla="*/ 328232 h 634009"/>
              <a:gd name="T70" fmla="*/ 790637 w 803363"/>
              <a:gd name="T71" fmla="*/ 365830 h 634009"/>
              <a:gd name="T72" fmla="*/ 792692 w 803363"/>
              <a:gd name="T73" fmla="*/ 387512 h 634009"/>
              <a:gd name="T74" fmla="*/ 793849 w 803363"/>
              <a:gd name="T75" fmla="*/ 417241 h 634009"/>
              <a:gd name="T76" fmla="*/ 795232 w 803363"/>
              <a:gd name="T77" fmla="*/ 454867 h 634009"/>
              <a:gd name="T78" fmla="*/ 799031 w 803363"/>
              <a:gd name="T79" fmla="*/ 476553 h 634009"/>
              <a:gd name="T80" fmla="*/ 802009 w 803363"/>
              <a:gd name="T81" fmla="*/ 506285 h 634009"/>
              <a:gd name="T82" fmla="*/ 803098 w 803363"/>
              <a:gd name="T83" fmla="*/ 551911 h 634009"/>
              <a:gd name="T84" fmla="*/ 797107 w 803363"/>
              <a:gd name="T85" fmla="*/ 589469 h 634009"/>
              <a:gd name="T86" fmla="*/ 794884 w 803363"/>
              <a:gd name="T87" fmla="*/ 614174 h 63400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03363"/>
              <a:gd name="T133" fmla="*/ 0 h 634009"/>
              <a:gd name="T134" fmla="*/ 803363 w 803363"/>
              <a:gd name="T135" fmla="*/ 634009 h 63400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03363" h="634009">
                <a:moveTo>
                  <a:pt x="53433" y="0"/>
                </a:moveTo>
                <a:lnTo>
                  <a:pt x="23263" y="0"/>
                </a:lnTo>
                <a:lnTo>
                  <a:pt x="21414" y="992"/>
                </a:lnTo>
                <a:lnTo>
                  <a:pt x="20180" y="2646"/>
                </a:lnTo>
                <a:lnTo>
                  <a:pt x="19359" y="4741"/>
                </a:lnTo>
                <a:lnTo>
                  <a:pt x="17818" y="6137"/>
                </a:lnTo>
                <a:lnTo>
                  <a:pt x="15799" y="7068"/>
                </a:lnTo>
                <a:lnTo>
                  <a:pt x="10910" y="8102"/>
                </a:lnTo>
                <a:lnTo>
                  <a:pt x="0" y="8920"/>
                </a:lnTo>
                <a:lnTo>
                  <a:pt x="4638" y="8927"/>
                </a:lnTo>
                <a:lnTo>
                  <a:pt x="7013" y="7936"/>
                </a:lnTo>
                <a:lnTo>
                  <a:pt x="15095" y="2793"/>
                </a:lnTo>
                <a:lnTo>
                  <a:pt x="20849" y="1241"/>
                </a:lnTo>
                <a:lnTo>
                  <a:pt x="34408" y="368"/>
                </a:lnTo>
                <a:lnTo>
                  <a:pt x="38765" y="1237"/>
                </a:lnTo>
                <a:lnTo>
                  <a:pt x="51623" y="6210"/>
                </a:lnTo>
                <a:lnTo>
                  <a:pt x="72410" y="8124"/>
                </a:lnTo>
                <a:lnTo>
                  <a:pt x="92570" y="8692"/>
                </a:lnTo>
                <a:lnTo>
                  <a:pt x="155982" y="8921"/>
                </a:lnTo>
                <a:lnTo>
                  <a:pt x="174086" y="11572"/>
                </a:lnTo>
                <a:lnTo>
                  <a:pt x="194369" y="15065"/>
                </a:lnTo>
                <a:lnTo>
                  <a:pt x="213306" y="16617"/>
                </a:lnTo>
                <a:lnTo>
                  <a:pt x="231644" y="17308"/>
                </a:lnTo>
                <a:lnTo>
                  <a:pt x="258703" y="17696"/>
                </a:lnTo>
                <a:lnTo>
                  <a:pt x="276625" y="18779"/>
                </a:lnTo>
                <a:lnTo>
                  <a:pt x="294512" y="22568"/>
                </a:lnTo>
                <a:lnTo>
                  <a:pt x="315030" y="24913"/>
                </a:lnTo>
                <a:lnTo>
                  <a:pt x="336386" y="25956"/>
                </a:lnTo>
                <a:lnTo>
                  <a:pt x="355800" y="26418"/>
                </a:lnTo>
                <a:lnTo>
                  <a:pt x="374350" y="29270"/>
                </a:lnTo>
                <a:lnTo>
                  <a:pt x="393507" y="32853"/>
                </a:lnTo>
                <a:lnTo>
                  <a:pt x="415252" y="34445"/>
                </a:lnTo>
                <a:lnTo>
                  <a:pt x="440326" y="35341"/>
                </a:lnTo>
                <a:lnTo>
                  <a:pt x="469803" y="35607"/>
                </a:lnTo>
                <a:lnTo>
                  <a:pt x="486865" y="38315"/>
                </a:lnTo>
                <a:lnTo>
                  <a:pt x="502053" y="41834"/>
                </a:lnTo>
                <a:lnTo>
                  <a:pt x="518727" y="43398"/>
                </a:lnTo>
                <a:lnTo>
                  <a:pt x="536058" y="44093"/>
                </a:lnTo>
                <a:lnTo>
                  <a:pt x="553683" y="45394"/>
                </a:lnTo>
                <a:lnTo>
                  <a:pt x="579348" y="50712"/>
                </a:lnTo>
                <a:lnTo>
                  <a:pt x="600953" y="52729"/>
                </a:lnTo>
                <a:lnTo>
                  <a:pt x="624773" y="53327"/>
                </a:lnTo>
                <a:lnTo>
                  <a:pt x="706910" y="53578"/>
                </a:lnTo>
                <a:lnTo>
                  <a:pt x="709350" y="54570"/>
                </a:lnTo>
                <a:lnTo>
                  <a:pt x="710976" y="56224"/>
                </a:lnTo>
                <a:lnTo>
                  <a:pt x="712061" y="58319"/>
                </a:lnTo>
                <a:lnTo>
                  <a:pt x="713776" y="59715"/>
                </a:lnTo>
                <a:lnTo>
                  <a:pt x="715912" y="60646"/>
                </a:lnTo>
                <a:lnTo>
                  <a:pt x="721728" y="62140"/>
                </a:lnTo>
                <a:lnTo>
                  <a:pt x="727476" y="67140"/>
                </a:lnTo>
                <a:lnTo>
                  <a:pt x="729014" y="69565"/>
                </a:lnTo>
                <a:lnTo>
                  <a:pt x="732171" y="77718"/>
                </a:lnTo>
                <a:lnTo>
                  <a:pt x="737956" y="86418"/>
                </a:lnTo>
                <a:lnTo>
                  <a:pt x="741104" y="95279"/>
                </a:lnTo>
                <a:lnTo>
                  <a:pt x="745356" y="101216"/>
                </a:lnTo>
                <a:lnTo>
                  <a:pt x="746887" y="105181"/>
                </a:lnTo>
                <a:lnTo>
                  <a:pt x="749042" y="120241"/>
                </a:lnTo>
                <a:lnTo>
                  <a:pt x="750672" y="137271"/>
                </a:lnTo>
                <a:lnTo>
                  <a:pt x="756006" y="154885"/>
                </a:lnTo>
                <a:lnTo>
                  <a:pt x="758027" y="173664"/>
                </a:lnTo>
                <a:lnTo>
                  <a:pt x="758500" y="189301"/>
                </a:lnTo>
                <a:lnTo>
                  <a:pt x="761357" y="206173"/>
                </a:lnTo>
                <a:lnTo>
                  <a:pt x="764941" y="223594"/>
                </a:lnTo>
                <a:lnTo>
                  <a:pt x="766534" y="241258"/>
                </a:lnTo>
                <a:lnTo>
                  <a:pt x="769887" y="259031"/>
                </a:lnTo>
                <a:lnTo>
                  <a:pt x="773693" y="277844"/>
                </a:lnTo>
                <a:lnTo>
                  <a:pt x="774709" y="288417"/>
                </a:lnTo>
                <a:lnTo>
                  <a:pt x="775385" y="299434"/>
                </a:lnTo>
                <a:lnTo>
                  <a:pt x="776828" y="309756"/>
                </a:lnTo>
                <a:lnTo>
                  <a:pt x="781078" y="329161"/>
                </a:lnTo>
                <a:lnTo>
                  <a:pt x="786273" y="347708"/>
                </a:lnTo>
                <a:lnTo>
                  <a:pt x="790898" y="366865"/>
                </a:lnTo>
                <a:lnTo>
                  <a:pt x="792132" y="377530"/>
                </a:lnTo>
                <a:lnTo>
                  <a:pt x="792953" y="388609"/>
                </a:lnTo>
                <a:lnTo>
                  <a:pt x="793501" y="398971"/>
                </a:lnTo>
                <a:lnTo>
                  <a:pt x="794110" y="418422"/>
                </a:lnTo>
                <a:lnTo>
                  <a:pt x="794453" y="446107"/>
                </a:lnTo>
                <a:lnTo>
                  <a:pt x="795493" y="456155"/>
                </a:lnTo>
                <a:lnTo>
                  <a:pt x="797179" y="466822"/>
                </a:lnTo>
                <a:lnTo>
                  <a:pt x="799295" y="477902"/>
                </a:lnTo>
                <a:lnTo>
                  <a:pt x="800706" y="488266"/>
                </a:lnTo>
                <a:lnTo>
                  <a:pt x="802273" y="507718"/>
                </a:lnTo>
                <a:lnTo>
                  <a:pt x="802970" y="526286"/>
                </a:lnTo>
                <a:lnTo>
                  <a:pt x="803362" y="553473"/>
                </a:lnTo>
                <a:lnTo>
                  <a:pt x="802462" y="570434"/>
                </a:lnTo>
                <a:lnTo>
                  <a:pt x="797368" y="591138"/>
                </a:lnTo>
                <a:lnTo>
                  <a:pt x="795419" y="609841"/>
                </a:lnTo>
                <a:lnTo>
                  <a:pt x="795145" y="615912"/>
                </a:lnTo>
                <a:lnTo>
                  <a:pt x="794597" y="63400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3" name="SMARTInkAnnotation77"/>
          <p:cNvSpPr>
            <a:spLocks/>
          </p:cNvSpPr>
          <p:nvPr/>
        </p:nvSpPr>
        <p:spPr bwMode="auto">
          <a:xfrm>
            <a:off x="6276975" y="3429000"/>
            <a:ext cx="920750" cy="1017588"/>
          </a:xfrm>
          <a:custGeom>
            <a:avLst/>
            <a:gdLst>
              <a:gd name="T0" fmla="*/ 67466 w 919759"/>
              <a:gd name="T1" fmla="*/ 592855 h 1017984"/>
              <a:gd name="T2" fmla="*/ 70424 w 919759"/>
              <a:gd name="T3" fmla="*/ 585175 h 1017984"/>
              <a:gd name="T4" fmla="*/ 71659 w 919759"/>
              <a:gd name="T5" fmla="*/ 545282 h 1017984"/>
              <a:gd name="T6" fmla="*/ 77825 w 919759"/>
              <a:gd name="T7" fmla="*/ 522914 h 1017984"/>
              <a:gd name="T8" fmla="*/ 80580 w 919759"/>
              <a:gd name="T9" fmla="*/ 463795 h 1017984"/>
              <a:gd name="T10" fmla="*/ 77959 w 919759"/>
              <a:gd name="T11" fmla="*/ 445960 h 1017984"/>
              <a:gd name="T12" fmla="*/ 72222 w 919759"/>
              <a:gd name="T13" fmla="*/ 403226 h 1017984"/>
              <a:gd name="T14" fmla="*/ 71679 w 919759"/>
              <a:gd name="T15" fmla="*/ 333384 h 1017984"/>
              <a:gd name="T16" fmla="*/ 61963 w 919759"/>
              <a:gd name="T17" fmla="*/ 264856 h 1017984"/>
              <a:gd name="T18" fmla="*/ 47230 w 919759"/>
              <a:gd name="T19" fmla="*/ 218579 h 1017984"/>
              <a:gd name="T20" fmla="*/ 37123 w 919759"/>
              <a:gd name="T21" fmla="*/ 160499 h 1017984"/>
              <a:gd name="T22" fmla="*/ 26149 w 919759"/>
              <a:gd name="T23" fmla="*/ 113088 h 1017984"/>
              <a:gd name="T24" fmla="*/ 17776 w 919759"/>
              <a:gd name="T25" fmla="*/ 86305 h 1017984"/>
              <a:gd name="T26" fmla="*/ 10316 w 919759"/>
              <a:gd name="T27" fmla="*/ 68782 h 1017984"/>
              <a:gd name="T28" fmla="*/ 8232 w 919759"/>
              <a:gd name="T29" fmla="*/ 56567 h 1017984"/>
              <a:gd name="T30" fmla="*/ 1279 w 919759"/>
              <a:gd name="T31" fmla="*/ 41633 h 1017984"/>
              <a:gd name="T32" fmla="*/ 0 w 919759"/>
              <a:gd name="T33" fmla="*/ 2 h 1017984"/>
              <a:gd name="T34" fmla="*/ 7153 w 919759"/>
              <a:gd name="T35" fmla="*/ 992 h 1017984"/>
              <a:gd name="T36" fmla="*/ 16275 w 919759"/>
              <a:gd name="T37" fmla="*/ 6130 h 1017984"/>
              <a:gd name="T38" fmla="*/ 48161 w 919759"/>
              <a:gd name="T39" fmla="*/ 9664 h 1017984"/>
              <a:gd name="T40" fmla="*/ 89803 w 919759"/>
              <a:gd name="T41" fmla="*/ 16989 h 1017984"/>
              <a:gd name="T42" fmla="*/ 152712 w 919759"/>
              <a:gd name="T43" fmla="*/ 17804 h 1017984"/>
              <a:gd name="T44" fmla="*/ 199799 w 919759"/>
              <a:gd name="T45" fmla="*/ 24892 h 1017984"/>
              <a:gd name="T46" fmla="*/ 240648 w 919759"/>
              <a:gd name="T47" fmla="*/ 26389 h 1017984"/>
              <a:gd name="T48" fmla="*/ 283630 w 919759"/>
              <a:gd name="T49" fmla="*/ 32813 h 1017984"/>
              <a:gd name="T50" fmla="*/ 331067 w 919759"/>
              <a:gd name="T51" fmla="*/ 40033 h 1017984"/>
              <a:gd name="T52" fmla="*/ 378862 w 919759"/>
              <a:gd name="T53" fmla="*/ 43995 h 1017984"/>
              <a:gd name="T54" fmla="*/ 537891 w 919759"/>
              <a:gd name="T55" fmla="*/ 44596 h 1017984"/>
              <a:gd name="T56" fmla="*/ 566271 w 919759"/>
              <a:gd name="T57" fmla="*/ 50724 h 1017984"/>
              <a:gd name="T58" fmla="*/ 615113 w 919759"/>
              <a:gd name="T59" fmla="*/ 53405 h 1017984"/>
              <a:gd name="T60" fmla="*/ 682704 w 919759"/>
              <a:gd name="T61" fmla="*/ 56157 h 1017984"/>
              <a:gd name="T62" fmla="*/ 695885 w 919759"/>
              <a:gd name="T63" fmla="*/ 69482 h 1017984"/>
              <a:gd name="T64" fmla="*/ 704673 w 919759"/>
              <a:gd name="T65" fmla="*/ 86315 h 1017984"/>
              <a:gd name="T66" fmla="*/ 708456 w 919759"/>
              <a:gd name="T67" fmla="*/ 105056 h 1017984"/>
              <a:gd name="T68" fmla="*/ 716829 w 919759"/>
              <a:gd name="T69" fmla="*/ 130980 h 1017984"/>
              <a:gd name="T70" fmla="*/ 727696 w 919759"/>
              <a:gd name="T71" fmla="*/ 172292 h 1017984"/>
              <a:gd name="T72" fmla="*/ 746669 w 919759"/>
              <a:gd name="T73" fmla="*/ 224387 h 1017984"/>
              <a:gd name="T74" fmla="*/ 769232 w 919759"/>
              <a:gd name="T75" fmla="*/ 276619 h 1017984"/>
              <a:gd name="T76" fmla="*/ 790973 w 919759"/>
              <a:gd name="T77" fmla="*/ 330024 h 1017984"/>
              <a:gd name="T78" fmla="*/ 801514 w 919759"/>
              <a:gd name="T79" fmla="*/ 388264 h 1017984"/>
              <a:gd name="T80" fmla="*/ 821275 w 919759"/>
              <a:gd name="T81" fmla="*/ 455629 h 1017984"/>
              <a:gd name="T82" fmla="*/ 838131 w 919759"/>
              <a:gd name="T83" fmla="*/ 516469 h 1017984"/>
              <a:gd name="T84" fmla="*/ 846339 w 919759"/>
              <a:gd name="T85" fmla="*/ 566536 h 1017984"/>
              <a:gd name="T86" fmla="*/ 857534 w 919759"/>
              <a:gd name="T87" fmla="*/ 617507 h 1017984"/>
              <a:gd name="T88" fmla="*/ 872347 w 919759"/>
              <a:gd name="T89" fmla="*/ 691118 h 1017984"/>
              <a:gd name="T90" fmla="*/ 879859 w 919759"/>
              <a:gd name="T91" fmla="*/ 742338 h 1017984"/>
              <a:gd name="T92" fmla="*/ 888937 w 919759"/>
              <a:gd name="T93" fmla="*/ 802130 h 1017984"/>
              <a:gd name="T94" fmla="*/ 894492 w 919759"/>
              <a:gd name="T95" fmla="*/ 843027 h 1017984"/>
              <a:gd name="T96" fmla="*/ 903451 w 919759"/>
              <a:gd name="T97" fmla="*/ 900468 h 1017984"/>
              <a:gd name="T98" fmla="*/ 909453 w 919759"/>
              <a:gd name="T99" fmla="*/ 954327 h 1017984"/>
              <a:gd name="T100" fmla="*/ 922011 w 919759"/>
              <a:gd name="T101" fmla="*/ 1005001 h 101798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19759"/>
              <a:gd name="T154" fmla="*/ 0 h 1017984"/>
              <a:gd name="T155" fmla="*/ 919759 w 919759"/>
              <a:gd name="T156" fmla="*/ 1017984 h 101798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19759" h="1017984">
                <a:moveTo>
                  <a:pt x="62508" y="598288"/>
                </a:moveTo>
                <a:lnTo>
                  <a:pt x="67248" y="593548"/>
                </a:lnTo>
                <a:lnTo>
                  <a:pt x="68645" y="591159"/>
                </a:lnTo>
                <a:lnTo>
                  <a:pt x="70196" y="585859"/>
                </a:lnTo>
                <a:lnTo>
                  <a:pt x="71416" y="555615"/>
                </a:lnTo>
                <a:lnTo>
                  <a:pt x="71428" y="545918"/>
                </a:lnTo>
                <a:lnTo>
                  <a:pt x="74079" y="534994"/>
                </a:lnTo>
                <a:lnTo>
                  <a:pt x="77573" y="523525"/>
                </a:lnTo>
                <a:lnTo>
                  <a:pt x="79999" y="494063"/>
                </a:lnTo>
                <a:lnTo>
                  <a:pt x="80319" y="464337"/>
                </a:lnTo>
                <a:lnTo>
                  <a:pt x="80335" y="458386"/>
                </a:lnTo>
                <a:lnTo>
                  <a:pt x="77707" y="446482"/>
                </a:lnTo>
                <a:lnTo>
                  <a:pt x="74224" y="433584"/>
                </a:lnTo>
                <a:lnTo>
                  <a:pt x="71988" y="403697"/>
                </a:lnTo>
                <a:lnTo>
                  <a:pt x="71547" y="373650"/>
                </a:lnTo>
                <a:lnTo>
                  <a:pt x="71448" y="333774"/>
                </a:lnTo>
                <a:lnTo>
                  <a:pt x="64371" y="296594"/>
                </a:lnTo>
                <a:lnTo>
                  <a:pt x="61762" y="265165"/>
                </a:lnTo>
                <a:lnTo>
                  <a:pt x="52843" y="238505"/>
                </a:lnTo>
                <a:lnTo>
                  <a:pt x="47077" y="218834"/>
                </a:lnTo>
                <a:lnTo>
                  <a:pt x="43976" y="191903"/>
                </a:lnTo>
                <a:lnTo>
                  <a:pt x="37003" y="160686"/>
                </a:lnTo>
                <a:lnTo>
                  <a:pt x="28143" y="132466"/>
                </a:lnTo>
                <a:lnTo>
                  <a:pt x="26065" y="113220"/>
                </a:lnTo>
                <a:lnTo>
                  <a:pt x="20732" y="101125"/>
                </a:lnTo>
                <a:lnTo>
                  <a:pt x="17719" y="86407"/>
                </a:lnTo>
                <a:lnTo>
                  <a:pt x="11975" y="75321"/>
                </a:lnTo>
                <a:lnTo>
                  <a:pt x="10283" y="68863"/>
                </a:lnTo>
                <a:lnTo>
                  <a:pt x="9330" y="59650"/>
                </a:lnTo>
                <a:lnTo>
                  <a:pt x="8205" y="56633"/>
                </a:lnTo>
                <a:lnTo>
                  <a:pt x="2871" y="47648"/>
                </a:lnTo>
                <a:lnTo>
                  <a:pt x="1276" y="41681"/>
                </a:lnTo>
                <a:lnTo>
                  <a:pt x="1" y="10207"/>
                </a:lnTo>
                <a:lnTo>
                  <a:pt x="0" y="2"/>
                </a:lnTo>
                <a:lnTo>
                  <a:pt x="4740" y="0"/>
                </a:lnTo>
                <a:lnTo>
                  <a:pt x="7129" y="992"/>
                </a:lnTo>
                <a:lnTo>
                  <a:pt x="12429" y="4740"/>
                </a:lnTo>
                <a:lnTo>
                  <a:pt x="16223" y="6136"/>
                </a:lnTo>
                <a:lnTo>
                  <a:pt x="31045" y="8101"/>
                </a:lnTo>
                <a:lnTo>
                  <a:pt x="48005" y="9676"/>
                </a:lnTo>
                <a:lnTo>
                  <a:pt x="66589" y="14993"/>
                </a:lnTo>
                <a:lnTo>
                  <a:pt x="89513" y="17010"/>
                </a:lnTo>
                <a:lnTo>
                  <a:pt x="118187" y="17691"/>
                </a:lnTo>
                <a:lnTo>
                  <a:pt x="152220" y="17825"/>
                </a:lnTo>
                <a:lnTo>
                  <a:pt x="178717" y="22589"/>
                </a:lnTo>
                <a:lnTo>
                  <a:pt x="199154" y="24922"/>
                </a:lnTo>
                <a:lnTo>
                  <a:pt x="220473" y="25958"/>
                </a:lnTo>
                <a:lnTo>
                  <a:pt x="239872" y="26419"/>
                </a:lnTo>
                <a:lnTo>
                  <a:pt x="261060" y="29270"/>
                </a:lnTo>
                <a:lnTo>
                  <a:pt x="282715" y="32852"/>
                </a:lnTo>
                <a:lnTo>
                  <a:pt x="302260" y="34444"/>
                </a:lnTo>
                <a:lnTo>
                  <a:pt x="329999" y="40081"/>
                </a:lnTo>
                <a:lnTo>
                  <a:pt x="357069" y="43294"/>
                </a:lnTo>
                <a:lnTo>
                  <a:pt x="377640" y="44046"/>
                </a:lnTo>
                <a:lnTo>
                  <a:pt x="421654" y="44568"/>
                </a:lnTo>
                <a:lnTo>
                  <a:pt x="536156" y="44647"/>
                </a:lnTo>
                <a:lnTo>
                  <a:pt x="551162" y="47293"/>
                </a:lnTo>
                <a:lnTo>
                  <a:pt x="564445" y="50784"/>
                </a:lnTo>
                <a:lnTo>
                  <a:pt x="589142" y="53025"/>
                </a:lnTo>
                <a:lnTo>
                  <a:pt x="613129" y="53468"/>
                </a:lnTo>
                <a:lnTo>
                  <a:pt x="676856" y="53577"/>
                </a:lnTo>
                <a:lnTo>
                  <a:pt x="680502" y="56223"/>
                </a:lnTo>
                <a:lnTo>
                  <a:pt x="692203" y="67139"/>
                </a:lnTo>
                <a:lnTo>
                  <a:pt x="693641" y="69563"/>
                </a:lnTo>
                <a:lnTo>
                  <a:pt x="696656" y="77717"/>
                </a:lnTo>
                <a:lnTo>
                  <a:pt x="702400" y="86417"/>
                </a:lnTo>
                <a:lnTo>
                  <a:pt x="704091" y="92316"/>
                </a:lnTo>
                <a:lnTo>
                  <a:pt x="706170" y="105179"/>
                </a:lnTo>
                <a:lnTo>
                  <a:pt x="712460" y="123154"/>
                </a:lnTo>
                <a:lnTo>
                  <a:pt x="714516" y="131133"/>
                </a:lnTo>
                <a:lnTo>
                  <a:pt x="720259" y="146782"/>
                </a:lnTo>
                <a:lnTo>
                  <a:pt x="725349" y="172493"/>
                </a:lnTo>
                <a:lnTo>
                  <a:pt x="735615" y="201200"/>
                </a:lnTo>
                <a:lnTo>
                  <a:pt x="744260" y="224648"/>
                </a:lnTo>
                <a:lnTo>
                  <a:pt x="753106" y="250447"/>
                </a:lnTo>
                <a:lnTo>
                  <a:pt x="766751" y="276943"/>
                </a:lnTo>
                <a:lnTo>
                  <a:pt x="778621" y="303645"/>
                </a:lnTo>
                <a:lnTo>
                  <a:pt x="788423" y="330409"/>
                </a:lnTo>
                <a:lnTo>
                  <a:pt x="792870" y="357190"/>
                </a:lnTo>
                <a:lnTo>
                  <a:pt x="798928" y="388717"/>
                </a:lnTo>
                <a:lnTo>
                  <a:pt x="807008" y="418454"/>
                </a:lnTo>
                <a:lnTo>
                  <a:pt x="818626" y="456160"/>
                </a:lnTo>
                <a:lnTo>
                  <a:pt x="827506" y="488266"/>
                </a:lnTo>
                <a:lnTo>
                  <a:pt x="835428" y="517072"/>
                </a:lnTo>
                <a:lnTo>
                  <a:pt x="839208" y="545451"/>
                </a:lnTo>
                <a:lnTo>
                  <a:pt x="843609" y="567198"/>
                </a:lnTo>
                <a:lnTo>
                  <a:pt x="851665" y="597013"/>
                </a:lnTo>
                <a:lnTo>
                  <a:pt x="854768" y="618227"/>
                </a:lnTo>
                <a:lnTo>
                  <a:pt x="859160" y="649836"/>
                </a:lnTo>
                <a:lnTo>
                  <a:pt x="869533" y="691925"/>
                </a:lnTo>
                <a:lnTo>
                  <a:pt x="873458" y="721944"/>
                </a:lnTo>
                <a:lnTo>
                  <a:pt x="877021" y="743205"/>
                </a:lnTo>
                <a:lnTo>
                  <a:pt x="881960" y="774840"/>
                </a:lnTo>
                <a:lnTo>
                  <a:pt x="886069" y="803066"/>
                </a:lnTo>
                <a:lnTo>
                  <a:pt x="889903" y="822254"/>
                </a:lnTo>
                <a:lnTo>
                  <a:pt x="891606" y="844011"/>
                </a:lnTo>
                <a:lnTo>
                  <a:pt x="897305" y="873832"/>
                </a:lnTo>
                <a:lnTo>
                  <a:pt x="900538" y="901520"/>
                </a:lnTo>
                <a:lnTo>
                  <a:pt x="901496" y="928575"/>
                </a:lnTo>
                <a:lnTo>
                  <a:pt x="906519" y="955442"/>
                </a:lnTo>
                <a:lnTo>
                  <a:pt x="916113" y="984058"/>
                </a:lnTo>
                <a:lnTo>
                  <a:pt x="919038" y="1006174"/>
                </a:lnTo>
                <a:lnTo>
                  <a:pt x="919758" y="101798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Create histogram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12, 18, 43, 17, 35, 17, 10, 16, 16, 44, 19, 29, 22, 31, 16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" name="Freeform 1"/>
          <p:cNvSpPr/>
          <p:nvPr/>
        </p:nvSpPr>
        <p:spPr bwMode="auto">
          <a:xfrm>
            <a:off x="526852" y="2937867"/>
            <a:ext cx="285751" cy="401837"/>
          </a:xfrm>
          <a:custGeom>
            <a:avLst/>
            <a:gdLst/>
            <a:ahLst/>
            <a:cxnLst/>
            <a:rect l="0" t="0" r="0" b="0"/>
            <a:pathLst>
              <a:path w="285751" h="401837">
                <a:moveTo>
                  <a:pt x="285750" y="8929"/>
                </a:moveTo>
                <a:lnTo>
                  <a:pt x="285750" y="8929"/>
                </a:lnTo>
                <a:lnTo>
                  <a:pt x="285750" y="8929"/>
                </a:lnTo>
                <a:lnTo>
                  <a:pt x="285750" y="8929"/>
                </a:lnTo>
                <a:lnTo>
                  <a:pt x="285750" y="8929"/>
                </a:lnTo>
                <a:lnTo>
                  <a:pt x="285750" y="0"/>
                </a:lnTo>
                <a:lnTo>
                  <a:pt x="285750" y="0"/>
                </a:lnTo>
                <a:lnTo>
                  <a:pt x="276820" y="0"/>
                </a:lnTo>
                <a:lnTo>
                  <a:pt x="276820" y="8929"/>
                </a:lnTo>
                <a:lnTo>
                  <a:pt x="258961" y="8929"/>
                </a:lnTo>
                <a:lnTo>
                  <a:pt x="241101" y="17859"/>
                </a:lnTo>
                <a:lnTo>
                  <a:pt x="223242" y="35719"/>
                </a:lnTo>
                <a:lnTo>
                  <a:pt x="187523" y="53578"/>
                </a:lnTo>
                <a:lnTo>
                  <a:pt x="151804" y="80367"/>
                </a:lnTo>
                <a:lnTo>
                  <a:pt x="107156" y="107156"/>
                </a:lnTo>
                <a:lnTo>
                  <a:pt x="71437" y="133945"/>
                </a:lnTo>
                <a:lnTo>
                  <a:pt x="44648" y="151804"/>
                </a:lnTo>
                <a:lnTo>
                  <a:pt x="17859" y="178594"/>
                </a:lnTo>
                <a:lnTo>
                  <a:pt x="8929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8929" y="214312"/>
                </a:lnTo>
                <a:lnTo>
                  <a:pt x="26789" y="214312"/>
                </a:lnTo>
                <a:lnTo>
                  <a:pt x="53578" y="214312"/>
                </a:lnTo>
                <a:lnTo>
                  <a:pt x="80367" y="214312"/>
                </a:lnTo>
                <a:lnTo>
                  <a:pt x="107156" y="214312"/>
                </a:lnTo>
                <a:lnTo>
                  <a:pt x="133945" y="214312"/>
                </a:lnTo>
                <a:lnTo>
                  <a:pt x="169664" y="214312"/>
                </a:lnTo>
                <a:lnTo>
                  <a:pt x="196453" y="214312"/>
                </a:lnTo>
                <a:lnTo>
                  <a:pt x="214312" y="223242"/>
                </a:lnTo>
                <a:lnTo>
                  <a:pt x="241101" y="232172"/>
                </a:lnTo>
                <a:lnTo>
                  <a:pt x="258961" y="241101"/>
                </a:lnTo>
                <a:lnTo>
                  <a:pt x="267890" y="250031"/>
                </a:lnTo>
                <a:lnTo>
                  <a:pt x="276820" y="258961"/>
                </a:lnTo>
                <a:lnTo>
                  <a:pt x="276820" y="276820"/>
                </a:lnTo>
                <a:lnTo>
                  <a:pt x="276820" y="285750"/>
                </a:lnTo>
                <a:lnTo>
                  <a:pt x="267890" y="303609"/>
                </a:lnTo>
                <a:lnTo>
                  <a:pt x="250031" y="321469"/>
                </a:lnTo>
                <a:lnTo>
                  <a:pt x="232172" y="330398"/>
                </a:lnTo>
                <a:lnTo>
                  <a:pt x="214312" y="348258"/>
                </a:lnTo>
                <a:lnTo>
                  <a:pt x="187523" y="357187"/>
                </a:lnTo>
                <a:lnTo>
                  <a:pt x="160734" y="375047"/>
                </a:lnTo>
                <a:lnTo>
                  <a:pt x="133945" y="383976"/>
                </a:lnTo>
                <a:lnTo>
                  <a:pt x="107156" y="392906"/>
                </a:lnTo>
                <a:lnTo>
                  <a:pt x="89297" y="392906"/>
                </a:lnTo>
                <a:lnTo>
                  <a:pt x="62507" y="401836"/>
                </a:lnTo>
                <a:lnTo>
                  <a:pt x="44648" y="401836"/>
                </a:lnTo>
                <a:lnTo>
                  <a:pt x="26789" y="401836"/>
                </a:lnTo>
                <a:lnTo>
                  <a:pt x="17859" y="401836"/>
                </a:lnTo>
                <a:lnTo>
                  <a:pt x="8929" y="392906"/>
                </a:lnTo>
                <a:lnTo>
                  <a:pt x="8929" y="39290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901899" y="2937867"/>
            <a:ext cx="62508" cy="321470"/>
          </a:xfrm>
          <a:custGeom>
            <a:avLst/>
            <a:gdLst/>
            <a:ahLst/>
            <a:cxnLst/>
            <a:rect l="0" t="0" r="0" b="0"/>
            <a:pathLst>
              <a:path w="62508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87523"/>
                </a:lnTo>
                <a:lnTo>
                  <a:pt x="17859" y="205383"/>
                </a:lnTo>
                <a:lnTo>
                  <a:pt x="26789" y="232172"/>
                </a:lnTo>
                <a:lnTo>
                  <a:pt x="35718" y="250031"/>
                </a:lnTo>
                <a:lnTo>
                  <a:pt x="35718" y="276820"/>
                </a:lnTo>
                <a:lnTo>
                  <a:pt x="44648" y="285750"/>
                </a:lnTo>
                <a:lnTo>
                  <a:pt x="53578" y="303609"/>
                </a:lnTo>
                <a:lnTo>
                  <a:pt x="53578" y="303609"/>
                </a:lnTo>
                <a:lnTo>
                  <a:pt x="62507" y="312539"/>
                </a:lnTo>
                <a:lnTo>
                  <a:pt x="62507" y="321469"/>
                </a:lnTo>
                <a:lnTo>
                  <a:pt x="62507" y="321469"/>
                </a:lnTo>
                <a:lnTo>
                  <a:pt x="62507" y="321469"/>
                </a:lnTo>
                <a:lnTo>
                  <a:pt x="62507" y="32146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839391" y="3080742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26789"/>
                </a:lnTo>
                <a:lnTo>
                  <a:pt x="71437" y="17859"/>
                </a:lnTo>
                <a:lnTo>
                  <a:pt x="89297" y="8929"/>
                </a:lnTo>
                <a:lnTo>
                  <a:pt x="116086" y="8929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089422" y="2991445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35844" y="2884289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259086" y="2866429"/>
            <a:ext cx="44649" cy="258962"/>
          </a:xfrm>
          <a:custGeom>
            <a:avLst/>
            <a:gdLst/>
            <a:ahLst/>
            <a:cxnLst/>
            <a:rect l="0" t="0" r="0" b="0"/>
            <a:pathLst>
              <a:path w="44649" h="258962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107157"/>
                </a:lnTo>
                <a:lnTo>
                  <a:pt x="17859" y="133946"/>
                </a:lnTo>
                <a:lnTo>
                  <a:pt x="26789" y="151805"/>
                </a:lnTo>
                <a:lnTo>
                  <a:pt x="26789" y="178594"/>
                </a:lnTo>
                <a:lnTo>
                  <a:pt x="35719" y="196453"/>
                </a:lnTo>
                <a:lnTo>
                  <a:pt x="44648" y="214313"/>
                </a:lnTo>
                <a:lnTo>
                  <a:pt x="44648" y="223242"/>
                </a:lnTo>
                <a:lnTo>
                  <a:pt x="44648" y="241102"/>
                </a:lnTo>
                <a:lnTo>
                  <a:pt x="44648" y="258961"/>
                </a:lnTo>
                <a:lnTo>
                  <a:pt x="44648" y="258961"/>
                </a:lnTo>
                <a:lnTo>
                  <a:pt x="44648" y="2589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357313" y="2821781"/>
            <a:ext cx="241102" cy="303610"/>
          </a:xfrm>
          <a:custGeom>
            <a:avLst/>
            <a:gdLst/>
            <a:ahLst/>
            <a:cxnLst/>
            <a:rect l="0" t="0" r="0" b="0"/>
            <a:pathLst>
              <a:path w="241102" h="303610">
                <a:moveTo>
                  <a:pt x="133945" y="17859"/>
                </a:moveTo>
                <a:lnTo>
                  <a:pt x="125015" y="17859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16085" y="0"/>
                </a:lnTo>
                <a:lnTo>
                  <a:pt x="116085" y="8930"/>
                </a:lnTo>
                <a:lnTo>
                  <a:pt x="107156" y="17859"/>
                </a:lnTo>
                <a:lnTo>
                  <a:pt x="89296" y="26789"/>
                </a:lnTo>
                <a:lnTo>
                  <a:pt x="71437" y="35719"/>
                </a:lnTo>
                <a:lnTo>
                  <a:pt x="53578" y="53578"/>
                </a:lnTo>
                <a:lnTo>
                  <a:pt x="44648" y="80367"/>
                </a:lnTo>
                <a:lnTo>
                  <a:pt x="26789" y="107156"/>
                </a:lnTo>
                <a:lnTo>
                  <a:pt x="8929" y="133945"/>
                </a:lnTo>
                <a:lnTo>
                  <a:pt x="8929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29" y="267890"/>
                </a:lnTo>
                <a:lnTo>
                  <a:pt x="17859" y="285750"/>
                </a:lnTo>
                <a:lnTo>
                  <a:pt x="35718" y="294680"/>
                </a:lnTo>
                <a:lnTo>
                  <a:pt x="53578" y="303609"/>
                </a:lnTo>
                <a:lnTo>
                  <a:pt x="71437" y="303609"/>
                </a:lnTo>
                <a:lnTo>
                  <a:pt x="98226" y="303609"/>
                </a:lnTo>
                <a:lnTo>
                  <a:pt x="116085" y="303609"/>
                </a:lnTo>
                <a:lnTo>
                  <a:pt x="142875" y="294680"/>
                </a:lnTo>
                <a:lnTo>
                  <a:pt x="169664" y="285750"/>
                </a:lnTo>
                <a:lnTo>
                  <a:pt x="187523" y="267890"/>
                </a:lnTo>
                <a:lnTo>
                  <a:pt x="205382" y="250031"/>
                </a:lnTo>
                <a:lnTo>
                  <a:pt x="223242" y="232172"/>
                </a:lnTo>
                <a:lnTo>
                  <a:pt x="232171" y="214312"/>
                </a:lnTo>
                <a:lnTo>
                  <a:pt x="241101" y="196453"/>
                </a:lnTo>
                <a:lnTo>
                  <a:pt x="241101" y="178594"/>
                </a:lnTo>
                <a:lnTo>
                  <a:pt x="232171" y="151805"/>
                </a:lnTo>
                <a:lnTo>
                  <a:pt x="232171" y="133945"/>
                </a:lnTo>
                <a:lnTo>
                  <a:pt x="214312" y="107156"/>
                </a:lnTo>
                <a:lnTo>
                  <a:pt x="205382" y="89297"/>
                </a:lnTo>
                <a:lnTo>
                  <a:pt x="187523" y="71437"/>
                </a:lnTo>
                <a:lnTo>
                  <a:pt x="169664" y="62508"/>
                </a:lnTo>
                <a:lnTo>
                  <a:pt x="151804" y="53578"/>
                </a:lnTo>
                <a:lnTo>
                  <a:pt x="133945" y="44648"/>
                </a:lnTo>
                <a:lnTo>
                  <a:pt x="125015" y="35719"/>
                </a:lnTo>
                <a:lnTo>
                  <a:pt x="116085" y="35719"/>
                </a:lnTo>
                <a:lnTo>
                  <a:pt x="116085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839391" y="3357562"/>
            <a:ext cx="53579" cy="258962"/>
          </a:xfrm>
          <a:custGeom>
            <a:avLst/>
            <a:gdLst/>
            <a:ahLst/>
            <a:cxnLst/>
            <a:rect l="0" t="0" r="0" b="0"/>
            <a:pathLst>
              <a:path w="53579" h="25896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51805"/>
                </a:lnTo>
                <a:lnTo>
                  <a:pt x="26789" y="169664"/>
                </a:lnTo>
                <a:lnTo>
                  <a:pt x="35718" y="187524"/>
                </a:lnTo>
                <a:lnTo>
                  <a:pt x="35718" y="205383"/>
                </a:lnTo>
                <a:lnTo>
                  <a:pt x="44648" y="223242"/>
                </a:lnTo>
                <a:lnTo>
                  <a:pt x="44648" y="232172"/>
                </a:lnTo>
                <a:lnTo>
                  <a:pt x="44648" y="241102"/>
                </a:lnTo>
                <a:lnTo>
                  <a:pt x="53578" y="25003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16149" y="3295054"/>
            <a:ext cx="366118" cy="169665"/>
          </a:xfrm>
          <a:custGeom>
            <a:avLst/>
            <a:gdLst/>
            <a:ahLst/>
            <a:cxnLst/>
            <a:rect l="0" t="0" r="0" b="0"/>
            <a:pathLst>
              <a:path w="366118" h="169665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17859" y="160735"/>
                </a:lnTo>
                <a:lnTo>
                  <a:pt x="26789" y="160735"/>
                </a:lnTo>
                <a:lnTo>
                  <a:pt x="44648" y="151805"/>
                </a:lnTo>
                <a:lnTo>
                  <a:pt x="62507" y="133946"/>
                </a:lnTo>
                <a:lnTo>
                  <a:pt x="89296" y="125016"/>
                </a:lnTo>
                <a:lnTo>
                  <a:pt x="116085" y="107157"/>
                </a:lnTo>
                <a:lnTo>
                  <a:pt x="151804" y="89297"/>
                </a:lnTo>
                <a:lnTo>
                  <a:pt x="178593" y="80367"/>
                </a:lnTo>
                <a:lnTo>
                  <a:pt x="205382" y="62508"/>
                </a:lnTo>
                <a:lnTo>
                  <a:pt x="241101" y="44649"/>
                </a:lnTo>
                <a:lnTo>
                  <a:pt x="276820" y="26789"/>
                </a:lnTo>
                <a:lnTo>
                  <a:pt x="303609" y="17860"/>
                </a:lnTo>
                <a:lnTo>
                  <a:pt x="330398" y="893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87586" y="3536156"/>
            <a:ext cx="312540" cy="142876"/>
          </a:xfrm>
          <a:custGeom>
            <a:avLst/>
            <a:gdLst/>
            <a:ahLst/>
            <a:cxnLst/>
            <a:rect l="0" t="0" r="0" b="0"/>
            <a:pathLst>
              <a:path w="312540" h="142876">
                <a:moveTo>
                  <a:pt x="893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25015"/>
                </a:lnTo>
                <a:lnTo>
                  <a:pt x="26789" y="125015"/>
                </a:lnTo>
                <a:lnTo>
                  <a:pt x="44648" y="107156"/>
                </a:lnTo>
                <a:lnTo>
                  <a:pt x="62508" y="98226"/>
                </a:lnTo>
                <a:lnTo>
                  <a:pt x="89297" y="80367"/>
                </a:lnTo>
                <a:lnTo>
                  <a:pt x="116086" y="71437"/>
                </a:lnTo>
                <a:lnTo>
                  <a:pt x="151805" y="53578"/>
                </a:lnTo>
                <a:lnTo>
                  <a:pt x="187523" y="44648"/>
                </a:lnTo>
                <a:lnTo>
                  <a:pt x="214313" y="26789"/>
                </a:lnTo>
                <a:lnTo>
                  <a:pt x="250031" y="17859"/>
                </a:lnTo>
                <a:lnTo>
                  <a:pt x="276820" y="8930"/>
                </a:lnTo>
                <a:lnTo>
                  <a:pt x="303609" y="893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187649" y="3286125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214438" y="3429000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446609" y="3214687"/>
            <a:ext cx="44650" cy="258962"/>
          </a:xfrm>
          <a:custGeom>
            <a:avLst/>
            <a:gdLst/>
            <a:ahLst/>
            <a:cxnLst/>
            <a:rect l="0" t="0" r="0" b="0"/>
            <a:pathLst>
              <a:path w="44650" h="258962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196453"/>
                </a:lnTo>
                <a:lnTo>
                  <a:pt x="17860" y="214313"/>
                </a:lnTo>
                <a:lnTo>
                  <a:pt x="8930" y="232172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535906" y="3232546"/>
            <a:ext cx="187525" cy="214314"/>
          </a:xfrm>
          <a:custGeom>
            <a:avLst/>
            <a:gdLst/>
            <a:ahLst/>
            <a:cxnLst/>
            <a:rect l="0" t="0" r="0" b="0"/>
            <a:pathLst>
              <a:path w="187525" h="214314">
                <a:moveTo>
                  <a:pt x="89297" y="35719"/>
                </a:moveTo>
                <a:lnTo>
                  <a:pt x="89297" y="26790"/>
                </a:lnTo>
                <a:lnTo>
                  <a:pt x="98227" y="26790"/>
                </a:lnTo>
                <a:lnTo>
                  <a:pt x="98227" y="17860"/>
                </a:lnTo>
                <a:lnTo>
                  <a:pt x="10715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26790"/>
                </a:lnTo>
                <a:lnTo>
                  <a:pt x="44649" y="44649"/>
                </a:lnTo>
                <a:lnTo>
                  <a:pt x="26789" y="6250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8930" y="187524"/>
                </a:lnTo>
                <a:lnTo>
                  <a:pt x="17860" y="196454"/>
                </a:lnTo>
                <a:lnTo>
                  <a:pt x="26789" y="205383"/>
                </a:lnTo>
                <a:lnTo>
                  <a:pt x="44649" y="214313"/>
                </a:lnTo>
                <a:lnTo>
                  <a:pt x="71438" y="205383"/>
                </a:lnTo>
                <a:lnTo>
                  <a:pt x="89297" y="205383"/>
                </a:lnTo>
                <a:lnTo>
                  <a:pt x="107157" y="196454"/>
                </a:lnTo>
                <a:lnTo>
                  <a:pt x="133946" y="178594"/>
                </a:lnTo>
                <a:lnTo>
                  <a:pt x="151805" y="169665"/>
                </a:lnTo>
                <a:lnTo>
                  <a:pt x="169664" y="151805"/>
                </a:lnTo>
                <a:lnTo>
                  <a:pt x="178594" y="133946"/>
                </a:lnTo>
                <a:lnTo>
                  <a:pt x="187524" y="116086"/>
                </a:lnTo>
                <a:lnTo>
                  <a:pt x="187524" y="98227"/>
                </a:lnTo>
                <a:lnTo>
                  <a:pt x="187524" y="80368"/>
                </a:lnTo>
                <a:lnTo>
                  <a:pt x="187524" y="62508"/>
                </a:lnTo>
                <a:lnTo>
                  <a:pt x="178594" y="53579"/>
                </a:lnTo>
                <a:lnTo>
                  <a:pt x="169664" y="35719"/>
                </a:lnTo>
                <a:lnTo>
                  <a:pt x="151805" y="35719"/>
                </a:lnTo>
                <a:lnTo>
                  <a:pt x="142875" y="2679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580555" y="4063007"/>
            <a:ext cx="2669977" cy="71439"/>
          </a:xfrm>
          <a:custGeom>
            <a:avLst/>
            <a:gdLst/>
            <a:ahLst/>
            <a:cxnLst/>
            <a:rect l="0" t="0" r="0" b="0"/>
            <a:pathLst>
              <a:path w="2669977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35718" y="71438"/>
                </a:lnTo>
                <a:lnTo>
                  <a:pt x="44648" y="71438"/>
                </a:lnTo>
                <a:lnTo>
                  <a:pt x="62508" y="71438"/>
                </a:lnTo>
                <a:lnTo>
                  <a:pt x="89297" y="71438"/>
                </a:lnTo>
                <a:lnTo>
                  <a:pt x="107156" y="71438"/>
                </a:lnTo>
                <a:lnTo>
                  <a:pt x="133945" y="71438"/>
                </a:lnTo>
                <a:lnTo>
                  <a:pt x="160734" y="71438"/>
                </a:lnTo>
                <a:lnTo>
                  <a:pt x="187523" y="71438"/>
                </a:lnTo>
                <a:lnTo>
                  <a:pt x="223242" y="71438"/>
                </a:lnTo>
                <a:lnTo>
                  <a:pt x="258961" y="71438"/>
                </a:lnTo>
                <a:lnTo>
                  <a:pt x="285750" y="71438"/>
                </a:lnTo>
                <a:lnTo>
                  <a:pt x="321468" y="71438"/>
                </a:lnTo>
                <a:lnTo>
                  <a:pt x="357187" y="71438"/>
                </a:lnTo>
                <a:lnTo>
                  <a:pt x="392906" y="71438"/>
                </a:lnTo>
                <a:lnTo>
                  <a:pt x="419695" y="71438"/>
                </a:lnTo>
                <a:lnTo>
                  <a:pt x="455414" y="71438"/>
                </a:lnTo>
                <a:lnTo>
                  <a:pt x="491133" y="71438"/>
                </a:lnTo>
                <a:lnTo>
                  <a:pt x="526851" y="71438"/>
                </a:lnTo>
                <a:lnTo>
                  <a:pt x="562570" y="71438"/>
                </a:lnTo>
                <a:lnTo>
                  <a:pt x="598289" y="71438"/>
                </a:lnTo>
                <a:lnTo>
                  <a:pt x="625078" y="71438"/>
                </a:lnTo>
                <a:lnTo>
                  <a:pt x="660797" y="62508"/>
                </a:lnTo>
                <a:lnTo>
                  <a:pt x="696515" y="62508"/>
                </a:lnTo>
                <a:lnTo>
                  <a:pt x="732234" y="62508"/>
                </a:lnTo>
                <a:lnTo>
                  <a:pt x="767953" y="62508"/>
                </a:lnTo>
                <a:lnTo>
                  <a:pt x="803672" y="62508"/>
                </a:lnTo>
                <a:lnTo>
                  <a:pt x="830461" y="62508"/>
                </a:lnTo>
                <a:lnTo>
                  <a:pt x="866179" y="62508"/>
                </a:lnTo>
                <a:lnTo>
                  <a:pt x="901898" y="62508"/>
                </a:lnTo>
                <a:lnTo>
                  <a:pt x="937617" y="62508"/>
                </a:lnTo>
                <a:lnTo>
                  <a:pt x="964406" y="62508"/>
                </a:lnTo>
                <a:lnTo>
                  <a:pt x="1000125" y="62508"/>
                </a:lnTo>
                <a:lnTo>
                  <a:pt x="1035843" y="53579"/>
                </a:lnTo>
                <a:lnTo>
                  <a:pt x="1071562" y="53579"/>
                </a:lnTo>
                <a:lnTo>
                  <a:pt x="1107281" y="53579"/>
                </a:lnTo>
                <a:lnTo>
                  <a:pt x="1143000" y="53579"/>
                </a:lnTo>
                <a:lnTo>
                  <a:pt x="1178718" y="53579"/>
                </a:lnTo>
                <a:lnTo>
                  <a:pt x="1214437" y="53579"/>
                </a:lnTo>
                <a:lnTo>
                  <a:pt x="1250156" y="53579"/>
                </a:lnTo>
                <a:lnTo>
                  <a:pt x="1294804" y="53579"/>
                </a:lnTo>
                <a:lnTo>
                  <a:pt x="1330523" y="44649"/>
                </a:lnTo>
                <a:lnTo>
                  <a:pt x="1366242" y="44649"/>
                </a:lnTo>
                <a:lnTo>
                  <a:pt x="1401961" y="44649"/>
                </a:lnTo>
                <a:lnTo>
                  <a:pt x="1437679" y="44649"/>
                </a:lnTo>
                <a:lnTo>
                  <a:pt x="1473398" y="44649"/>
                </a:lnTo>
                <a:lnTo>
                  <a:pt x="1509117" y="44649"/>
                </a:lnTo>
                <a:lnTo>
                  <a:pt x="1544836" y="44649"/>
                </a:lnTo>
                <a:lnTo>
                  <a:pt x="1571625" y="44649"/>
                </a:lnTo>
                <a:lnTo>
                  <a:pt x="1607343" y="35719"/>
                </a:lnTo>
                <a:lnTo>
                  <a:pt x="1643062" y="35719"/>
                </a:lnTo>
                <a:lnTo>
                  <a:pt x="1678781" y="35719"/>
                </a:lnTo>
                <a:lnTo>
                  <a:pt x="1714500" y="35719"/>
                </a:lnTo>
                <a:lnTo>
                  <a:pt x="1750218" y="35719"/>
                </a:lnTo>
                <a:lnTo>
                  <a:pt x="1777008" y="35719"/>
                </a:lnTo>
                <a:lnTo>
                  <a:pt x="1821656" y="35719"/>
                </a:lnTo>
                <a:lnTo>
                  <a:pt x="1848445" y="35719"/>
                </a:lnTo>
                <a:lnTo>
                  <a:pt x="1884164" y="26789"/>
                </a:lnTo>
                <a:lnTo>
                  <a:pt x="1919883" y="26789"/>
                </a:lnTo>
                <a:lnTo>
                  <a:pt x="1946672" y="26789"/>
                </a:lnTo>
                <a:lnTo>
                  <a:pt x="1973461" y="26789"/>
                </a:lnTo>
                <a:lnTo>
                  <a:pt x="2009179" y="26789"/>
                </a:lnTo>
                <a:lnTo>
                  <a:pt x="2035968" y="17860"/>
                </a:lnTo>
                <a:lnTo>
                  <a:pt x="2062758" y="17860"/>
                </a:lnTo>
                <a:lnTo>
                  <a:pt x="2089547" y="17860"/>
                </a:lnTo>
                <a:lnTo>
                  <a:pt x="2107406" y="8930"/>
                </a:lnTo>
                <a:lnTo>
                  <a:pt x="2134195" y="8930"/>
                </a:lnTo>
                <a:lnTo>
                  <a:pt x="2160984" y="8930"/>
                </a:lnTo>
                <a:lnTo>
                  <a:pt x="2178843" y="8930"/>
                </a:lnTo>
                <a:lnTo>
                  <a:pt x="2205633" y="8930"/>
                </a:lnTo>
                <a:lnTo>
                  <a:pt x="2232422" y="8930"/>
                </a:lnTo>
                <a:lnTo>
                  <a:pt x="2250281" y="0"/>
                </a:lnTo>
                <a:lnTo>
                  <a:pt x="2268140" y="0"/>
                </a:lnTo>
                <a:lnTo>
                  <a:pt x="2294929" y="0"/>
                </a:lnTo>
                <a:lnTo>
                  <a:pt x="2321718" y="0"/>
                </a:lnTo>
                <a:lnTo>
                  <a:pt x="2339578" y="0"/>
                </a:lnTo>
                <a:lnTo>
                  <a:pt x="2366367" y="0"/>
                </a:lnTo>
                <a:lnTo>
                  <a:pt x="2384226" y="0"/>
                </a:lnTo>
                <a:lnTo>
                  <a:pt x="2402086" y="0"/>
                </a:lnTo>
                <a:lnTo>
                  <a:pt x="2419945" y="0"/>
                </a:lnTo>
                <a:lnTo>
                  <a:pt x="2446734" y="0"/>
                </a:lnTo>
                <a:lnTo>
                  <a:pt x="2464593" y="0"/>
                </a:lnTo>
                <a:lnTo>
                  <a:pt x="2482453" y="0"/>
                </a:lnTo>
                <a:lnTo>
                  <a:pt x="2500312" y="0"/>
                </a:lnTo>
                <a:lnTo>
                  <a:pt x="2518172" y="0"/>
                </a:lnTo>
                <a:lnTo>
                  <a:pt x="2544961" y="8930"/>
                </a:lnTo>
                <a:lnTo>
                  <a:pt x="2562820" y="8930"/>
                </a:lnTo>
                <a:lnTo>
                  <a:pt x="2580679" y="8930"/>
                </a:lnTo>
                <a:lnTo>
                  <a:pt x="2598539" y="8930"/>
                </a:lnTo>
                <a:lnTo>
                  <a:pt x="2616398" y="17860"/>
                </a:lnTo>
                <a:lnTo>
                  <a:pt x="2634258" y="17860"/>
                </a:lnTo>
                <a:lnTo>
                  <a:pt x="2643187" y="17860"/>
                </a:lnTo>
                <a:lnTo>
                  <a:pt x="2661047" y="26789"/>
                </a:lnTo>
                <a:lnTo>
                  <a:pt x="2669976" y="26789"/>
                </a:lnTo>
                <a:lnTo>
                  <a:pt x="2669976" y="26789"/>
                </a:lnTo>
                <a:lnTo>
                  <a:pt x="2669976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241352" y="3696890"/>
            <a:ext cx="178594" cy="2357438"/>
          </a:xfrm>
          <a:custGeom>
            <a:avLst/>
            <a:gdLst/>
            <a:ahLst/>
            <a:cxnLst/>
            <a:rect l="0" t="0" r="0" b="0"/>
            <a:pathLst>
              <a:path w="178594" h="2357438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96453"/>
                </a:lnTo>
                <a:lnTo>
                  <a:pt x="8929" y="232172"/>
                </a:lnTo>
                <a:lnTo>
                  <a:pt x="8929" y="267891"/>
                </a:lnTo>
                <a:lnTo>
                  <a:pt x="0" y="294680"/>
                </a:lnTo>
                <a:lnTo>
                  <a:pt x="0" y="330399"/>
                </a:lnTo>
                <a:lnTo>
                  <a:pt x="8929" y="366117"/>
                </a:lnTo>
                <a:lnTo>
                  <a:pt x="8929" y="401836"/>
                </a:lnTo>
                <a:lnTo>
                  <a:pt x="8929" y="437555"/>
                </a:lnTo>
                <a:lnTo>
                  <a:pt x="8929" y="482203"/>
                </a:lnTo>
                <a:lnTo>
                  <a:pt x="8929" y="517922"/>
                </a:lnTo>
                <a:lnTo>
                  <a:pt x="17859" y="562571"/>
                </a:lnTo>
                <a:lnTo>
                  <a:pt x="17859" y="598289"/>
                </a:lnTo>
                <a:lnTo>
                  <a:pt x="17859" y="642938"/>
                </a:lnTo>
                <a:lnTo>
                  <a:pt x="26789" y="687586"/>
                </a:lnTo>
                <a:lnTo>
                  <a:pt x="26789" y="732235"/>
                </a:lnTo>
                <a:lnTo>
                  <a:pt x="35718" y="776883"/>
                </a:lnTo>
                <a:lnTo>
                  <a:pt x="35718" y="812602"/>
                </a:lnTo>
                <a:lnTo>
                  <a:pt x="35718" y="857250"/>
                </a:lnTo>
                <a:lnTo>
                  <a:pt x="44648" y="901899"/>
                </a:lnTo>
                <a:lnTo>
                  <a:pt x="44648" y="946547"/>
                </a:lnTo>
                <a:lnTo>
                  <a:pt x="53578" y="991196"/>
                </a:lnTo>
                <a:lnTo>
                  <a:pt x="53578" y="1035844"/>
                </a:lnTo>
                <a:lnTo>
                  <a:pt x="62507" y="1071563"/>
                </a:lnTo>
                <a:lnTo>
                  <a:pt x="71437" y="1116211"/>
                </a:lnTo>
                <a:lnTo>
                  <a:pt x="71437" y="1160860"/>
                </a:lnTo>
                <a:lnTo>
                  <a:pt x="71437" y="1196579"/>
                </a:lnTo>
                <a:lnTo>
                  <a:pt x="71437" y="1241227"/>
                </a:lnTo>
                <a:lnTo>
                  <a:pt x="71437" y="1276946"/>
                </a:lnTo>
                <a:lnTo>
                  <a:pt x="71437" y="1321594"/>
                </a:lnTo>
                <a:lnTo>
                  <a:pt x="80367" y="1357313"/>
                </a:lnTo>
                <a:lnTo>
                  <a:pt x="80367" y="1393032"/>
                </a:lnTo>
                <a:lnTo>
                  <a:pt x="89296" y="1437680"/>
                </a:lnTo>
                <a:lnTo>
                  <a:pt x="89296" y="1473399"/>
                </a:lnTo>
                <a:lnTo>
                  <a:pt x="98226" y="1509118"/>
                </a:lnTo>
                <a:lnTo>
                  <a:pt x="107156" y="1553766"/>
                </a:lnTo>
                <a:lnTo>
                  <a:pt x="107156" y="1589485"/>
                </a:lnTo>
                <a:lnTo>
                  <a:pt x="116086" y="1625204"/>
                </a:lnTo>
                <a:lnTo>
                  <a:pt x="116086" y="1660923"/>
                </a:lnTo>
                <a:lnTo>
                  <a:pt x="125015" y="1696641"/>
                </a:lnTo>
                <a:lnTo>
                  <a:pt x="125015" y="1723430"/>
                </a:lnTo>
                <a:lnTo>
                  <a:pt x="133945" y="1759149"/>
                </a:lnTo>
                <a:lnTo>
                  <a:pt x="133945" y="1785938"/>
                </a:lnTo>
                <a:lnTo>
                  <a:pt x="142875" y="1821657"/>
                </a:lnTo>
                <a:lnTo>
                  <a:pt x="142875" y="1848446"/>
                </a:lnTo>
                <a:lnTo>
                  <a:pt x="142875" y="1875235"/>
                </a:lnTo>
                <a:lnTo>
                  <a:pt x="151804" y="1910953"/>
                </a:lnTo>
                <a:lnTo>
                  <a:pt x="151804" y="1937742"/>
                </a:lnTo>
                <a:lnTo>
                  <a:pt x="151804" y="1964531"/>
                </a:lnTo>
                <a:lnTo>
                  <a:pt x="160734" y="1991320"/>
                </a:lnTo>
                <a:lnTo>
                  <a:pt x="160734" y="2018109"/>
                </a:lnTo>
                <a:lnTo>
                  <a:pt x="160734" y="2044898"/>
                </a:lnTo>
                <a:lnTo>
                  <a:pt x="169664" y="2071687"/>
                </a:lnTo>
                <a:lnTo>
                  <a:pt x="169664" y="2098476"/>
                </a:lnTo>
                <a:lnTo>
                  <a:pt x="169664" y="2125265"/>
                </a:lnTo>
                <a:lnTo>
                  <a:pt x="178593" y="2152055"/>
                </a:lnTo>
                <a:lnTo>
                  <a:pt x="178593" y="2178844"/>
                </a:lnTo>
                <a:lnTo>
                  <a:pt x="178593" y="2205633"/>
                </a:lnTo>
                <a:lnTo>
                  <a:pt x="178593" y="2232422"/>
                </a:lnTo>
                <a:lnTo>
                  <a:pt x="178593" y="2259211"/>
                </a:lnTo>
                <a:lnTo>
                  <a:pt x="178593" y="2277070"/>
                </a:lnTo>
                <a:lnTo>
                  <a:pt x="178593" y="2303859"/>
                </a:lnTo>
                <a:lnTo>
                  <a:pt x="169664" y="2321719"/>
                </a:lnTo>
                <a:lnTo>
                  <a:pt x="169664" y="2339578"/>
                </a:lnTo>
                <a:lnTo>
                  <a:pt x="169664" y="2348508"/>
                </a:lnTo>
                <a:lnTo>
                  <a:pt x="169664" y="2357437"/>
                </a:lnTo>
                <a:lnTo>
                  <a:pt x="169664" y="23574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3178969" y="3652242"/>
            <a:ext cx="419696" cy="2643188"/>
          </a:xfrm>
          <a:custGeom>
            <a:avLst/>
            <a:gdLst/>
            <a:ahLst/>
            <a:cxnLst/>
            <a:rect l="0" t="0" r="0" b="0"/>
            <a:pathLst>
              <a:path w="419696" h="2643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69664"/>
                </a:lnTo>
                <a:lnTo>
                  <a:pt x="35719" y="196453"/>
                </a:lnTo>
                <a:lnTo>
                  <a:pt x="44648" y="232172"/>
                </a:lnTo>
                <a:lnTo>
                  <a:pt x="44648" y="258961"/>
                </a:lnTo>
                <a:lnTo>
                  <a:pt x="53578" y="294679"/>
                </a:lnTo>
                <a:lnTo>
                  <a:pt x="53578" y="339328"/>
                </a:lnTo>
                <a:lnTo>
                  <a:pt x="62508" y="375047"/>
                </a:lnTo>
                <a:lnTo>
                  <a:pt x="71437" y="419695"/>
                </a:lnTo>
                <a:lnTo>
                  <a:pt x="80367" y="455414"/>
                </a:lnTo>
                <a:lnTo>
                  <a:pt x="89297" y="500062"/>
                </a:lnTo>
                <a:lnTo>
                  <a:pt x="89297" y="544711"/>
                </a:lnTo>
                <a:lnTo>
                  <a:pt x="98226" y="589359"/>
                </a:lnTo>
                <a:lnTo>
                  <a:pt x="107156" y="642937"/>
                </a:lnTo>
                <a:lnTo>
                  <a:pt x="116086" y="687586"/>
                </a:lnTo>
                <a:lnTo>
                  <a:pt x="125015" y="741164"/>
                </a:lnTo>
                <a:lnTo>
                  <a:pt x="125015" y="794742"/>
                </a:lnTo>
                <a:lnTo>
                  <a:pt x="133945" y="839390"/>
                </a:lnTo>
                <a:lnTo>
                  <a:pt x="142875" y="892969"/>
                </a:lnTo>
                <a:lnTo>
                  <a:pt x="151804" y="946547"/>
                </a:lnTo>
                <a:lnTo>
                  <a:pt x="169664" y="991195"/>
                </a:lnTo>
                <a:lnTo>
                  <a:pt x="178594" y="1044773"/>
                </a:lnTo>
                <a:lnTo>
                  <a:pt x="187523" y="1098351"/>
                </a:lnTo>
                <a:lnTo>
                  <a:pt x="196453" y="1143000"/>
                </a:lnTo>
                <a:lnTo>
                  <a:pt x="205383" y="1196578"/>
                </a:lnTo>
                <a:lnTo>
                  <a:pt x="214312" y="1250156"/>
                </a:lnTo>
                <a:lnTo>
                  <a:pt x="214312" y="1294805"/>
                </a:lnTo>
                <a:lnTo>
                  <a:pt x="223242" y="1339453"/>
                </a:lnTo>
                <a:lnTo>
                  <a:pt x="232172" y="1393031"/>
                </a:lnTo>
                <a:lnTo>
                  <a:pt x="241101" y="1437680"/>
                </a:lnTo>
                <a:lnTo>
                  <a:pt x="250031" y="1482328"/>
                </a:lnTo>
                <a:lnTo>
                  <a:pt x="258961" y="1526977"/>
                </a:lnTo>
                <a:lnTo>
                  <a:pt x="267890" y="1571625"/>
                </a:lnTo>
                <a:lnTo>
                  <a:pt x="267890" y="1607344"/>
                </a:lnTo>
                <a:lnTo>
                  <a:pt x="276820" y="1651992"/>
                </a:lnTo>
                <a:lnTo>
                  <a:pt x="285750" y="1696641"/>
                </a:lnTo>
                <a:lnTo>
                  <a:pt x="285750" y="1741289"/>
                </a:lnTo>
                <a:lnTo>
                  <a:pt x="294679" y="1777008"/>
                </a:lnTo>
                <a:lnTo>
                  <a:pt x="303609" y="1821656"/>
                </a:lnTo>
                <a:lnTo>
                  <a:pt x="303609" y="1866305"/>
                </a:lnTo>
                <a:lnTo>
                  <a:pt x="312539" y="1910953"/>
                </a:lnTo>
                <a:lnTo>
                  <a:pt x="321469" y="1946671"/>
                </a:lnTo>
                <a:lnTo>
                  <a:pt x="330398" y="1991320"/>
                </a:lnTo>
                <a:lnTo>
                  <a:pt x="330398" y="2027038"/>
                </a:lnTo>
                <a:lnTo>
                  <a:pt x="339328" y="2071687"/>
                </a:lnTo>
                <a:lnTo>
                  <a:pt x="339328" y="2107406"/>
                </a:lnTo>
                <a:lnTo>
                  <a:pt x="348258" y="2143124"/>
                </a:lnTo>
                <a:lnTo>
                  <a:pt x="348258" y="2178843"/>
                </a:lnTo>
                <a:lnTo>
                  <a:pt x="357187" y="2214562"/>
                </a:lnTo>
                <a:lnTo>
                  <a:pt x="366117" y="2250281"/>
                </a:lnTo>
                <a:lnTo>
                  <a:pt x="375047" y="2285999"/>
                </a:lnTo>
                <a:lnTo>
                  <a:pt x="375047" y="2312788"/>
                </a:lnTo>
                <a:lnTo>
                  <a:pt x="383976" y="2348507"/>
                </a:lnTo>
                <a:lnTo>
                  <a:pt x="392906" y="2375296"/>
                </a:lnTo>
                <a:lnTo>
                  <a:pt x="392906" y="2402085"/>
                </a:lnTo>
                <a:lnTo>
                  <a:pt x="401836" y="2437804"/>
                </a:lnTo>
                <a:lnTo>
                  <a:pt x="410765" y="2464593"/>
                </a:lnTo>
                <a:lnTo>
                  <a:pt x="410765" y="2482453"/>
                </a:lnTo>
                <a:lnTo>
                  <a:pt x="419695" y="2509242"/>
                </a:lnTo>
                <a:lnTo>
                  <a:pt x="419695" y="2536031"/>
                </a:lnTo>
                <a:lnTo>
                  <a:pt x="419695" y="2553890"/>
                </a:lnTo>
                <a:lnTo>
                  <a:pt x="419695" y="2571749"/>
                </a:lnTo>
                <a:lnTo>
                  <a:pt x="419695" y="2589609"/>
                </a:lnTo>
                <a:lnTo>
                  <a:pt x="410765" y="2598538"/>
                </a:lnTo>
                <a:lnTo>
                  <a:pt x="410765" y="2616398"/>
                </a:lnTo>
                <a:lnTo>
                  <a:pt x="410765" y="2625328"/>
                </a:lnTo>
                <a:lnTo>
                  <a:pt x="401836" y="2634257"/>
                </a:lnTo>
                <a:lnTo>
                  <a:pt x="401836" y="2643187"/>
                </a:lnTo>
                <a:lnTo>
                  <a:pt x="401836" y="264318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803797" y="3714750"/>
            <a:ext cx="35720" cy="232172"/>
          </a:xfrm>
          <a:custGeom>
            <a:avLst/>
            <a:gdLst/>
            <a:ahLst/>
            <a:cxnLst/>
            <a:rect l="0" t="0" r="0" b="0"/>
            <a:pathLst>
              <a:path w="35720" h="2321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14312"/>
                </a:lnTo>
                <a:lnTo>
                  <a:pt x="35719" y="223242"/>
                </a:lnTo>
                <a:lnTo>
                  <a:pt x="35719" y="232171"/>
                </a:lnTo>
                <a:lnTo>
                  <a:pt x="35719" y="232171"/>
                </a:lnTo>
                <a:lnTo>
                  <a:pt x="35719" y="232171"/>
                </a:lnTo>
                <a:lnTo>
                  <a:pt x="35719" y="232171"/>
                </a:lnTo>
                <a:lnTo>
                  <a:pt x="35719" y="23217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625203" y="3670101"/>
            <a:ext cx="348259" cy="26790"/>
          </a:xfrm>
          <a:custGeom>
            <a:avLst/>
            <a:gdLst/>
            <a:ahLst/>
            <a:cxnLst/>
            <a:rect l="0" t="0" r="0" b="0"/>
            <a:pathLst>
              <a:path w="348259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8" y="17860"/>
                </a:lnTo>
                <a:lnTo>
                  <a:pt x="98227" y="17860"/>
                </a:lnTo>
                <a:lnTo>
                  <a:pt x="133945" y="8930"/>
                </a:lnTo>
                <a:lnTo>
                  <a:pt x="160735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50031" y="8930"/>
                </a:lnTo>
                <a:lnTo>
                  <a:pt x="276820" y="8930"/>
                </a:lnTo>
                <a:lnTo>
                  <a:pt x="303610" y="0"/>
                </a:lnTo>
                <a:lnTo>
                  <a:pt x="330399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60922" y="3929062"/>
            <a:ext cx="366118" cy="17860"/>
          </a:xfrm>
          <a:custGeom>
            <a:avLst/>
            <a:gdLst/>
            <a:ahLst/>
            <a:cxnLst/>
            <a:rect l="0" t="0" r="0" b="0"/>
            <a:pathLst>
              <a:path w="366118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17859"/>
                </a:lnTo>
                <a:lnTo>
                  <a:pt x="44648" y="17859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60734" y="8930"/>
                </a:lnTo>
                <a:lnTo>
                  <a:pt x="196453" y="0"/>
                </a:lnTo>
                <a:lnTo>
                  <a:pt x="223242" y="0"/>
                </a:lnTo>
                <a:lnTo>
                  <a:pt x="258961" y="0"/>
                </a:lnTo>
                <a:lnTo>
                  <a:pt x="285750" y="0"/>
                </a:lnTo>
                <a:lnTo>
                  <a:pt x="312539" y="0"/>
                </a:lnTo>
                <a:lnTo>
                  <a:pt x="339328" y="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562820" y="3643312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0031"/>
                </a:lnTo>
                <a:lnTo>
                  <a:pt x="17860" y="267891"/>
                </a:lnTo>
                <a:lnTo>
                  <a:pt x="17860" y="276820"/>
                </a:lnTo>
                <a:lnTo>
                  <a:pt x="26789" y="285750"/>
                </a:lnTo>
                <a:lnTo>
                  <a:pt x="17860" y="28575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9468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393156" y="3643312"/>
            <a:ext cx="383978" cy="26790"/>
          </a:xfrm>
          <a:custGeom>
            <a:avLst/>
            <a:gdLst/>
            <a:ahLst/>
            <a:cxnLst/>
            <a:rect l="0" t="0" r="0" b="0"/>
            <a:pathLst>
              <a:path w="383978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51805" y="0"/>
                </a:lnTo>
                <a:lnTo>
                  <a:pt x="178594" y="0"/>
                </a:lnTo>
                <a:lnTo>
                  <a:pt x="214313" y="0"/>
                </a:lnTo>
                <a:lnTo>
                  <a:pt x="250032" y="0"/>
                </a:lnTo>
                <a:lnTo>
                  <a:pt x="285750" y="0"/>
                </a:lnTo>
                <a:lnTo>
                  <a:pt x="312539" y="0"/>
                </a:lnTo>
                <a:lnTo>
                  <a:pt x="348258" y="0"/>
                </a:lnTo>
                <a:lnTo>
                  <a:pt x="366117" y="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3429000" y="3625453"/>
            <a:ext cx="71439" cy="312540"/>
          </a:xfrm>
          <a:custGeom>
            <a:avLst/>
            <a:gdLst/>
            <a:ahLst/>
            <a:cxnLst/>
            <a:rect l="0" t="0" r="0" b="0"/>
            <a:pathLst>
              <a:path w="71439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2"/>
                </a:lnTo>
                <a:lnTo>
                  <a:pt x="35719" y="241101"/>
                </a:lnTo>
                <a:lnTo>
                  <a:pt x="35719" y="258961"/>
                </a:lnTo>
                <a:lnTo>
                  <a:pt x="44648" y="276820"/>
                </a:lnTo>
                <a:lnTo>
                  <a:pt x="53578" y="285750"/>
                </a:lnTo>
                <a:lnTo>
                  <a:pt x="62508" y="294679"/>
                </a:lnTo>
                <a:lnTo>
                  <a:pt x="62508" y="303609"/>
                </a:lnTo>
                <a:lnTo>
                  <a:pt x="71438" y="303609"/>
                </a:lnTo>
                <a:lnTo>
                  <a:pt x="71438" y="312539"/>
                </a:lnTo>
                <a:lnTo>
                  <a:pt x="71438" y="312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429000" y="3589734"/>
            <a:ext cx="205384" cy="35720"/>
          </a:xfrm>
          <a:custGeom>
            <a:avLst/>
            <a:gdLst/>
            <a:ahLst/>
            <a:cxnLst/>
            <a:rect l="0" t="0" r="0" b="0"/>
            <a:pathLst>
              <a:path w="205384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473648" y="3750468"/>
            <a:ext cx="160736" cy="17861"/>
          </a:xfrm>
          <a:custGeom>
            <a:avLst/>
            <a:gdLst/>
            <a:ahLst/>
            <a:cxnLst/>
            <a:rect l="0" t="0" r="0" b="0"/>
            <a:pathLst>
              <a:path w="160736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8930"/>
                </a:lnTo>
                <a:lnTo>
                  <a:pt x="160735" y="17860"/>
                </a:lnTo>
                <a:lnTo>
                  <a:pt x="160735" y="17860"/>
                </a:lnTo>
                <a:lnTo>
                  <a:pt x="160735" y="1786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134070" y="4241601"/>
            <a:ext cx="53580" cy="241103"/>
          </a:xfrm>
          <a:custGeom>
            <a:avLst/>
            <a:gdLst/>
            <a:ahLst/>
            <a:cxnLst/>
            <a:rect l="0" t="0" r="0" b="0"/>
            <a:pathLst>
              <a:path w="53580" h="241103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17860"/>
                </a:lnTo>
                <a:lnTo>
                  <a:pt x="53579" y="35719"/>
                </a:lnTo>
                <a:lnTo>
                  <a:pt x="53579" y="44649"/>
                </a:lnTo>
                <a:lnTo>
                  <a:pt x="44649" y="71438"/>
                </a:lnTo>
                <a:lnTo>
                  <a:pt x="35719" y="89297"/>
                </a:lnTo>
                <a:lnTo>
                  <a:pt x="26789" y="107156"/>
                </a:lnTo>
                <a:lnTo>
                  <a:pt x="17860" y="133945"/>
                </a:lnTo>
                <a:lnTo>
                  <a:pt x="17860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232297" y="4241601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98226" y="17860"/>
                </a:move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71437" y="26789"/>
                </a:lnTo>
                <a:lnTo>
                  <a:pt x="62508" y="35719"/>
                </a:lnTo>
                <a:lnTo>
                  <a:pt x="44648" y="5357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59" y="11608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17859" y="223242"/>
                </a:lnTo>
                <a:lnTo>
                  <a:pt x="35719" y="232172"/>
                </a:lnTo>
                <a:lnTo>
                  <a:pt x="44648" y="232172"/>
                </a:lnTo>
                <a:lnTo>
                  <a:pt x="62508" y="232172"/>
                </a:lnTo>
                <a:lnTo>
                  <a:pt x="89297" y="232172"/>
                </a:lnTo>
                <a:lnTo>
                  <a:pt x="107156" y="223242"/>
                </a:lnTo>
                <a:lnTo>
                  <a:pt x="125016" y="205383"/>
                </a:lnTo>
                <a:lnTo>
                  <a:pt x="151805" y="187524"/>
                </a:lnTo>
                <a:lnTo>
                  <a:pt x="160734" y="169664"/>
                </a:lnTo>
                <a:lnTo>
                  <a:pt x="169664" y="151805"/>
                </a:lnTo>
                <a:lnTo>
                  <a:pt x="178594" y="133945"/>
                </a:lnTo>
                <a:lnTo>
                  <a:pt x="178594" y="107156"/>
                </a:lnTo>
                <a:lnTo>
                  <a:pt x="178594" y="89297"/>
                </a:lnTo>
                <a:lnTo>
                  <a:pt x="169664" y="71438"/>
                </a:lnTo>
                <a:lnTo>
                  <a:pt x="160734" y="5357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25016" y="17860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473398" y="4330898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1660922" y="4223742"/>
            <a:ext cx="17860" cy="214313"/>
          </a:xfrm>
          <a:custGeom>
            <a:avLst/>
            <a:gdLst/>
            <a:ahLst/>
            <a:cxnLst/>
            <a:rect l="0" t="0" r="0" b="0"/>
            <a:pathLst>
              <a:path w="17860" h="21431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8752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85938" y="4196953"/>
            <a:ext cx="142876" cy="258962"/>
          </a:xfrm>
          <a:custGeom>
            <a:avLst/>
            <a:gdLst/>
            <a:ahLst/>
            <a:cxnLst/>
            <a:rect l="0" t="0" r="0" b="0"/>
            <a:pathLst>
              <a:path w="142876" h="258962">
                <a:moveTo>
                  <a:pt x="142875" y="98226"/>
                </a:moveTo>
                <a:lnTo>
                  <a:pt x="142875" y="89297"/>
                </a:lnTo>
                <a:lnTo>
                  <a:pt x="142875" y="89297"/>
                </a:lnTo>
                <a:lnTo>
                  <a:pt x="142875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5" y="35718"/>
                </a:lnTo>
                <a:lnTo>
                  <a:pt x="133945" y="26789"/>
                </a:lnTo>
                <a:lnTo>
                  <a:pt x="116085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8929"/>
                </a:lnTo>
                <a:lnTo>
                  <a:pt x="44648" y="26789"/>
                </a:lnTo>
                <a:lnTo>
                  <a:pt x="2678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29" y="125015"/>
                </a:lnTo>
                <a:lnTo>
                  <a:pt x="26789" y="12501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0367" y="133945"/>
                </a:lnTo>
                <a:lnTo>
                  <a:pt x="98226" y="125015"/>
                </a:lnTo>
                <a:lnTo>
                  <a:pt x="107156" y="125015"/>
                </a:lnTo>
                <a:lnTo>
                  <a:pt x="116085" y="116086"/>
                </a:lnTo>
                <a:lnTo>
                  <a:pt x="125015" y="98226"/>
                </a:lnTo>
                <a:lnTo>
                  <a:pt x="125015" y="89297"/>
                </a:lnTo>
                <a:lnTo>
                  <a:pt x="125015" y="89297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62508"/>
                </a:lnTo>
                <a:lnTo>
                  <a:pt x="125015" y="62508"/>
                </a:lnTo>
                <a:lnTo>
                  <a:pt x="125015" y="71437"/>
                </a:lnTo>
                <a:lnTo>
                  <a:pt x="125015" y="71437"/>
                </a:lnTo>
                <a:lnTo>
                  <a:pt x="125015" y="80367"/>
                </a:lnTo>
                <a:lnTo>
                  <a:pt x="125015" y="89297"/>
                </a:lnTo>
                <a:lnTo>
                  <a:pt x="116085" y="107156"/>
                </a:lnTo>
                <a:lnTo>
                  <a:pt x="116085" y="125015"/>
                </a:lnTo>
                <a:lnTo>
                  <a:pt x="116085" y="142875"/>
                </a:lnTo>
                <a:lnTo>
                  <a:pt x="116085" y="169664"/>
                </a:lnTo>
                <a:lnTo>
                  <a:pt x="116085" y="187523"/>
                </a:lnTo>
                <a:lnTo>
                  <a:pt x="116085" y="205383"/>
                </a:lnTo>
                <a:lnTo>
                  <a:pt x="125015" y="223242"/>
                </a:lnTo>
                <a:lnTo>
                  <a:pt x="125015" y="241101"/>
                </a:lnTo>
                <a:lnTo>
                  <a:pt x="125015" y="250031"/>
                </a:lnTo>
                <a:lnTo>
                  <a:pt x="125015" y="258961"/>
                </a:lnTo>
                <a:lnTo>
                  <a:pt x="125015" y="2589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28" name="Freeform 22527"/>
          <p:cNvSpPr/>
          <p:nvPr/>
        </p:nvSpPr>
        <p:spPr bwMode="auto">
          <a:xfrm>
            <a:off x="1071563" y="4598789"/>
            <a:ext cx="196454" cy="205383"/>
          </a:xfrm>
          <a:custGeom>
            <a:avLst/>
            <a:gdLst/>
            <a:ahLst/>
            <a:cxnLst/>
            <a:rect l="0" t="0" r="0" b="0"/>
            <a:pathLst>
              <a:path w="196454" h="205383">
                <a:moveTo>
                  <a:pt x="80367" y="62507"/>
                </a:moveTo>
                <a:lnTo>
                  <a:pt x="80367" y="62507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35718"/>
                </a:lnTo>
                <a:lnTo>
                  <a:pt x="80367" y="26789"/>
                </a:lnTo>
                <a:lnTo>
                  <a:pt x="80367" y="17859"/>
                </a:lnTo>
                <a:lnTo>
                  <a:pt x="89296" y="8929"/>
                </a:lnTo>
                <a:lnTo>
                  <a:pt x="9822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8929"/>
                </a:lnTo>
                <a:lnTo>
                  <a:pt x="169664" y="17859"/>
                </a:lnTo>
                <a:lnTo>
                  <a:pt x="178593" y="26789"/>
                </a:lnTo>
                <a:lnTo>
                  <a:pt x="187523" y="44648"/>
                </a:lnTo>
                <a:lnTo>
                  <a:pt x="196453" y="62507"/>
                </a:lnTo>
                <a:lnTo>
                  <a:pt x="196453" y="80367"/>
                </a:lnTo>
                <a:lnTo>
                  <a:pt x="196453" y="107156"/>
                </a:lnTo>
                <a:lnTo>
                  <a:pt x="187523" y="125015"/>
                </a:lnTo>
                <a:lnTo>
                  <a:pt x="178593" y="142875"/>
                </a:lnTo>
                <a:lnTo>
                  <a:pt x="178593" y="169664"/>
                </a:lnTo>
                <a:lnTo>
                  <a:pt x="160734" y="178593"/>
                </a:lnTo>
                <a:lnTo>
                  <a:pt x="151804" y="196453"/>
                </a:lnTo>
                <a:lnTo>
                  <a:pt x="133945" y="205382"/>
                </a:lnTo>
                <a:lnTo>
                  <a:pt x="116086" y="205382"/>
                </a:lnTo>
                <a:lnTo>
                  <a:pt x="98226" y="205382"/>
                </a:lnTo>
                <a:lnTo>
                  <a:pt x="80367" y="205382"/>
                </a:lnTo>
                <a:lnTo>
                  <a:pt x="62507" y="196453"/>
                </a:lnTo>
                <a:lnTo>
                  <a:pt x="53578" y="196453"/>
                </a:lnTo>
                <a:lnTo>
                  <a:pt x="35718" y="187523"/>
                </a:lnTo>
                <a:lnTo>
                  <a:pt x="26789" y="178593"/>
                </a:lnTo>
                <a:lnTo>
                  <a:pt x="17859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51804"/>
                </a:lnTo>
                <a:lnTo>
                  <a:pt x="8929" y="151804"/>
                </a:lnTo>
                <a:lnTo>
                  <a:pt x="26789" y="151804"/>
                </a:lnTo>
                <a:lnTo>
                  <a:pt x="35718" y="151804"/>
                </a:lnTo>
                <a:lnTo>
                  <a:pt x="62507" y="160734"/>
                </a:lnTo>
                <a:lnTo>
                  <a:pt x="80367" y="169664"/>
                </a:lnTo>
                <a:lnTo>
                  <a:pt x="98226" y="178593"/>
                </a:lnTo>
                <a:lnTo>
                  <a:pt x="125015" y="187523"/>
                </a:lnTo>
                <a:lnTo>
                  <a:pt x="142875" y="196453"/>
                </a:lnTo>
                <a:lnTo>
                  <a:pt x="160734" y="205382"/>
                </a:lnTo>
                <a:lnTo>
                  <a:pt x="169664" y="205382"/>
                </a:lnTo>
                <a:lnTo>
                  <a:pt x="169664" y="20538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29" name="Freeform 22528"/>
          <p:cNvSpPr/>
          <p:nvPr/>
        </p:nvSpPr>
        <p:spPr bwMode="auto">
          <a:xfrm>
            <a:off x="1339453" y="4616648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125016" y="17859"/>
                </a:moveTo>
                <a:lnTo>
                  <a:pt x="12501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17860" y="169664"/>
                </a:lnTo>
                <a:lnTo>
                  <a:pt x="26789" y="178594"/>
                </a:lnTo>
                <a:lnTo>
                  <a:pt x="44649" y="187523"/>
                </a:lnTo>
                <a:lnTo>
                  <a:pt x="71438" y="196453"/>
                </a:lnTo>
                <a:lnTo>
                  <a:pt x="98227" y="196453"/>
                </a:lnTo>
                <a:lnTo>
                  <a:pt x="116086" y="187523"/>
                </a:lnTo>
                <a:lnTo>
                  <a:pt x="142875" y="187523"/>
                </a:lnTo>
                <a:lnTo>
                  <a:pt x="169664" y="178594"/>
                </a:lnTo>
                <a:lnTo>
                  <a:pt x="178594" y="160734"/>
                </a:lnTo>
                <a:lnTo>
                  <a:pt x="187524" y="142875"/>
                </a:lnTo>
                <a:lnTo>
                  <a:pt x="196453" y="125016"/>
                </a:lnTo>
                <a:lnTo>
                  <a:pt x="196453" y="107156"/>
                </a:lnTo>
                <a:lnTo>
                  <a:pt x="196453" y="89297"/>
                </a:lnTo>
                <a:lnTo>
                  <a:pt x="187524" y="71438"/>
                </a:lnTo>
                <a:lnTo>
                  <a:pt x="178594" y="53578"/>
                </a:lnTo>
                <a:lnTo>
                  <a:pt x="160735" y="4464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1" name="Freeform 22530"/>
          <p:cNvSpPr/>
          <p:nvPr/>
        </p:nvSpPr>
        <p:spPr bwMode="auto">
          <a:xfrm>
            <a:off x="1651992" y="4688086"/>
            <a:ext cx="71439" cy="8930"/>
          </a:xfrm>
          <a:custGeom>
            <a:avLst/>
            <a:gdLst/>
            <a:ahLst/>
            <a:cxnLst/>
            <a:rect l="0" t="0" r="0" b="0"/>
            <a:pathLst>
              <a:path w="71439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4" name="Freeform 22533"/>
          <p:cNvSpPr/>
          <p:nvPr/>
        </p:nvSpPr>
        <p:spPr bwMode="auto">
          <a:xfrm>
            <a:off x="1768078" y="4572000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7" y="17859"/>
                </a:lnTo>
                <a:lnTo>
                  <a:pt x="107156" y="26789"/>
                </a:lnTo>
                <a:lnTo>
                  <a:pt x="116086" y="44648"/>
                </a:lnTo>
                <a:lnTo>
                  <a:pt x="125016" y="62507"/>
                </a:lnTo>
                <a:lnTo>
                  <a:pt x="133945" y="80367"/>
                </a:lnTo>
                <a:lnTo>
                  <a:pt x="133945" y="107156"/>
                </a:lnTo>
                <a:lnTo>
                  <a:pt x="133945" y="125015"/>
                </a:lnTo>
                <a:lnTo>
                  <a:pt x="133945" y="151804"/>
                </a:lnTo>
                <a:lnTo>
                  <a:pt x="125016" y="169664"/>
                </a:lnTo>
                <a:lnTo>
                  <a:pt x="116086" y="187523"/>
                </a:lnTo>
                <a:lnTo>
                  <a:pt x="107156" y="205382"/>
                </a:lnTo>
                <a:lnTo>
                  <a:pt x="89297" y="214312"/>
                </a:lnTo>
                <a:lnTo>
                  <a:pt x="80367" y="223242"/>
                </a:lnTo>
                <a:lnTo>
                  <a:pt x="71438" y="223242"/>
                </a:lnTo>
                <a:lnTo>
                  <a:pt x="62508" y="223242"/>
                </a:lnTo>
                <a:lnTo>
                  <a:pt x="44649" y="214312"/>
                </a:lnTo>
                <a:lnTo>
                  <a:pt x="35719" y="205382"/>
                </a:lnTo>
                <a:lnTo>
                  <a:pt x="26789" y="196453"/>
                </a:lnTo>
                <a:lnTo>
                  <a:pt x="17860" y="187523"/>
                </a:lnTo>
                <a:lnTo>
                  <a:pt x="17860" y="178593"/>
                </a:lnTo>
                <a:lnTo>
                  <a:pt x="17860" y="178593"/>
                </a:lnTo>
                <a:lnTo>
                  <a:pt x="17860" y="169664"/>
                </a:lnTo>
                <a:lnTo>
                  <a:pt x="17860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44649" y="169664"/>
                </a:lnTo>
                <a:lnTo>
                  <a:pt x="53578" y="169664"/>
                </a:lnTo>
                <a:lnTo>
                  <a:pt x="71438" y="178593"/>
                </a:lnTo>
                <a:lnTo>
                  <a:pt x="89297" y="187523"/>
                </a:lnTo>
                <a:lnTo>
                  <a:pt x="98227" y="196453"/>
                </a:lnTo>
                <a:lnTo>
                  <a:pt x="107156" y="205382"/>
                </a:lnTo>
                <a:lnTo>
                  <a:pt x="116086" y="214312"/>
                </a:lnTo>
                <a:lnTo>
                  <a:pt x="116086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5" name="Freeform 22534"/>
          <p:cNvSpPr/>
          <p:nvPr/>
        </p:nvSpPr>
        <p:spPr bwMode="auto">
          <a:xfrm>
            <a:off x="1964531" y="4572000"/>
            <a:ext cx="133947" cy="241102"/>
          </a:xfrm>
          <a:custGeom>
            <a:avLst/>
            <a:gdLst/>
            <a:ahLst/>
            <a:cxnLst/>
            <a:rect l="0" t="0" r="0" b="0"/>
            <a:pathLst>
              <a:path w="133947" h="241102">
                <a:moveTo>
                  <a:pt x="107157" y="98226"/>
                </a:moveTo>
                <a:lnTo>
                  <a:pt x="107157" y="98226"/>
                </a:lnTo>
                <a:lnTo>
                  <a:pt x="107157" y="89296"/>
                </a:lnTo>
                <a:lnTo>
                  <a:pt x="116086" y="80367"/>
                </a:lnTo>
                <a:lnTo>
                  <a:pt x="116086" y="71437"/>
                </a:lnTo>
                <a:lnTo>
                  <a:pt x="116086" y="53578"/>
                </a:lnTo>
                <a:lnTo>
                  <a:pt x="12501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07157" y="8929"/>
                </a:lnTo>
                <a:lnTo>
                  <a:pt x="98227" y="8929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8929"/>
                </a:lnTo>
                <a:lnTo>
                  <a:pt x="17860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8930" y="89296"/>
                </a:lnTo>
                <a:lnTo>
                  <a:pt x="17860" y="9822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98226"/>
                </a:lnTo>
                <a:lnTo>
                  <a:pt x="98227" y="89296"/>
                </a:lnTo>
                <a:lnTo>
                  <a:pt x="107157" y="80367"/>
                </a:lnTo>
                <a:lnTo>
                  <a:pt x="107157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9296"/>
                </a:lnTo>
                <a:lnTo>
                  <a:pt x="116086" y="98226"/>
                </a:lnTo>
                <a:lnTo>
                  <a:pt x="116086" y="116086"/>
                </a:lnTo>
                <a:lnTo>
                  <a:pt x="116086" y="133945"/>
                </a:lnTo>
                <a:lnTo>
                  <a:pt x="116086" y="151804"/>
                </a:lnTo>
                <a:lnTo>
                  <a:pt x="125016" y="169664"/>
                </a:lnTo>
                <a:lnTo>
                  <a:pt x="125016" y="196453"/>
                </a:lnTo>
                <a:lnTo>
                  <a:pt x="125016" y="214312"/>
                </a:lnTo>
                <a:lnTo>
                  <a:pt x="125016" y="232171"/>
                </a:lnTo>
                <a:lnTo>
                  <a:pt x="133946" y="241101"/>
                </a:lnTo>
                <a:lnTo>
                  <a:pt x="133946" y="24110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6" name="Freeform 22535"/>
          <p:cNvSpPr/>
          <p:nvPr/>
        </p:nvSpPr>
        <p:spPr bwMode="auto">
          <a:xfrm>
            <a:off x="1089422" y="4902398"/>
            <a:ext cx="187524" cy="312541"/>
          </a:xfrm>
          <a:custGeom>
            <a:avLst/>
            <a:gdLst/>
            <a:ahLst/>
            <a:cxnLst/>
            <a:rect l="0" t="0" r="0" b="0"/>
            <a:pathLst>
              <a:path w="187524" h="312541">
                <a:moveTo>
                  <a:pt x="53578" y="62508"/>
                </a:moveTo>
                <a:lnTo>
                  <a:pt x="5357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53579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8" y="26790"/>
                </a:lnTo>
                <a:lnTo>
                  <a:pt x="71437" y="17860"/>
                </a:lnTo>
                <a:lnTo>
                  <a:pt x="8036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42875" y="26790"/>
                </a:lnTo>
                <a:lnTo>
                  <a:pt x="151805" y="44649"/>
                </a:lnTo>
                <a:lnTo>
                  <a:pt x="151805" y="53579"/>
                </a:lnTo>
                <a:lnTo>
                  <a:pt x="142875" y="80368"/>
                </a:lnTo>
                <a:lnTo>
                  <a:pt x="133945" y="98227"/>
                </a:lnTo>
                <a:lnTo>
                  <a:pt x="116086" y="116086"/>
                </a:lnTo>
                <a:lnTo>
                  <a:pt x="98227" y="125016"/>
                </a:lnTo>
                <a:lnTo>
                  <a:pt x="89297" y="133946"/>
                </a:lnTo>
                <a:lnTo>
                  <a:pt x="80367" y="133946"/>
                </a:lnTo>
                <a:lnTo>
                  <a:pt x="71437" y="133946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33946"/>
                </a:lnTo>
                <a:lnTo>
                  <a:pt x="71437" y="133946"/>
                </a:lnTo>
                <a:lnTo>
                  <a:pt x="80367" y="13394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16086" y="125016"/>
                </a:lnTo>
                <a:lnTo>
                  <a:pt x="133945" y="133946"/>
                </a:lnTo>
                <a:lnTo>
                  <a:pt x="142875" y="142875"/>
                </a:lnTo>
                <a:lnTo>
                  <a:pt x="160734" y="160735"/>
                </a:lnTo>
                <a:lnTo>
                  <a:pt x="169664" y="178594"/>
                </a:lnTo>
                <a:lnTo>
                  <a:pt x="178594" y="196454"/>
                </a:lnTo>
                <a:lnTo>
                  <a:pt x="178594" y="214313"/>
                </a:lnTo>
                <a:lnTo>
                  <a:pt x="187523" y="232172"/>
                </a:lnTo>
                <a:lnTo>
                  <a:pt x="178594" y="258961"/>
                </a:lnTo>
                <a:lnTo>
                  <a:pt x="178594" y="267891"/>
                </a:lnTo>
                <a:lnTo>
                  <a:pt x="169664" y="285750"/>
                </a:lnTo>
                <a:lnTo>
                  <a:pt x="151805" y="294680"/>
                </a:lnTo>
                <a:lnTo>
                  <a:pt x="142875" y="303610"/>
                </a:lnTo>
                <a:lnTo>
                  <a:pt x="133945" y="303610"/>
                </a:lnTo>
                <a:lnTo>
                  <a:pt x="116086" y="312540"/>
                </a:lnTo>
                <a:lnTo>
                  <a:pt x="98227" y="303610"/>
                </a:lnTo>
                <a:lnTo>
                  <a:pt x="71437" y="303610"/>
                </a:lnTo>
                <a:lnTo>
                  <a:pt x="53578" y="294680"/>
                </a:lnTo>
                <a:lnTo>
                  <a:pt x="35719" y="285750"/>
                </a:lnTo>
                <a:lnTo>
                  <a:pt x="17859" y="267891"/>
                </a:lnTo>
                <a:lnTo>
                  <a:pt x="8930" y="258961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7" name="Freeform 22536"/>
          <p:cNvSpPr/>
          <p:nvPr/>
        </p:nvSpPr>
        <p:spPr bwMode="auto">
          <a:xfrm>
            <a:off x="1330523" y="4893469"/>
            <a:ext cx="187525" cy="276821"/>
          </a:xfrm>
          <a:custGeom>
            <a:avLst/>
            <a:gdLst/>
            <a:ahLst/>
            <a:cxnLst/>
            <a:rect l="0" t="0" r="0" b="0"/>
            <a:pathLst>
              <a:path w="187525" h="276821">
                <a:moveTo>
                  <a:pt x="142875" y="8929"/>
                </a:moveTo>
                <a:lnTo>
                  <a:pt x="142875" y="8929"/>
                </a:lnTo>
                <a:lnTo>
                  <a:pt x="133946" y="8929"/>
                </a:lnTo>
                <a:lnTo>
                  <a:pt x="125016" y="8929"/>
                </a:lnTo>
                <a:lnTo>
                  <a:pt x="107157" y="8929"/>
                </a:lnTo>
                <a:lnTo>
                  <a:pt x="98227" y="17859"/>
                </a:lnTo>
                <a:lnTo>
                  <a:pt x="80368" y="26789"/>
                </a:lnTo>
                <a:lnTo>
                  <a:pt x="62508" y="35719"/>
                </a:lnTo>
                <a:lnTo>
                  <a:pt x="44649" y="62508"/>
                </a:lnTo>
                <a:lnTo>
                  <a:pt x="26790" y="89297"/>
                </a:lnTo>
                <a:lnTo>
                  <a:pt x="8930" y="116086"/>
                </a:lnTo>
                <a:lnTo>
                  <a:pt x="0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32172"/>
                </a:lnTo>
                <a:lnTo>
                  <a:pt x="17860" y="250031"/>
                </a:lnTo>
                <a:lnTo>
                  <a:pt x="35719" y="267890"/>
                </a:lnTo>
                <a:lnTo>
                  <a:pt x="44649" y="276820"/>
                </a:lnTo>
                <a:lnTo>
                  <a:pt x="71438" y="276820"/>
                </a:lnTo>
                <a:lnTo>
                  <a:pt x="89297" y="276820"/>
                </a:lnTo>
                <a:lnTo>
                  <a:pt x="107157" y="267890"/>
                </a:lnTo>
                <a:lnTo>
                  <a:pt x="125016" y="250031"/>
                </a:lnTo>
                <a:lnTo>
                  <a:pt x="142875" y="241101"/>
                </a:lnTo>
                <a:lnTo>
                  <a:pt x="160735" y="214312"/>
                </a:lnTo>
                <a:lnTo>
                  <a:pt x="169665" y="187523"/>
                </a:lnTo>
                <a:lnTo>
                  <a:pt x="178594" y="160734"/>
                </a:lnTo>
                <a:lnTo>
                  <a:pt x="187524" y="133945"/>
                </a:lnTo>
                <a:lnTo>
                  <a:pt x="178594" y="98226"/>
                </a:lnTo>
                <a:lnTo>
                  <a:pt x="178594" y="80367"/>
                </a:lnTo>
                <a:lnTo>
                  <a:pt x="169665" y="53578"/>
                </a:lnTo>
                <a:lnTo>
                  <a:pt x="169665" y="35719"/>
                </a:lnTo>
                <a:lnTo>
                  <a:pt x="160735" y="26789"/>
                </a:lnTo>
                <a:lnTo>
                  <a:pt x="151805" y="17859"/>
                </a:lnTo>
                <a:lnTo>
                  <a:pt x="142875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8" name="Freeform 22537"/>
          <p:cNvSpPr/>
          <p:nvPr/>
        </p:nvSpPr>
        <p:spPr bwMode="auto">
          <a:xfrm>
            <a:off x="1616273" y="4991695"/>
            <a:ext cx="80369" cy="35720"/>
          </a:xfrm>
          <a:custGeom>
            <a:avLst/>
            <a:gdLst/>
            <a:ahLst/>
            <a:cxnLst/>
            <a:rect l="0" t="0" r="0" b="0"/>
            <a:pathLst>
              <a:path w="80369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90" y="17860"/>
                </a:lnTo>
                <a:lnTo>
                  <a:pt x="35719" y="1786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39" name="Freeform 22538"/>
          <p:cNvSpPr/>
          <p:nvPr/>
        </p:nvSpPr>
        <p:spPr bwMode="auto">
          <a:xfrm>
            <a:off x="1750219" y="4857750"/>
            <a:ext cx="169665" cy="294681"/>
          </a:xfrm>
          <a:custGeom>
            <a:avLst/>
            <a:gdLst/>
            <a:ahLst/>
            <a:cxnLst/>
            <a:rect l="0" t="0" r="0" b="0"/>
            <a:pathLst>
              <a:path w="169665" h="294681">
                <a:moveTo>
                  <a:pt x="26789" y="53578"/>
                </a:move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2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4" y="53578"/>
                </a:lnTo>
                <a:lnTo>
                  <a:pt x="151804" y="71438"/>
                </a:lnTo>
                <a:lnTo>
                  <a:pt x="151804" y="89297"/>
                </a:lnTo>
                <a:lnTo>
                  <a:pt x="142875" y="107156"/>
                </a:lnTo>
                <a:lnTo>
                  <a:pt x="133945" y="125016"/>
                </a:lnTo>
                <a:lnTo>
                  <a:pt x="116086" y="133945"/>
                </a:lnTo>
                <a:lnTo>
                  <a:pt x="98226" y="142875"/>
                </a:lnTo>
                <a:lnTo>
                  <a:pt x="89297" y="142875"/>
                </a:lnTo>
                <a:lnTo>
                  <a:pt x="80367" y="151805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116086" y="151805"/>
                </a:lnTo>
                <a:lnTo>
                  <a:pt x="133945" y="160734"/>
                </a:lnTo>
                <a:lnTo>
                  <a:pt x="151804" y="169664"/>
                </a:lnTo>
                <a:lnTo>
                  <a:pt x="160734" y="187523"/>
                </a:lnTo>
                <a:lnTo>
                  <a:pt x="169664" y="205383"/>
                </a:lnTo>
                <a:lnTo>
                  <a:pt x="169664" y="223242"/>
                </a:lnTo>
                <a:lnTo>
                  <a:pt x="169664" y="241102"/>
                </a:lnTo>
                <a:lnTo>
                  <a:pt x="160734" y="250031"/>
                </a:lnTo>
                <a:lnTo>
                  <a:pt x="151804" y="267891"/>
                </a:lnTo>
                <a:lnTo>
                  <a:pt x="142875" y="276820"/>
                </a:lnTo>
                <a:lnTo>
                  <a:pt x="125015" y="285750"/>
                </a:lnTo>
                <a:lnTo>
                  <a:pt x="107156" y="294680"/>
                </a:lnTo>
                <a:lnTo>
                  <a:pt x="89297" y="294680"/>
                </a:lnTo>
                <a:lnTo>
                  <a:pt x="71437" y="294680"/>
                </a:lnTo>
                <a:lnTo>
                  <a:pt x="53578" y="294680"/>
                </a:lnTo>
                <a:lnTo>
                  <a:pt x="35719" y="285750"/>
                </a:lnTo>
                <a:lnTo>
                  <a:pt x="17859" y="276820"/>
                </a:lnTo>
                <a:lnTo>
                  <a:pt x="8929" y="267891"/>
                </a:lnTo>
                <a:lnTo>
                  <a:pt x="8929" y="250031"/>
                </a:lnTo>
                <a:lnTo>
                  <a:pt x="0" y="24110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0" name="Freeform 22539"/>
          <p:cNvSpPr/>
          <p:nvPr/>
        </p:nvSpPr>
        <p:spPr bwMode="auto">
          <a:xfrm>
            <a:off x="1982391" y="4839890"/>
            <a:ext cx="133946" cy="285752"/>
          </a:xfrm>
          <a:custGeom>
            <a:avLst/>
            <a:gdLst/>
            <a:ahLst/>
            <a:cxnLst/>
            <a:rect l="0" t="0" r="0" b="0"/>
            <a:pathLst>
              <a:path w="133946" h="285752">
                <a:moveTo>
                  <a:pt x="133945" y="116087"/>
                </a:moveTo>
                <a:lnTo>
                  <a:pt x="133945" y="116087"/>
                </a:lnTo>
                <a:lnTo>
                  <a:pt x="133945" y="107157"/>
                </a:lnTo>
                <a:lnTo>
                  <a:pt x="133945" y="98227"/>
                </a:lnTo>
                <a:lnTo>
                  <a:pt x="133945" y="80368"/>
                </a:lnTo>
                <a:lnTo>
                  <a:pt x="133945" y="71438"/>
                </a:lnTo>
                <a:lnTo>
                  <a:pt x="133945" y="53579"/>
                </a:lnTo>
                <a:lnTo>
                  <a:pt x="125015" y="44649"/>
                </a:lnTo>
                <a:lnTo>
                  <a:pt x="125015" y="26789"/>
                </a:lnTo>
                <a:lnTo>
                  <a:pt x="116086" y="1786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7" y="0"/>
                </a:lnTo>
                <a:lnTo>
                  <a:pt x="44648" y="8930"/>
                </a:lnTo>
                <a:lnTo>
                  <a:pt x="26789" y="26789"/>
                </a:lnTo>
                <a:lnTo>
                  <a:pt x="17859" y="44649"/>
                </a:lnTo>
                <a:lnTo>
                  <a:pt x="8929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8929" y="116087"/>
                </a:lnTo>
                <a:lnTo>
                  <a:pt x="17859" y="125016"/>
                </a:lnTo>
                <a:lnTo>
                  <a:pt x="35718" y="125016"/>
                </a:lnTo>
                <a:lnTo>
                  <a:pt x="44648" y="133946"/>
                </a:lnTo>
                <a:lnTo>
                  <a:pt x="62507" y="125016"/>
                </a:lnTo>
                <a:lnTo>
                  <a:pt x="80367" y="125016"/>
                </a:lnTo>
                <a:lnTo>
                  <a:pt x="89297" y="116087"/>
                </a:lnTo>
                <a:lnTo>
                  <a:pt x="107156" y="107157"/>
                </a:lnTo>
                <a:lnTo>
                  <a:pt x="107156" y="98227"/>
                </a:lnTo>
                <a:lnTo>
                  <a:pt x="116086" y="89298"/>
                </a:lnTo>
                <a:lnTo>
                  <a:pt x="125015" y="71438"/>
                </a:lnTo>
                <a:lnTo>
                  <a:pt x="125015" y="7143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71438"/>
                </a:lnTo>
                <a:lnTo>
                  <a:pt x="125015" y="80368"/>
                </a:lnTo>
                <a:lnTo>
                  <a:pt x="125015" y="98227"/>
                </a:lnTo>
                <a:lnTo>
                  <a:pt x="125015" y="125016"/>
                </a:lnTo>
                <a:lnTo>
                  <a:pt x="125015" y="151805"/>
                </a:lnTo>
                <a:lnTo>
                  <a:pt x="125015" y="178594"/>
                </a:lnTo>
                <a:lnTo>
                  <a:pt x="125015" y="214313"/>
                </a:lnTo>
                <a:lnTo>
                  <a:pt x="125015" y="241102"/>
                </a:lnTo>
                <a:lnTo>
                  <a:pt x="133945" y="267891"/>
                </a:lnTo>
                <a:lnTo>
                  <a:pt x="133945" y="276821"/>
                </a:lnTo>
                <a:lnTo>
                  <a:pt x="133945" y="285751"/>
                </a:lnTo>
                <a:lnTo>
                  <a:pt x="133945" y="28575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1" name="Freeform 22540"/>
          <p:cNvSpPr/>
          <p:nvPr/>
        </p:nvSpPr>
        <p:spPr bwMode="auto">
          <a:xfrm>
            <a:off x="1178719" y="5322094"/>
            <a:ext cx="151805" cy="178595"/>
          </a:xfrm>
          <a:custGeom>
            <a:avLst/>
            <a:gdLst/>
            <a:ahLst/>
            <a:cxnLst/>
            <a:rect l="0" t="0" r="0" b="0"/>
            <a:pathLst>
              <a:path w="151805" h="178595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59" y="142875"/>
                </a:lnTo>
                <a:lnTo>
                  <a:pt x="26789" y="151804"/>
                </a:lnTo>
                <a:lnTo>
                  <a:pt x="44648" y="169664"/>
                </a:lnTo>
                <a:lnTo>
                  <a:pt x="62508" y="169664"/>
                </a:lnTo>
                <a:lnTo>
                  <a:pt x="71437" y="178594"/>
                </a:lnTo>
                <a:lnTo>
                  <a:pt x="89297" y="178594"/>
                </a:lnTo>
                <a:lnTo>
                  <a:pt x="107156" y="178594"/>
                </a:lnTo>
                <a:lnTo>
                  <a:pt x="125015" y="178594"/>
                </a:lnTo>
                <a:lnTo>
                  <a:pt x="133945" y="169664"/>
                </a:lnTo>
                <a:lnTo>
                  <a:pt x="142875" y="151804"/>
                </a:lnTo>
                <a:lnTo>
                  <a:pt x="151804" y="142875"/>
                </a:lnTo>
                <a:lnTo>
                  <a:pt x="151804" y="133945"/>
                </a:lnTo>
                <a:lnTo>
                  <a:pt x="151804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2" name="Freeform 22541"/>
          <p:cNvSpPr/>
          <p:nvPr/>
        </p:nvSpPr>
        <p:spPr bwMode="auto">
          <a:xfrm>
            <a:off x="1321594" y="5286375"/>
            <a:ext cx="8930" cy="339328"/>
          </a:xfrm>
          <a:custGeom>
            <a:avLst/>
            <a:gdLst/>
            <a:ahLst/>
            <a:cxnLst/>
            <a:rect l="0" t="0" r="0" b="0"/>
            <a:pathLst>
              <a:path w="8930" h="33932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60734"/>
                </a:lnTo>
                <a:lnTo>
                  <a:pt x="8929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0" y="276820"/>
                </a:lnTo>
                <a:lnTo>
                  <a:pt x="8929" y="303609"/>
                </a:lnTo>
                <a:lnTo>
                  <a:pt x="8929" y="321468"/>
                </a:lnTo>
                <a:lnTo>
                  <a:pt x="8929" y="330398"/>
                </a:lnTo>
                <a:lnTo>
                  <a:pt x="8929" y="339327"/>
                </a:lnTo>
                <a:lnTo>
                  <a:pt x="8929" y="3393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3" name="Freeform 22542"/>
          <p:cNvSpPr/>
          <p:nvPr/>
        </p:nvSpPr>
        <p:spPr bwMode="auto">
          <a:xfrm>
            <a:off x="1401961" y="5348883"/>
            <a:ext cx="187524" cy="312539"/>
          </a:xfrm>
          <a:custGeom>
            <a:avLst/>
            <a:gdLst/>
            <a:ahLst/>
            <a:cxnLst/>
            <a:rect l="0" t="0" r="0" b="0"/>
            <a:pathLst>
              <a:path w="187524" h="312539">
                <a:moveTo>
                  <a:pt x="89297" y="17859"/>
                </a:move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9" y="71437"/>
                </a:lnTo>
                <a:lnTo>
                  <a:pt x="17859" y="107156"/>
                </a:lnTo>
                <a:lnTo>
                  <a:pt x="8930" y="142875"/>
                </a:lnTo>
                <a:lnTo>
                  <a:pt x="0" y="178594"/>
                </a:lnTo>
                <a:lnTo>
                  <a:pt x="0" y="223242"/>
                </a:lnTo>
                <a:lnTo>
                  <a:pt x="8930" y="250030"/>
                </a:lnTo>
                <a:lnTo>
                  <a:pt x="17859" y="276819"/>
                </a:lnTo>
                <a:lnTo>
                  <a:pt x="26789" y="294679"/>
                </a:lnTo>
                <a:lnTo>
                  <a:pt x="44648" y="303608"/>
                </a:lnTo>
                <a:lnTo>
                  <a:pt x="62508" y="312538"/>
                </a:lnTo>
                <a:lnTo>
                  <a:pt x="80367" y="312538"/>
                </a:lnTo>
                <a:lnTo>
                  <a:pt x="98227" y="303608"/>
                </a:lnTo>
                <a:lnTo>
                  <a:pt x="116086" y="294679"/>
                </a:lnTo>
                <a:lnTo>
                  <a:pt x="133945" y="276819"/>
                </a:lnTo>
                <a:lnTo>
                  <a:pt x="151805" y="258960"/>
                </a:lnTo>
                <a:lnTo>
                  <a:pt x="169664" y="232171"/>
                </a:lnTo>
                <a:lnTo>
                  <a:pt x="178594" y="205383"/>
                </a:lnTo>
                <a:lnTo>
                  <a:pt x="178594" y="178594"/>
                </a:lnTo>
                <a:lnTo>
                  <a:pt x="187523" y="151805"/>
                </a:lnTo>
                <a:lnTo>
                  <a:pt x="187523" y="125015"/>
                </a:lnTo>
                <a:lnTo>
                  <a:pt x="178594" y="98226"/>
                </a:lnTo>
                <a:lnTo>
                  <a:pt x="169664" y="80367"/>
                </a:lnTo>
                <a:lnTo>
                  <a:pt x="160734" y="62508"/>
                </a:lnTo>
                <a:lnTo>
                  <a:pt x="151805" y="44648"/>
                </a:lnTo>
                <a:lnTo>
                  <a:pt x="142875" y="3571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4" name="Freeform 22543"/>
          <p:cNvSpPr/>
          <p:nvPr/>
        </p:nvSpPr>
        <p:spPr bwMode="auto">
          <a:xfrm>
            <a:off x="1687711" y="5456039"/>
            <a:ext cx="80368" cy="26790"/>
          </a:xfrm>
          <a:custGeom>
            <a:avLst/>
            <a:gdLst/>
            <a:ahLst/>
            <a:cxnLst/>
            <a:rect l="0" t="0" r="0" b="0"/>
            <a:pathLst>
              <a:path w="80368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5" name="Freeform 22544"/>
          <p:cNvSpPr/>
          <p:nvPr/>
        </p:nvSpPr>
        <p:spPr bwMode="auto">
          <a:xfrm>
            <a:off x="1830586" y="5322094"/>
            <a:ext cx="80368" cy="187524"/>
          </a:xfrm>
          <a:custGeom>
            <a:avLst/>
            <a:gdLst/>
            <a:ahLst/>
            <a:cxnLst/>
            <a:rect l="0" t="0" r="0" b="0"/>
            <a:pathLst>
              <a:path w="80368" h="187524">
                <a:moveTo>
                  <a:pt x="17859" y="8929"/>
                </a:move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69664"/>
                </a:lnTo>
                <a:lnTo>
                  <a:pt x="44648" y="178594"/>
                </a:lnTo>
                <a:lnTo>
                  <a:pt x="53578" y="178594"/>
                </a:lnTo>
                <a:lnTo>
                  <a:pt x="71437" y="187523"/>
                </a:lnTo>
                <a:lnTo>
                  <a:pt x="80367" y="187523"/>
                </a:lnTo>
                <a:lnTo>
                  <a:pt x="80367" y="178594"/>
                </a:lnTo>
                <a:lnTo>
                  <a:pt x="80367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6" name="Freeform 22545"/>
          <p:cNvSpPr/>
          <p:nvPr/>
        </p:nvSpPr>
        <p:spPr bwMode="auto">
          <a:xfrm>
            <a:off x="1937742" y="5304234"/>
            <a:ext cx="17861" cy="357188"/>
          </a:xfrm>
          <a:custGeom>
            <a:avLst/>
            <a:gdLst/>
            <a:ahLst/>
            <a:cxnLst/>
            <a:rect l="0" t="0" r="0" b="0"/>
            <a:pathLst>
              <a:path w="17861" h="35718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107157"/>
                </a:lnTo>
                <a:lnTo>
                  <a:pt x="0" y="142875"/>
                </a:lnTo>
                <a:lnTo>
                  <a:pt x="0" y="187524"/>
                </a:lnTo>
                <a:lnTo>
                  <a:pt x="0" y="214313"/>
                </a:lnTo>
                <a:lnTo>
                  <a:pt x="0" y="250032"/>
                </a:lnTo>
                <a:lnTo>
                  <a:pt x="0" y="276820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8"/>
                </a:lnTo>
                <a:lnTo>
                  <a:pt x="8930" y="348257"/>
                </a:lnTo>
                <a:lnTo>
                  <a:pt x="17860" y="357187"/>
                </a:lnTo>
                <a:lnTo>
                  <a:pt x="17860" y="357187"/>
                </a:lnTo>
                <a:lnTo>
                  <a:pt x="17860" y="35718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7" name="Freeform 22546"/>
          <p:cNvSpPr/>
          <p:nvPr/>
        </p:nvSpPr>
        <p:spPr bwMode="auto">
          <a:xfrm>
            <a:off x="2044898" y="5322094"/>
            <a:ext cx="142876" cy="303609"/>
          </a:xfrm>
          <a:custGeom>
            <a:avLst/>
            <a:gdLst/>
            <a:ahLst/>
            <a:cxnLst/>
            <a:rect l="0" t="0" r="0" b="0"/>
            <a:pathLst>
              <a:path w="142876" h="303609">
                <a:moveTo>
                  <a:pt x="125016" y="125015"/>
                </a:moveTo>
                <a:lnTo>
                  <a:pt x="125016" y="116086"/>
                </a:lnTo>
                <a:lnTo>
                  <a:pt x="125016" y="116086"/>
                </a:lnTo>
                <a:lnTo>
                  <a:pt x="133946" y="98226"/>
                </a:lnTo>
                <a:lnTo>
                  <a:pt x="133946" y="80367"/>
                </a:lnTo>
                <a:lnTo>
                  <a:pt x="133946" y="62508"/>
                </a:lnTo>
                <a:lnTo>
                  <a:pt x="133946" y="44648"/>
                </a:lnTo>
                <a:lnTo>
                  <a:pt x="125016" y="35719"/>
                </a:lnTo>
                <a:lnTo>
                  <a:pt x="116086" y="17859"/>
                </a:lnTo>
                <a:lnTo>
                  <a:pt x="116086" y="8929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25015"/>
                </a:lnTo>
                <a:lnTo>
                  <a:pt x="26790" y="133945"/>
                </a:lnTo>
                <a:lnTo>
                  <a:pt x="35719" y="142875"/>
                </a:lnTo>
                <a:lnTo>
                  <a:pt x="53579" y="151804"/>
                </a:lnTo>
                <a:lnTo>
                  <a:pt x="71438" y="160734"/>
                </a:lnTo>
                <a:lnTo>
                  <a:pt x="80368" y="160734"/>
                </a:lnTo>
                <a:lnTo>
                  <a:pt x="98227" y="151804"/>
                </a:lnTo>
                <a:lnTo>
                  <a:pt x="107157" y="142875"/>
                </a:lnTo>
                <a:lnTo>
                  <a:pt x="116086" y="133945"/>
                </a:lnTo>
                <a:lnTo>
                  <a:pt x="125016" y="116086"/>
                </a:lnTo>
                <a:lnTo>
                  <a:pt x="133946" y="98226"/>
                </a:lnTo>
                <a:lnTo>
                  <a:pt x="133946" y="89297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42875" y="151804"/>
                </a:lnTo>
                <a:lnTo>
                  <a:pt x="133946" y="178594"/>
                </a:lnTo>
                <a:lnTo>
                  <a:pt x="142875" y="214312"/>
                </a:lnTo>
                <a:lnTo>
                  <a:pt x="133946" y="241101"/>
                </a:lnTo>
                <a:lnTo>
                  <a:pt x="133946" y="267890"/>
                </a:lnTo>
                <a:lnTo>
                  <a:pt x="133946" y="285749"/>
                </a:lnTo>
                <a:lnTo>
                  <a:pt x="133946" y="303608"/>
                </a:lnTo>
                <a:lnTo>
                  <a:pt x="133946" y="3036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8" name="Freeform 22547"/>
          <p:cNvSpPr/>
          <p:nvPr/>
        </p:nvSpPr>
        <p:spPr bwMode="auto">
          <a:xfrm>
            <a:off x="2339578" y="4188023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7859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35719" y="214313"/>
                </a:lnTo>
                <a:lnTo>
                  <a:pt x="35719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49" name="Freeform 22548"/>
          <p:cNvSpPr/>
          <p:nvPr/>
        </p:nvSpPr>
        <p:spPr bwMode="auto">
          <a:xfrm>
            <a:off x="2411016" y="4152304"/>
            <a:ext cx="35719" cy="250033"/>
          </a:xfrm>
          <a:custGeom>
            <a:avLst/>
            <a:gdLst/>
            <a:ahLst/>
            <a:cxnLst/>
            <a:rect l="0" t="0" r="0" b="0"/>
            <a:pathLst>
              <a:path w="35719" h="250033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0735"/>
                </a:lnTo>
                <a:lnTo>
                  <a:pt x="2678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8" y="241102"/>
                </a:lnTo>
                <a:lnTo>
                  <a:pt x="35718" y="250032"/>
                </a:lnTo>
                <a:lnTo>
                  <a:pt x="35718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0" name="Freeform 22549"/>
          <p:cNvSpPr/>
          <p:nvPr/>
        </p:nvSpPr>
        <p:spPr bwMode="auto">
          <a:xfrm>
            <a:off x="2464594" y="5375672"/>
            <a:ext cx="44649" cy="330399"/>
          </a:xfrm>
          <a:custGeom>
            <a:avLst/>
            <a:gdLst/>
            <a:ahLst/>
            <a:cxnLst/>
            <a:rect l="0" t="0" r="0" b="0"/>
            <a:pathLst>
              <a:path w="44649" h="33039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29" y="125016"/>
                </a:lnTo>
                <a:lnTo>
                  <a:pt x="17859" y="160734"/>
                </a:lnTo>
                <a:lnTo>
                  <a:pt x="17859" y="196453"/>
                </a:lnTo>
                <a:lnTo>
                  <a:pt x="26789" y="232171"/>
                </a:lnTo>
                <a:lnTo>
                  <a:pt x="35719" y="267890"/>
                </a:lnTo>
                <a:lnTo>
                  <a:pt x="44648" y="294679"/>
                </a:lnTo>
                <a:lnTo>
                  <a:pt x="44648" y="312538"/>
                </a:lnTo>
                <a:lnTo>
                  <a:pt x="44648" y="330398"/>
                </a:lnTo>
                <a:lnTo>
                  <a:pt x="44648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1" name="Freeform 22550"/>
          <p:cNvSpPr/>
          <p:nvPr/>
        </p:nvSpPr>
        <p:spPr bwMode="auto">
          <a:xfrm>
            <a:off x="2393156" y="4911328"/>
            <a:ext cx="44650" cy="294681"/>
          </a:xfrm>
          <a:custGeom>
            <a:avLst/>
            <a:gdLst/>
            <a:ahLst/>
            <a:cxnLst/>
            <a:rect l="0" t="0" r="0" b="0"/>
            <a:pathLst>
              <a:path w="44650" h="294681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33945"/>
                </a:lnTo>
                <a:lnTo>
                  <a:pt x="17860" y="151805"/>
                </a:lnTo>
                <a:lnTo>
                  <a:pt x="26789" y="178594"/>
                </a:lnTo>
                <a:lnTo>
                  <a:pt x="26789" y="196453"/>
                </a:lnTo>
                <a:lnTo>
                  <a:pt x="35719" y="223242"/>
                </a:lnTo>
                <a:lnTo>
                  <a:pt x="35719" y="241102"/>
                </a:lnTo>
                <a:lnTo>
                  <a:pt x="44649" y="258961"/>
                </a:lnTo>
                <a:lnTo>
                  <a:pt x="44649" y="276820"/>
                </a:lnTo>
                <a:lnTo>
                  <a:pt x="44649" y="285750"/>
                </a:lnTo>
                <a:lnTo>
                  <a:pt x="44649" y="294680"/>
                </a:lnTo>
                <a:lnTo>
                  <a:pt x="44649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2" name="Freeform 22551"/>
          <p:cNvSpPr/>
          <p:nvPr/>
        </p:nvSpPr>
        <p:spPr bwMode="auto">
          <a:xfrm>
            <a:off x="2509242" y="4179093"/>
            <a:ext cx="53579" cy="214314"/>
          </a:xfrm>
          <a:custGeom>
            <a:avLst/>
            <a:gdLst/>
            <a:ahLst/>
            <a:cxnLst/>
            <a:rect l="0" t="0" r="0" b="0"/>
            <a:pathLst>
              <a:path w="53579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35719" y="133946"/>
                </a:lnTo>
                <a:lnTo>
                  <a:pt x="44649" y="151805"/>
                </a:lnTo>
                <a:lnTo>
                  <a:pt x="44649" y="169664"/>
                </a:lnTo>
                <a:lnTo>
                  <a:pt x="53578" y="187524"/>
                </a:lnTo>
                <a:lnTo>
                  <a:pt x="53578" y="196453"/>
                </a:lnTo>
                <a:lnTo>
                  <a:pt x="53578" y="20538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3" name="Freeform 22552"/>
          <p:cNvSpPr/>
          <p:nvPr/>
        </p:nvSpPr>
        <p:spPr bwMode="auto">
          <a:xfrm>
            <a:off x="2607469" y="4152304"/>
            <a:ext cx="53579" cy="258962"/>
          </a:xfrm>
          <a:custGeom>
            <a:avLst/>
            <a:gdLst/>
            <a:ahLst/>
            <a:cxnLst/>
            <a:rect l="0" t="0" r="0" b="0"/>
            <a:pathLst>
              <a:path w="53579" h="258962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89297"/>
                </a:lnTo>
                <a:lnTo>
                  <a:pt x="17859" y="116086"/>
                </a:lnTo>
                <a:lnTo>
                  <a:pt x="26789" y="133946"/>
                </a:lnTo>
                <a:lnTo>
                  <a:pt x="26789" y="160735"/>
                </a:lnTo>
                <a:lnTo>
                  <a:pt x="35719" y="187524"/>
                </a:lnTo>
                <a:lnTo>
                  <a:pt x="44648" y="214313"/>
                </a:lnTo>
                <a:lnTo>
                  <a:pt x="44648" y="232172"/>
                </a:lnTo>
                <a:lnTo>
                  <a:pt x="53578" y="250032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4" name="Freeform 22553"/>
          <p:cNvSpPr/>
          <p:nvPr/>
        </p:nvSpPr>
        <p:spPr bwMode="auto">
          <a:xfrm>
            <a:off x="2348508" y="4161234"/>
            <a:ext cx="303610" cy="267892"/>
          </a:xfrm>
          <a:custGeom>
            <a:avLst/>
            <a:gdLst/>
            <a:ahLst/>
            <a:cxnLst/>
            <a:rect l="0" t="0" r="0" b="0"/>
            <a:pathLst>
              <a:path w="303610" h="267892">
                <a:moveTo>
                  <a:pt x="303609" y="0"/>
                </a:moveTo>
                <a:lnTo>
                  <a:pt x="303609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8930"/>
                </a:lnTo>
                <a:lnTo>
                  <a:pt x="285750" y="17859"/>
                </a:lnTo>
                <a:lnTo>
                  <a:pt x="276820" y="26789"/>
                </a:lnTo>
                <a:lnTo>
                  <a:pt x="267890" y="35719"/>
                </a:lnTo>
                <a:lnTo>
                  <a:pt x="258961" y="44648"/>
                </a:lnTo>
                <a:lnTo>
                  <a:pt x="241101" y="62508"/>
                </a:lnTo>
                <a:lnTo>
                  <a:pt x="223242" y="80367"/>
                </a:lnTo>
                <a:lnTo>
                  <a:pt x="196453" y="98227"/>
                </a:lnTo>
                <a:lnTo>
                  <a:pt x="178594" y="125016"/>
                </a:lnTo>
                <a:lnTo>
                  <a:pt x="151805" y="142875"/>
                </a:lnTo>
                <a:lnTo>
                  <a:pt x="125015" y="160734"/>
                </a:lnTo>
                <a:lnTo>
                  <a:pt x="107156" y="178594"/>
                </a:lnTo>
                <a:lnTo>
                  <a:pt x="80367" y="196453"/>
                </a:lnTo>
                <a:lnTo>
                  <a:pt x="62508" y="205383"/>
                </a:lnTo>
                <a:lnTo>
                  <a:pt x="44648" y="223242"/>
                </a:lnTo>
                <a:lnTo>
                  <a:pt x="35719" y="232172"/>
                </a:lnTo>
                <a:lnTo>
                  <a:pt x="17859" y="25003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5" name="Freeform 22554"/>
          <p:cNvSpPr/>
          <p:nvPr/>
        </p:nvSpPr>
        <p:spPr bwMode="auto">
          <a:xfrm>
            <a:off x="2794992" y="4152304"/>
            <a:ext cx="44650" cy="214314"/>
          </a:xfrm>
          <a:custGeom>
            <a:avLst/>
            <a:gdLst/>
            <a:ahLst/>
            <a:cxnLst/>
            <a:rect l="0" t="0" r="0" b="0"/>
            <a:pathLst>
              <a:path w="4465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14313"/>
                </a:lnTo>
                <a:lnTo>
                  <a:pt x="44649" y="214313"/>
                </a:lnTo>
                <a:lnTo>
                  <a:pt x="44649" y="214313"/>
                </a:lnTo>
                <a:lnTo>
                  <a:pt x="44649" y="214313"/>
                </a:lnTo>
                <a:lnTo>
                  <a:pt x="44649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6" name="Freeform 22555"/>
          <p:cNvSpPr/>
          <p:nvPr/>
        </p:nvSpPr>
        <p:spPr bwMode="auto">
          <a:xfrm>
            <a:off x="2893219" y="4152304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107157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60735"/>
                </a:lnTo>
                <a:lnTo>
                  <a:pt x="44648" y="178594"/>
                </a:lnTo>
                <a:lnTo>
                  <a:pt x="44648" y="196453"/>
                </a:lnTo>
                <a:lnTo>
                  <a:pt x="53578" y="214313"/>
                </a:lnTo>
                <a:lnTo>
                  <a:pt x="53578" y="223242"/>
                </a:lnTo>
                <a:lnTo>
                  <a:pt x="53578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7" name="Freeform 22556"/>
          <p:cNvSpPr/>
          <p:nvPr/>
        </p:nvSpPr>
        <p:spPr bwMode="auto">
          <a:xfrm>
            <a:off x="2553891" y="5366742"/>
            <a:ext cx="62508" cy="375047"/>
          </a:xfrm>
          <a:custGeom>
            <a:avLst/>
            <a:gdLst/>
            <a:ahLst/>
            <a:cxnLst/>
            <a:rect l="0" t="0" r="0" b="0"/>
            <a:pathLst>
              <a:path w="62508" h="3750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29" y="44649"/>
                </a:lnTo>
                <a:lnTo>
                  <a:pt x="8929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26789" y="160735"/>
                </a:lnTo>
                <a:lnTo>
                  <a:pt x="26789" y="187524"/>
                </a:lnTo>
                <a:lnTo>
                  <a:pt x="35718" y="223242"/>
                </a:lnTo>
                <a:lnTo>
                  <a:pt x="35718" y="258960"/>
                </a:lnTo>
                <a:lnTo>
                  <a:pt x="44648" y="285749"/>
                </a:lnTo>
                <a:lnTo>
                  <a:pt x="44648" y="312538"/>
                </a:lnTo>
                <a:lnTo>
                  <a:pt x="53578" y="339328"/>
                </a:lnTo>
                <a:lnTo>
                  <a:pt x="53578" y="357187"/>
                </a:lnTo>
                <a:lnTo>
                  <a:pt x="53578" y="366117"/>
                </a:lnTo>
                <a:lnTo>
                  <a:pt x="62507" y="375046"/>
                </a:lnTo>
                <a:lnTo>
                  <a:pt x="62507" y="3750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8" name="Freeform 22557"/>
          <p:cNvSpPr/>
          <p:nvPr/>
        </p:nvSpPr>
        <p:spPr bwMode="auto">
          <a:xfrm>
            <a:off x="2982516" y="4152304"/>
            <a:ext cx="53579" cy="169665"/>
          </a:xfrm>
          <a:custGeom>
            <a:avLst/>
            <a:gdLst/>
            <a:ahLst/>
            <a:cxnLst/>
            <a:rect l="0" t="0" r="0" b="0"/>
            <a:pathLst>
              <a:path w="53579" h="16966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35718" y="133946"/>
                </a:lnTo>
                <a:lnTo>
                  <a:pt x="44648" y="15180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59" name="Freeform 22558"/>
          <p:cNvSpPr/>
          <p:nvPr/>
        </p:nvSpPr>
        <p:spPr bwMode="auto">
          <a:xfrm>
            <a:off x="2411016" y="4527351"/>
            <a:ext cx="44649" cy="276821"/>
          </a:xfrm>
          <a:custGeom>
            <a:avLst/>
            <a:gdLst/>
            <a:ahLst/>
            <a:cxnLst/>
            <a:rect l="0" t="0" r="0" b="0"/>
            <a:pathLst>
              <a:path w="44649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8" y="241102"/>
                </a:lnTo>
                <a:lnTo>
                  <a:pt x="35718" y="250031"/>
                </a:lnTo>
                <a:lnTo>
                  <a:pt x="35718" y="258961"/>
                </a:lnTo>
                <a:lnTo>
                  <a:pt x="44648" y="267891"/>
                </a:lnTo>
                <a:lnTo>
                  <a:pt x="44648" y="276820"/>
                </a:lnTo>
                <a:lnTo>
                  <a:pt x="44648" y="276820"/>
                </a:lnTo>
                <a:lnTo>
                  <a:pt x="44648" y="27682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0" name="Freeform 22559"/>
          <p:cNvSpPr/>
          <p:nvPr/>
        </p:nvSpPr>
        <p:spPr bwMode="auto">
          <a:xfrm>
            <a:off x="2509242" y="4527351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125016"/>
                </a:lnTo>
                <a:lnTo>
                  <a:pt x="17860" y="142875"/>
                </a:lnTo>
                <a:lnTo>
                  <a:pt x="26789" y="169664"/>
                </a:lnTo>
                <a:lnTo>
                  <a:pt x="26789" y="187524"/>
                </a:lnTo>
                <a:lnTo>
                  <a:pt x="35719" y="214313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1" name="Freeform 22560"/>
          <p:cNvSpPr/>
          <p:nvPr/>
        </p:nvSpPr>
        <p:spPr bwMode="auto">
          <a:xfrm>
            <a:off x="2455664" y="4875609"/>
            <a:ext cx="80368" cy="339330"/>
          </a:xfrm>
          <a:custGeom>
            <a:avLst/>
            <a:gdLst/>
            <a:ahLst/>
            <a:cxnLst/>
            <a:rect l="0" t="0" r="0" b="0"/>
            <a:pathLst>
              <a:path w="80368" h="3393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9"/>
                </a:lnTo>
                <a:lnTo>
                  <a:pt x="26789" y="71438"/>
                </a:lnTo>
                <a:lnTo>
                  <a:pt x="26789" y="89297"/>
                </a:lnTo>
                <a:lnTo>
                  <a:pt x="35719" y="116086"/>
                </a:lnTo>
                <a:lnTo>
                  <a:pt x="35719" y="133946"/>
                </a:lnTo>
                <a:lnTo>
                  <a:pt x="44649" y="160735"/>
                </a:lnTo>
                <a:lnTo>
                  <a:pt x="44649" y="187524"/>
                </a:lnTo>
                <a:lnTo>
                  <a:pt x="53578" y="214313"/>
                </a:lnTo>
                <a:lnTo>
                  <a:pt x="53578" y="241102"/>
                </a:lnTo>
                <a:lnTo>
                  <a:pt x="62508" y="267891"/>
                </a:lnTo>
                <a:lnTo>
                  <a:pt x="71438" y="294680"/>
                </a:lnTo>
                <a:lnTo>
                  <a:pt x="80367" y="312539"/>
                </a:lnTo>
                <a:lnTo>
                  <a:pt x="80367" y="330399"/>
                </a:lnTo>
                <a:lnTo>
                  <a:pt x="80367" y="339329"/>
                </a:lnTo>
                <a:lnTo>
                  <a:pt x="80367" y="3393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2" name="Freeform 22561"/>
          <p:cNvSpPr/>
          <p:nvPr/>
        </p:nvSpPr>
        <p:spPr bwMode="auto">
          <a:xfrm>
            <a:off x="3053953" y="4143375"/>
            <a:ext cx="71439" cy="241102"/>
          </a:xfrm>
          <a:custGeom>
            <a:avLst/>
            <a:gdLst/>
            <a:ahLst/>
            <a:cxnLst/>
            <a:rect l="0" t="0" r="0" b="0"/>
            <a:pathLst>
              <a:path w="71439" h="241102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89296"/>
                </a:lnTo>
                <a:lnTo>
                  <a:pt x="35719" y="116086"/>
                </a:lnTo>
                <a:lnTo>
                  <a:pt x="35719" y="142875"/>
                </a:lnTo>
                <a:lnTo>
                  <a:pt x="53578" y="169664"/>
                </a:lnTo>
                <a:lnTo>
                  <a:pt x="53578" y="187523"/>
                </a:lnTo>
                <a:lnTo>
                  <a:pt x="62508" y="214312"/>
                </a:lnTo>
                <a:lnTo>
                  <a:pt x="71438" y="232171"/>
                </a:lnTo>
                <a:lnTo>
                  <a:pt x="71438" y="241101"/>
                </a:lnTo>
                <a:lnTo>
                  <a:pt x="71438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3" name="Freeform 22562"/>
          <p:cNvSpPr/>
          <p:nvPr/>
        </p:nvSpPr>
        <p:spPr bwMode="auto">
          <a:xfrm>
            <a:off x="3661172" y="4134445"/>
            <a:ext cx="178595" cy="348259"/>
          </a:xfrm>
          <a:custGeom>
            <a:avLst/>
            <a:gdLst/>
            <a:ahLst/>
            <a:cxnLst/>
            <a:rect l="0" t="0" r="0" b="0"/>
            <a:pathLst>
              <a:path w="178595" h="348259">
                <a:moveTo>
                  <a:pt x="142875" y="71437"/>
                </a:moveTo>
                <a:lnTo>
                  <a:pt x="142875" y="71437"/>
                </a:lnTo>
                <a:lnTo>
                  <a:pt x="142875" y="71437"/>
                </a:lnTo>
                <a:lnTo>
                  <a:pt x="151805" y="6250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51805" y="53578"/>
                </a:lnTo>
                <a:lnTo>
                  <a:pt x="151805" y="4464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6" y="8930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25016"/>
                </a:lnTo>
                <a:lnTo>
                  <a:pt x="26789" y="133945"/>
                </a:lnTo>
                <a:lnTo>
                  <a:pt x="44648" y="151805"/>
                </a:lnTo>
                <a:lnTo>
                  <a:pt x="62508" y="160734"/>
                </a:lnTo>
                <a:lnTo>
                  <a:pt x="80367" y="169664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51805" y="160734"/>
                </a:lnTo>
                <a:lnTo>
                  <a:pt x="160734" y="151805"/>
                </a:lnTo>
                <a:lnTo>
                  <a:pt x="160734" y="142875"/>
                </a:lnTo>
                <a:lnTo>
                  <a:pt x="169664" y="125016"/>
                </a:lnTo>
                <a:lnTo>
                  <a:pt x="169664" y="11608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98226"/>
                </a:lnTo>
                <a:lnTo>
                  <a:pt x="160734" y="98226"/>
                </a:lnTo>
                <a:lnTo>
                  <a:pt x="160734" y="98226"/>
                </a:lnTo>
                <a:lnTo>
                  <a:pt x="160734" y="107156"/>
                </a:lnTo>
                <a:lnTo>
                  <a:pt x="151805" y="107156"/>
                </a:lnTo>
                <a:lnTo>
                  <a:pt x="151805" y="125016"/>
                </a:lnTo>
                <a:lnTo>
                  <a:pt x="151805" y="133945"/>
                </a:lnTo>
                <a:lnTo>
                  <a:pt x="151805" y="151805"/>
                </a:lnTo>
                <a:lnTo>
                  <a:pt x="151805" y="169664"/>
                </a:lnTo>
                <a:lnTo>
                  <a:pt x="151805" y="196453"/>
                </a:lnTo>
                <a:lnTo>
                  <a:pt x="151805" y="214312"/>
                </a:lnTo>
                <a:lnTo>
                  <a:pt x="151805" y="232172"/>
                </a:lnTo>
                <a:lnTo>
                  <a:pt x="151805" y="258961"/>
                </a:lnTo>
                <a:lnTo>
                  <a:pt x="160734" y="276820"/>
                </a:lnTo>
                <a:lnTo>
                  <a:pt x="160734" y="294680"/>
                </a:lnTo>
                <a:lnTo>
                  <a:pt x="169664" y="312539"/>
                </a:lnTo>
                <a:lnTo>
                  <a:pt x="169664" y="330398"/>
                </a:lnTo>
                <a:lnTo>
                  <a:pt x="178594" y="339328"/>
                </a:lnTo>
                <a:lnTo>
                  <a:pt x="178594" y="348258"/>
                </a:lnTo>
                <a:lnTo>
                  <a:pt x="178594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4" name="Freeform 22563"/>
          <p:cNvSpPr/>
          <p:nvPr/>
        </p:nvSpPr>
        <p:spPr bwMode="auto">
          <a:xfrm>
            <a:off x="3705820" y="4554140"/>
            <a:ext cx="241103" cy="241103"/>
          </a:xfrm>
          <a:custGeom>
            <a:avLst/>
            <a:gdLst/>
            <a:ahLst/>
            <a:cxnLst/>
            <a:rect l="0" t="0" r="0" b="0"/>
            <a:pathLst>
              <a:path w="241103" h="241103">
                <a:moveTo>
                  <a:pt x="0" y="17860"/>
                </a:move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17860"/>
                </a:lnTo>
                <a:lnTo>
                  <a:pt x="133946" y="26789"/>
                </a:lnTo>
                <a:lnTo>
                  <a:pt x="133946" y="35719"/>
                </a:lnTo>
                <a:lnTo>
                  <a:pt x="133946" y="44649"/>
                </a:lnTo>
                <a:lnTo>
                  <a:pt x="133946" y="62508"/>
                </a:lnTo>
                <a:lnTo>
                  <a:pt x="125016" y="80367"/>
                </a:lnTo>
                <a:lnTo>
                  <a:pt x="125016" y="98227"/>
                </a:lnTo>
                <a:lnTo>
                  <a:pt x="116086" y="125016"/>
                </a:lnTo>
                <a:lnTo>
                  <a:pt x="107157" y="142875"/>
                </a:lnTo>
                <a:lnTo>
                  <a:pt x="98227" y="160735"/>
                </a:lnTo>
                <a:lnTo>
                  <a:pt x="89297" y="178594"/>
                </a:lnTo>
                <a:lnTo>
                  <a:pt x="89297" y="196453"/>
                </a:lnTo>
                <a:lnTo>
                  <a:pt x="80368" y="214313"/>
                </a:lnTo>
                <a:lnTo>
                  <a:pt x="89297" y="223242"/>
                </a:lnTo>
                <a:lnTo>
                  <a:pt x="89297" y="232172"/>
                </a:lnTo>
                <a:lnTo>
                  <a:pt x="98227" y="232172"/>
                </a:lnTo>
                <a:lnTo>
                  <a:pt x="107157" y="241102"/>
                </a:lnTo>
                <a:lnTo>
                  <a:pt x="116086" y="241102"/>
                </a:lnTo>
                <a:lnTo>
                  <a:pt x="133946" y="241102"/>
                </a:lnTo>
                <a:lnTo>
                  <a:pt x="151805" y="241102"/>
                </a:lnTo>
                <a:lnTo>
                  <a:pt x="169664" y="241102"/>
                </a:lnTo>
                <a:lnTo>
                  <a:pt x="178594" y="241102"/>
                </a:lnTo>
                <a:lnTo>
                  <a:pt x="196453" y="232172"/>
                </a:lnTo>
                <a:lnTo>
                  <a:pt x="205383" y="232172"/>
                </a:lnTo>
                <a:lnTo>
                  <a:pt x="214313" y="232172"/>
                </a:lnTo>
                <a:lnTo>
                  <a:pt x="223243" y="223242"/>
                </a:lnTo>
                <a:lnTo>
                  <a:pt x="232172" y="223242"/>
                </a:lnTo>
                <a:lnTo>
                  <a:pt x="232172" y="223242"/>
                </a:lnTo>
                <a:lnTo>
                  <a:pt x="241102" y="223242"/>
                </a:lnTo>
                <a:lnTo>
                  <a:pt x="241102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5" name="Freeform 22564"/>
          <p:cNvSpPr/>
          <p:nvPr/>
        </p:nvSpPr>
        <p:spPr bwMode="auto">
          <a:xfrm>
            <a:off x="3786188" y="5000625"/>
            <a:ext cx="241102" cy="321470"/>
          </a:xfrm>
          <a:custGeom>
            <a:avLst/>
            <a:gdLst/>
            <a:ahLst/>
            <a:cxnLst/>
            <a:rect l="0" t="0" r="0" b="0"/>
            <a:pathLst>
              <a:path w="241102" h="321470">
                <a:moveTo>
                  <a:pt x="0" y="35719"/>
                </a:moveTo>
                <a:lnTo>
                  <a:pt x="0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8929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51804" y="1785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53578"/>
                </a:lnTo>
                <a:lnTo>
                  <a:pt x="151804" y="62508"/>
                </a:lnTo>
                <a:lnTo>
                  <a:pt x="151804" y="89297"/>
                </a:lnTo>
                <a:lnTo>
                  <a:pt x="142875" y="107156"/>
                </a:lnTo>
                <a:lnTo>
                  <a:pt x="125015" y="133945"/>
                </a:lnTo>
                <a:lnTo>
                  <a:pt x="116085" y="160734"/>
                </a:lnTo>
                <a:lnTo>
                  <a:pt x="98226" y="187523"/>
                </a:lnTo>
                <a:lnTo>
                  <a:pt x="80367" y="214313"/>
                </a:lnTo>
                <a:lnTo>
                  <a:pt x="71437" y="232172"/>
                </a:lnTo>
                <a:lnTo>
                  <a:pt x="62507" y="250031"/>
                </a:lnTo>
                <a:lnTo>
                  <a:pt x="62507" y="267891"/>
                </a:lnTo>
                <a:lnTo>
                  <a:pt x="62507" y="285750"/>
                </a:lnTo>
                <a:lnTo>
                  <a:pt x="71437" y="294680"/>
                </a:lnTo>
                <a:lnTo>
                  <a:pt x="80367" y="303609"/>
                </a:lnTo>
                <a:lnTo>
                  <a:pt x="89296" y="312539"/>
                </a:lnTo>
                <a:lnTo>
                  <a:pt x="107156" y="312539"/>
                </a:lnTo>
                <a:lnTo>
                  <a:pt x="125015" y="321469"/>
                </a:lnTo>
                <a:lnTo>
                  <a:pt x="142875" y="312539"/>
                </a:lnTo>
                <a:lnTo>
                  <a:pt x="160734" y="312539"/>
                </a:lnTo>
                <a:lnTo>
                  <a:pt x="178593" y="312539"/>
                </a:lnTo>
                <a:lnTo>
                  <a:pt x="196453" y="303609"/>
                </a:lnTo>
                <a:lnTo>
                  <a:pt x="205382" y="303609"/>
                </a:lnTo>
                <a:lnTo>
                  <a:pt x="223242" y="294680"/>
                </a:lnTo>
                <a:lnTo>
                  <a:pt x="232171" y="294680"/>
                </a:lnTo>
                <a:lnTo>
                  <a:pt x="232171" y="294680"/>
                </a:lnTo>
                <a:lnTo>
                  <a:pt x="241101" y="294680"/>
                </a:lnTo>
                <a:lnTo>
                  <a:pt x="241101" y="294680"/>
                </a:lnTo>
                <a:lnTo>
                  <a:pt x="241101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6" name="Freeform 22565"/>
          <p:cNvSpPr/>
          <p:nvPr/>
        </p:nvSpPr>
        <p:spPr bwMode="auto">
          <a:xfrm>
            <a:off x="3857625" y="5652491"/>
            <a:ext cx="312540" cy="375048"/>
          </a:xfrm>
          <a:custGeom>
            <a:avLst/>
            <a:gdLst/>
            <a:ahLst/>
            <a:cxnLst/>
            <a:rect l="0" t="0" r="0" b="0"/>
            <a:pathLst>
              <a:path w="312540" h="375048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0734" y="26789"/>
                </a:lnTo>
                <a:lnTo>
                  <a:pt x="169664" y="35719"/>
                </a:lnTo>
                <a:lnTo>
                  <a:pt x="169664" y="53579"/>
                </a:lnTo>
                <a:lnTo>
                  <a:pt x="178594" y="62508"/>
                </a:lnTo>
                <a:lnTo>
                  <a:pt x="169664" y="80368"/>
                </a:lnTo>
                <a:lnTo>
                  <a:pt x="169664" y="98227"/>
                </a:lnTo>
                <a:lnTo>
                  <a:pt x="160734" y="116086"/>
                </a:lnTo>
                <a:lnTo>
                  <a:pt x="151805" y="142875"/>
                </a:lnTo>
                <a:lnTo>
                  <a:pt x="133945" y="160735"/>
                </a:lnTo>
                <a:lnTo>
                  <a:pt x="116086" y="187524"/>
                </a:lnTo>
                <a:lnTo>
                  <a:pt x="98227" y="205383"/>
                </a:lnTo>
                <a:lnTo>
                  <a:pt x="89297" y="223243"/>
                </a:lnTo>
                <a:lnTo>
                  <a:pt x="80367" y="241102"/>
                </a:lnTo>
                <a:lnTo>
                  <a:pt x="80367" y="258961"/>
                </a:lnTo>
                <a:lnTo>
                  <a:pt x="80367" y="267891"/>
                </a:lnTo>
                <a:lnTo>
                  <a:pt x="89297" y="285750"/>
                </a:lnTo>
                <a:lnTo>
                  <a:pt x="89297" y="294680"/>
                </a:lnTo>
                <a:lnTo>
                  <a:pt x="107156" y="303610"/>
                </a:lnTo>
                <a:lnTo>
                  <a:pt x="116086" y="312539"/>
                </a:lnTo>
                <a:lnTo>
                  <a:pt x="142875" y="321469"/>
                </a:lnTo>
                <a:lnTo>
                  <a:pt x="160734" y="330399"/>
                </a:lnTo>
                <a:lnTo>
                  <a:pt x="178594" y="339329"/>
                </a:lnTo>
                <a:lnTo>
                  <a:pt x="205383" y="348258"/>
                </a:lnTo>
                <a:lnTo>
                  <a:pt x="232172" y="348258"/>
                </a:lnTo>
                <a:lnTo>
                  <a:pt x="258961" y="357188"/>
                </a:lnTo>
                <a:lnTo>
                  <a:pt x="276820" y="357188"/>
                </a:lnTo>
                <a:lnTo>
                  <a:pt x="294680" y="366118"/>
                </a:lnTo>
                <a:lnTo>
                  <a:pt x="303609" y="375047"/>
                </a:lnTo>
                <a:lnTo>
                  <a:pt x="312539" y="375047"/>
                </a:lnTo>
                <a:lnTo>
                  <a:pt x="312539" y="37504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7" name="Freeform 22566"/>
          <p:cNvSpPr/>
          <p:nvPr/>
        </p:nvSpPr>
        <p:spPr bwMode="auto">
          <a:xfrm>
            <a:off x="5589984" y="2232422"/>
            <a:ext cx="3009305" cy="2312790"/>
          </a:xfrm>
          <a:custGeom>
            <a:avLst/>
            <a:gdLst/>
            <a:ahLst/>
            <a:cxnLst/>
            <a:rect l="0" t="0" r="0" b="0"/>
            <a:pathLst>
              <a:path w="3009305" h="2312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205382"/>
                </a:lnTo>
                <a:lnTo>
                  <a:pt x="17860" y="232172"/>
                </a:lnTo>
                <a:lnTo>
                  <a:pt x="17860" y="267891"/>
                </a:lnTo>
                <a:lnTo>
                  <a:pt x="17860" y="294680"/>
                </a:lnTo>
                <a:lnTo>
                  <a:pt x="17860" y="330398"/>
                </a:lnTo>
                <a:lnTo>
                  <a:pt x="26789" y="366117"/>
                </a:lnTo>
                <a:lnTo>
                  <a:pt x="26789" y="401836"/>
                </a:lnTo>
                <a:lnTo>
                  <a:pt x="26789" y="437555"/>
                </a:lnTo>
                <a:lnTo>
                  <a:pt x="26789" y="473273"/>
                </a:lnTo>
                <a:lnTo>
                  <a:pt x="26789" y="517922"/>
                </a:lnTo>
                <a:lnTo>
                  <a:pt x="26789" y="553641"/>
                </a:lnTo>
                <a:lnTo>
                  <a:pt x="26789" y="598289"/>
                </a:lnTo>
                <a:lnTo>
                  <a:pt x="26789" y="642937"/>
                </a:lnTo>
                <a:lnTo>
                  <a:pt x="26789" y="678656"/>
                </a:lnTo>
                <a:lnTo>
                  <a:pt x="35719" y="723304"/>
                </a:lnTo>
                <a:lnTo>
                  <a:pt x="35719" y="767953"/>
                </a:lnTo>
                <a:lnTo>
                  <a:pt x="35719" y="812601"/>
                </a:lnTo>
                <a:lnTo>
                  <a:pt x="35719" y="848320"/>
                </a:lnTo>
                <a:lnTo>
                  <a:pt x="35719" y="892968"/>
                </a:lnTo>
                <a:lnTo>
                  <a:pt x="35719" y="937617"/>
                </a:lnTo>
                <a:lnTo>
                  <a:pt x="35719" y="982265"/>
                </a:lnTo>
                <a:lnTo>
                  <a:pt x="35719" y="1017984"/>
                </a:lnTo>
                <a:lnTo>
                  <a:pt x="35719" y="1062632"/>
                </a:lnTo>
                <a:lnTo>
                  <a:pt x="44649" y="1107281"/>
                </a:lnTo>
                <a:lnTo>
                  <a:pt x="44649" y="1142999"/>
                </a:lnTo>
                <a:lnTo>
                  <a:pt x="44649" y="1187648"/>
                </a:lnTo>
                <a:lnTo>
                  <a:pt x="44649" y="1223367"/>
                </a:lnTo>
                <a:lnTo>
                  <a:pt x="44649" y="1268015"/>
                </a:lnTo>
                <a:lnTo>
                  <a:pt x="44649" y="1303734"/>
                </a:lnTo>
                <a:lnTo>
                  <a:pt x="53579" y="1348382"/>
                </a:lnTo>
                <a:lnTo>
                  <a:pt x="53579" y="1384101"/>
                </a:lnTo>
                <a:lnTo>
                  <a:pt x="53579" y="1419820"/>
                </a:lnTo>
                <a:lnTo>
                  <a:pt x="53579" y="1464468"/>
                </a:lnTo>
                <a:lnTo>
                  <a:pt x="53579" y="1500187"/>
                </a:lnTo>
                <a:lnTo>
                  <a:pt x="53579" y="1535906"/>
                </a:lnTo>
                <a:lnTo>
                  <a:pt x="53579" y="1571624"/>
                </a:lnTo>
                <a:lnTo>
                  <a:pt x="53579" y="1616273"/>
                </a:lnTo>
                <a:lnTo>
                  <a:pt x="53579" y="1651992"/>
                </a:lnTo>
                <a:lnTo>
                  <a:pt x="53579" y="1687710"/>
                </a:lnTo>
                <a:lnTo>
                  <a:pt x="53579" y="1723429"/>
                </a:lnTo>
                <a:lnTo>
                  <a:pt x="53579" y="1759148"/>
                </a:lnTo>
                <a:lnTo>
                  <a:pt x="53579" y="1794867"/>
                </a:lnTo>
                <a:lnTo>
                  <a:pt x="53579" y="1830585"/>
                </a:lnTo>
                <a:lnTo>
                  <a:pt x="53579" y="1857374"/>
                </a:lnTo>
                <a:lnTo>
                  <a:pt x="53579" y="1893093"/>
                </a:lnTo>
                <a:lnTo>
                  <a:pt x="53579" y="1919882"/>
                </a:lnTo>
                <a:lnTo>
                  <a:pt x="53579" y="1955601"/>
                </a:lnTo>
                <a:lnTo>
                  <a:pt x="53579" y="1982390"/>
                </a:lnTo>
                <a:lnTo>
                  <a:pt x="53579" y="2009179"/>
                </a:lnTo>
                <a:lnTo>
                  <a:pt x="53579" y="2027039"/>
                </a:lnTo>
                <a:lnTo>
                  <a:pt x="53579" y="2053828"/>
                </a:lnTo>
                <a:lnTo>
                  <a:pt x="53579" y="2071687"/>
                </a:lnTo>
                <a:lnTo>
                  <a:pt x="53579" y="2089546"/>
                </a:lnTo>
                <a:lnTo>
                  <a:pt x="62508" y="2107406"/>
                </a:lnTo>
                <a:lnTo>
                  <a:pt x="62508" y="2125265"/>
                </a:lnTo>
                <a:lnTo>
                  <a:pt x="62508" y="2134195"/>
                </a:lnTo>
                <a:lnTo>
                  <a:pt x="62508" y="2152054"/>
                </a:lnTo>
                <a:lnTo>
                  <a:pt x="62508" y="2160984"/>
                </a:lnTo>
                <a:lnTo>
                  <a:pt x="62508" y="2169914"/>
                </a:lnTo>
                <a:lnTo>
                  <a:pt x="62508" y="2178843"/>
                </a:lnTo>
                <a:lnTo>
                  <a:pt x="71438" y="2187773"/>
                </a:lnTo>
                <a:lnTo>
                  <a:pt x="71438" y="2187773"/>
                </a:lnTo>
                <a:lnTo>
                  <a:pt x="71438" y="2196703"/>
                </a:lnTo>
                <a:lnTo>
                  <a:pt x="80368" y="2196703"/>
                </a:lnTo>
                <a:lnTo>
                  <a:pt x="89297" y="2196703"/>
                </a:lnTo>
                <a:lnTo>
                  <a:pt x="107157" y="2196703"/>
                </a:lnTo>
                <a:lnTo>
                  <a:pt x="125016" y="2196703"/>
                </a:lnTo>
                <a:lnTo>
                  <a:pt x="142875" y="2196703"/>
                </a:lnTo>
                <a:lnTo>
                  <a:pt x="169664" y="2196703"/>
                </a:lnTo>
                <a:lnTo>
                  <a:pt x="196454" y="2187773"/>
                </a:lnTo>
                <a:lnTo>
                  <a:pt x="223243" y="2187773"/>
                </a:lnTo>
                <a:lnTo>
                  <a:pt x="250032" y="2187773"/>
                </a:lnTo>
                <a:lnTo>
                  <a:pt x="285750" y="2178843"/>
                </a:lnTo>
                <a:lnTo>
                  <a:pt x="312539" y="2178843"/>
                </a:lnTo>
                <a:lnTo>
                  <a:pt x="348258" y="2178843"/>
                </a:lnTo>
                <a:lnTo>
                  <a:pt x="383977" y="2169914"/>
                </a:lnTo>
                <a:lnTo>
                  <a:pt x="419696" y="2169914"/>
                </a:lnTo>
                <a:lnTo>
                  <a:pt x="455414" y="2169914"/>
                </a:lnTo>
                <a:lnTo>
                  <a:pt x="491133" y="2160984"/>
                </a:lnTo>
                <a:lnTo>
                  <a:pt x="535782" y="2160984"/>
                </a:lnTo>
                <a:lnTo>
                  <a:pt x="571500" y="2160984"/>
                </a:lnTo>
                <a:lnTo>
                  <a:pt x="616149" y="2160984"/>
                </a:lnTo>
                <a:lnTo>
                  <a:pt x="660797" y="2160984"/>
                </a:lnTo>
                <a:lnTo>
                  <a:pt x="705446" y="2160984"/>
                </a:lnTo>
                <a:lnTo>
                  <a:pt x="750094" y="2160984"/>
                </a:lnTo>
                <a:lnTo>
                  <a:pt x="785813" y="2160984"/>
                </a:lnTo>
                <a:lnTo>
                  <a:pt x="830461" y="2160984"/>
                </a:lnTo>
                <a:lnTo>
                  <a:pt x="875110" y="2152054"/>
                </a:lnTo>
                <a:lnTo>
                  <a:pt x="919758" y="2160984"/>
                </a:lnTo>
                <a:lnTo>
                  <a:pt x="964407" y="2160984"/>
                </a:lnTo>
                <a:lnTo>
                  <a:pt x="1009055" y="2160984"/>
                </a:lnTo>
                <a:lnTo>
                  <a:pt x="1053704" y="2160984"/>
                </a:lnTo>
                <a:lnTo>
                  <a:pt x="1098352" y="2160984"/>
                </a:lnTo>
                <a:lnTo>
                  <a:pt x="1143000" y="2160984"/>
                </a:lnTo>
                <a:lnTo>
                  <a:pt x="1178719" y="2160984"/>
                </a:lnTo>
                <a:lnTo>
                  <a:pt x="1223368" y="2160984"/>
                </a:lnTo>
                <a:lnTo>
                  <a:pt x="1268016" y="2169914"/>
                </a:lnTo>
                <a:lnTo>
                  <a:pt x="1303735" y="2169914"/>
                </a:lnTo>
                <a:lnTo>
                  <a:pt x="1348383" y="2169914"/>
                </a:lnTo>
                <a:lnTo>
                  <a:pt x="1384102" y="2169914"/>
                </a:lnTo>
                <a:lnTo>
                  <a:pt x="1428750" y="2169914"/>
                </a:lnTo>
                <a:lnTo>
                  <a:pt x="1464469" y="2178843"/>
                </a:lnTo>
                <a:lnTo>
                  <a:pt x="1509118" y="2178843"/>
                </a:lnTo>
                <a:lnTo>
                  <a:pt x="1544836" y="2178843"/>
                </a:lnTo>
                <a:lnTo>
                  <a:pt x="1589485" y="2178843"/>
                </a:lnTo>
                <a:lnTo>
                  <a:pt x="1625204" y="2187773"/>
                </a:lnTo>
                <a:lnTo>
                  <a:pt x="1669852" y="2187773"/>
                </a:lnTo>
                <a:lnTo>
                  <a:pt x="1705571" y="2187773"/>
                </a:lnTo>
                <a:lnTo>
                  <a:pt x="1750219" y="2187773"/>
                </a:lnTo>
                <a:lnTo>
                  <a:pt x="1785938" y="2187773"/>
                </a:lnTo>
                <a:lnTo>
                  <a:pt x="1830586" y="2196703"/>
                </a:lnTo>
                <a:lnTo>
                  <a:pt x="1866305" y="2196703"/>
                </a:lnTo>
                <a:lnTo>
                  <a:pt x="1910954" y="2196703"/>
                </a:lnTo>
                <a:lnTo>
                  <a:pt x="1946672" y="2205632"/>
                </a:lnTo>
                <a:lnTo>
                  <a:pt x="1991321" y="2205632"/>
                </a:lnTo>
                <a:lnTo>
                  <a:pt x="2027039" y="2205632"/>
                </a:lnTo>
                <a:lnTo>
                  <a:pt x="2062758" y="2214562"/>
                </a:lnTo>
                <a:lnTo>
                  <a:pt x="2098477" y="2214562"/>
                </a:lnTo>
                <a:lnTo>
                  <a:pt x="2143125" y="2214562"/>
                </a:lnTo>
                <a:lnTo>
                  <a:pt x="2178844" y="2214562"/>
                </a:lnTo>
                <a:lnTo>
                  <a:pt x="2214563" y="2223492"/>
                </a:lnTo>
                <a:lnTo>
                  <a:pt x="2250282" y="2223492"/>
                </a:lnTo>
                <a:lnTo>
                  <a:pt x="2286000" y="2232421"/>
                </a:lnTo>
                <a:lnTo>
                  <a:pt x="2321719" y="2232421"/>
                </a:lnTo>
                <a:lnTo>
                  <a:pt x="2357438" y="2232421"/>
                </a:lnTo>
                <a:lnTo>
                  <a:pt x="2393157" y="2241351"/>
                </a:lnTo>
                <a:lnTo>
                  <a:pt x="2428875" y="2241351"/>
                </a:lnTo>
                <a:lnTo>
                  <a:pt x="2464594" y="2241351"/>
                </a:lnTo>
                <a:lnTo>
                  <a:pt x="2500313" y="2250281"/>
                </a:lnTo>
                <a:lnTo>
                  <a:pt x="2536032" y="2259210"/>
                </a:lnTo>
                <a:lnTo>
                  <a:pt x="2562821" y="2259210"/>
                </a:lnTo>
                <a:lnTo>
                  <a:pt x="2598539" y="2268140"/>
                </a:lnTo>
                <a:lnTo>
                  <a:pt x="2634257" y="2268140"/>
                </a:lnTo>
                <a:lnTo>
                  <a:pt x="2661046" y="2277070"/>
                </a:lnTo>
                <a:lnTo>
                  <a:pt x="2696765" y="2285999"/>
                </a:lnTo>
                <a:lnTo>
                  <a:pt x="2723554" y="2285999"/>
                </a:lnTo>
                <a:lnTo>
                  <a:pt x="2759273" y="2294929"/>
                </a:lnTo>
                <a:lnTo>
                  <a:pt x="2786062" y="2294929"/>
                </a:lnTo>
                <a:lnTo>
                  <a:pt x="2812851" y="2294929"/>
                </a:lnTo>
                <a:lnTo>
                  <a:pt x="2839640" y="2303859"/>
                </a:lnTo>
                <a:lnTo>
                  <a:pt x="2866429" y="2303859"/>
                </a:lnTo>
                <a:lnTo>
                  <a:pt x="2884289" y="2303859"/>
                </a:lnTo>
                <a:lnTo>
                  <a:pt x="2911078" y="2312789"/>
                </a:lnTo>
                <a:lnTo>
                  <a:pt x="2928937" y="2312789"/>
                </a:lnTo>
                <a:lnTo>
                  <a:pt x="2946796" y="2312789"/>
                </a:lnTo>
                <a:lnTo>
                  <a:pt x="2964656" y="2312789"/>
                </a:lnTo>
                <a:lnTo>
                  <a:pt x="2982515" y="2312789"/>
                </a:lnTo>
                <a:lnTo>
                  <a:pt x="3000375" y="2303859"/>
                </a:lnTo>
                <a:lnTo>
                  <a:pt x="3009304" y="2303859"/>
                </a:lnTo>
                <a:lnTo>
                  <a:pt x="3009304" y="2303859"/>
                </a:lnTo>
                <a:lnTo>
                  <a:pt x="3009304" y="2303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8" name="Freeform 22567"/>
          <p:cNvSpPr/>
          <p:nvPr/>
        </p:nvSpPr>
        <p:spPr bwMode="auto">
          <a:xfrm>
            <a:off x="6357938" y="1473398"/>
            <a:ext cx="26790" cy="303611"/>
          </a:xfrm>
          <a:custGeom>
            <a:avLst/>
            <a:gdLst/>
            <a:ahLst/>
            <a:cxnLst/>
            <a:rect l="0" t="0" r="0" b="0"/>
            <a:pathLst>
              <a:path w="26790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23242"/>
                </a:lnTo>
                <a:lnTo>
                  <a:pt x="8929" y="241102"/>
                </a:lnTo>
                <a:lnTo>
                  <a:pt x="8929" y="258961"/>
                </a:lnTo>
                <a:lnTo>
                  <a:pt x="8929" y="267891"/>
                </a:lnTo>
                <a:lnTo>
                  <a:pt x="17859" y="285750"/>
                </a:lnTo>
                <a:lnTo>
                  <a:pt x="17859" y="294680"/>
                </a:lnTo>
                <a:lnTo>
                  <a:pt x="26789" y="294680"/>
                </a:lnTo>
                <a:lnTo>
                  <a:pt x="26789" y="303610"/>
                </a:lnTo>
                <a:lnTo>
                  <a:pt x="26789" y="303610"/>
                </a:lnTo>
                <a:lnTo>
                  <a:pt x="26789" y="303610"/>
                </a:lnTo>
                <a:lnTo>
                  <a:pt x="26789" y="30361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69" name="Freeform 22568"/>
          <p:cNvSpPr/>
          <p:nvPr/>
        </p:nvSpPr>
        <p:spPr bwMode="auto">
          <a:xfrm>
            <a:off x="6152555" y="1428750"/>
            <a:ext cx="375048" cy="62509"/>
          </a:xfrm>
          <a:custGeom>
            <a:avLst/>
            <a:gdLst/>
            <a:ahLst/>
            <a:cxnLst/>
            <a:rect l="0" t="0" r="0" b="0"/>
            <a:pathLst>
              <a:path w="375048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35718" y="62508"/>
                </a:lnTo>
                <a:lnTo>
                  <a:pt x="53578" y="62508"/>
                </a:lnTo>
                <a:lnTo>
                  <a:pt x="71437" y="53578"/>
                </a:lnTo>
                <a:lnTo>
                  <a:pt x="89297" y="53578"/>
                </a:lnTo>
                <a:lnTo>
                  <a:pt x="116086" y="53578"/>
                </a:lnTo>
                <a:lnTo>
                  <a:pt x="142875" y="44648"/>
                </a:lnTo>
                <a:lnTo>
                  <a:pt x="169664" y="44648"/>
                </a:lnTo>
                <a:lnTo>
                  <a:pt x="196453" y="35719"/>
                </a:lnTo>
                <a:lnTo>
                  <a:pt x="223242" y="26789"/>
                </a:lnTo>
                <a:lnTo>
                  <a:pt x="250031" y="17859"/>
                </a:lnTo>
                <a:lnTo>
                  <a:pt x="276820" y="17859"/>
                </a:lnTo>
                <a:lnTo>
                  <a:pt x="303609" y="8929"/>
                </a:lnTo>
                <a:lnTo>
                  <a:pt x="330398" y="8929"/>
                </a:lnTo>
                <a:lnTo>
                  <a:pt x="348258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0" name="Freeform 22569"/>
          <p:cNvSpPr/>
          <p:nvPr/>
        </p:nvSpPr>
        <p:spPr bwMode="auto">
          <a:xfrm>
            <a:off x="6563320" y="1571625"/>
            <a:ext cx="80369" cy="187524"/>
          </a:xfrm>
          <a:custGeom>
            <a:avLst/>
            <a:gdLst/>
            <a:ahLst/>
            <a:cxnLst/>
            <a:rect l="0" t="0" r="0" b="0"/>
            <a:pathLst>
              <a:path w="80369" h="187524">
                <a:moveTo>
                  <a:pt x="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44649" y="62508"/>
                </a:lnTo>
                <a:lnTo>
                  <a:pt x="53578" y="71437"/>
                </a:lnTo>
                <a:lnTo>
                  <a:pt x="53578" y="89297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33945"/>
                </a:lnTo>
                <a:lnTo>
                  <a:pt x="71438" y="151804"/>
                </a:lnTo>
                <a:lnTo>
                  <a:pt x="71438" y="160734"/>
                </a:lnTo>
                <a:lnTo>
                  <a:pt x="71438" y="169664"/>
                </a:lnTo>
                <a:lnTo>
                  <a:pt x="71438" y="178594"/>
                </a:lnTo>
                <a:lnTo>
                  <a:pt x="80368" y="187523"/>
                </a:lnTo>
                <a:lnTo>
                  <a:pt x="80368" y="187523"/>
                </a:lnTo>
                <a:lnTo>
                  <a:pt x="80368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1" name="Freeform 22570"/>
          <p:cNvSpPr/>
          <p:nvPr/>
        </p:nvSpPr>
        <p:spPr bwMode="auto">
          <a:xfrm>
            <a:off x="6572250" y="1500187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8930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2" name="Freeform 22571"/>
          <p:cNvSpPr/>
          <p:nvPr/>
        </p:nvSpPr>
        <p:spPr bwMode="auto">
          <a:xfrm>
            <a:off x="6724055" y="1393031"/>
            <a:ext cx="107157" cy="312540"/>
          </a:xfrm>
          <a:custGeom>
            <a:avLst/>
            <a:gdLst/>
            <a:ahLst/>
            <a:cxnLst/>
            <a:rect l="0" t="0" r="0" b="0"/>
            <a:pathLst>
              <a:path w="107157" h="31254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35718" y="80367"/>
                </a:lnTo>
                <a:lnTo>
                  <a:pt x="35718" y="107156"/>
                </a:lnTo>
                <a:lnTo>
                  <a:pt x="44648" y="133945"/>
                </a:lnTo>
                <a:lnTo>
                  <a:pt x="44648" y="160734"/>
                </a:lnTo>
                <a:lnTo>
                  <a:pt x="53578" y="187523"/>
                </a:lnTo>
                <a:lnTo>
                  <a:pt x="62508" y="214313"/>
                </a:lnTo>
                <a:lnTo>
                  <a:pt x="71437" y="232172"/>
                </a:lnTo>
                <a:lnTo>
                  <a:pt x="71437" y="250031"/>
                </a:lnTo>
                <a:lnTo>
                  <a:pt x="80367" y="267891"/>
                </a:lnTo>
                <a:lnTo>
                  <a:pt x="89297" y="276820"/>
                </a:lnTo>
                <a:lnTo>
                  <a:pt x="98226" y="294680"/>
                </a:lnTo>
                <a:lnTo>
                  <a:pt x="98226" y="303609"/>
                </a:lnTo>
                <a:lnTo>
                  <a:pt x="107156" y="312539"/>
                </a:lnTo>
                <a:lnTo>
                  <a:pt x="107156" y="312539"/>
                </a:lnTo>
                <a:lnTo>
                  <a:pt x="107156" y="312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3" name="Freeform 22572"/>
          <p:cNvSpPr/>
          <p:nvPr/>
        </p:nvSpPr>
        <p:spPr bwMode="auto">
          <a:xfrm>
            <a:off x="6697266" y="1544836"/>
            <a:ext cx="196454" cy="44649"/>
          </a:xfrm>
          <a:custGeom>
            <a:avLst/>
            <a:gdLst/>
            <a:ahLst/>
            <a:cxnLst/>
            <a:rect l="0" t="0" r="0" b="0"/>
            <a:pathLst>
              <a:path w="196454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8"/>
                </a:lnTo>
                <a:lnTo>
                  <a:pt x="17859" y="35718"/>
                </a:lnTo>
                <a:lnTo>
                  <a:pt x="35718" y="35718"/>
                </a:lnTo>
                <a:lnTo>
                  <a:pt x="53578" y="26789"/>
                </a:lnTo>
                <a:lnTo>
                  <a:pt x="71437" y="26789"/>
                </a:lnTo>
                <a:lnTo>
                  <a:pt x="98226" y="17859"/>
                </a:lnTo>
                <a:lnTo>
                  <a:pt x="125015" y="17859"/>
                </a:lnTo>
                <a:lnTo>
                  <a:pt x="142875" y="8929"/>
                </a:lnTo>
                <a:lnTo>
                  <a:pt x="169664" y="8929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4" name="Freeform 22573"/>
          <p:cNvSpPr/>
          <p:nvPr/>
        </p:nvSpPr>
        <p:spPr bwMode="auto">
          <a:xfrm>
            <a:off x="6911578" y="1357313"/>
            <a:ext cx="89298" cy="285750"/>
          </a:xfrm>
          <a:custGeom>
            <a:avLst/>
            <a:gdLst/>
            <a:ahLst/>
            <a:cxnLst/>
            <a:rect l="0" t="0" r="0" b="0"/>
            <a:pathLst>
              <a:path w="89298" h="2857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53577"/>
                </a:lnTo>
                <a:lnTo>
                  <a:pt x="17860" y="71437"/>
                </a:lnTo>
                <a:lnTo>
                  <a:pt x="17860" y="89296"/>
                </a:lnTo>
                <a:lnTo>
                  <a:pt x="26789" y="116085"/>
                </a:lnTo>
                <a:lnTo>
                  <a:pt x="26789" y="133945"/>
                </a:lnTo>
                <a:lnTo>
                  <a:pt x="35719" y="160734"/>
                </a:lnTo>
                <a:lnTo>
                  <a:pt x="35719" y="178593"/>
                </a:lnTo>
                <a:lnTo>
                  <a:pt x="44649" y="196452"/>
                </a:lnTo>
                <a:lnTo>
                  <a:pt x="53578" y="214312"/>
                </a:lnTo>
                <a:lnTo>
                  <a:pt x="53578" y="232171"/>
                </a:lnTo>
                <a:lnTo>
                  <a:pt x="62508" y="250031"/>
                </a:lnTo>
                <a:lnTo>
                  <a:pt x="71438" y="267890"/>
                </a:lnTo>
                <a:lnTo>
                  <a:pt x="80367" y="276820"/>
                </a:lnTo>
                <a:lnTo>
                  <a:pt x="80367" y="276820"/>
                </a:lnTo>
                <a:lnTo>
                  <a:pt x="89297" y="285749"/>
                </a:lnTo>
                <a:lnTo>
                  <a:pt x="89297" y="2857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5" name="Freeform 22574"/>
          <p:cNvSpPr/>
          <p:nvPr/>
        </p:nvSpPr>
        <p:spPr bwMode="auto">
          <a:xfrm>
            <a:off x="7027664" y="1455539"/>
            <a:ext cx="383978" cy="160735"/>
          </a:xfrm>
          <a:custGeom>
            <a:avLst/>
            <a:gdLst/>
            <a:ahLst/>
            <a:cxnLst/>
            <a:rect l="0" t="0" r="0" b="0"/>
            <a:pathLst>
              <a:path w="383978" h="160735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25015"/>
                </a:lnTo>
                <a:lnTo>
                  <a:pt x="53578" y="125015"/>
                </a:lnTo>
                <a:lnTo>
                  <a:pt x="62508" y="11608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25016" y="98226"/>
                </a:lnTo>
                <a:lnTo>
                  <a:pt x="142875" y="98226"/>
                </a:lnTo>
                <a:lnTo>
                  <a:pt x="160734" y="89297"/>
                </a:lnTo>
                <a:lnTo>
                  <a:pt x="169664" y="80367"/>
                </a:lnTo>
                <a:lnTo>
                  <a:pt x="187524" y="71437"/>
                </a:lnTo>
                <a:lnTo>
                  <a:pt x="205383" y="53578"/>
                </a:lnTo>
                <a:lnTo>
                  <a:pt x="205383" y="44648"/>
                </a:lnTo>
                <a:lnTo>
                  <a:pt x="214313" y="35719"/>
                </a:lnTo>
                <a:lnTo>
                  <a:pt x="214313" y="26789"/>
                </a:lnTo>
                <a:lnTo>
                  <a:pt x="214313" y="17859"/>
                </a:lnTo>
                <a:lnTo>
                  <a:pt x="205383" y="8930"/>
                </a:lnTo>
                <a:lnTo>
                  <a:pt x="187524" y="8930"/>
                </a:lnTo>
                <a:lnTo>
                  <a:pt x="178594" y="0"/>
                </a:lnTo>
                <a:lnTo>
                  <a:pt x="160734" y="8930"/>
                </a:lnTo>
                <a:lnTo>
                  <a:pt x="142875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89297" y="35719"/>
                </a:lnTo>
                <a:lnTo>
                  <a:pt x="80367" y="53578"/>
                </a:lnTo>
                <a:lnTo>
                  <a:pt x="71438" y="71437"/>
                </a:lnTo>
                <a:lnTo>
                  <a:pt x="80367" y="89297"/>
                </a:lnTo>
                <a:lnTo>
                  <a:pt x="80367" y="107156"/>
                </a:lnTo>
                <a:lnTo>
                  <a:pt x="89297" y="125015"/>
                </a:lnTo>
                <a:lnTo>
                  <a:pt x="107156" y="133945"/>
                </a:lnTo>
                <a:lnTo>
                  <a:pt x="125016" y="151805"/>
                </a:lnTo>
                <a:lnTo>
                  <a:pt x="142875" y="151805"/>
                </a:lnTo>
                <a:lnTo>
                  <a:pt x="169664" y="160734"/>
                </a:lnTo>
                <a:lnTo>
                  <a:pt x="196453" y="160734"/>
                </a:lnTo>
                <a:lnTo>
                  <a:pt x="223242" y="160734"/>
                </a:lnTo>
                <a:lnTo>
                  <a:pt x="258961" y="151805"/>
                </a:lnTo>
                <a:lnTo>
                  <a:pt x="285750" y="151805"/>
                </a:lnTo>
                <a:lnTo>
                  <a:pt x="312539" y="151805"/>
                </a:lnTo>
                <a:lnTo>
                  <a:pt x="339328" y="142875"/>
                </a:lnTo>
                <a:lnTo>
                  <a:pt x="357188" y="133945"/>
                </a:lnTo>
                <a:lnTo>
                  <a:pt x="375047" y="133945"/>
                </a:lnTo>
                <a:lnTo>
                  <a:pt x="383977" y="133945"/>
                </a:lnTo>
                <a:lnTo>
                  <a:pt x="383977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6" name="Freeform 22575"/>
          <p:cNvSpPr/>
          <p:nvPr/>
        </p:nvSpPr>
        <p:spPr bwMode="auto">
          <a:xfrm>
            <a:off x="4598789" y="3643312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7" name="Freeform 22576"/>
          <p:cNvSpPr/>
          <p:nvPr/>
        </p:nvSpPr>
        <p:spPr bwMode="auto">
          <a:xfrm>
            <a:off x="4616648" y="3625453"/>
            <a:ext cx="375048" cy="17860"/>
          </a:xfrm>
          <a:custGeom>
            <a:avLst/>
            <a:gdLst/>
            <a:ahLst/>
            <a:cxnLst/>
            <a:rect l="0" t="0" r="0" b="0"/>
            <a:pathLst>
              <a:path w="375048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26790" y="17859"/>
                </a:lnTo>
                <a:lnTo>
                  <a:pt x="35719" y="17859"/>
                </a:lnTo>
                <a:lnTo>
                  <a:pt x="53579" y="17859"/>
                </a:lnTo>
                <a:lnTo>
                  <a:pt x="80368" y="17859"/>
                </a:lnTo>
                <a:lnTo>
                  <a:pt x="107157" y="17859"/>
                </a:lnTo>
                <a:lnTo>
                  <a:pt x="133946" y="17859"/>
                </a:lnTo>
                <a:lnTo>
                  <a:pt x="160735" y="8929"/>
                </a:lnTo>
                <a:lnTo>
                  <a:pt x="196454" y="8929"/>
                </a:lnTo>
                <a:lnTo>
                  <a:pt x="232172" y="8929"/>
                </a:lnTo>
                <a:lnTo>
                  <a:pt x="258961" y="0"/>
                </a:lnTo>
                <a:lnTo>
                  <a:pt x="285750" y="0"/>
                </a:lnTo>
                <a:lnTo>
                  <a:pt x="312540" y="0"/>
                </a:lnTo>
                <a:lnTo>
                  <a:pt x="330399" y="0"/>
                </a:lnTo>
                <a:lnTo>
                  <a:pt x="348258" y="0"/>
                </a:lnTo>
                <a:lnTo>
                  <a:pt x="366118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8" name="Freeform 22577"/>
          <p:cNvSpPr/>
          <p:nvPr/>
        </p:nvSpPr>
        <p:spPr bwMode="auto">
          <a:xfrm>
            <a:off x="4634508" y="3464718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17859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79" name="Freeform 22578"/>
          <p:cNvSpPr/>
          <p:nvPr/>
        </p:nvSpPr>
        <p:spPr bwMode="auto">
          <a:xfrm>
            <a:off x="4741664" y="3464718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0" name="Freeform 22579"/>
          <p:cNvSpPr/>
          <p:nvPr/>
        </p:nvSpPr>
        <p:spPr bwMode="auto">
          <a:xfrm>
            <a:off x="4741664" y="3259336"/>
            <a:ext cx="232173" cy="107157"/>
          </a:xfrm>
          <a:custGeom>
            <a:avLst/>
            <a:gdLst/>
            <a:ahLst/>
            <a:cxnLst/>
            <a:rect l="0" t="0" r="0" b="0"/>
            <a:pathLst>
              <a:path w="232173" h="107157">
                <a:moveTo>
                  <a:pt x="232172" y="80367"/>
                </a:moveTo>
                <a:lnTo>
                  <a:pt x="232172" y="80367"/>
                </a:lnTo>
                <a:lnTo>
                  <a:pt x="232172" y="80367"/>
                </a:lnTo>
                <a:lnTo>
                  <a:pt x="232172" y="80367"/>
                </a:lnTo>
                <a:lnTo>
                  <a:pt x="232172" y="89296"/>
                </a:lnTo>
                <a:lnTo>
                  <a:pt x="232172" y="89296"/>
                </a:lnTo>
                <a:lnTo>
                  <a:pt x="232172" y="89296"/>
                </a:lnTo>
                <a:lnTo>
                  <a:pt x="232172" y="89296"/>
                </a:lnTo>
                <a:lnTo>
                  <a:pt x="223242" y="98226"/>
                </a:lnTo>
                <a:lnTo>
                  <a:pt x="223242" y="98226"/>
                </a:lnTo>
                <a:lnTo>
                  <a:pt x="214313" y="98226"/>
                </a:lnTo>
                <a:lnTo>
                  <a:pt x="205383" y="107156"/>
                </a:lnTo>
                <a:lnTo>
                  <a:pt x="196453" y="107156"/>
                </a:lnTo>
                <a:lnTo>
                  <a:pt x="178594" y="98226"/>
                </a:lnTo>
                <a:lnTo>
                  <a:pt x="160734" y="98226"/>
                </a:lnTo>
                <a:lnTo>
                  <a:pt x="151805" y="98226"/>
                </a:lnTo>
                <a:lnTo>
                  <a:pt x="133945" y="89296"/>
                </a:lnTo>
                <a:lnTo>
                  <a:pt x="116086" y="89296"/>
                </a:lnTo>
                <a:lnTo>
                  <a:pt x="98227" y="80367"/>
                </a:lnTo>
                <a:lnTo>
                  <a:pt x="80367" y="71437"/>
                </a:lnTo>
                <a:lnTo>
                  <a:pt x="62508" y="62507"/>
                </a:lnTo>
                <a:lnTo>
                  <a:pt x="44649" y="62507"/>
                </a:lnTo>
                <a:lnTo>
                  <a:pt x="26789" y="53578"/>
                </a:lnTo>
                <a:lnTo>
                  <a:pt x="17859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1" name="Freeform 22580"/>
          <p:cNvSpPr/>
          <p:nvPr/>
        </p:nvSpPr>
        <p:spPr bwMode="auto">
          <a:xfrm>
            <a:off x="4813102" y="3062882"/>
            <a:ext cx="151805" cy="151806"/>
          </a:xfrm>
          <a:custGeom>
            <a:avLst/>
            <a:gdLst/>
            <a:ahLst/>
            <a:cxnLst/>
            <a:rect l="0" t="0" r="0" b="0"/>
            <a:pathLst>
              <a:path w="151805" h="151806">
                <a:moveTo>
                  <a:pt x="71437" y="133946"/>
                </a:moveTo>
                <a:lnTo>
                  <a:pt x="71437" y="133946"/>
                </a:lnTo>
                <a:lnTo>
                  <a:pt x="71437" y="125016"/>
                </a:lnTo>
                <a:lnTo>
                  <a:pt x="71437" y="125016"/>
                </a:lnTo>
                <a:lnTo>
                  <a:pt x="71437" y="125016"/>
                </a:lnTo>
                <a:lnTo>
                  <a:pt x="71437" y="116086"/>
                </a:lnTo>
                <a:lnTo>
                  <a:pt x="71437" y="107157"/>
                </a:lnTo>
                <a:lnTo>
                  <a:pt x="71437" y="98227"/>
                </a:lnTo>
                <a:lnTo>
                  <a:pt x="71437" y="89297"/>
                </a:lnTo>
                <a:lnTo>
                  <a:pt x="71437" y="80368"/>
                </a:lnTo>
                <a:lnTo>
                  <a:pt x="71437" y="71438"/>
                </a:lnTo>
                <a:lnTo>
                  <a:pt x="71437" y="62508"/>
                </a:lnTo>
                <a:lnTo>
                  <a:pt x="62507" y="53579"/>
                </a:lnTo>
                <a:lnTo>
                  <a:pt x="62507" y="44649"/>
                </a:lnTo>
                <a:lnTo>
                  <a:pt x="62507" y="44649"/>
                </a:lnTo>
                <a:lnTo>
                  <a:pt x="53578" y="3571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8" y="151805"/>
                </a:lnTo>
                <a:lnTo>
                  <a:pt x="44648" y="151805"/>
                </a:lnTo>
                <a:lnTo>
                  <a:pt x="62507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9296" y="142875"/>
                </a:lnTo>
                <a:lnTo>
                  <a:pt x="107156" y="142875"/>
                </a:lnTo>
                <a:lnTo>
                  <a:pt x="116086" y="133946"/>
                </a:lnTo>
                <a:lnTo>
                  <a:pt x="116086" y="125016"/>
                </a:lnTo>
                <a:lnTo>
                  <a:pt x="125015" y="116086"/>
                </a:lnTo>
                <a:lnTo>
                  <a:pt x="133945" y="107157"/>
                </a:lnTo>
                <a:lnTo>
                  <a:pt x="142875" y="98227"/>
                </a:lnTo>
                <a:lnTo>
                  <a:pt x="142875" y="89297"/>
                </a:lnTo>
                <a:lnTo>
                  <a:pt x="151804" y="71438"/>
                </a:lnTo>
                <a:lnTo>
                  <a:pt x="151804" y="62508"/>
                </a:lnTo>
                <a:lnTo>
                  <a:pt x="151804" y="53579"/>
                </a:lnTo>
                <a:lnTo>
                  <a:pt x="151804" y="44649"/>
                </a:lnTo>
                <a:lnTo>
                  <a:pt x="151804" y="35719"/>
                </a:lnTo>
                <a:lnTo>
                  <a:pt x="151804" y="17860"/>
                </a:lnTo>
                <a:lnTo>
                  <a:pt x="151804" y="8930"/>
                </a:lnTo>
                <a:lnTo>
                  <a:pt x="151804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2" name="Freeform 22581"/>
          <p:cNvSpPr/>
          <p:nvPr/>
        </p:nvSpPr>
        <p:spPr bwMode="auto">
          <a:xfrm>
            <a:off x="4759523" y="2678906"/>
            <a:ext cx="223244" cy="321470"/>
          </a:xfrm>
          <a:custGeom>
            <a:avLst/>
            <a:gdLst/>
            <a:ahLst/>
            <a:cxnLst/>
            <a:rect l="0" t="0" r="0" b="0"/>
            <a:pathLst>
              <a:path w="223244" h="321470">
                <a:moveTo>
                  <a:pt x="35719" y="187523"/>
                </a:moveTo>
                <a:lnTo>
                  <a:pt x="35719" y="187523"/>
                </a:lnTo>
                <a:lnTo>
                  <a:pt x="26790" y="187523"/>
                </a:lnTo>
                <a:lnTo>
                  <a:pt x="26790" y="187523"/>
                </a:lnTo>
                <a:lnTo>
                  <a:pt x="26790" y="187523"/>
                </a:lnTo>
                <a:lnTo>
                  <a:pt x="17860" y="187523"/>
                </a:lnTo>
                <a:lnTo>
                  <a:pt x="17860" y="196453"/>
                </a:lnTo>
                <a:lnTo>
                  <a:pt x="17860" y="196453"/>
                </a:lnTo>
                <a:lnTo>
                  <a:pt x="8930" y="205383"/>
                </a:lnTo>
                <a:lnTo>
                  <a:pt x="893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8930" y="294680"/>
                </a:lnTo>
                <a:lnTo>
                  <a:pt x="17860" y="312539"/>
                </a:lnTo>
                <a:lnTo>
                  <a:pt x="26790" y="312539"/>
                </a:lnTo>
                <a:lnTo>
                  <a:pt x="35719" y="321469"/>
                </a:lnTo>
                <a:lnTo>
                  <a:pt x="53579" y="321469"/>
                </a:lnTo>
                <a:lnTo>
                  <a:pt x="71438" y="321469"/>
                </a:lnTo>
                <a:lnTo>
                  <a:pt x="89297" y="312539"/>
                </a:lnTo>
                <a:lnTo>
                  <a:pt x="98227" y="312539"/>
                </a:lnTo>
                <a:lnTo>
                  <a:pt x="116086" y="303609"/>
                </a:lnTo>
                <a:lnTo>
                  <a:pt x="125016" y="294680"/>
                </a:lnTo>
                <a:lnTo>
                  <a:pt x="142875" y="294680"/>
                </a:lnTo>
                <a:lnTo>
                  <a:pt x="142875" y="285750"/>
                </a:lnTo>
                <a:lnTo>
                  <a:pt x="151805" y="276820"/>
                </a:lnTo>
                <a:lnTo>
                  <a:pt x="151805" y="267890"/>
                </a:lnTo>
                <a:lnTo>
                  <a:pt x="151805" y="258961"/>
                </a:lnTo>
                <a:lnTo>
                  <a:pt x="151805" y="241101"/>
                </a:lnTo>
                <a:lnTo>
                  <a:pt x="142875" y="232172"/>
                </a:lnTo>
                <a:lnTo>
                  <a:pt x="142875" y="223242"/>
                </a:lnTo>
                <a:lnTo>
                  <a:pt x="125016" y="214312"/>
                </a:lnTo>
                <a:lnTo>
                  <a:pt x="116086" y="205383"/>
                </a:lnTo>
                <a:lnTo>
                  <a:pt x="107157" y="196453"/>
                </a:lnTo>
                <a:lnTo>
                  <a:pt x="89297" y="196453"/>
                </a:lnTo>
                <a:lnTo>
                  <a:pt x="71438" y="187523"/>
                </a:lnTo>
                <a:lnTo>
                  <a:pt x="62508" y="187523"/>
                </a:lnTo>
                <a:lnTo>
                  <a:pt x="53579" y="187523"/>
                </a:lnTo>
                <a:lnTo>
                  <a:pt x="35719" y="187523"/>
                </a:lnTo>
                <a:lnTo>
                  <a:pt x="35719" y="187523"/>
                </a:lnTo>
                <a:lnTo>
                  <a:pt x="26790" y="187523"/>
                </a:lnTo>
                <a:lnTo>
                  <a:pt x="26790" y="187523"/>
                </a:lnTo>
                <a:lnTo>
                  <a:pt x="26790" y="187523"/>
                </a:lnTo>
                <a:lnTo>
                  <a:pt x="35719" y="187523"/>
                </a:lnTo>
                <a:lnTo>
                  <a:pt x="35719" y="187523"/>
                </a:lnTo>
                <a:lnTo>
                  <a:pt x="44649" y="187523"/>
                </a:lnTo>
                <a:lnTo>
                  <a:pt x="53579" y="187523"/>
                </a:lnTo>
                <a:lnTo>
                  <a:pt x="62508" y="178594"/>
                </a:lnTo>
                <a:lnTo>
                  <a:pt x="80368" y="169664"/>
                </a:lnTo>
                <a:lnTo>
                  <a:pt x="98227" y="160734"/>
                </a:lnTo>
                <a:lnTo>
                  <a:pt x="116086" y="151805"/>
                </a:lnTo>
                <a:lnTo>
                  <a:pt x="133946" y="142875"/>
                </a:lnTo>
                <a:lnTo>
                  <a:pt x="151805" y="133945"/>
                </a:lnTo>
                <a:lnTo>
                  <a:pt x="169665" y="133945"/>
                </a:lnTo>
                <a:lnTo>
                  <a:pt x="178594" y="116086"/>
                </a:lnTo>
                <a:lnTo>
                  <a:pt x="187524" y="107157"/>
                </a:lnTo>
                <a:lnTo>
                  <a:pt x="205383" y="98227"/>
                </a:lnTo>
                <a:lnTo>
                  <a:pt x="214313" y="89297"/>
                </a:lnTo>
                <a:lnTo>
                  <a:pt x="214313" y="80367"/>
                </a:lnTo>
                <a:lnTo>
                  <a:pt x="223243" y="71438"/>
                </a:lnTo>
                <a:lnTo>
                  <a:pt x="223243" y="62508"/>
                </a:lnTo>
                <a:lnTo>
                  <a:pt x="223243" y="44649"/>
                </a:lnTo>
                <a:lnTo>
                  <a:pt x="214313" y="35719"/>
                </a:lnTo>
                <a:lnTo>
                  <a:pt x="205383" y="26789"/>
                </a:lnTo>
                <a:lnTo>
                  <a:pt x="205383" y="17860"/>
                </a:lnTo>
                <a:lnTo>
                  <a:pt x="196454" y="8930"/>
                </a:lnTo>
                <a:lnTo>
                  <a:pt x="18752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3" name="Freeform 22582"/>
          <p:cNvSpPr/>
          <p:nvPr/>
        </p:nvSpPr>
        <p:spPr bwMode="auto">
          <a:xfrm>
            <a:off x="5018484" y="2794992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4" name="Freeform 22583"/>
          <p:cNvSpPr/>
          <p:nvPr/>
        </p:nvSpPr>
        <p:spPr bwMode="auto">
          <a:xfrm>
            <a:off x="5554266" y="4098726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78593" y="17860"/>
                </a:lnTo>
                <a:lnTo>
                  <a:pt x="196453" y="26789"/>
                </a:lnTo>
                <a:lnTo>
                  <a:pt x="214312" y="26789"/>
                </a:lnTo>
                <a:lnTo>
                  <a:pt x="223242" y="17860"/>
                </a:lnTo>
                <a:lnTo>
                  <a:pt x="223242" y="17860"/>
                </a:lnTo>
                <a:lnTo>
                  <a:pt x="223242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5" name="Freeform 22584"/>
          <p:cNvSpPr/>
          <p:nvPr/>
        </p:nvSpPr>
        <p:spPr bwMode="auto">
          <a:xfrm>
            <a:off x="5536406" y="3821906"/>
            <a:ext cx="223243" cy="8931"/>
          </a:xfrm>
          <a:custGeom>
            <a:avLst/>
            <a:gdLst/>
            <a:ahLst/>
            <a:cxnLst/>
            <a:rect l="0" t="0" r="0" b="0"/>
            <a:pathLst>
              <a:path w="223243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6" name="Freeform 22585"/>
          <p:cNvSpPr/>
          <p:nvPr/>
        </p:nvSpPr>
        <p:spPr bwMode="auto">
          <a:xfrm>
            <a:off x="5581055" y="3607593"/>
            <a:ext cx="169665" cy="1"/>
          </a:xfrm>
          <a:custGeom>
            <a:avLst/>
            <a:gdLst/>
            <a:ahLst/>
            <a:cxnLst/>
            <a:rect l="0" t="0" r="0" b="0"/>
            <a:pathLst>
              <a:path w="16966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7" name="Freeform 22586"/>
          <p:cNvSpPr/>
          <p:nvPr/>
        </p:nvSpPr>
        <p:spPr bwMode="auto">
          <a:xfrm>
            <a:off x="5527477" y="3348632"/>
            <a:ext cx="205383" cy="17861"/>
          </a:xfrm>
          <a:custGeom>
            <a:avLst/>
            <a:gdLst/>
            <a:ahLst/>
            <a:cxnLst/>
            <a:rect l="0" t="0" r="0" b="0"/>
            <a:pathLst>
              <a:path w="205383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98226" y="17860"/>
                </a:lnTo>
                <a:lnTo>
                  <a:pt x="116086" y="17860"/>
                </a:lnTo>
                <a:lnTo>
                  <a:pt x="133945" y="8930"/>
                </a:lnTo>
                <a:lnTo>
                  <a:pt x="151804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8" name="Freeform 22587"/>
          <p:cNvSpPr/>
          <p:nvPr/>
        </p:nvSpPr>
        <p:spPr bwMode="auto">
          <a:xfrm>
            <a:off x="5527477" y="3107531"/>
            <a:ext cx="196454" cy="8931"/>
          </a:xfrm>
          <a:custGeom>
            <a:avLst/>
            <a:gdLst/>
            <a:ahLst/>
            <a:cxnLst/>
            <a:rect l="0" t="0" r="0" b="0"/>
            <a:pathLst>
              <a:path w="196454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89" name="Freeform 22588"/>
          <p:cNvSpPr/>
          <p:nvPr/>
        </p:nvSpPr>
        <p:spPr bwMode="auto">
          <a:xfrm>
            <a:off x="5500688" y="2857500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6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0" name="Freeform 22589"/>
          <p:cNvSpPr/>
          <p:nvPr/>
        </p:nvSpPr>
        <p:spPr bwMode="auto">
          <a:xfrm>
            <a:off x="5509617" y="2652117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1" name="Freeform 22590"/>
          <p:cNvSpPr/>
          <p:nvPr/>
        </p:nvSpPr>
        <p:spPr bwMode="auto">
          <a:xfrm>
            <a:off x="5518547" y="2473523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2" name="Freeform 22591"/>
          <p:cNvSpPr/>
          <p:nvPr/>
        </p:nvSpPr>
        <p:spPr bwMode="auto">
          <a:xfrm>
            <a:off x="5473898" y="2277070"/>
            <a:ext cx="232173" cy="26790"/>
          </a:xfrm>
          <a:custGeom>
            <a:avLst/>
            <a:gdLst/>
            <a:ahLst/>
            <a:cxnLst/>
            <a:rect l="0" t="0" r="0" b="0"/>
            <a:pathLst>
              <a:path w="232173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90" y="26789"/>
                </a:lnTo>
                <a:lnTo>
                  <a:pt x="44649" y="26789"/>
                </a:lnTo>
                <a:lnTo>
                  <a:pt x="62508" y="17859"/>
                </a:lnTo>
                <a:lnTo>
                  <a:pt x="80368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51805" y="8930"/>
                </a:lnTo>
                <a:lnTo>
                  <a:pt x="178594" y="8930"/>
                </a:lnTo>
                <a:lnTo>
                  <a:pt x="205383" y="8930"/>
                </a:lnTo>
                <a:lnTo>
                  <a:pt x="223243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3" name="Freeform 22592"/>
          <p:cNvSpPr/>
          <p:nvPr/>
        </p:nvSpPr>
        <p:spPr bwMode="auto">
          <a:xfrm>
            <a:off x="5295305" y="4063007"/>
            <a:ext cx="17860" cy="160736"/>
          </a:xfrm>
          <a:custGeom>
            <a:avLst/>
            <a:gdLst/>
            <a:ahLst/>
            <a:cxnLst/>
            <a:rect l="0" t="0" r="0" b="0"/>
            <a:pathLst>
              <a:path w="17860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4" name="Freeform 22593"/>
          <p:cNvSpPr/>
          <p:nvPr/>
        </p:nvSpPr>
        <p:spPr bwMode="auto">
          <a:xfrm>
            <a:off x="5223867" y="3741539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35719" y="44648"/>
                </a:lnTo>
                <a:lnTo>
                  <a:pt x="26789" y="53578"/>
                </a:lnTo>
                <a:lnTo>
                  <a:pt x="17860" y="6250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71438" y="116086"/>
                </a:lnTo>
                <a:lnTo>
                  <a:pt x="80367" y="107156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5" name="Freeform 22594"/>
          <p:cNvSpPr/>
          <p:nvPr/>
        </p:nvSpPr>
        <p:spPr bwMode="auto">
          <a:xfrm>
            <a:off x="5188148" y="3509367"/>
            <a:ext cx="133947" cy="107157"/>
          </a:xfrm>
          <a:custGeom>
            <a:avLst/>
            <a:gdLst/>
            <a:ahLst/>
            <a:cxnLst/>
            <a:rect l="0" t="0" r="0" b="0"/>
            <a:pathLst>
              <a:path w="133947" h="107157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07157" y="26789"/>
                </a:lnTo>
                <a:lnTo>
                  <a:pt x="107157" y="35719"/>
                </a:lnTo>
                <a:lnTo>
                  <a:pt x="98227" y="35719"/>
                </a:lnTo>
                <a:lnTo>
                  <a:pt x="89297" y="44648"/>
                </a:lnTo>
                <a:lnTo>
                  <a:pt x="8036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44648"/>
                </a:lnTo>
                <a:lnTo>
                  <a:pt x="80368" y="44648"/>
                </a:lnTo>
                <a:lnTo>
                  <a:pt x="89297" y="44648"/>
                </a:lnTo>
                <a:lnTo>
                  <a:pt x="98227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25016" y="62508"/>
                </a:lnTo>
                <a:lnTo>
                  <a:pt x="133946" y="71437"/>
                </a:lnTo>
                <a:lnTo>
                  <a:pt x="133946" y="80367"/>
                </a:lnTo>
                <a:lnTo>
                  <a:pt x="133946" y="89297"/>
                </a:lnTo>
                <a:lnTo>
                  <a:pt x="125016" y="89297"/>
                </a:lnTo>
                <a:lnTo>
                  <a:pt x="116086" y="98226"/>
                </a:lnTo>
                <a:lnTo>
                  <a:pt x="107157" y="107156"/>
                </a:lnTo>
                <a:lnTo>
                  <a:pt x="98227" y="107156"/>
                </a:lnTo>
                <a:lnTo>
                  <a:pt x="80368" y="107156"/>
                </a:lnTo>
                <a:lnTo>
                  <a:pt x="62508" y="107156"/>
                </a:lnTo>
                <a:lnTo>
                  <a:pt x="53579" y="107156"/>
                </a:lnTo>
                <a:lnTo>
                  <a:pt x="35719" y="107156"/>
                </a:lnTo>
                <a:lnTo>
                  <a:pt x="17860" y="107156"/>
                </a:lnTo>
                <a:lnTo>
                  <a:pt x="8930" y="98226"/>
                </a:lnTo>
                <a:lnTo>
                  <a:pt x="0" y="98226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6" name="Freeform 22595"/>
          <p:cNvSpPr/>
          <p:nvPr/>
        </p:nvSpPr>
        <p:spPr bwMode="auto">
          <a:xfrm>
            <a:off x="5197078" y="3303984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7143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7" name="Freeform 22596"/>
          <p:cNvSpPr/>
          <p:nvPr/>
        </p:nvSpPr>
        <p:spPr bwMode="auto">
          <a:xfrm>
            <a:off x="5295305" y="3277195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893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51805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8" name="Freeform 22597"/>
          <p:cNvSpPr/>
          <p:nvPr/>
        </p:nvSpPr>
        <p:spPr bwMode="auto">
          <a:xfrm>
            <a:off x="5125641" y="3062882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8930"/>
                </a:lnTo>
                <a:lnTo>
                  <a:pt x="142875" y="8930"/>
                </a:lnTo>
                <a:lnTo>
                  <a:pt x="125015" y="17860"/>
                </a:lnTo>
                <a:lnTo>
                  <a:pt x="116086" y="17860"/>
                </a:lnTo>
                <a:lnTo>
                  <a:pt x="89297" y="26789"/>
                </a:lnTo>
                <a:lnTo>
                  <a:pt x="80367" y="35719"/>
                </a:lnTo>
                <a:lnTo>
                  <a:pt x="62507" y="44649"/>
                </a:lnTo>
                <a:lnTo>
                  <a:pt x="53578" y="44649"/>
                </a:lnTo>
                <a:lnTo>
                  <a:pt x="53578" y="53579"/>
                </a:lnTo>
                <a:lnTo>
                  <a:pt x="53578" y="53579"/>
                </a:lnTo>
                <a:lnTo>
                  <a:pt x="53578" y="53579"/>
                </a:lnTo>
                <a:lnTo>
                  <a:pt x="62507" y="62508"/>
                </a:lnTo>
                <a:lnTo>
                  <a:pt x="71437" y="62508"/>
                </a:lnTo>
                <a:lnTo>
                  <a:pt x="89297" y="62508"/>
                </a:lnTo>
                <a:lnTo>
                  <a:pt x="98226" y="71438"/>
                </a:lnTo>
                <a:lnTo>
                  <a:pt x="116086" y="71438"/>
                </a:lnTo>
                <a:lnTo>
                  <a:pt x="125015" y="80368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33945" y="116086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89297" y="125016"/>
                </a:lnTo>
                <a:lnTo>
                  <a:pt x="71437" y="125016"/>
                </a:lnTo>
                <a:lnTo>
                  <a:pt x="53578" y="116086"/>
                </a:lnTo>
                <a:lnTo>
                  <a:pt x="35718" y="116086"/>
                </a:lnTo>
                <a:lnTo>
                  <a:pt x="26789" y="116086"/>
                </a:lnTo>
                <a:lnTo>
                  <a:pt x="8929" y="107157"/>
                </a:lnTo>
                <a:lnTo>
                  <a:pt x="8929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99" name="Freeform 22598"/>
          <p:cNvSpPr/>
          <p:nvPr/>
        </p:nvSpPr>
        <p:spPr bwMode="auto">
          <a:xfrm>
            <a:off x="5152430" y="2821781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17859" y="151805"/>
                </a:lnTo>
                <a:lnTo>
                  <a:pt x="35718" y="151805"/>
                </a:lnTo>
                <a:lnTo>
                  <a:pt x="44648" y="160734"/>
                </a:lnTo>
                <a:lnTo>
                  <a:pt x="71437" y="160734"/>
                </a:lnTo>
                <a:lnTo>
                  <a:pt x="89297" y="160734"/>
                </a:lnTo>
                <a:lnTo>
                  <a:pt x="98226" y="151805"/>
                </a:lnTo>
                <a:lnTo>
                  <a:pt x="116086" y="151805"/>
                </a:lnTo>
                <a:lnTo>
                  <a:pt x="133945" y="142875"/>
                </a:lnTo>
                <a:lnTo>
                  <a:pt x="142875" y="133945"/>
                </a:lnTo>
                <a:lnTo>
                  <a:pt x="151804" y="125015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51804" y="98226"/>
                </a:lnTo>
                <a:lnTo>
                  <a:pt x="142875" y="89297"/>
                </a:lnTo>
                <a:lnTo>
                  <a:pt x="133945" y="80367"/>
                </a:lnTo>
                <a:lnTo>
                  <a:pt x="125015" y="80367"/>
                </a:lnTo>
                <a:lnTo>
                  <a:pt x="107156" y="89297"/>
                </a:lnTo>
                <a:lnTo>
                  <a:pt x="98226" y="89297"/>
                </a:lnTo>
                <a:lnTo>
                  <a:pt x="89297" y="98226"/>
                </a:lnTo>
                <a:lnTo>
                  <a:pt x="80367" y="98226"/>
                </a:lnTo>
                <a:lnTo>
                  <a:pt x="71437" y="107156"/>
                </a:lnTo>
                <a:lnTo>
                  <a:pt x="71437" y="116086"/>
                </a:lnTo>
                <a:lnTo>
                  <a:pt x="71437" y="125015"/>
                </a:lnTo>
                <a:lnTo>
                  <a:pt x="7143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0" name="Freeform 22599"/>
          <p:cNvSpPr/>
          <p:nvPr/>
        </p:nvSpPr>
        <p:spPr bwMode="auto">
          <a:xfrm>
            <a:off x="5152430" y="2616398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17860"/>
                </a:lnTo>
                <a:lnTo>
                  <a:pt x="142875" y="26790"/>
                </a:lnTo>
                <a:lnTo>
                  <a:pt x="133945" y="35719"/>
                </a:lnTo>
                <a:lnTo>
                  <a:pt x="125015" y="53579"/>
                </a:lnTo>
                <a:lnTo>
                  <a:pt x="116086" y="62508"/>
                </a:lnTo>
                <a:lnTo>
                  <a:pt x="116086" y="71438"/>
                </a:lnTo>
                <a:lnTo>
                  <a:pt x="107156" y="80368"/>
                </a:lnTo>
                <a:lnTo>
                  <a:pt x="107156" y="89297"/>
                </a:lnTo>
                <a:lnTo>
                  <a:pt x="98226" y="98227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1" name="Freeform 22600"/>
          <p:cNvSpPr/>
          <p:nvPr/>
        </p:nvSpPr>
        <p:spPr bwMode="auto">
          <a:xfrm>
            <a:off x="5170289" y="2375297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35719" y="17859"/>
                </a:move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7" y="35718"/>
                </a:lnTo>
                <a:lnTo>
                  <a:pt x="71438" y="53578"/>
                </a:lnTo>
                <a:lnTo>
                  <a:pt x="62508" y="62507"/>
                </a:lnTo>
                <a:lnTo>
                  <a:pt x="44649" y="89297"/>
                </a:lnTo>
                <a:lnTo>
                  <a:pt x="44649" y="98226"/>
                </a:lnTo>
                <a:lnTo>
                  <a:pt x="3571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53578" y="160734"/>
                </a:lnTo>
                <a:lnTo>
                  <a:pt x="62508" y="169664"/>
                </a:lnTo>
                <a:lnTo>
                  <a:pt x="71438" y="169664"/>
                </a:lnTo>
                <a:lnTo>
                  <a:pt x="80367" y="160734"/>
                </a:lnTo>
                <a:lnTo>
                  <a:pt x="89297" y="160734"/>
                </a:lnTo>
                <a:lnTo>
                  <a:pt x="107156" y="151805"/>
                </a:lnTo>
                <a:lnTo>
                  <a:pt x="107156" y="142875"/>
                </a:lnTo>
                <a:lnTo>
                  <a:pt x="116086" y="133945"/>
                </a:lnTo>
                <a:lnTo>
                  <a:pt x="116086" y="125016"/>
                </a:lnTo>
                <a:lnTo>
                  <a:pt x="107156" y="116086"/>
                </a:lnTo>
                <a:lnTo>
                  <a:pt x="98227" y="98226"/>
                </a:lnTo>
                <a:lnTo>
                  <a:pt x="80367" y="89297"/>
                </a:lnTo>
                <a:lnTo>
                  <a:pt x="71438" y="80367"/>
                </a:lnTo>
                <a:lnTo>
                  <a:pt x="53578" y="71437"/>
                </a:lnTo>
                <a:lnTo>
                  <a:pt x="35719" y="71437"/>
                </a:lnTo>
                <a:lnTo>
                  <a:pt x="17859" y="62507"/>
                </a:lnTo>
                <a:lnTo>
                  <a:pt x="893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2" name="Freeform 22601"/>
          <p:cNvSpPr/>
          <p:nvPr/>
        </p:nvSpPr>
        <p:spPr bwMode="auto">
          <a:xfrm>
            <a:off x="5152430" y="2134195"/>
            <a:ext cx="151805" cy="160735"/>
          </a:xfrm>
          <a:custGeom>
            <a:avLst/>
            <a:gdLst/>
            <a:ahLst/>
            <a:cxnLst/>
            <a:rect l="0" t="0" r="0" b="0"/>
            <a:pathLst>
              <a:path w="151805" h="160735">
                <a:moveTo>
                  <a:pt x="107156" y="17859"/>
                </a:moveTo>
                <a:lnTo>
                  <a:pt x="10715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8929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53578" y="80367"/>
                </a:lnTo>
                <a:lnTo>
                  <a:pt x="71437" y="80367"/>
                </a:lnTo>
                <a:lnTo>
                  <a:pt x="80367" y="71438"/>
                </a:lnTo>
                <a:lnTo>
                  <a:pt x="98226" y="7143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3571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51804" y="151805"/>
                </a:lnTo>
                <a:lnTo>
                  <a:pt x="151804" y="160734"/>
                </a:lnTo>
                <a:lnTo>
                  <a:pt x="151804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3" name="Freeform 22602"/>
          <p:cNvSpPr/>
          <p:nvPr/>
        </p:nvSpPr>
        <p:spPr bwMode="auto">
          <a:xfrm>
            <a:off x="5947172" y="4491632"/>
            <a:ext cx="151806" cy="107158"/>
          </a:xfrm>
          <a:custGeom>
            <a:avLst/>
            <a:gdLst/>
            <a:ahLst/>
            <a:cxnLst/>
            <a:rect l="0" t="0" r="0" b="0"/>
            <a:pathLst>
              <a:path w="151806" h="107158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25016" y="26789"/>
                </a:lnTo>
                <a:lnTo>
                  <a:pt x="107156" y="35719"/>
                </a:lnTo>
                <a:lnTo>
                  <a:pt x="98226" y="44649"/>
                </a:lnTo>
                <a:lnTo>
                  <a:pt x="80367" y="53579"/>
                </a:lnTo>
                <a:lnTo>
                  <a:pt x="71437" y="62508"/>
                </a:lnTo>
                <a:lnTo>
                  <a:pt x="53578" y="71438"/>
                </a:lnTo>
                <a:lnTo>
                  <a:pt x="35719" y="80368"/>
                </a:lnTo>
                <a:lnTo>
                  <a:pt x="26789" y="89297"/>
                </a:lnTo>
                <a:lnTo>
                  <a:pt x="17859" y="9822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4" name="Freeform 22603"/>
          <p:cNvSpPr/>
          <p:nvPr/>
        </p:nvSpPr>
        <p:spPr bwMode="auto">
          <a:xfrm>
            <a:off x="6009680" y="4554140"/>
            <a:ext cx="178594" cy="142876"/>
          </a:xfrm>
          <a:custGeom>
            <a:avLst/>
            <a:gdLst/>
            <a:ahLst/>
            <a:cxnLst/>
            <a:rect l="0" t="0" r="0" b="0"/>
            <a:pathLst>
              <a:path w="178594" h="142876">
                <a:moveTo>
                  <a:pt x="160734" y="62508"/>
                </a:moveTo>
                <a:lnTo>
                  <a:pt x="16073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44649"/>
                </a:lnTo>
                <a:lnTo>
                  <a:pt x="160734" y="44649"/>
                </a:lnTo>
                <a:lnTo>
                  <a:pt x="160734" y="35719"/>
                </a:lnTo>
                <a:lnTo>
                  <a:pt x="151804" y="26789"/>
                </a:lnTo>
                <a:lnTo>
                  <a:pt x="142875" y="17860"/>
                </a:lnTo>
                <a:lnTo>
                  <a:pt x="125015" y="8930"/>
                </a:lnTo>
                <a:lnTo>
                  <a:pt x="116086" y="8930"/>
                </a:lnTo>
                <a:lnTo>
                  <a:pt x="98226" y="0"/>
                </a:lnTo>
                <a:lnTo>
                  <a:pt x="80367" y="0"/>
                </a:lnTo>
                <a:lnTo>
                  <a:pt x="6250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17859" y="116086"/>
                </a:lnTo>
                <a:lnTo>
                  <a:pt x="35718" y="125016"/>
                </a:lnTo>
                <a:lnTo>
                  <a:pt x="53578" y="133946"/>
                </a:lnTo>
                <a:lnTo>
                  <a:pt x="71437" y="14287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51804" y="133946"/>
                </a:lnTo>
                <a:lnTo>
                  <a:pt x="160734" y="125016"/>
                </a:lnTo>
                <a:lnTo>
                  <a:pt x="169664" y="107156"/>
                </a:lnTo>
                <a:lnTo>
                  <a:pt x="178593" y="98227"/>
                </a:lnTo>
                <a:lnTo>
                  <a:pt x="178593" y="80367"/>
                </a:lnTo>
                <a:lnTo>
                  <a:pt x="178593" y="7143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0734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5" name="Freeform 22604"/>
          <p:cNvSpPr/>
          <p:nvPr/>
        </p:nvSpPr>
        <p:spPr bwMode="auto">
          <a:xfrm>
            <a:off x="6179344" y="4714875"/>
            <a:ext cx="62509" cy="89297"/>
          </a:xfrm>
          <a:custGeom>
            <a:avLst/>
            <a:gdLst/>
            <a:ahLst/>
            <a:cxnLst/>
            <a:rect l="0" t="0" r="0" b="0"/>
            <a:pathLst>
              <a:path w="62509" h="89297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8"/>
                </a:lnTo>
                <a:lnTo>
                  <a:pt x="26789" y="44648"/>
                </a:lnTo>
                <a:lnTo>
                  <a:pt x="35719" y="53578"/>
                </a:lnTo>
                <a:lnTo>
                  <a:pt x="35719" y="62507"/>
                </a:lnTo>
                <a:lnTo>
                  <a:pt x="44648" y="71437"/>
                </a:lnTo>
                <a:lnTo>
                  <a:pt x="53578" y="80367"/>
                </a:lnTo>
                <a:lnTo>
                  <a:pt x="62508" y="89296"/>
                </a:lnTo>
                <a:lnTo>
                  <a:pt x="62508" y="89296"/>
                </a:lnTo>
                <a:lnTo>
                  <a:pt x="62508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6" name="Freeform 22605"/>
          <p:cNvSpPr/>
          <p:nvPr/>
        </p:nvSpPr>
        <p:spPr bwMode="auto">
          <a:xfrm>
            <a:off x="6197203" y="4786312"/>
            <a:ext cx="151806" cy="160736"/>
          </a:xfrm>
          <a:custGeom>
            <a:avLst/>
            <a:gdLst/>
            <a:ahLst/>
            <a:cxnLst/>
            <a:rect l="0" t="0" r="0" b="0"/>
            <a:pathLst>
              <a:path w="151806" h="160736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17859"/>
                </a:lnTo>
                <a:lnTo>
                  <a:pt x="125016" y="35719"/>
                </a:lnTo>
                <a:lnTo>
                  <a:pt x="107156" y="44649"/>
                </a:lnTo>
                <a:lnTo>
                  <a:pt x="98227" y="62508"/>
                </a:lnTo>
                <a:lnTo>
                  <a:pt x="80367" y="71438"/>
                </a:lnTo>
                <a:lnTo>
                  <a:pt x="62508" y="80367"/>
                </a:lnTo>
                <a:lnTo>
                  <a:pt x="53578" y="98227"/>
                </a:lnTo>
                <a:lnTo>
                  <a:pt x="35719" y="107157"/>
                </a:lnTo>
                <a:lnTo>
                  <a:pt x="26789" y="125016"/>
                </a:lnTo>
                <a:lnTo>
                  <a:pt x="17860" y="133946"/>
                </a:lnTo>
                <a:lnTo>
                  <a:pt x="8930" y="142876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7" name="Freeform 22606"/>
          <p:cNvSpPr/>
          <p:nvPr/>
        </p:nvSpPr>
        <p:spPr bwMode="auto">
          <a:xfrm>
            <a:off x="6357938" y="4902398"/>
            <a:ext cx="98227" cy="232173"/>
          </a:xfrm>
          <a:custGeom>
            <a:avLst/>
            <a:gdLst/>
            <a:ahLst/>
            <a:cxnLst/>
            <a:rect l="0" t="0" r="0" b="0"/>
            <a:pathLst>
              <a:path w="98227" h="232173">
                <a:moveTo>
                  <a:pt x="62507" y="98227"/>
                </a:moveTo>
                <a:lnTo>
                  <a:pt x="62507" y="89297"/>
                </a:lnTo>
                <a:lnTo>
                  <a:pt x="71437" y="89297"/>
                </a:lnTo>
                <a:lnTo>
                  <a:pt x="71437" y="80368"/>
                </a:lnTo>
                <a:lnTo>
                  <a:pt x="80367" y="80368"/>
                </a:lnTo>
                <a:lnTo>
                  <a:pt x="89296" y="71438"/>
                </a:lnTo>
                <a:lnTo>
                  <a:pt x="89296" y="53579"/>
                </a:lnTo>
                <a:lnTo>
                  <a:pt x="98226" y="44649"/>
                </a:lnTo>
                <a:lnTo>
                  <a:pt x="89296" y="35719"/>
                </a:lnTo>
                <a:lnTo>
                  <a:pt x="89296" y="2679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8"/>
                </a:lnTo>
                <a:lnTo>
                  <a:pt x="26789" y="89297"/>
                </a:lnTo>
                <a:lnTo>
                  <a:pt x="44648" y="89297"/>
                </a:lnTo>
                <a:lnTo>
                  <a:pt x="53578" y="98227"/>
                </a:lnTo>
                <a:lnTo>
                  <a:pt x="62507" y="9822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89297"/>
                </a:lnTo>
                <a:lnTo>
                  <a:pt x="89296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89296" y="89297"/>
                </a:lnTo>
                <a:lnTo>
                  <a:pt x="89296" y="89297"/>
                </a:lnTo>
                <a:lnTo>
                  <a:pt x="80367" y="98227"/>
                </a:lnTo>
                <a:lnTo>
                  <a:pt x="71437" y="107157"/>
                </a:lnTo>
                <a:lnTo>
                  <a:pt x="62507" y="116086"/>
                </a:lnTo>
                <a:lnTo>
                  <a:pt x="53578" y="133946"/>
                </a:lnTo>
                <a:lnTo>
                  <a:pt x="44648" y="142875"/>
                </a:lnTo>
                <a:lnTo>
                  <a:pt x="35718" y="160735"/>
                </a:lnTo>
                <a:lnTo>
                  <a:pt x="26789" y="169665"/>
                </a:lnTo>
                <a:lnTo>
                  <a:pt x="17859" y="187524"/>
                </a:lnTo>
                <a:lnTo>
                  <a:pt x="8929" y="196454"/>
                </a:lnTo>
                <a:lnTo>
                  <a:pt x="8929" y="214313"/>
                </a:lnTo>
                <a:lnTo>
                  <a:pt x="8929" y="223243"/>
                </a:lnTo>
                <a:lnTo>
                  <a:pt x="8929" y="232172"/>
                </a:lnTo>
                <a:lnTo>
                  <a:pt x="8929" y="232172"/>
                </a:lnTo>
                <a:lnTo>
                  <a:pt x="8929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8" name="Freeform 22607"/>
          <p:cNvSpPr/>
          <p:nvPr/>
        </p:nvSpPr>
        <p:spPr bwMode="auto">
          <a:xfrm>
            <a:off x="6465094" y="4518421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44648" y="0"/>
                </a:move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5" y="26790"/>
                </a:lnTo>
                <a:lnTo>
                  <a:pt x="142875" y="35719"/>
                </a:lnTo>
                <a:lnTo>
                  <a:pt x="160734" y="53579"/>
                </a:lnTo>
                <a:lnTo>
                  <a:pt x="169664" y="62508"/>
                </a:lnTo>
                <a:lnTo>
                  <a:pt x="178594" y="80368"/>
                </a:lnTo>
                <a:lnTo>
                  <a:pt x="178594" y="98227"/>
                </a:lnTo>
                <a:lnTo>
                  <a:pt x="178594" y="107157"/>
                </a:lnTo>
                <a:lnTo>
                  <a:pt x="178594" y="125016"/>
                </a:lnTo>
                <a:lnTo>
                  <a:pt x="169664" y="133946"/>
                </a:lnTo>
                <a:lnTo>
                  <a:pt x="151804" y="142875"/>
                </a:lnTo>
                <a:lnTo>
                  <a:pt x="133945" y="15180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71437" y="142875"/>
                </a:lnTo>
                <a:lnTo>
                  <a:pt x="53578" y="142875"/>
                </a:lnTo>
                <a:lnTo>
                  <a:pt x="35719" y="133946"/>
                </a:lnTo>
                <a:lnTo>
                  <a:pt x="26789" y="125016"/>
                </a:lnTo>
                <a:lnTo>
                  <a:pt x="8929" y="116086"/>
                </a:lnTo>
                <a:lnTo>
                  <a:pt x="8929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29" y="98227"/>
                </a:lnTo>
                <a:lnTo>
                  <a:pt x="17859" y="107157"/>
                </a:lnTo>
                <a:lnTo>
                  <a:pt x="35719" y="116086"/>
                </a:lnTo>
                <a:lnTo>
                  <a:pt x="44648" y="125016"/>
                </a:lnTo>
                <a:lnTo>
                  <a:pt x="53578" y="142875"/>
                </a:lnTo>
                <a:lnTo>
                  <a:pt x="71437" y="151805"/>
                </a:lnTo>
                <a:lnTo>
                  <a:pt x="80367" y="160735"/>
                </a:lnTo>
                <a:lnTo>
                  <a:pt x="89297" y="178594"/>
                </a:lnTo>
                <a:lnTo>
                  <a:pt x="98226" y="187524"/>
                </a:lnTo>
                <a:lnTo>
                  <a:pt x="107156" y="196454"/>
                </a:lnTo>
                <a:lnTo>
                  <a:pt x="107156" y="205383"/>
                </a:lnTo>
                <a:lnTo>
                  <a:pt x="116086" y="205383"/>
                </a:lnTo>
                <a:lnTo>
                  <a:pt x="116086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09" name="Freeform 22608"/>
          <p:cNvSpPr/>
          <p:nvPr/>
        </p:nvSpPr>
        <p:spPr bwMode="auto">
          <a:xfrm>
            <a:off x="6643688" y="4670226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80367" y="44649"/>
                </a:moveTo>
                <a:lnTo>
                  <a:pt x="80367" y="44649"/>
                </a:lnTo>
                <a:lnTo>
                  <a:pt x="89296" y="44649"/>
                </a:lnTo>
                <a:lnTo>
                  <a:pt x="89296" y="44649"/>
                </a:lnTo>
                <a:lnTo>
                  <a:pt x="9822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16085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98226" y="8930"/>
                </a:lnTo>
                <a:lnTo>
                  <a:pt x="89296" y="893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8930"/>
                </a:lnTo>
                <a:lnTo>
                  <a:pt x="2678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7" y="125016"/>
                </a:lnTo>
                <a:lnTo>
                  <a:pt x="80367" y="125016"/>
                </a:lnTo>
                <a:lnTo>
                  <a:pt x="98226" y="116086"/>
                </a:lnTo>
                <a:lnTo>
                  <a:pt x="107156" y="107156"/>
                </a:lnTo>
                <a:lnTo>
                  <a:pt x="116085" y="98227"/>
                </a:lnTo>
                <a:lnTo>
                  <a:pt x="125015" y="80367"/>
                </a:lnTo>
                <a:lnTo>
                  <a:pt x="125015" y="71438"/>
                </a:lnTo>
                <a:lnTo>
                  <a:pt x="125015" y="53578"/>
                </a:lnTo>
                <a:lnTo>
                  <a:pt x="125015" y="44649"/>
                </a:lnTo>
                <a:lnTo>
                  <a:pt x="116085" y="26789"/>
                </a:lnTo>
                <a:lnTo>
                  <a:pt x="107156" y="26789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0" name="Freeform 22609"/>
          <p:cNvSpPr/>
          <p:nvPr/>
        </p:nvSpPr>
        <p:spPr bwMode="auto">
          <a:xfrm>
            <a:off x="6822281" y="4857750"/>
            <a:ext cx="53579" cy="62509"/>
          </a:xfrm>
          <a:custGeom>
            <a:avLst/>
            <a:gdLst/>
            <a:ahLst/>
            <a:cxnLst/>
            <a:rect l="0" t="0" r="0" b="0"/>
            <a:pathLst>
              <a:path w="53579" h="6250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44648"/>
                </a:lnTo>
                <a:lnTo>
                  <a:pt x="44649" y="53578"/>
                </a:lnTo>
                <a:lnTo>
                  <a:pt x="53578" y="62508"/>
                </a:lnTo>
                <a:lnTo>
                  <a:pt x="53578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1" name="Freeform 22610"/>
          <p:cNvSpPr/>
          <p:nvPr/>
        </p:nvSpPr>
        <p:spPr bwMode="auto">
          <a:xfrm>
            <a:off x="6822281" y="4893469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98227" y="8929"/>
                </a:moveTo>
                <a:lnTo>
                  <a:pt x="98227" y="8929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0735" y="80367"/>
                </a:lnTo>
                <a:lnTo>
                  <a:pt x="151805" y="98226"/>
                </a:lnTo>
                <a:lnTo>
                  <a:pt x="142875" y="107156"/>
                </a:lnTo>
                <a:lnTo>
                  <a:pt x="133946" y="125015"/>
                </a:lnTo>
                <a:lnTo>
                  <a:pt x="116086" y="133945"/>
                </a:lnTo>
                <a:lnTo>
                  <a:pt x="98227" y="142875"/>
                </a:lnTo>
                <a:lnTo>
                  <a:pt x="80367" y="142875"/>
                </a:lnTo>
                <a:lnTo>
                  <a:pt x="62508" y="142875"/>
                </a:lnTo>
                <a:lnTo>
                  <a:pt x="44649" y="142875"/>
                </a:lnTo>
                <a:lnTo>
                  <a:pt x="35719" y="133945"/>
                </a:lnTo>
                <a:lnTo>
                  <a:pt x="17860" y="125015"/>
                </a:lnTo>
                <a:lnTo>
                  <a:pt x="8930" y="12501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16086"/>
                </a:lnTo>
                <a:lnTo>
                  <a:pt x="44649" y="133945"/>
                </a:lnTo>
                <a:lnTo>
                  <a:pt x="53578" y="142875"/>
                </a:lnTo>
                <a:lnTo>
                  <a:pt x="71438" y="160734"/>
                </a:lnTo>
                <a:lnTo>
                  <a:pt x="80367" y="178594"/>
                </a:lnTo>
                <a:lnTo>
                  <a:pt x="89297" y="187523"/>
                </a:lnTo>
                <a:lnTo>
                  <a:pt x="98227" y="196453"/>
                </a:lnTo>
                <a:lnTo>
                  <a:pt x="98227" y="205383"/>
                </a:lnTo>
                <a:lnTo>
                  <a:pt x="98227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2" name="Freeform 22611"/>
          <p:cNvSpPr/>
          <p:nvPr/>
        </p:nvSpPr>
        <p:spPr bwMode="auto">
          <a:xfrm>
            <a:off x="7009805" y="5018484"/>
            <a:ext cx="125016" cy="205384"/>
          </a:xfrm>
          <a:custGeom>
            <a:avLst/>
            <a:gdLst/>
            <a:ahLst/>
            <a:cxnLst/>
            <a:rect l="0" t="0" r="0" b="0"/>
            <a:pathLst>
              <a:path w="125016" h="205384">
                <a:moveTo>
                  <a:pt x="107156" y="80368"/>
                </a:moveTo>
                <a:lnTo>
                  <a:pt x="107156" y="8036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25015" y="62508"/>
                </a:lnTo>
                <a:lnTo>
                  <a:pt x="125015" y="53579"/>
                </a:lnTo>
                <a:lnTo>
                  <a:pt x="116086" y="44649"/>
                </a:lnTo>
                <a:lnTo>
                  <a:pt x="116086" y="26789"/>
                </a:lnTo>
                <a:lnTo>
                  <a:pt x="107156" y="17860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0" y="44649"/>
                </a:lnTo>
                <a:lnTo>
                  <a:pt x="0" y="53579"/>
                </a:lnTo>
                <a:lnTo>
                  <a:pt x="8929" y="71438"/>
                </a:lnTo>
                <a:lnTo>
                  <a:pt x="17859" y="80368"/>
                </a:lnTo>
                <a:lnTo>
                  <a:pt x="26789" y="80368"/>
                </a:lnTo>
                <a:lnTo>
                  <a:pt x="44648" y="8929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6" y="98227"/>
                </a:lnTo>
                <a:lnTo>
                  <a:pt x="98226" y="98227"/>
                </a:lnTo>
                <a:lnTo>
                  <a:pt x="98226" y="98227"/>
                </a:lnTo>
                <a:lnTo>
                  <a:pt x="89297" y="98227"/>
                </a:lnTo>
                <a:lnTo>
                  <a:pt x="89297" y="107157"/>
                </a:lnTo>
                <a:lnTo>
                  <a:pt x="80367" y="116086"/>
                </a:lnTo>
                <a:lnTo>
                  <a:pt x="71437" y="125016"/>
                </a:lnTo>
                <a:lnTo>
                  <a:pt x="62508" y="133946"/>
                </a:lnTo>
                <a:lnTo>
                  <a:pt x="53578" y="151805"/>
                </a:lnTo>
                <a:lnTo>
                  <a:pt x="44648" y="160735"/>
                </a:lnTo>
                <a:lnTo>
                  <a:pt x="35718" y="169664"/>
                </a:lnTo>
                <a:lnTo>
                  <a:pt x="26789" y="187524"/>
                </a:lnTo>
                <a:lnTo>
                  <a:pt x="17859" y="196454"/>
                </a:lnTo>
                <a:lnTo>
                  <a:pt x="1785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3" name="Freeform 22612"/>
          <p:cNvSpPr/>
          <p:nvPr/>
        </p:nvSpPr>
        <p:spPr bwMode="auto">
          <a:xfrm>
            <a:off x="6938367" y="4473773"/>
            <a:ext cx="241103" cy="187524"/>
          </a:xfrm>
          <a:custGeom>
            <a:avLst/>
            <a:gdLst/>
            <a:ahLst/>
            <a:cxnLst/>
            <a:rect l="0" t="0" r="0" b="0"/>
            <a:pathLst>
              <a:path w="241103" h="187524">
                <a:moveTo>
                  <a:pt x="178594" y="17859"/>
                </a:moveTo>
                <a:lnTo>
                  <a:pt x="178594" y="17859"/>
                </a:lnTo>
                <a:lnTo>
                  <a:pt x="178594" y="17859"/>
                </a:lnTo>
                <a:lnTo>
                  <a:pt x="169664" y="17859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17859"/>
                </a:lnTo>
                <a:lnTo>
                  <a:pt x="205383" y="26789"/>
                </a:lnTo>
                <a:lnTo>
                  <a:pt x="223242" y="35719"/>
                </a:lnTo>
                <a:lnTo>
                  <a:pt x="232172" y="53578"/>
                </a:lnTo>
                <a:lnTo>
                  <a:pt x="241102" y="62508"/>
                </a:lnTo>
                <a:lnTo>
                  <a:pt x="241102" y="71438"/>
                </a:lnTo>
                <a:lnTo>
                  <a:pt x="241102" y="80367"/>
                </a:lnTo>
                <a:lnTo>
                  <a:pt x="232172" y="89297"/>
                </a:lnTo>
                <a:lnTo>
                  <a:pt x="223242" y="89297"/>
                </a:lnTo>
                <a:lnTo>
                  <a:pt x="205383" y="89297"/>
                </a:lnTo>
                <a:lnTo>
                  <a:pt x="196453" y="89297"/>
                </a:lnTo>
                <a:lnTo>
                  <a:pt x="178594" y="98227"/>
                </a:lnTo>
                <a:lnTo>
                  <a:pt x="160735" y="89297"/>
                </a:lnTo>
                <a:lnTo>
                  <a:pt x="142875" y="89297"/>
                </a:lnTo>
                <a:lnTo>
                  <a:pt x="12501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33946" y="89297"/>
                </a:lnTo>
                <a:lnTo>
                  <a:pt x="151805" y="98227"/>
                </a:lnTo>
                <a:lnTo>
                  <a:pt x="160735" y="10715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87524" y="142875"/>
                </a:lnTo>
                <a:lnTo>
                  <a:pt x="196453" y="160734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187524" y="187523"/>
                </a:lnTo>
                <a:lnTo>
                  <a:pt x="178594" y="187523"/>
                </a:lnTo>
                <a:lnTo>
                  <a:pt x="160735" y="187523"/>
                </a:lnTo>
                <a:lnTo>
                  <a:pt x="142875" y="187523"/>
                </a:lnTo>
                <a:lnTo>
                  <a:pt x="125016" y="178594"/>
                </a:lnTo>
                <a:lnTo>
                  <a:pt x="107156" y="169664"/>
                </a:lnTo>
                <a:lnTo>
                  <a:pt x="89297" y="160734"/>
                </a:lnTo>
                <a:lnTo>
                  <a:pt x="62508" y="151805"/>
                </a:lnTo>
                <a:lnTo>
                  <a:pt x="44649" y="133945"/>
                </a:lnTo>
                <a:lnTo>
                  <a:pt x="26789" y="125016"/>
                </a:lnTo>
                <a:lnTo>
                  <a:pt x="17860" y="107156"/>
                </a:lnTo>
                <a:lnTo>
                  <a:pt x="893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4" name="Freeform 22613"/>
          <p:cNvSpPr/>
          <p:nvPr/>
        </p:nvSpPr>
        <p:spPr bwMode="auto">
          <a:xfrm>
            <a:off x="7125891" y="4598789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16086" y="35718"/>
                </a:moveTo>
                <a:lnTo>
                  <a:pt x="116086" y="35718"/>
                </a:lnTo>
                <a:lnTo>
                  <a:pt x="125015" y="35718"/>
                </a:lnTo>
                <a:lnTo>
                  <a:pt x="125015" y="35718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5" y="17859"/>
                </a:lnTo>
                <a:lnTo>
                  <a:pt x="125015" y="8929"/>
                </a:lnTo>
                <a:lnTo>
                  <a:pt x="116086" y="8929"/>
                </a:lnTo>
                <a:lnTo>
                  <a:pt x="98226" y="0"/>
                </a:lnTo>
                <a:lnTo>
                  <a:pt x="89297" y="0"/>
                </a:lnTo>
                <a:lnTo>
                  <a:pt x="62507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17859" y="44648"/>
                </a:lnTo>
                <a:lnTo>
                  <a:pt x="8929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26789" y="125015"/>
                </a:lnTo>
                <a:lnTo>
                  <a:pt x="44648" y="133945"/>
                </a:lnTo>
                <a:lnTo>
                  <a:pt x="62507" y="142875"/>
                </a:lnTo>
                <a:lnTo>
                  <a:pt x="80367" y="142875"/>
                </a:lnTo>
                <a:lnTo>
                  <a:pt x="89297" y="133945"/>
                </a:lnTo>
                <a:lnTo>
                  <a:pt x="107156" y="125015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25015" y="71437"/>
                </a:lnTo>
                <a:lnTo>
                  <a:pt x="116086" y="62507"/>
                </a:lnTo>
                <a:lnTo>
                  <a:pt x="116086" y="44648"/>
                </a:lnTo>
                <a:lnTo>
                  <a:pt x="107156" y="44648"/>
                </a:lnTo>
                <a:lnTo>
                  <a:pt x="107156" y="35718"/>
                </a:lnTo>
                <a:lnTo>
                  <a:pt x="98226" y="35718"/>
                </a:lnTo>
                <a:lnTo>
                  <a:pt x="98226" y="357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5" name="Freeform 22614"/>
          <p:cNvSpPr/>
          <p:nvPr/>
        </p:nvSpPr>
        <p:spPr bwMode="auto">
          <a:xfrm>
            <a:off x="7304484" y="4759523"/>
            <a:ext cx="80369" cy="62509"/>
          </a:xfrm>
          <a:custGeom>
            <a:avLst/>
            <a:gdLst/>
            <a:ahLst/>
            <a:cxnLst/>
            <a:rect l="0" t="0" r="0" b="0"/>
            <a:pathLst>
              <a:path w="80369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44649" y="35719"/>
                </a:lnTo>
                <a:lnTo>
                  <a:pt x="53579" y="4464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8" y="62508"/>
                </a:lnTo>
                <a:lnTo>
                  <a:pt x="80368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6" name="Freeform 22615"/>
          <p:cNvSpPr/>
          <p:nvPr/>
        </p:nvSpPr>
        <p:spPr bwMode="auto">
          <a:xfrm>
            <a:off x="7286625" y="4813101"/>
            <a:ext cx="214314" cy="142877"/>
          </a:xfrm>
          <a:custGeom>
            <a:avLst/>
            <a:gdLst/>
            <a:ahLst/>
            <a:cxnLst/>
            <a:rect l="0" t="0" r="0" b="0"/>
            <a:pathLst>
              <a:path w="214314" h="142877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60734" y="0"/>
                </a:lnTo>
                <a:lnTo>
                  <a:pt x="169664" y="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3" y="17860"/>
                </a:lnTo>
                <a:lnTo>
                  <a:pt x="205383" y="35719"/>
                </a:lnTo>
                <a:lnTo>
                  <a:pt x="214313" y="35719"/>
                </a:lnTo>
                <a:lnTo>
                  <a:pt x="214313" y="44649"/>
                </a:lnTo>
                <a:lnTo>
                  <a:pt x="205383" y="53578"/>
                </a:lnTo>
                <a:lnTo>
                  <a:pt x="196453" y="53578"/>
                </a:lnTo>
                <a:lnTo>
                  <a:pt x="187523" y="62508"/>
                </a:lnTo>
                <a:lnTo>
                  <a:pt x="169664" y="62508"/>
                </a:lnTo>
                <a:lnTo>
                  <a:pt x="151805" y="53578"/>
                </a:lnTo>
                <a:lnTo>
                  <a:pt x="142875" y="53578"/>
                </a:lnTo>
                <a:lnTo>
                  <a:pt x="125016" y="53578"/>
                </a:lnTo>
                <a:lnTo>
                  <a:pt x="116086" y="5357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25016" y="71438"/>
                </a:lnTo>
                <a:lnTo>
                  <a:pt x="125016" y="80368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42875" y="116087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33945" y="133946"/>
                </a:lnTo>
                <a:lnTo>
                  <a:pt x="125016" y="142876"/>
                </a:lnTo>
                <a:lnTo>
                  <a:pt x="107156" y="142876"/>
                </a:lnTo>
                <a:lnTo>
                  <a:pt x="89297" y="133946"/>
                </a:lnTo>
                <a:lnTo>
                  <a:pt x="71438" y="125016"/>
                </a:lnTo>
                <a:lnTo>
                  <a:pt x="62508" y="125016"/>
                </a:lnTo>
                <a:lnTo>
                  <a:pt x="44648" y="116087"/>
                </a:lnTo>
                <a:lnTo>
                  <a:pt x="35719" y="98227"/>
                </a:lnTo>
                <a:lnTo>
                  <a:pt x="17859" y="89297"/>
                </a:lnTo>
                <a:lnTo>
                  <a:pt x="17859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7" name="Freeform 22616"/>
          <p:cNvSpPr/>
          <p:nvPr/>
        </p:nvSpPr>
        <p:spPr bwMode="auto">
          <a:xfrm>
            <a:off x="7492008" y="4902398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80367" y="89297"/>
                </a:moveTo>
                <a:lnTo>
                  <a:pt x="80367" y="89297"/>
                </a:lnTo>
                <a:lnTo>
                  <a:pt x="89297" y="80368"/>
                </a:lnTo>
                <a:lnTo>
                  <a:pt x="98226" y="80368"/>
                </a:lnTo>
                <a:lnTo>
                  <a:pt x="98226" y="80368"/>
                </a:lnTo>
                <a:lnTo>
                  <a:pt x="107156" y="71438"/>
                </a:lnTo>
                <a:lnTo>
                  <a:pt x="116086" y="62508"/>
                </a:lnTo>
                <a:lnTo>
                  <a:pt x="116086" y="53579"/>
                </a:lnTo>
                <a:lnTo>
                  <a:pt x="116086" y="35719"/>
                </a:lnTo>
                <a:lnTo>
                  <a:pt x="107156" y="26790"/>
                </a:lnTo>
                <a:lnTo>
                  <a:pt x="98226" y="17860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0" y="44649"/>
                </a:lnTo>
                <a:lnTo>
                  <a:pt x="8930" y="53579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0368"/>
                </a:lnTo>
                <a:lnTo>
                  <a:pt x="53578" y="80368"/>
                </a:lnTo>
                <a:lnTo>
                  <a:pt x="62508" y="80368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80367" y="107157"/>
                </a:lnTo>
                <a:lnTo>
                  <a:pt x="80367" y="116086"/>
                </a:lnTo>
                <a:lnTo>
                  <a:pt x="71437" y="125016"/>
                </a:lnTo>
                <a:lnTo>
                  <a:pt x="62508" y="133946"/>
                </a:lnTo>
                <a:lnTo>
                  <a:pt x="62508" y="142875"/>
                </a:lnTo>
                <a:lnTo>
                  <a:pt x="53578" y="151805"/>
                </a:lnTo>
                <a:lnTo>
                  <a:pt x="44648" y="160735"/>
                </a:lnTo>
                <a:lnTo>
                  <a:pt x="35719" y="169665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8" name="Freeform 22617"/>
          <p:cNvSpPr/>
          <p:nvPr/>
        </p:nvSpPr>
        <p:spPr bwMode="auto">
          <a:xfrm>
            <a:off x="7706320" y="4509492"/>
            <a:ext cx="62509" cy="125016"/>
          </a:xfrm>
          <a:custGeom>
            <a:avLst/>
            <a:gdLst/>
            <a:ahLst/>
            <a:cxnLst/>
            <a:rect l="0" t="0" r="0" b="0"/>
            <a:pathLst>
              <a:path w="62509" h="125016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6"/>
                </a:lnTo>
                <a:lnTo>
                  <a:pt x="26789" y="107156"/>
                </a:lnTo>
                <a:lnTo>
                  <a:pt x="35719" y="116086"/>
                </a:lnTo>
                <a:lnTo>
                  <a:pt x="53578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19" name="Freeform 22618"/>
          <p:cNvSpPr/>
          <p:nvPr/>
        </p:nvSpPr>
        <p:spPr bwMode="auto">
          <a:xfrm>
            <a:off x="7697391" y="4536281"/>
            <a:ext cx="133946" cy="151806"/>
          </a:xfrm>
          <a:custGeom>
            <a:avLst/>
            <a:gdLst/>
            <a:ahLst/>
            <a:cxnLst/>
            <a:rect l="0" t="0" r="0" b="0"/>
            <a:pathLst>
              <a:path w="133946" h="151806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6" y="35719"/>
                </a:lnTo>
                <a:lnTo>
                  <a:pt x="89297" y="44648"/>
                </a:lnTo>
                <a:lnTo>
                  <a:pt x="71437" y="62508"/>
                </a:lnTo>
                <a:lnTo>
                  <a:pt x="62507" y="80367"/>
                </a:lnTo>
                <a:lnTo>
                  <a:pt x="44648" y="89297"/>
                </a:lnTo>
                <a:lnTo>
                  <a:pt x="35718" y="107156"/>
                </a:lnTo>
                <a:lnTo>
                  <a:pt x="1785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0" name="Freeform 22619"/>
          <p:cNvSpPr/>
          <p:nvPr/>
        </p:nvSpPr>
        <p:spPr bwMode="auto">
          <a:xfrm>
            <a:off x="7786688" y="4589859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98226" y="53578"/>
                </a:moveTo>
                <a:lnTo>
                  <a:pt x="98226" y="53578"/>
                </a:lnTo>
                <a:lnTo>
                  <a:pt x="98226" y="44648"/>
                </a:lnTo>
                <a:lnTo>
                  <a:pt x="107156" y="44648"/>
                </a:lnTo>
                <a:lnTo>
                  <a:pt x="116085" y="35719"/>
                </a:lnTo>
                <a:lnTo>
                  <a:pt x="116085" y="26789"/>
                </a:lnTo>
                <a:lnTo>
                  <a:pt x="116085" y="17859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6" y="17859"/>
                </a:lnTo>
                <a:lnTo>
                  <a:pt x="71437" y="17859"/>
                </a:lnTo>
                <a:lnTo>
                  <a:pt x="62507" y="17859"/>
                </a:lnTo>
                <a:lnTo>
                  <a:pt x="44648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26789" y="125016"/>
                </a:lnTo>
                <a:lnTo>
                  <a:pt x="35718" y="13394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6" y="133945"/>
                </a:lnTo>
                <a:lnTo>
                  <a:pt x="98226" y="125016"/>
                </a:lnTo>
                <a:lnTo>
                  <a:pt x="107156" y="107156"/>
                </a:lnTo>
                <a:lnTo>
                  <a:pt x="125015" y="98227"/>
                </a:lnTo>
                <a:lnTo>
                  <a:pt x="133945" y="80367"/>
                </a:lnTo>
                <a:lnTo>
                  <a:pt x="133945" y="62508"/>
                </a:lnTo>
                <a:lnTo>
                  <a:pt x="133945" y="4464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25015" y="0"/>
                </a:lnTo>
                <a:lnTo>
                  <a:pt x="116085" y="0"/>
                </a:lnTo>
                <a:lnTo>
                  <a:pt x="116085" y="0"/>
                </a:lnTo>
                <a:lnTo>
                  <a:pt x="11608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1" name="Freeform 22620"/>
          <p:cNvSpPr/>
          <p:nvPr/>
        </p:nvSpPr>
        <p:spPr bwMode="auto">
          <a:xfrm>
            <a:off x="7956352" y="4714875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8" y="62507"/>
                </a:lnTo>
                <a:lnTo>
                  <a:pt x="44648" y="71437"/>
                </a:lnTo>
                <a:lnTo>
                  <a:pt x="53578" y="80367"/>
                </a:lnTo>
                <a:lnTo>
                  <a:pt x="62507" y="89296"/>
                </a:lnTo>
                <a:lnTo>
                  <a:pt x="71437" y="89296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2" name="Freeform 22621"/>
          <p:cNvSpPr/>
          <p:nvPr/>
        </p:nvSpPr>
        <p:spPr bwMode="auto">
          <a:xfrm>
            <a:off x="8063508" y="4750593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8"/>
                </a:lnTo>
                <a:lnTo>
                  <a:pt x="8930" y="89297"/>
                </a:lnTo>
                <a:lnTo>
                  <a:pt x="17859" y="98227"/>
                </a:lnTo>
                <a:lnTo>
                  <a:pt x="35719" y="107157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07157"/>
                </a:lnTo>
                <a:lnTo>
                  <a:pt x="80367" y="107157"/>
                </a:lnTo>
                <a:lnTo>
                  <a:pt x="89297" y="107157"/>
                </a:lnTo>
                <a:lnTo>
                  <a:pt x="89297" y="1071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3" name="Freeform 22622"/>
          <p:cNvSpPr/>
          <p:nvPr/>
        </p:nvSpPr>
        <p:spPr bwMode="auto">
          <a:xfrm>
            <a:off x="8072438" y="4759523"/>
            <a:ext cx="125015" cy="232173"/>
          </a:xfrm>
          <a:custGeom>
            <a:avLst/>
            <a:gdLst/>
            <a:ahLst/>
            <a:cxnLst/>
            <a:rect l="0" t="0" r="0" b="0"/>
            <a:pathLst>
              <a:path w="125015" h="232173">
                <a:moveTo>
                  <a:pt x="125014" y="26789"/>
                </a:moveTo>
                <a:lnTo>
                  <a:pt x="125014" y="26789"/>
                </a:lnTo>
                <a:lnTo>
                  <a:pt x="125014" y="17859"/>
                </a:lnTo>
                <a:lnTo>
                  <a:pt x="125014" y="8930"/>
                </a:lnTo>
                <a:lnTo>
                  <a:pt x="125014" y="8930"/>
                </a:lnTo>
                <a:lnTo>
                  <a:pt x="125014" y="0"/>
                </a:lnTo>
                <a:lnTo>
                  <a:pt x="125014" y="0"/>
                </a:lnTo>
                <a:lnTo>
                  <a:pt x="125014" y="0"/>
                </a:lnTo>
                <a:lnTo>
                  <a:pt x="116085" y="8930"/>
                </a:lnTo>
                <a:lnTo>
                  <a:pt x="107156" y="8930"/>
                </a:lnTo>
                <a:lnTo>
                  <a:pt x="107156" y="26789"/>
                </a:lnTo>
                <a:lnTo>
                  <a:pt x="98226" y="35719"/>
                </a:lnTo>
                <a:lnTo>
                  <a:pt x="80367" y="53578"/>
                </a:lnTo>
                <a:lnTo>
                  <a:pt x="71437" y="71438"/>
                </a:lnTo>
                <a:lnTo>
                  <a:pt x="53578" y="89297"/>
                </a:lnTo>
                <a:lnTo>
                  <a:pt x="44648" y="116086"/>
                </a:lnTo>
                <a:lnTo>
                  <a:pt x="35718" y="133946"/>
                </a:lnTo>
                <a:lnTo>
                  <a:pt x="17859" y="151805"/>
                </a:lnTo>
                <a:lnTo>
                  <a:pt x="17859" y="169665"/>
                </a:lnTo>
                <a:lnTo>
                  <a:pt x="8929" y="187524"/>
                </a:lnTo>
                <a:lnTo>
                  <a:pt x="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8929" y="232172"/>
                </a:lnTo>
                <a:lnTo>
                  <a:pt x="8929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4" name="Freeform 22623"/>
          <p:cNvSpPr/>
          <p:nvPr/>
        </p:nvSpPr>
        <p:spPr bwMode="auto">
          <a:xfrm>
            <a:off x="8224241" y="4875609"/>
            <a:ext cx="125017" cy="241103"/>
          </a:xfrm>
          <a:custGeom>
            <a:avLst/>
            <a:gdLst/>
            <a:ahLst/>
            <a:cxnLst/>
            <a:rect l="0" t="0" r="0" b="0"/>
            <a:pathLst>
              <a:path w="125017" h="241103">
                <a:moveTo>
                  <a:pt x="71438" y="125016"/>
                </a:moveTo>
                <a:lnTo>
                  <a:pt x="80368" y="125016"/>
                </a:lnTo>
                <a:lnTo>
                  <a:pt x="89297" y="116086"/>
                </a:lnTo>
                <a:lnTo>
                  <a:pt x="98227" y="107157"/>
                </a:lnTo>
                <a:lnTo>
                  <a:pt x="107157" y="107157"/>
                </a:lnTo>
                <a:lnTo>
                  <a:pt x="116086" y="89297"/>
                </a:lnTo>
                <a:lnTo>
                  <a:pt x="116086" y="80368"/>
                </a:lnTo>
                <a:lnTo>
                  <a:pt x="116086" y="6250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07157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8930" y="80368"/>
                </a:lnTo>
                <a:lnTo>
                  <a:pt x="17860" y="89297"/>
                </a:lnTo>
                <a:lnTo>
                  <a:pt x="35719" y="89297"/>
                </a:lnTo>
                <a:lnTo>
                  <a:pt x="44649" y="98227"/>
                </a:lnTo>
                <a:lnTo>
                  <a:pt x="62508" y="98227"/>
                </a:lnTo>
                <a:lnTo>
                  <a:pt x="80368" y="9822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7" y="8036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25016" y="7143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07157" y="107157"/>
                </a:lnTo>
                <a:lnTo>
                  <a:pt x="98227" y="125016"/>
                </a:lnTo>
                <a:lnTo>
                  <a:pt x="98227" y="142875"/>
                </a:lnTo>
                <a:lnTo>
                  <a:pt x="89297" y="169664"/>
                </a:lnTo>
                <a:lnTo>
                  <a:pt x="80368" y="187524"/>
                </a:lnTo>
                <a:lnTo>
                  <a:pt x="71438" y="214313"/>
                </a:lnTo>
                <a:lnTo>
                  <a:pt x="53579" y="232172"/>
                </a:lnTo>
                <a:lnTo>
                  <a:pt x="53579" y="241102"/>
                </a:lnTo>
                <a:lnTo>
                  <a:pt x="53579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5" name="Freeform 22624"/>
          <p:cNvSpPr/>
          <p:nvPr/>
        </p:nvSpPr>
        <p:spPr bwMode="auto">
          <a:xfrm>
            <a:off x="5804297" y="2232422"/>
            <a:ext cx="437556" cy="2152055"/>
          </a:xfrm>
          <a:custGeom>
            <a:avLst/>
            <a:gdLst/>
            <a:ahLst/>
            <a:cxnLst/>
            <a:rect l="0" t="0" r="0" b="0"/>
            <a:pathLst>
              <a:path w="437556" h="2152055">
                <a:moveTo>
                  <a:pt x="17859" y="2152054"/>
                </a:move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43124"/>
                </a:lnTo>
                <a:lnTo>
                  <a:pt x="17859" y="2134195"/>
                </a:lnTo>
                <a:lnTo>
                  <a:pt x="17859" y="2134195"/>
                </a:lnTo>
                <a:lnTo>
                  <a:pt x="17859" y="2125265"/>
                </a:lnTo>
                <a:lnTo>
                  <a:pt x="17859" y="2125265"/>
                </a:lnTo>
                <a:lnTo>
                  <a:pt x="17859" y="2116335"/>
                </a:lnTo>
                <a:lnTo>
                  <a:pt x="17859" y="2107406"/>
                </a:lnTo>
                <a:lnTo>
                  <a:pt x="17859" y="2098476"/>
                </a:lnTo>
                <a:lnTo>
                  <a:pt x="17859" y="2089546"/>
                </a:lnTo>
                <a:lnTo>
                  <a:pt x="17859" y="2071687"/>
                </a:lnTo>
                <a:lnTo>
                  <a:pt x="17859" y="2053828"/>
                </a:lnTo>
                <a:lnTo>
                  <a:pt x="17859" y="2044898"/>
                </a:lnTo>
                <a:lnTo>
                  <a:pt x="8930" y="2027039"/>
                </a:lnTo>
                <a:lnTo>
                  <a:pt x="8930" y="2018109"/>
                </a:lnTo>
                <a:lnTo>
                  <a:pt x="8930" y="2000249"/>
                </a:lnTo>
                <a:lnTo>
                  <a:pt x="8930" y="1982390"/>
                </a:lnTo>
                <a:lnTo>
                  <a:pt x="8930" y="1964531"/>
                </a:lnTo>
                <a:lnTo>
                  <a:pt x="8930" y="1946671"/>
                </a:lnTo>
                <a:lnTo>
                  <a:pt x="8930" y="1919882"/>
                </a:lnTo>
                <a:lnTo>
                  <a:pt x="8930" y="1902023"/>
                </a:lnTo>
                <a:lnTo>
                  <a:pt x="8930" y="1884164"/>
                </a:lnTo>
                <a:lnTo>
                  <a:pt x="8930" y="1857374"/>
                </a:lnTo>
                <a:lnTo>
                  <a:pt x="8930" y="1839515"/>
                </a:lnTo>
                <a:lnTo>
                  <a:pt x="8930" y="1812726"/>
                </a:lnTo>
                <a:lnTo>
                  <a:pt x="8930" y="1794867"/>
                </a:lnTo>
                <a:lnTo>
                  <a:pt x="8930" y="1768078"/>
                </a:lnTo>
                <a:lnTo>
                  <a:pt x="8930" y="1750218"/>
                </a:lnTo>
                <a:lnTo>
                  <a:pt x="8930" y="1723429"/>
                </a:lnTo>
                <a:lnTo>
                  <a:pt x="8930" y="1696640"/>
                </a:lnTo>
                <a:lnTo>
                  <a:pt x="8930" y="1678781"/>
                </a:lnTo>
                <a:lnTo>
                  <a:pt x="8930" y="1651992"/>
                </a:lnTo>
                <a:lnTo>
                  <a:pt x="8930" y="1625203"/>
                </a:lnTo>
                <a:lnTo>
                  <a:pt x="17859" y="1607343"/>
                </a:lnTo>
                <a:lnTo>
                  <a:pt x="17859" y="1580554"/>
                </a:lnTo>
                <a:lnTo>
                  <a:pt x="17859" y="1553765"/>
                </a:lnTo>
                <a:lnTo>
                  <a:pt x="17859" y="1535906"/>
                </a:lnTo>
                <a:lnTo>
                  <a:pt x="17859" y="1509117"/>
                </a:lnTo>
                <a:lnTo>
                  <a:pt x="17859" y="1482328"/>
                </a:lnTo>
                <a:lnTo>
                  <a:pt x="17859" y="1455539"/>
                </a:lnTo>
                <a:lnTo>
                  <a:pt x="26789" y="1428749"/>
                </a:lnTo>
                <a:lnTo>
                  <a:pt x="26789" y="1410890"/>
                </a:lnTo>
                <a:lnTo>
                  <a:pt x="26789" y="1384101"/>
                </a:lnTo>
                <a:lnTo>
                  <a:pt x="26789" y="1357312"/>
                </a:lnTo>
                <a:lnTo>
                  <a:pt x="26789" y="1330523"/>
                </a:lnTo>
                <a:lnTo>
                  <a:pt x="26789" y="1303734"/>
                </a:lnTo>
                <a:lnTo>
                  <a:pt x="26789" y="1276945"/>
                </a:lnTo>
                <a:lnTo>
                  <a:pt x="26789" y="1250156"/>
                </a:lnTo>
                <a:lnTo>
                  <a:pt x="26789" y="1223367"/>
                </a:lnTo>
                <a:lnTo>
                  <a:pt x="26789" y="1196578"/>
                </a:lnTo>
                <a:lnTo>
                  <a:pt x="26789" y="1169789"/>
                </a:lnTo>
                <a:lnTo>
                  <a:pt x="26789" y="1142999"/>
                </a:lnTo>
                <a:lnTo>
                  <a:pt x="26789" y="1116210"/>
                </a:lnTo>
                <a:lnTo>
                  <a:pt x="26789" y="1089421"/>
                </a:lnTo>
                <a:lnTo>
                  <a:pt x="26789" y="1062632"/>
                </a:lnTo>
                <a:lnTo>
                  <a:pt x="26789" y="1044773"/>
                </a:lnTo>
                <a:lnTo>
                  <a:pt x="35719" y="1017984"/>
                </a:lnTo>
                <a:lnTo>
                  <a:pt x="35719" y="991195"/>
                </a:lnTo>
                <a:lnTo>
                  <a:pt x="35719" y="964406"/>
                </a:lnTo>
                <a:lnTo>
                  <a:pt x="44648" y="946546"/>
                </a:lnTo>
                <a:lnTo>
                  <a:pt x="44648" y="919757"/>
                </a:lnTo>
                <a:lnTo>
                  <a:pt x="44648" y="892968"/>
                </a:lnTo>
                <a:lnTo>
                  <a:pt x="44648" y="875109"/>
                </a:lnTo>
                <a:lnTo>
                  <a:pt x="44648" y="848320"/>
                </a:lnTo>
                <a:lnTo>
                  <a:pt x="35719" y="821531"/>
                </a:lnTo>
                <a:lnTo>
                  <a:pt x="35719" y="803671"/>
                </a:lnTo>
                <a:lnTo>
                  <a:pt x="35719" y="776882"/>
                </a:lnTo>
                <a:lnTo>
                  <a:pt x="35719" y="750093"/>
                </a:lnTo>
                <a:lnTo>
                  <a:pt x="35719" y="732234"/>
                </a:lnTo>
                <a:lnTo>
                  <a:pt x="35719" y="705445"/>
                </a:lnTo>
                <a:lnTo>
                  <a:pt x="35719" y="687585"/>
                </a:lnTo>
                <a:lnTo>
                  <a:pt x="35719" y="669726"/>
                </a:lnTo>
                <a:lnTo>
                  <a:pt x="35719" y="642937"/>
                </a:lnTo>
                <a:lnTo>
                  <a:pt x="35719" y="625078"/>
                </a:lnTo>
                <a:lnTo>
                  <a:pt x="35719" y="607218"/>
                </a:lnTo>
                <a:lnTo>
                  <a:pt x="35719" y="589359"/>
                </a:lnTo>
                <a:lnTo>
                  <a:pt x="35719" y="571499"/>
                </a:lnTo>
                <a:lnTo>
                  <a:pt x="35719" y="553641"/>
                </a:lnTo>
                <a:lnTo>
                  <a:pt x="35719" y="535781"/>
                </a:lnTo>
                <a:lnTo>
                  <a:pt x="35719" y="508992"/>
                </a:lnTo>
                <a:lnTo>
                  <a:pt x="35719" y="500062"/>
                </a:lnTo>
                <a:lnTo>
                  <a:pt x="35719" y="473273"/>
                </a:lnTo>
                <a:lnTo>
                  <a:pt x="35719" y="464344"/>
                </a:lnTo>
                <a:lnTo>
                  <a:pt x="35719" y="446484"/>
                </a:lnTo>
                <a:lnTo>
                  <a:pt x="35719" y="428625"/>
                </a:lnTo>
                <a:lnTo>
                  <a:pt x="35719" y="410766"/>
                </a:lnTo>
                <a:lnTo>
                  <a:pt x="35719" y="392906"/>
                </a:lnTo>
                <a:lnTo>
                  <a:pt x="35719" y="375047"/>
                </a:lnTo>
                <a:lnTo>
                  <a:pt x="35719" y="357187"/>
                </a:lnTo>
                <a:lnTo>
                  <a:pt x="35719" y="339328"/>
                </a:lnTo>
                <a:lnTo>
                  <a:pt x="35719" y="321469"/>
                </a:lnTo>
                <a:lnTo>
                  <a:pt x="44648" y="303609"/>
                </a:lnTo>
                <a:lnTo>
                  <a:pt x="44648" y="285750"/>
                </a:lnTo>
                <a:lnTo>
                  <a:pt x="44648" y="276820"/>
                </a:lnTo>
                <a:lnTo>
                  <a:pt x="44648" y="258961"/>
                </a:lnTo>
                <a:lnTo>
                  <a:pt x="35719" y="241101"/>
                </a:lnTo>
                <a:lnTo>
                  <a:pt x="35719" y="232172"/>
                </a:lnTo>
                <a:lnTo>
                  <a:pt x="44648" y="214312"/>
                </a:lnTo>
                <a:lnTo>
                  <a:pt x="44648" y="205382"/>
                </a:lnTo>
                <a:lnTo>
                  <a:pt x="44648" y="187523"/>
                </a:lnTo>
                <a:lnTo>
                  <a:pt x="35719" y="178593"/>
                </a:lnTo>
                <a:lnTo>
                  <a:pt x="35719" y="160734"/>
                </a:lnTo>
                <a:lnTo>
                  <a:pt x="35719" y="151804"/>
                </a:lnTo>
                <a:lnTo>
                  <a:pt x="35719" y="133945"/>
                </a:lnTo>
                <a:lnTo>
                  <a:pt x="35719" y="125015"/>
                </a:lnTo>
                <a:lnTo>
                  <a:pt x="35719" y="116086"/>
                </a:lnTo>
                <a:lnTo>
                  <a:pt x="35719" y="107156"/>
                </a:lnTo>
                <a:lnTo>
                  <a:pt x="35719" y="98226"/>
                </a:lnTo>
                <a:lnTo>
                  <a:pt x="35719" y="89297"/>
                </a:lnTo>
                <a:lnTo>
                  <a:pt x="35719" y="89297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35718"/>
                </a:lnTo>
                <a:lnTo>
                  <a:pt x="26789" y="35718"/>
                </a:lnTo>
                <a:lnTo>
                  <a:pt x="35719" y="35718"/>
                </a:lnTo>
                <a:lnTo>
                  <a:pt x="44648" y="35718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5" y="17859"/>
                </a:lnTo>
                <a:lnTo>
                  <a:pt x="160734" y="17859"/>
                </a:lnTo>
                <a:lnTo>
                  <a:pt x="187523" y="17859"/>
                </a:lnTo>
                <a:lnTo>
                  <a:pt x="205383" y="17859"/>
                </a:lnTo>
                <a:lnTo>
                  <a:pt x="223242" y="17859"/>
                </a:lnTo>
                <a:lnTo>
                  <a:pt x="241101" y="17859"/>
                </a:lnTo>
                <a:lnTo>
                  <a:pt x="258961" y="17859"/>
                </a:lnTo>
                <a:lnTo>
                  <a:pt x="276820" y="17859"/>
                </a:lnTo>
                <a:lnTo>
                  <a:pt x="294680" y="17859"/>
                </a:lnTo>
                <a:lnTo>
                  <a:pt x="312539" y="17859"/>
                </a:lnTo>
                <a:lnTo>
                  <a:pt x="330398" y="17859"/>
                </a:lnTo>
                <a:lnTo>
                  <a:pt x="348258" y="8929"/>
                </a:lnTo>
                <a:lnTo>
                  <a:pt x="366117" y="8929"/>
                </a:lnTo>
                <a:lnTo>
                  <a:pt x="375047" y="8929"/>
                </a:lnTo>
                <a:lnTo>
                  <a:pt x="383976" y="8929"/>
                </a:lnTo>
                <a:lnTo>
                  <a:pt x="401836" y="8929"/>
                </a:lnTo>
                <a:lnTo>
                  <a:pt x="410766" y="8929"/>
                </a:lnTo>
                <a:lnTo>
                  <a:pt x="419695" y="0"/>
                </a:lnTo>
                <a:lnTo>
                  <a:pt x="428625" y="0"/>
                </a:lnTo>
                <a:lnTo>
                  <a:pt x="42862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8929"/>
                </a:lnTo>
                <a:lnTo>
                  <a:pt x="437555" y="8929"/>
                </a:lnTo>
                <a:lnTo>
                  <a:pt x="437555" y="17859"/>
                </a:lnTo>
                <a:lnTo>
                  <a:pt x="437555" y="17859"/>
                </a:lnTo>
                <a:lnTo>
                  <a:pt x="437555" y="26789"/>
                </a:lnTo>
                <a:lnTo>
                  <a:pt x="437555" y="35718"/>
                </a:lnTo>
                <a:lnTo>
                  <a:pt x="437555" y="44648"/>
                </a:lnTo>
                <a:lnTo>
                  <a:pt x="437555" y="53578"/>
                </a:lnTo>
                <a:lnTo>
                  <a:pt x="437555" y="71437"/>
                </a:lnTo>
                <a:lnTo>
                  <a:pt x="428625" y="80367"/>
                </a:lnTo>
                <a:lnTo>
                  <a:pt x="428625" y="98226"/>
                </a:lnTo>
                <a:lnTo>
                  <a:pt x="428625" y="116086"/>
                </a:lnTo>
                <a:lnTo>
                  <a:pt x="428625" y="133945"/>
                </a:lnTo>
                <a:lnTo>
                  <a:pt x="419695" y="151804"/>
                </a:lnTo>
                <a:lnTo>
                  <a:pt x="419695" y="169664"/>
                </a:lnTo>
                <a:lnTo>
                  <a:pt x="419695" y="187523"/>
                </a:lnTo>
                <a:lnTo>
                  <a:pt x="419695" y="214312"/>
                </a:lnTo>
                <a:lnTo>
                  <a:pt x="419695" y="241101"/>
                </a:lnTo>
                <a:lnTo>
                  <a:pt x="419695" y="267891"/>
                </a:lnTo>
                <a:lnTo>
                  <a:pt x="419695" y="294680"/>
                </a:lnTo>
                <a:lnTo>
                  <a:pt x="419695" y="312539"/>
                </a:lnTo>
                <a:lnTo>
                  <a:pt x="419695" y="339328"/>
                </a:lnTo>
                <a:lnTo>
                  <a:pt x="410766" y="366117"/>
                </a:lnTo>
                <a:lnTo>
                  <a:pt x="410766" y="401836"/>
                </a:lnTo>
                <a:lnTo>
                  <a:pt x="410766" y="428625"/>
                </a:lnTo>
                <a:lnTo>
                  <a:pt x="410766" y="455414"/>
                </a:lnTo>
                <a:lnTo>
                  <a:pt x="401836" y="482203"/>
                </a:lnTo>
                <a:lnTo>
                  <a:pt x="401836" y="517922"/>
                </a:lnTo>
                <a:lnTo>
                  <a:pt x="401836" y="544711"/>
                </a:lnTo>
                <a:lnTo>
                  <a:pt x="401836" y="580429"/>
                </a:lnTo>
                <a:lnTo>
                  <a:pt x="392906" y="607218"/>
                </a:lnTo>
                <a:lnTo>
                  <a:pt x="392906" y="634007"/>
                </a:lnTo>
                <a:lnTo>
                  <a:pt x="392906" y="669726"/>
                </a:lnTo>
                <a:lnTo>
                  <a:pt x="392906" y="696515"/>
                </a:lnTo>
                <a:lnTo>
                  <a:pt x="392906" y="732234"/>
                </a:lnTo>
                <a:lnTo>
                  <a:pt x="392906" y="767953"/>
                </a:lnTo>
                <a:lnTo>
                  <a:pt x="392906" y="794742"/>
                </a:lnTo>
                <a:lnTo>
                  <a:pt x="392906" y="821531"/>
                </a:lnTo>
                <a:lnTo>
                  <a:pt x="392906" y="857249"/>
                </a:lnTo>
                <a:lnTo>
                  <a:pt x="392906" y="884039"/>
                </a:lnTo>
                <a:lnTo>
                  <a:pt x="392906" y="919757"/>
                </a:lnTo>
                <a:lnTo>
                  <a:pt x="392906" y="946546"/>
                </a:lnTo>
                <a:lnTo>
                  <a:pt x="392906" y="982265"/>
                </a:lnTo>
                <a:lnTo>
                  <a:pt x="392906" y="1009054"/>
                </a:lnTo>
                <a:lnTo>
                  <a:pt x="392906" y="1044773"/>
                </a:lnTo>
                <a:lnTo>
                  <a:pt x="392906" y="1071562"/>
                </a:lnTo>
                <a:lnTo>
                  <a:pt x="383976" y="1098351"/>
                </a:lnTo>
                <a:lnTo>
                  <a:pt x="383976" y="1134070"/>
                </a:lnTo>
                <a:lnTo>
                  <a:pt x="383976" y="1160859"/>
                </a:lnTo>
                <a:lnTo>
                  <a:pt x="383976" y="1187648"/>
                </a:lnTo>
                <a:lnTo>
                  <a:pt x="383976" y="1214437"/>
                </a:lnTo>
                <a:lnTo>
                  <a:pt x="383976" y="1241226"/>
                </a:lnTo>
                <a:lnTo>
                  <a:pt x="383976" y="1268015"/>
                </a:lnTo>
                <a:lnTo>
                  <a:pt x="383976" y="1294804"/>
                </a:lnTo>
                <a:lnTo>
                  <a:pt x="383976" y="1321593"/>
                </a:lnTo>
                <a:lnTo>
                  <a:pt x="383976" y="1357312"/>
                </a:lnTo>
                <a:lnTo>
                  <a:pt x="383976" y="1384101"/>
                </a:lnTo>
                <a:lnTo>
                  <a:pt x="383976" y="1401960"/>
                </a:lnTo>
                <a:lnTo>
                  <a:pt x="383976" y="1428749"/>
                </a:lnTo>
                <a:lnTo>
                  <a:pt x="383976" y="1455539"/>
                </a:lnTo>
                <a:lnTo>
                  <a:pt x="383976" y="1482328"/>
                </a:lnTo>
                <a:lnTo>
                  <a:pt x="392906" y="1500187"/>
                </a:lnTo>
                <a:lnTo>
                  <a:pt x="392906" y="1526976"/>
                </a:lnTo>
                <a:lnTo>
                  <a:pt x="392906" y="1544835"/>
                </a:lnTo>
                <a:lnTo>
                  <a:pt x="392906" y="1571624"/>
                </a:lnTo>
                <a:lnTo>
                  <a:pt x="383976" y="1598414"/>
                </a:lnTo>
                <a:lnTo>
                  <a:pt x="383976" y="1616273"/>
                </a:lnTo>
                <a:lnTo>
                  <a:pt x="383976" y="1643062"/>
                </a:lnTo>
                <a:lnTo>
                  <a:pt x="383976" y="1660921"/>
                </a:lnTo>
                <a:lnTo>
                  <a:pt x="383976" y="1678781"/>
                </a:lnTo>
                <a:lnTo>
                  <a:pt x="383976" y="1705570"/>
                </a:lnTo>
                <a:lnTo>
                  <a:pt x="392906" y="1723429"/>
                </a:lnTo>
                <a:lnTo>
                  <a:pt x="392906" y="1732359"/>
                </a:lnTo>
                <a:lnTo>
                  <a:pt x="392906" y="1759148"/>
                </a:lnTo>
                <a:lnTo>
                  <a:pt x="392906" y="1777007"/>
                </a:lnTo>
                <a:lnTo>
                  <a:pt x="392906" y="1785937"/>
                </a:lnTo>
                <a:lnTo>
                  <a:pt x="392906" y="1803796"/>
                </a:lnTo>
                <a:lnTo>
                  <a:pt x="392906" y="1821656"/>
                </a:lnTo>
                <a:lnTo>
                  <a:pt x="392906" y="1839515"/>
                </a:lnTo>
                <a:lnTo>
                  <a:pt x="392906" y="1848445"/>
                </a:lnTo>
                <a:lnTo>
                  <a:pt x="392906" y="1866304"/>
                </a:lnTo>
                <a:lnTo>
                  <a:pt x="392906" y="1875234"/>
                </a:lnTo>
                <a:lnTo>
                  <a:pt x="401836" y="1884164"/>
                </a:lnTo>
                <a:lnTo>
                  <a:pt x="401836" y="1902023"/>
                </a:lnTo>
                <a:lnTo>
                  <a:pt x="401836" y="1910953"/>
                </a:lnTo>
                <a:lnTo>
                  <a:pt x="401836" y="1919882"/>
                </a:lnTo>
                <a:lnTo>
                  <a:pt x="401836" y="1928812"/>
                </a:lnTo>
                <a:lnTo>
                  <a:pt x="401836" y="1946671"/>
                </a:lnTo>
                <a:lnTo>
                  <a:pt x="401836" y="1955601"/>
                </a:lnTo>
                <a:lnTo>
                  <a:pt x="401836" y="1964531"/>
                </a:lnTo>
                <a:lnTo>
                  <a:pt x="401836" y="1973460"/>
                </a:lnTo>
                <a:lnTo>
                  <a:pt x="401836" y="1982390"/>
                </a:lnTo>
                <a:lnTo>
                  <a:pt x="401836" y="1991320"/>
                </a:lnTo>
                <a:lnTo>
                  <a:pt x="401836" y="2000249"/>
                </a:lnTo>
                <a:lnTo>
                  <a:pt x="401836" y="2009179"/>
                </a:lnTo>
                <a:lnTo>
                  <a:pt x="401836" y="2018109"/>
                </a:lnTo>
                <a:lnTo>
                  <a:pt x="401836" y="2027039"/>
                </a:lnTo>
                <a:lnTo>
                  <a:pt x="401836" y="2027039"/>
                </a:lnTo>
                <a:lnTo>
                  <a:pt x="401836" y="2035968"/>
                </a:lnTo>
                <a:lnTo>
                  <a:pt x="401836" y="2044898"/>
                </a:lnTo>
                <a:lnTo>
                  <a:pt x="401836" y="2053828"/>
                </a:lnTo>
                <a:lnTo>
                  <a:pt x="401836" y="2053828"/>
                </a:lnTo>
                <a:lnTo>
                  <a:pt x="401836" y="2062757"/>
                </a:lnTo>
                <a:lnTo>
                  <a:pt x="401836" y="2071687"/>
                </a:lnTo>
                <a:lnTo>
                  <a:pt x="401836" y="2071687"/>
                </a:lnTo>
                <a:lnTo>
                  <a:pt x="401836" y="2080617"/>
                </a:lnTo>
                <a:lnTo>
                  <a:pt x="401836" y="2080617"/>
                </a:lnTo>
                <a:lnTo>
                  <a:pt x="401836" y="2089546"/>
                </a:lnTo>
                <a:lnTo>
                  <a:pt x="401836" y="2089546"/>
                </a:lnTo>
                <a:lnTo>
                  <a:pt x="401836" y="2098476"/>
                </a:lnTo>
                <a:lnTo>
                  <a:pt x="401836" y="2098476"/>
                </a:lnTo>
                <a:lnTo>
                  <a:pt x="401836" y="2098476"/>
                </a:lnTo>
                <a:lnTo>
                  <a:pt x="401836" y="2107406"/>
                </a:lnTo>
                <a:lnTo>
                  <a:pt x="401836" y="2107406"/>
                </a:lnTo>
                <a:lnTo>
                  <a:pt x="401836" y="2107406"/>
                </a:lnTo>
                <a:lnTo>
                  <a:pt x="401836" y="2107406"/>
                </a:lnTo>
                <a:lnTo>
                  <a:pt x="401836" y="2107406"/>
                </a:lnTo>
                <a:lnTo>
                  <a:pt x="401836" y="2107406"/>
                </a:lnTo>
                <a:lnTo>
                  <a:pt x="401836" y="2107406"/>
                </a:lnTo>
                <a:lnTo>
                  <a:pt x="401836" y="2116335"/>
                </a:lnTo>
                <a:lnTo>
                  <a:pt x="401836" y="2116335"/>
                </a:lnTo>
                <a:lnTo>
                  <a:pt x="401836" y="2116335"/>
                </a:lnTo>
                <a:lnTo>
                  <a:pt x="401836" y="2116335"/>
                </a:lnTo>
                <a:lnTo>
                  <a:pt x="401836" y="2116335"/>
                </a:lnTo>
                <a:lnTo>
                  <a:pt x="401836" y="2116335"/>
                </a:lnTo>
                <a:lnTo>
                  <a:pt x="401836" y="2116335"/>
                </a:lnTo>
                <a:lnTo>
                  <a:pt x="401836" y="21163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6" name="Freeform 22625"/>
          <p:cNvSpPr/>
          <p:nvPr/>
        </p:nvSpPr>
        <p:spPr bwMode="auto">
          <a:xfrm>
            <a:off x="6197203" y="3875484"/>
            <a:ext cx="553642" cy="500063"/>
          </a:xfrm>
          <a:custGeom>
            <a:avLst/>
            <a:gdLst/>
            <a:ahLst/>
            <a:cxnLst/>
            <a:rect l="0" t="0" r="0" b="0"/>
            <a:pathLst>
              <a:path w="553642" h="50006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5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41102" y="8930"/>
                </a:lnTo>
                <a:lnTo>
                  <a:pt x="267891" y="1785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0399" y="17859"/>
                </a:lnTo>
                <a:lnTo>
                  <a:pt x="348258" y="17859"/>
                </a:lnTo>
                <a:lnTo>
                  <a:pt x="366117" y="26789"/>
                </a:lnTo>
                <a:lnTo>
                  <a:pt x="383977" y="26789"/>
                </a:lnTo>
                <a:lnTo>
                  <a:pt x="401836" y="26789"/>
                </a:lnTo>
                <a:lnTo>
                  <a:pt x="419695" y="26789"/>
                </a:lnTo>
                <a:lnTo>
                  <a:pt x="428625" y="26789"/>
                </a:lnTo>
                <a:lnTo>
                  <a:pt x="446485" y="35719"/>
                </a:lnTo>
                <a:lnTo>
                  <a:pt x="455414" y="35719"/>
                </a:lnTo>
                <a:lnTo>
                  <a:pt x="464344" y="35719"/>
                </a:lnTo>
                <a:lnTo>
                  <a:pt x="473274" y="35719"/>
                </a:lnTo>
                <a:lnTo>
                  <a:pt x="482203" y="35719"/>
                </a:lnTo>
                <a:lnTo>
                  <a:pt x="491133" y="26789"/>
                </a:lnTo>
                <a:lnTo>
                  <a:pt x="500063" y="26789"/>
                </a:lnTo>
                <a:lnTo>
                  <a:pt x="500063" y="26789"/>
                </a:lnTo>
                <a:lnTo>
                  <a:pt x="508992" y="26789"/>
                </a:lnTo>
                <a:lnTo>
                  <a:pt x="508992" y="26789"/>
                </a:lnTo>
                <a:lnTo>
                  <a:pt x="50899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35719"/>
                </a:lnTo>
                <a:lnTo>
                  <a:pt x="517922" y="35719"/>
                </a:lnTo>
                <a:lnTo>
                  <a:pt x="517922" y="44648"/>
                </a:lnTo>
                <a:lnTo>
                  <a:pt x="517922" y="44648"/>
                </a:lnTo>
                <a:lnTo>
                  <a:pt x="517922" y="53578"/>
                </a:lnTo>
                <a:lnTo>
                  <a:pt x="526852" y="62508"/>
                </a:lnTo>
                <a:lnTo>
                  <a:pt x="526852" y="71437"/>
                </a:lnTo>
                <a:lnTo>
                  <a:pt x="526852" y="89297"/>
                </a:lnTo>
                <a:lnTo>
                  <a:pt x="526852" y="98227"/>
                </a:lnTo>
                <a:lnTo>
                  <a:pt x="526852" y="116086"/>
                </a:lnTo>
                <a:lnTo>
                  <a:pt x="526852" y="133945"/>
                </a:lnTo>
                <a:lnTo>
                  <a:pt x="535781" y="151805"/>
                </a:lnTo>
                <a:lnTo>
                  <a:pt x="535781" y="169664"/>
                </a:lnTo>
                <a:lnTo>
                  <a:pt x="535781" y="187523"/>
                </a:lnTo>
                <a:lnTo>
                  <a:pt x="535781" y="205383"/>
                </a:lnTo>
                <a:lnTo>
                  <a:pt x="544711" y="223242"/>
                </a:lnTo>
                <a:lnTo>
                  <a:pt x="544711" y="250031"/>
                </a:lnTo>
                <a:lnTo>
                  <a:pt x="544711" y="276820"/>
                </a:lnTo>
                <a:lnTo>
                  <a:pt x="544711" y="294680"/>
                </a:lnTo>
                <a:lnTo>
                  <a:pt x="553641" y="321469"/>
                </a:lnTo>
                <a:lnTo>
                  <a:pt x="553641" y="339328"/>
                </a:lnTo>
                <a:lnTo>
                  <a:pt x="553641" y="357187"/>
                </a:lnTo>
                <a:lnTo>
                  <a:pt x="553641" y="383977"/>
                </a:lnTo>
                <a:lnTo>
                  <a:pt x="553641" y="401836"/>
                </a:lnTo>
                <a:lnTo>
                  <a:pt x="553641" y="419695"/>
                </a:lnTo>
                <a:lnTo>
                  <a:pt x="553641" y="437555"/>
                </a:lnTo>
                <a:lnTo>
                  <a:pt x="553641" y="446484"/>
                </a:lnTo>
                <a:lnTo>
                  <a:pt x="553641" y="464344"/>
                </a:lnTo>
                <a:lnTo>
                  <a:pt x="553641" y="473273"/>
                </a:lnTo>
                <a:lnTo>
                  <a:pt x="553641" y="482203"/>
                </a:lnTo>
                <a:lnTo>
                  <a:pt x="544711" y="491133"/>
                </a:lnTo>
                <a:lnTo>
                  <a:pt x="544711" y="491133"/>
                </a:lnTo>
                <a:lnTo>
                  <a:pt x="544711" y="491133"/>
                </a:lnTo>
                <a:lnTo>
                  <a:pt x="544711" y="500062"/>
                </a:lnTo>
                <a:lnTo>
                  <a:pt x="544711" y="500062"/>
                </a:lnTo>
                <a:lnTo>
                  <a:pt x="535781" y="500062"/>
                </a:lnTo>
                <a:lnTo>
                  <a:pt x="535781" y="50006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7" name="Freeform 22626"/>
          <p:cNvSpPr/>
          <p:nvPr/>
        </p:nvSpPr>
        <p:spPr bwMode="auto">
          <a:xfrm>
            <a:off x="6679406" y="3884414"/>
            <a:ext cx="776884" cy="508993"/>
          </a:xfrm>
          <a:custGeom>
            <a:avLst/>
            <a:gdLst/>
            <a:ahLst/>
            <a:cxnLst/>
            <a:rect l="0" t="0" r="0" b="0"/>
            <a:pathLst>
              <a:path w="776884" h="50899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0367" y="26789"/>
                </a:lnTo>
                <a:lnTo>
                  <a:pt x="9822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51805" y="2678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14313" y="26789"/>
                </a:lnTo>
                <a:lnTo>
                  <a:pt x="232172" y="26789"/>
                </a:lnTo>
                <a:lnTo>
                  <a:pt x="250032" y="26789"/>
                </a:lnTo>
                <a:lnTo>
                  <a:pt x="276821" y="26789"/>
                </a:lnTo>
                <a:lnTo>
                  <a:pt x="294680" y="26789"/>
                </a:lnTo>
                <a:lnTo>
                  <a:pt x="312539" y="35718"/>
                </a:lnTo>
                <a:lnTo>
                  <a:pt x="339328" y="35718"/>
                </a:lnTo>
                <a:lnTo>
                  <a:pt x="366117" y="35718"/>
                </a:lnTo>
                <a:lnTo>
                  <a:pt x="383977" y="44648"/>
                </a:lnTo>
                <a:lnTo>
                  <a:pt x="410766" y="44648"/>
                </a:lnTo>
                <a:lnTo>
                  <a:pt x="428625" y="44648"/>
                </a:lnTo>
                <a:lnTo>
                  <a:pt x="446485" y="53578"/>
                </a:lnTo>
                <a:lnTo>
                  <a:pt x="473274" y="53578"/>
                </a:lnTo>
                <a:lnTo>
                  <a:pt x="491133" y="53578"/>
                </a:lnTo>
                <a:lnTo>
                  <a:pt x="508992" y="53578"/>
                </a:lnTo>
                <a:lnTo>
                  <a:pt x="526852" y="62507"/>
                </a:lnTo>
                <a:lnTo>
                  <a:pt x="544711" y="62507"/>
                </a:lnTo>
                <a:lnTo>
                  <a:pt x="562571" y="62507"/>
                </a:lnTo>
                <a:lnTo>
                  <a:pt x="580430" y="62507"/>
                </a:lnTo>
                <a:lnTo>
                  <a:pt x="589360" y="62507"/>
                </a:lnTo>
                <a:lnTo>
                  <a:pt x="607219" y="62507"/>
                </a:lnTo>
                <a:lnTo>
                  <a:pt x="616149" y="62507"/>
                </a:lnTo>
                <a:lnTo>
                  <a:pt x="625078" y="62507"/>
                </a:lnTo>
                <a:lnTo>
                  <a:pt x="625078" y="62507"/>
                </a:lnTo>
                <a:lnTo>
                  <a:pt x="634008" y="62507"/>
                </a:lnTo>
                <a:lnTo>
                  <a:pt x="642938" y="62507"/>
                </a:lnTo>
                <a:lnTo>
                  <a:pt x="642938" y="62507"/>
                </a:lnTo>
                <a:lnTo>
                  <a:pt x="651867" y="53578"/>
                </a:lnTo>
                <a:lnTo>
                  <a:pt x="651867" y="53578"/>
                </a:lnTo>
                <a:lnTo>
                  <a:pt x="651867" y="53578"/>
                </a:lnTo>
                <a:lnTo>
                  <a:pt x="660797" y="53578"/>
                </a:lnTo>
                <a:lnTo>
                  <a:pt x="660797" y="53578"/>
                </a:lnTo>
                <a:lnTo>
                  <a:pt x="660797" y="53578"/>
                </a:lnTo>
                <a:lnTo>
                  <a:pt x="669727" y="53578"/>
                </a:lnTo>
                <a:lnTo>
                  <a:pt x="669727" y="53578"/>
                </a:lnTo>
                <a:lnTo>
                  <a:pt x="669727" y="53578"/>
                </a:lnTo>
                <a:lnTo>
                  <a:pt x="669727" y="62507"/>
                </a:lnTo>
                <a:lnTo>
                  <a:pt x="678657" y="62507"/>
                </a:lnTo>
                <a:lnTo>
                  <a:pt x="678657" y="62507"/>
                </a:lnTo>
                <a:lnTo>
                  <a:pt x="678657" y="62507"/>
                </a:lnTo>
                <a:lnTo>
                  <a:pt x="678657" y="71437"/>
                </a:lnTo>
                <a:lnTo>
                  <a:pt x="687586" y="71437"/>
                </a:lnTo>
                <a:lnTo>
                  <a:pt x="687586" y="80367"/>
                </a:lnTo>
                <a:lnTo>
                  <a:pt x="696516" y="89297"/>
                </a:lnTo>
                <a:lnTo>
                  <a:pt x="696516" y="107156"/>
                </a:lnTo>
                <a:lnTo>
                  <a:pt x="705446" y="116086"/>
                </a:lnTo>
                <a:lnTo>
                  <a:pt x="714375" y="125015"/>
                </a:lnTo>
                <a:lnTo>
                  <a:pt x="714375" y="142875"/>
                </a:lnTo>
                <a:lnTo>
                  <a:pt x="723305" y="151804"/>
                </a:lnTo>
                <a:lnTo>
                  <a:pt x="723305" y="169664"/>
                </a:lnTo>
                <a:lnTo>
                  <a:pt x="732235" y="187523"/>
                </a:lnTo>
                <a:lnTo>
                  <a:pt x="741164" y="214312"/>
                </a:lnTo>
                <a:lnTo>
                  <a:pt x="741164" y="232172"/>
                </a:lnTo>
                <a:lnTo>
                  <a:pt x="750094" y="250031"/>
                </a:lnTo>
                <a:lnTo>
                  <a:pt x="750094" y="267890"/>
                </a:lnTo>
                <a:lnTo>
                  <a:pt x="759024" y="294679"/>
                </a:lnTo>
                <a:lnTo>
                  <a:pt x="759024" y="312539"/>
                </a:lnTo>
                <a:lnTo>
                  <a:pt x="767953" y="330398"/>
                </a:lnTo>
                <a:lnTo>
                  <a:pt x="767953" y="348257"/>
                </a:lnTo>
                <a:lnTo>
                  <a:pt x="767953" y="366117"/>
                </a:lnTo>
                <a:lnTo>
                  <a:pt x="776883" y="383976"/>
                </a:lnTo>
                <a:lnTo>
                  <a:pt x="776883" y="410765"/>
                </a:lnTo>
                <a:lnTo>
                  <a:pt x="776883" y="428625"/>
                </a:lnTo>
                <a:lnTo>
                  <a:pt x="767953" y="446484"/>
                </a:lnTo>
                <a:lnTo>
                  <a:pt x="767953" y="455414"/>
                </a:lnTo>
                <a:lnTo>
                  <a:pt x="767953" y="473273"/>
                </a:lnTo>
                <a:lnTo>
                  <a:pt x="767953" y="482203"/>
                </a:lnTo>
                <a:lnTo>
                  <a:pt x="767953" y="491132"/>
                </a:lnTo>
                <a:lnTo>
                  <a:pt x="767953" y="500062"/>
                </a:lnTo>
                <a:lnTo>
                  <a:pt x="767953" y="508992"/>
                </a:lnTo>
                <a:lnTo>
                  <a:pt x="767953" y="508992"/>
                </a:lnTo>
                <a:lnTo>
                  <a:pt x="767953" y="50899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8" name="Freeform 22627"/>
          <p:cNvSpPr/>
          <p:nvPr/>
        </p:nvSpPr>
        <p:spPr bwMode="auto">
          <a:xfrm>
            <a:off x="7295555" y="3902273"/>
            <a:ext cx="1026914" cy="580431"/>
          </a:xfrm>
          <a:custGeom>
            <a:avLst/>
            <a:gdLst/>
            <a:ahLst/>
            <a:cxnLst/>
            <a:rect l="0" t="0" r="0" b="0"/>
            <a:pathLst>
              <a:path w="1026914" h="5804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17859"/>
                </a:lnTo>
                <a:lnTo>
                  <a:pt x="151804" y="17859"/>
                </a:lnTo>
                <a:lnTo>
                  <a:pt x="178593" y="17859"/>
                </a:lnTo>
                <a:lnTo>
                  <a:pt x="205383" y="17859"/>
                </a:lnTo>
                <a:lnTo>
                  <a:pt x="232172" y="26789"/>
                </a:lnTo>
                <a:lnTo>
                  <a:pt x="258961" y="26789"/>
                </a:lnTo>
                <a:lnTo>
                  <a:pt x="285750" y="26789"/>
                </a:lnTo>
                <a:lnTo>
                  <a:pt x="312539" y="26789"/>
                </a:lnTo>
                <a:lnTo>
                  <a:pt x="330398" y="26789"/>
                </a:lnTo>
                <a:lnTo>
                  <a:pt x="357187" y="26789"/>
                </a:lnTo>
                <a:lnTo>
                  <a:pt x="383976" y="35719"/>
                </a:lnTo>
                <a:lnTo>
                  <a:pt x="401836" y="35719"/>
                </a:lnTo>
                <a:lnTo>
                  <a:pt x="428625" y="35719"/>
                </a:lnTo>
                <a:lnTo>
                  <a:pt x="446484" y="35719"/>
                </a:lnTo>
                <a:lnTo>
                  <a:pt x="473273" y="35719"/>
                </a:lnTo>
                <a:lnTo>
                  <a:pt x="500062" y="35719"/>
                </a:lnTo>
                <a:lnTo>
                  <a:pt x="526851" y="35719"/>
                </a:lnTo>
                <a:lnTo>
                  <a:pt x="544711" y="35719"/>
                </a:lnTo>
                <a:lnTo>
                  <a:pt x="571500" y="44648"/>
                </a:lnTo>
                <a:lnTo>
                  <a:pt x="589359" y="44648"/>
                </a:lnTo>
                <a:lnTo>
                  <a:pt x="616148" y="44648"/>
                </a:lnTo>
                <a:lnTo>
                  <a:pt x="634008" y="44648"/>
                </a:lnTo>
                <a:lnTo>
                  <a:pt x="651867" y="44648"/>
                </a:lnTo>
                <a:lnTo>
                  <a:pt x="669726" y="53578"/>
                </a:lnTo>
                <a:lnTo>
                  <a:pt x="687586" y="53578"/>
                </a:lnTo>
                <a:lnTo>
                  <a:pt x="705445" y="53578"/>
                </a:lnTo>
                <a:lnTo>
                  <a:pt x="723304" y="53578"/>
                </a:lnTo>
                <a:lnTo>
                  <a:pt x="741164" y="53578"/>
                </a:lnTo>
                <a:lnTo>
                  <a:pt x="759023" y="53578"/>
                </a:lnTo>
                <a:lnTo>
                  <a:pt x="767953" y="53578"/>
                </a:lnTo>
                <a:lnTo>
                  <a:pt x="785812" y="53578"/>
                </a:lnTo>
                <a:lnTo>
                  <a:pt x="794742" y="53578"/>
                </a:lnTo>
                <a:lnTo>
                  <a:pt x="812601" y="53578"/>
                </a:lnTo>
                <a:lnTo>
                  <a:pt x="821531" y="53578"/>
                </a:lnTo>
                <a:lnTo>
                  <a:pt x="839390" y="53578"/>
                </a:lnTo>
                <a:lnTo>
                  <a:pt x="848320" y="53578"/>
                </a:lnTo>
                <a:lnTo>
                  <a:pt x="857250" y="62508"/>
                </a:lnTo>
                <a:lnTo>
                  <a:pt x="866179" y="62508"/>
                </a:lnTo>
                <a:lnTo>
                  <a:pt x="866179" y="62508"/>
                </a:lnTo>
                <a:lnTo>
                  <a:pt x="875109" y="62508"/>
                </a:lnTo>
                <a:lnTo>
                  <a:pt x="884039" y="62508"/>
                </a:lnTo>
                <a:lnTo>
                  <a:pt x="884039" y="62508"/>
                </a:lnTo>
                <a:lnTo>
                  <a:pt x="892968" y="62508"/>
                </a:lnTo>
                <a:lnTo>
                  <a:pt x="892968" y="62508"/>
                </a:lnTo>
                <a:lnTo>
                  <a:pt x="892968" y="62508"/>
                </a:lnTo>
                <a:lnTo>
                  <a:pt x="892968" y="62508"/>
                </a:lnTo>
                <a:lnTo>
                  <a:pt x="892968" y="62508"/>
                </a:lnTo>
                <a:lnTo>
                  <a:pt x="892968" y="62508"/>
                </a:lnTo>
                <a:lnTo>
                  <a:pt x="901897" y="71438"/>
                </a:lnTo>
                <a:lnTo>
                  <a:pt x="901897" y="80367"/>
                </a:lnTo>
                <a:lnTo>
                  <a:pt x="901897" y="89297"/>
                </a:lnTo>
                <a:lnTo>
                  <a:pt x="901897" y="89297"/>
                </a:lnTo>
                <a:lnTo>
                  <a:pt x="901897" y="107156"/>
                </a:lnTo>
                <a:lnTo>
                  <a:pt x="910827" y="116086"/>
                </a:lnTo>
                <a:lnTo>
                  <a:pt x="910827" y="133945"/>
                </a:lnTo>
                <a:lnTo>
                  <a:pt x="910827" y="151805"/>
                </a:lnTo>
                <a:lnTo>
                  <a:pt x="919757" y="169664"/>
                </a:lnTo>
                <a:lnTo>
                  <a:pt x="928686" y="187523"/>
                </a:lnTo>
                <a:lnTo>
                  <a:pt x="928686" y="205383"/>
                </a:lnTo>
                <a:lnTo>
                  <a:pt x="937616" y="232172"/>
                </a:lnTo>
                <a:lnTo>
                  <a:pt x="946546" y="250031"/>
                </a:lnTo>
                <a:lnTo>
                  <a:pt x="955475" y="276820"/>
                </a:lnTo>
                <a:lnTo>
                  <a:pt x="964405" y="303609"/>
                </a:lnTo>
                <a:lnTo>
                  <a:pt x="973335" y="330398"/>
                </a:lnTo>
                <a:lnTo>
                  <a:pt x="982265" y="348258"/>
                </a:lnTo>
                <a:lnTo>
                  <a:pt x="991194" y="375047"/>
                </a:lnTo>
                <a:lnTo>
                  <a:pt x="991194" y="401836"/>
                </a:lnTo>
                <a:lnTo>
                  <a:pt x="1000124" y="419695"/>
                </a:lnTo>
                <a:lnTo>
                  <a:pt x="1009054" y="446484"/>
                </a:lnTo>
                <a:lnTo>
                  <a:pt x="1009054" y="464344"/>
                </a:lnTo>
                <a:lnTo>
                  <a:pt x="1017983" y="491133"/>
                </a:lnTo>
                <a:lnTo>
                  <a:pt x="1017983" y="508992"/>
                </a:lnTo>
                <a:lnTo>
                  <a:pt x="1026913" y="526852"/>
                </a:lnTo>
                <a:lnTo>
                  <a:pt x="1026913" y="544711"/>
                </a:lnTo>
                <a:lnTo>
                  <a:pt x="1026913" y="562570"/>
                </a:lnTo>
                <a:lnTo>
                  <a:pt x="1026913" y="571500"/>
                </a:lnTo>
                <a:lnTo>
                  <a:pt x="1026913" y="580430"/>
                </a:lnTo>
                <a:lnTo>
                  <a:pt x="1026913" y="5804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29" name="Freeform 22628"/>
          <p:cNvSpPr/>
          <p:nvPr/>
        </p:nvSpPr>
        <p:spPr bwMode="auto">
          <a:xfrm>
            <a:off x="5893594" y="1964531"/>
            <a:ext cx="160735" cy="250032"/>
          </a:xfrm>
          <a:custGeom>
            <a:avLst/>
            <a:gdLst/>
            <a:ahLst/>
            <a:cxnLst/>
            <a:rect l="0" t="0" r="0" b="0"/>
            <a:pathLst>
              <a:path w="160735" h="250032">
                <a:moveTo>
                  <a:pt x="160734" y="17859"/>
                </a:moveTo>
                <a:lnTo>
                  <a:pt x="160734" y="1785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53578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5" y="98227"/>
                </a:lnTo>
                <a:lnTo>
                  <a:pt x="125015" y="89297"/>
                </a:lnTo>
                <a:lnTo>
                  <a:pt x="133945" y="71438"/>
                </a:lnTo>
                <a:lnTo>
                  <a:pt x="133945" y="6250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51804" y="26789"/>
                </a:lnTo>
                <a:lnTo>
                  <a:pt x="151804" y="2678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51804" y="26789"/>
                </a:lnTo>
                <a:lnTo>
                  <a:pt x="151804" y="26789"/>
                </a:lnTo>
                <a:lnTo>
                  <a:pt x="151804" y="35719"/>
                </a:lnTo>
                <a:lnTo>
                  <a:pt x="151804" y="44648"/>
                </a:lnTo>
                <a:lnTo>
                  <a:pt x="151804" y="53578"/>
                </a:lnTo>
                <a:lnTo>
                  <a:pt x="151804" y="71438"/>
                </a:lnTo>
                <a:lnTo>
                  <a:pt x="151804" y="89297"/>
                </a:lnTo>
                <a:lnTo>
                  <a:pt x="151804" y="98227"/>
                </a:lnTo>
                <a:lnTo>
                  <a:pt x="151804" y="116086"/>
                </a:lnTo>
                <a:lnTo>
                  <a:pt x="151804" y="133945"/>
                </a:lnTo>
                <a:lnTo>
                  <a:pt x="151804" y="151805"/>
                </a:lnTo>
                <a:lnTo>
                  <a:pt x="151804" y="160734"/>
                </a:lnTo>
                <a:lnTo>
                  <a:pt x="151804" y="178594"/>
                </a:lnTo>
                <a:lnTo>
                  <a:pt x="160734" y="196453"/>
                </a:lnTo>
                <a:lnTo>
                  <a:pt x="160734" y="205383"/>
                </a:lnTo>
                <a:lnTo>
                  <a:pt x="160734" y="223242"/>
                </a:lnTo>
                <a:lnTo>
                  <a:pt x="160734" y="232172"/>
                </a:lnTo>
                <a:lnTo>
                  <a:pt x="160734" y="250031"/>
                </a:lnTo>
                <a:lnTo>
                  <a:pt x="160734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30" name="Freeform 22629"/>
          <p:cNvSpPr/>
          <p:nvPr/>
        </p:nvSpPr>
        <p:spPr bwMode="auto">
          <a:xfrm>
            <a:off x="6384727" y="3554015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33945" y="62508"/>
                </a:lnTo>
                <a:lnTo>
                  <a:pt x="133945" y="71438"/>
                </a:lnTo>
                <a:lnTo>
                  <a:pt x="116086" y="89297"/>
                </a:lnTo>
                <a:lnTo>
                  <a:pt x="107156" y="107156"/>
                </a:lnTo>
                <a:lnTo>
                  <a:pt x="89296" y="116086"/>
                </a:lnTo>
                <a:lnTo>
                  <a:pt x="71437" y="133946"/>
                </a:lnTo>
                <a:lnTo>
                  <a:pt x="53578" y="142875"/>
                </a:lnTo>
                <a:lnTo>
                  <a:pt x="44648" y="160735"/>
                </a:lnTo>
                <a:lnTo>
                  <a:pt x="35718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35718" y="187524"/>
                </a:lnTo>
                <a:lnTo>
                  <a:pt x="44648" y="187524"/>
                </a:lnTo>
                <a:lnTo>
                  <a:pt x="62507" y="196453"/>
                </a:lnTo>
                <a:lnTo>
                  <a:pt x="89296" y="196453"/>
                </a:lnTo>
                <a:lnTo>
                  <a:pt x="116086" y="196453"/>
                </a:lnTo>
                <a:lnTo>
                  <a:pt x="133945" y="196453"/>
                </a:lnTo>
                <a:lnTo>
                  <a:pt x="160734" y="196453"/>
                </a:lnTo>
                <a:lnTo>
                  <a:pt x="169664" y="196453"/>
                </a:lnTo>
                <a:lnTo>
                  <a:pt x="187523" y="196453"/>
                </a:lnTo>
                <a:lnTo>
                  <a:pt x="187523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31" name="Freeform 22630"/>
          <p:cNvSpPr/>
          <p:nvPr/>
        </p:nvSpPr>
        <p:spPr bwMode="auto">
          <a:xfrm>
            <a:off x="6893719" y="3607593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25015" y="35719"/>
                </a:lnTo>
                <a:lnTo>
                  <a:pt x="125015" y="44649"/>
                </a:lnTo>
                <a:lnTo>
                  <a:pt x="125015" y="53578"/>
                </a:lnTo>
                <a:lnTo>
                  <a:pt x="116086" y="71438"/>
                </a:lnTo>
                <a:lnTo>
                  <a:pt x="107156" y="89297"/>
                </a:lnTo>
                <a:lnTo>
                  <a:pt x="89297" y="107157"/>
                </a:lnTo>
                <a:lnTo>
                  <a:pt x="71437" y="125016"/>
                </a:lnTo>
                <a:lnTo>
                  <a:pt x="62508" y="133946"/>
                </a:lnTo>
                <a:lnTo>
                  <a:pt x="44648" y="151805"/>
                </a:lnTo>
                <a:lnTo>
                  <a:pt x="44648" y="169664"/>
                </a:lnTo>
                <a:lnTo>
                  <a:pt x="35719" y="178594"/>
                </a:lnTo>
                <a:lnTo>
                  <a:pt x="35719" y="187524"/>
                </a:lnTo>
                <a:lnTo>
                  <a:pt x="44648" y="187524"/>
                </a:lnTo>
                <a:lnTo>
                  <a:pt x="62508" y="196453"/>
                </a:lnTo>
                <a:lnTo>
                  <a:pt x="80367" y="205383"/>
                </a:lnTo>
                <a:lnTo>
                  <a:pt x="98226" y="205383"/>
                </a:lnTo>
                <a:lnTo>
                  <a:pt x="125015" y="205383"/>
                </a:lnTo>
                <a:lnTo>
                  <a:pt x="151804" y="214313"/>
                </a:lnTo>
                <a:lnTo>
                  <a:pt x="178594" y="214313"/>
                </a:lnTo>
                <a:lnTo>
                  <a:pt x="196453" y="214313"/>
                </a:lnTo>
                <a:lnTo>
                  <a:pt x="205383" y="214313"/>
                </a:lnTo>
                <a:lnTo>
                  <a:pt x="205383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632" name="Freeform 22631"/>
          <p:cNvSpPr/>
          <p:nvPr/>
        </p:nvSpPr>
        <p:spPr bwMode="auto">
          <a:xfrm>
            <a:off x="7634883" y="3687961"/>
            <a:ext cx="232173" cy="178594"/>
          </a:xfrm>
          <a:custGeom>
            <a:avLst/>
            <a:gdLst/>
            <a:ahLst/>
            <a:cxnLst/>
            <a:rect l="0" t="0" r="0" b="0"/>
            <a:pathLst>
              <a:path w="232173" h="178594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42875" y="892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9664" y="35718"/>
                </a:lnTo>
                <a:lnTo>
                  <a:pt x="160734" y="44648"/>
                </a:lnTo>
                <a:lnTo>
                  <a:pt x="160734" y="53578"/>
                </a:lnTo>
                <a:lnTo>
                  <a:pt x="142875" y="62507"/>
                </a:lnTo>
                <a:lnTo>
                  <a:pt x="133945" y="80367"/>
                </a:lnTo>
                <a:lnTo>
                  <a:pt x="116086" y="89296"/>
                </a:lnTo>
                <a:lnTo>
                  <a:pt x="98226" y="107156"/>
                </a:lnTo>
                <a:lnTo>
                  <a:pt x="80367" y="116085"/>
                </a:lnTo>
                <a:lnTo>
                  <a:pt x="71437" y="12501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51804"/>
                </a:lnTo>
                <a:lnTo>
                  <a:pt x="80367" y="16073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60734" y="178593"/>
                </a:lnTo>
                <a:lnTo>
                  <a:pt x="178594" y="178593"/>
                </a:lnTo>
                <a:lnTo>
                  <a:pt x="196453" y="178593"/>
                </a:lnTo>
                <a:lnTo>
                  <a:pt x="214312" y="178593"/>
                </a:lnTo>
                <a:lnTo>
                  <a:pt x="223242" y="178593"/>
                </a:lnTo>
                <a:lnTo>
                  <a:pt x="232172" y="178593"/>
                </a:lnTo>
                <a:lnTo>
                  <a:pt x="232172" y="178593"/>
                </a:lnTo>
                <a:lnTo>
                  <a:pt x="232172" y="1785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Create Histogram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9, 15, 2, 4, 9, 11, 10, 1, 18, 4, 9, 2, 8, 7, 4, 11, 10, 9, 16, 5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01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stem/leaf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00"/>
                </a:solidFill>
              </a:rPr>
              <a:t>Stem/leaf plot: display data by digits.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Stem: 1</a:t>
            </a:r>
            <a:r>
              <a:rPr lang="en-US" sz="2400" baseline="30000" dirty="0">
                <a:solidFill>
                  <a:srgbClr val="FFFF00"/>
                </a:solidFill>
              </a:rPr>
              <a:t>st</a:t>
            </a:r>
            <a:r>
              <a:rPr lang="en-US" sz="2400" dirty="0">
                <a:solidFill>
                  <a:srgbClr val="FFFF00"/>
                </a:solidFill>
              </a:rPr>
              <a:t> digits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Leaf: </a:t>
            </a:r>
            <a:r>
              <a:rPr lang="en-US" sz="2400" dirty="0" smtClean="0">
                <a:solidFill>
                  <a:srgbClr val="FFFF00"/>
                </a:solidFill>
              </a:rPr>
              <a:t>last digit</a:t>
            </a:r>
            <a:endParaRPr lang="en-US" sz="2400" dirty="0">
              <a:solidFill>
                <a:srgbClr val="FFFF00"/>
              </a:solidFill>
            </a:endParaRPr>
          </a:p>
          <a:p>
            <a:pPr lvl="1"/>
            <a:r>
              <a:rPr lang="en-US" sz="2000" dirty="0">
                <a:solidFill>
                  <a:srgbClr val="FFFF00"/>
                </a:solidFill>
              </a:rPr>
              <a:t>Ex: 34  </a:t>
            </a:r>
          </a:p>
          <a:p>
            <a:pPr lvl="2"/>
            <a:r>
              <a:rPr lang="en-US" sz="1800" dirty="0">
                <a:solidFill>
                  <a:srgbClr val="FFFF00"/>
                </a:solidFill>
              </a:rPr>
              <a:t>3 is the stem</a:t>
            </a:r>
          </a:p>
          <a:p>
            <a:pPr lvl="2"/>
            <a:r>
              <a:rPr lang="en-US" sz="1800" dirty="0">
                <a:solidFill>
                  <a:srgbClr val="FFFF00"/>
                </a:solidFill>
              </a:rPr>
              <a:t>4 is the leaf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rgbClr val="FFFF00"/>
                </a:solidFill>
              </a:rPr>
              <a:t>To make: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Create key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Draw graph, i.d. stem and leaf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Put stems in order</a:t>
            </a:r>
          </a:p>
        </p:txBody>
      </p:sp>
      <p:pic>
        <p:nvPicPr>
          <p:cNvPr id="6150" name="Picture 6" descr="MCj043556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81400"/>
            <a:ext cx="2590800" cy="2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Stem Leaf plot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23, 25, 45, 21, 54, 60, 68, 49, 52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234, 245, 257, 249, 307, 238, 240, 265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232172" y="2741414"/>
            <a:ext cx="44649" cy="366118"/>
          </a:xfrm>
          <a:custGeom>
            <a:avLst/>
            <a:gdLst/>
            <a:ahLst/>
            <a:cxnLst/>
            <a:rect l="0" t="0" r="0" b="0"/>
            <a:pathLst>
              <a:path w="44649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17859" y="160734"/>
                </a:lnTo>
                <a:lnTo>
                  <a:pt x="17859" y="196453"/>
                </a:lnTo>
                <a:lnTo>
                  <a:pt x="26789" y="232172"/>
                </a:lnTo>
                <a:lnTo>
                  <a:pt x="26789" y="258961"/>
                </a:lnTo>
                <a:lnTo>
                  <a:pt x="35719" y="285750"/>
                </a:lnTo>
                <a:lnTo>
                  <a:pt x="35719" y="312539"/>
                </a:lnTo>
                <a:lnTo>
                  <a:pt x="35719" y="321468"/>
                </a:lnTo>
                <a:lnTo>
                  <a:pt x="44648" y="339328"/>
                </a:lnTo>
                <a:lnTo>
                  <a:pt x="44648" y="357187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661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41102" y="2732484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8929" y="232172"/>
                </a:moveTo>
                <a:lnTo>
                  <a:pt x="0" y="232172"/>
                </a:lnTo>
                <a:lnTo>
                  <a:pt x="8929" y="223242"/>
                </a:lnTo>
                <a:lnTo>
                  <a:pt x="8929" y="214312"/>
                </a:lnTo>
                <a:lnTo>
                  <a:pt x="17859" y="205383"/>
                </a:lnTo>
                <a:lnTo>
                  <a:pt x="17859" y="187523"/>
                </a:lnTo>
                <a:lnTo>
                  <a:pt x="26789" y="178594"/>
                </a:lnTo>
                <a:lnTo>
                  <a:pt x="44648" y="160734"/>
                </a:lnTo>
                <a:lnTo>
                  <a:pt x="53578" y="142875"/>
                </a:lnTo>
                <a:lnTo>
                  <a:pt x="71437" y="125016"/>
                </a:lnTo>
                <a:lnTo>
                  <a:pt x="89297" y="107156"/>
                </a:lnTo>
                <a:lnTo>
                  <a:pt x="107156" y="89297"/>
                </a:lnTo>
                <a:lnTo>
                  <a:pt x="133945" y="71437"/>
                </a:lnTo>
                <a:lnTo>
                  <a:pt x="151804" y="53579"/>
                </a:lnTo>
                <a:lnTo>
                  <a:pt x="178593" y="35719"/>
                </a:lnTo>
                <a:lnTo>
                  <a:pt x="196453" y="26789"/>
                </a:lnTo>
                <a:lnTo>
                  <a:pt x="205382" y="1786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03609" y="2893218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44649"/>
                </a:lnTo>
                <a:lnTo>
                  <a:pt x="26790" y="62508"/>
                </a:lnTo>
                <a:lnTo>
                  <a:pt x="35719" y="80368"/>
                </a:lnTo>
                <a:lnTo>
                  <a:pt x="44649" y="98227"/>
                </a:lnTo>
                <a:lnTo>
                  <a:pt x="62508" y="107157"/>
                </a:lnTo>
                <a:lnTo>
                  <a:pt x="80368" y="125016"/>
                </a:lnTo>
                <a:lnTo>
                  <a:pt x="89297" y="133946"/>
                </a:lnTo>
                <a:lnTo>
                  <a:pt x="98227" y="151805"/>
                </a:lnTo>
                <a:lnTo>
                  <a:pt x="107157" y="16073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25016" y="169664"/>
                </a:lnTo>
                <a:lnTo>
                  <a:pt x="125016" y="169664"/>
                </a:lnTo>
                <a:lnTo>
                  <a:pt x="125016" y="16966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428625" y="2866429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0" y="133946"/>
                </a:moveTo>
                <a:lnTo>
                  <a:pt x="0" y="133946"/>
                </a:lnTo>
                <a:lnTo>
                  <a:pt x="8930" y="13394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53578" y="107157"/>
                </a:lnTo>
                <a:lnTo>
                  <a:pt x="62508" y="98227"/>
                </a:lnTo>
                <a:lnTo>
                  <a:pt x="71438" y="80367"/>
                </a:lnTo>
                <a:lnTo>
                  <a:pt x="80367" y="71438"/>
                </a:lnTo>
                <a:lnTo>
                  <a:pt x="89297" y="62508"/>
                </a:lnTo>
                <a:lnTo>
                  <a:pt x="98227" y="53578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6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9" y="133946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16086" y="133946"/>
                </a:lnTo>
                <a:lnTo>
                  <a:pt x="133945" y="133946"/>
                </a:lnTo>
                <a:lnTo>
                  <a:pt x="142875" y="133946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89359" y="2839640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26790" y="44649"/>
                </a:lnTo>
                <a:lnTo>
                  <a:pt x="35719" y="53578"/>
                </a:lnTo>
                <a:lnTo>
                  <a:pt x="44649" y="71438"/>
                </a:lnTo>
                <a:lnTo>
                  <a:pt x="53579" y="89297"/>
                </a:lnTo>
                <a:lnTo>
                  <a:pt x="62508" y="98227"/>
                </a:lnTo>
                <a:lnTo>
                  <a:pt x="80368" y="116086"/>
                </a:lnTo>
                <a:lnTo>
                  <a:pt x="89297" y="125016"/>
                </a:lnTo>
                <a:lnTo>
                  <a:pt x="107157" y="133946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96516" y="2777133"/>
            <a:ext cx="26790" cy="366118"/>
          </a:xfrm>
          <a:custGeom>
            <a:avLst/>
            <a:gdLst/>
            <a:ahLst/>
            <a:cxnLst/>
            <a:rect l="0" t="0" r="0" b="0"/>
            <a:pathLst>
              <a:path w="26790" h="36611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16085"/>
                </a:lnTo>
                <a:lnTo>
                  <a:pt x="0" y="142874"/>
                </a:lnTo>
                <a:lnTo>
                  <a:pt x="0" y="178593"/>
                </a:lnTo>
                <a:lnTo>
                  <a:pt x="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0" y="285749"/>
                </a:lnTo>
                <a:lnTo>
                  <a:pt x="0" y="312538"/>
                </a:lnTo>
                <a:lnTo>
                  <a:pt x="0" y="330398"/>
                </a:lnTo>
                <a:lnTo>
                  <a:pt x="0" y="348257"/>
                </a:lnTo>
                <a:lnTo>
                  <a:pt x="0" y="35718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8929" y="366117"/>
                </a:lnTo>
                <a:lnTo>
                  <a:pt x="8929" y="3661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848320" y="274141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875109" y="2848570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973336" y="2598539"/>
            <a:ext cx="178595" cy="241102"/>
          </a:xfrm>
          <a:custGeom>
            <a:avLst/>
            <a:gdLst/>
            <a:ahLst/>
            <a:cxnLst/>
            <a:rect l="0" t="0" r="0" b="0"/>
            <a:pathLst>
              <a:path w="178595" h="241102">
                <a:moveTo>
                  <a:pt x="0" y="80367"/>
                </a:move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8930" y="53578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07156" y="80367"/>
                </a:lnTo>
                <a:lnTo>
                  <a:pt x="98227" y="98227"/>
                </a:lnTo>
                <a:lnTo>
                  <a:pt x="89297" y="107156"/>
                </a:lnTo>
                <a:lnTo>
                  <a:pt x="71438" y="11608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16086"/>
                </a:lnTo>
                <a:lnTo>
                  <a:pt x="62508" y="116086"/>
                </a:lnTo>
                <a:lnTo>
                  <a:pt x="71438" y="107156"/>
                </a:lnTo>
                <a:lnTo>
                  <a:pt x="80367" y="98227"/>
                </a:lnTo>
                <a:lnTo>
                  <a:pt x="98227" y="98227"/>
                </a:lnTo>
                <a:lnTo>
                  <a:pt x="107156" y="98227"/>
                </a:lnTo>
                <a:lnTo>
                  <a:pt x="125016" y="98227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60734" y="125016"/>
                </a:lnTo>
                <a:lnTo>
                  <a:pt x="169664" y="13394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78594" y="178594"/>
                </a:lnTo>
                <a:lnTo>
                  <a:pt x="169664" y="187524"/>
                </a:lnTo>
                <a:lnTo>
                  <a:pt x="160734" y="205382"/>
                </a:lnTo>
                <a:lnTo>
                  <a:pt x="142875" y="21431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98227" y="232172"/>
                </a:lnTo>
                <a:lnTo>
                  <a:pt x="80367" y="232172"/>
                </a:lnTo>
                <a:lnTo>
                  <a:pt x="62508" y="241101"/>
                </a:lnTo>
                <a:lnTo>
                  <a:pt x="44648" y="232172"/>
                </a:lnTo>
                <a:lnTo>
                  <a:pt x="35719" y="232172"/>
                </a:lnTo>
                <a:lnTo>
                  <a:pt x="26789" y="223242"/>
                </a:lnTo>
                <a:lnTo>
                  <a:pt x="17859" y="223242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196578" y="2553891"/>
            <a:ext cx="196454" cy="250031"/>
          </a:xfrm>
          <a:custGeom>
            <a:avLst/>
            <a:gdLst/>
            <a:ahLst/>
            <a:cxnLst/>
            <a:rect l="0" t="0" r="0" b="0"/>
            <a:pathLst>
              <a:path w="196454" h="250031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8930" y="232172"/>
                </a:lnTo>
                <a:lnTo>
                  <a:pt x="26789" y="241101"/>
                </a:lnTo>
                <a:lnTo>
                  <a:pt x="35719" y="250030"/>
                </a:lnTo>
                <a:lnTo>
                  <a:pt x="53578" y="250030"/>
                </a:lnTo>
                <a:lnTo>
                  <a:pt x="80367" y="250030"/>
                </a:lnTo>
                <a:lnTo>
                  <a:pt x="98227" y="250030"/>
                </a:lnTo>
                <a:lnTo>
                  <a:pt x="116086" y="241101"/>
                </a:lnTo>
                <a:lnTo>
                  <a:pt x="142875" y="223242"/>
                </a:lnTo>
                <a:lnTo>
                  <a:pt x="160735" y="214312"/>
                </a:lnTo>
                <a:lnTo>
                  <a:pt x="178594" y="196453"/>
                </a:lnTo>
                <a:lnTo>
                  <a:pt x="187524" y="178593"/>
                </a:lnTo>
                <a:lnTo>
                  <a:pt x="196453" y="169664"/>
                </a:lnTo>
                <a:lnTo>
                  <a:pt x="187524" y="151804"/>
                </a:lnTo>
                <a:lnTo>
                  <a:pt x="187524" y="142875"/>
                </a:lnTo>
                <a:lnTo>
                  <a:pt x="178594" y="142875"/>
                </a:lnTo>
                <a:lnTo>
                  <a:pt x="169664" y="133945"/>
                </a:lnTo>
                <a:lnTo>
                  <a:pt x="151805" y="133945"/>
                </a:lnTo>
                <a:lnTo>
                  <a:pt x="142875" y="133945"/>
                </a:lnTo>
                <a:lnTo>
                  <a:pt x="125016" y="142875"/>
                </a:lnTo>
                <a:lnTo>
                  <a:pt x="107156" y="151804"/>
                </a:lnTo>
                <a:lnTo>
                  <a:pt x="89297" y="160734"/>
                </a:lnTo>
                <a:lnTo>
                  <a:pt x="80367" y="169664"/>
                </a:lnTo>
                <a:lnTo>
                  <a:pt x="71438" y="178593"/>
                </a:lnTo>
                <a:lnTo>
                  <a:pt x="62508" y="196453"/>
                </a:lnTo>
                <a:lnTo>
                  <a:pt x="62508" y="205382"/>
                </a:lnTo>
                <a:lnTo>
                  <a:pt x="71438" y="214312"/>
                </a:lnTo>
                <a:lnTo>
                  <a:pt x="80367" y="214312"/>
                </a:lnTo>
                <a:lnTo>
                  <a:pt x="89297" y="214312"/>
                </a:lnTo>
                <a:lnTo>
                  <a:pt x="89297" y="214312"/>
                </a:lnTo>
                <a:lnTo>
                  <a:pt x="89297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509117" y="2616398"/>
            <a:ext cx="62509" cy="17861"/>
          </a:xfrm>
          <a:custGeom>
            <a:avLst/>
            <a:gdLst/>
            <a:ahLst/>
            <a:cxnLst/>
            <a:rect l="0" t="0" r="0" b="0"/>
            <a:pathLst>
              <a:path w="62509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553766" y="2678906"/>
            <a:ext cx="80368" cy="26790"/>
          </a:xfrm>
          <a:custGeom>
            <a:avLst/>
            <a:gdLst/>
            <a:ahLst/>
            <a:cxnLst/>
            <a:rect l="0" t="0" r="0" b="0"/>
            <a:pathLst>
              <a:path w="80368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723430" y="2553891"/>
            <a:ext cx="178594" cy="178594"/>
          </a:xfrm>
          <a:custGeom>
            <a:avLst/>
            <a:gdLst/>
            <a:ahLst/>
            <a:cxnLst/>
            <a:rect l="0" t="0" r="0" b="0"/>
            <a:pathLst>
              <a:path w="178594" h="178594">
                <a:moveTo>
                  <a:pt x="8929" y="44648"/>
                </a:moveTo>
                <a:lnTo>
                  <a:pt x="8929" y="3571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8"/>
                </a:lnTo>
                <a:lnTo>
                  <a:pt x="98226" y="53578"/>
                </a:lnTo>
                <a:lnTo>
                  <a:pt x="80367" y="53578"/>
                </a:lnTo>
                <a:lnTo>
                  <a:pt x="71437" y="62507"/>
                </a:lnTo>
                <a:lnTo>
                  <a:pt x="62508" y="62507"/>
                </a:lnTo>
                <a:lnTo>
                  <a:pt x="62508" y="71437"/>
                </a:lnTo>
                <a:lnTo>
                  <a:pt x="62508" y="71437"/>
                </a:lnTo>
                <a:lnTo>
                  <a:pt x="62508" y="62507"/>
                </a:lnTo>
                <a:lnTo>
                  <a:pt x="71437" y="62507"/>
                </a:lnTo>
                <a:lnTo>
                  <a:pt x="89297" y="62507"/>
                </a:lnTo>
                <a:lnTo>
                  <a:pt x="98226" y="62507"/>
                </a:lnTo>
                <a:lnTo>
                  <a:pt x="116086" y="62507"/>
                </a:lnTo>
                <a:lnTo>
                  <a:pt x="142875" y="7143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3" y="98226"/>
                </a:lnTo>
                <a:lnTo>
                  <a:pt x="178593" y="116086"/>
                </a:lnTo>
                <a:lnTo>
                  <a:pt x="178593" y="125015"/>
                </a:lnTo>
                <a:lnTo>
                  <a:pt x="178593" y="133945"/>
                </a:lnTo>
                <a:lnTo>
                  <a:pt x="169664" y="142875"/>
                </a:lnTo>
                <a:lnTo>
                  <a:pt x="160734" y="151804"/>
                </a:lnTo>
                <a:lnTo>
                  <a:pt x="142875" y="160734"/>
                </a:lnTo>
                <a:lnTo>
                  <a:pt x="116086" y="169664"/>
                </a:lnTo>
                <a:lnTo>
                  <a:pt x="98226" y="169664"/>
                </a:lnTo>
                <a:lnTo>
                  <a:pt x="71437" y="178593"/>
                </a:lnTo>
                <a:lnTo>
                  <a:pt x="53578" y="178593"/>
                </a:lnTo>
                <a:lnTo>
                  <a:pt x="35718" y="178593"/>
                </a:lnTo>
                <a:lnTo>
                  <a:pt x="26789" y="169664"/>
                </a:lnTo>
                <a:lnTo>
                  <a:pt x="8929" y="169664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973461" y="2464594"/>
            <a:ext cx="17860" cy="312540"/>
          </a:xfrm>
          <a:custGeom>
            <a:avLst/>
            <a:gdLst/>
            <a:ahLst/>
            <a:cxnLst/>
            <a:rect l="0" t="0" r="0" b="0"/>
            <a:pathLst>
              <a:path w="17860" h="31254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41101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94679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12539"/>
                </a:lnTo>
                <a:lnTo>
                  <a:pt x="17859" y="312539"/>
                </a:lnTo>
                <a:lnTo>
                  <a:pt x="17859" y="312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071688" y="2491383"/>
            <a:ext cx="241102" cy="214313"/>
          </a:xfrm>
          <a:custGeom>
            <a:avLst/>
            <a:gdLst/>
            <a:ahLst/>
            <a:cxnLst/>
            <a:rect l="0" t="0" r="0" b="0"/>
            <a:pathLst>
              <a:path w="241102" h="214313">
                <a:moveTo>
                  <a:pt x="71437" y="0"/>
                </a:move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8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60734"/>
                </a:lnTo>
                <a:lnTo>
                  <a:pt x="17859" y="178594"/>
                </a:lnTo>
                <a:lnTo>
                  <a:pt x="26789" y="187523"/>
                </a:lnTo>
                <a:lnTo>
                  <a:pt x="53578" y="196453"/>
                </a:lnTo>
                <a:lnTo>
                  <a:pt x="71437" y="205383"/>
                </a:lnTo>
                <a:lnTo>
                  <a:pt x="98226" y="205383"/>
                </a:lnTo>
                <a:lnTo>
                  <a:pt x="125015" y="214312"/>
                </a:lnTo>
                <a:lnTo>
                  <a:pt x="142875" y="205383"/>
                </a:lnTo>
                <a:lnTo>
                  <a:pt x="178593" y="205383"/>
                </a:lnTo>
                <a:lnTo>
                  <a:pt x="196453" y="196453"/>
                </a:lnTo>
                <a:lnTo>
                  <a:pt x="214312" y="187523"/>
                </a:lnTo>
                <a:lnTo>
                  <a:pt x="223242" y="178594"/>
                </a:lnTo>
                <a:lnTo>
                  <a:pt x="232171" y="169664"/>
                </a:lnTo>
                <a:lnTo>
                  <a:pt x="241101" y="160734"/>
                </a:lnTo>
                <a:lnTo>
                  <a:pt x="232171" y="142875"/>
                </a:lnTo>
                <a:lnTo>
                  <a:pt x="223242" y="133945"/>
                </a:lnTo>
                <a:lnTo>
                  <a:pt x="214312" y="133945"/>
                </a:lnTo>
                <a:lnTo>
                  <a:pt x="196453" y="125015"/>
                </a:lnTo>
                <a:lnTo>
                  <a:pt x="178593" y="133945"/>
                </a:lnTo>
                <a:lnTo>
                  <a:pt x="160734" y="133945"/>
                </a:lnTo>
                <a:lnTo>
                  <a:pt x="133945" y="142875"/>
                </a:lnTo>
                <a:lnTo>
                  <a:pt x="125015" y="151805"/>
                </a:lnTo>
                <a:lnTo>
                  <a:pt x="107156" y="160734"/>
                </a:lnTo>
                <a:lnTo>
                  <a:pt x="98226" y="169664"/>
                </a:lnTo>
                <a:lnTo>
                  <a:pt x="98226" y="187523"/>
                </a:lnTo>
                <a:lnTo>
                  <a:pt x="89296" y="196453"/>
                </a:lnTo>
                <a:lnTo>
                  <a:pt x="89296" y="205383"/>
                </a:lnTo>
                <a:lnTo>
                  <a:pt x="89296" y="20538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455539" y="3134320"/>
            <a:ext cx="241103" cy="258962"/>
          </a:xfrm>
          <a:custGeom>
            <a:avLst/>
            <a:gdLst/>
            <a:ahLst/>
            <a:cxnLst/>
            <a:rect l="0" t="0" r="0" b="0"/>
            <a:pathLst>
              <a:path w="241103" h="258962">
                <a:moveTo>
                  <a:pt x="196453" y="26789"/>
                </a:moveTo>
                <a:lnTo>
                  <a:pt x="196453" y="2678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8930"/>
                </a:lnTo>
                <a:lnTo>
                  <a:pt x="18752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17859"/>
                </a:lnTo>
                <a:lnTo>
                  <a:pt x="89297" y="26789"/>
                </a:lnTo>
                <a:lnTo>
                  <a:pt x="62508" y="44648"/>
                </a:lnTo>
                <a:lnTo>
                  <a:pt x="35719" y="62508"/>
                </a:lnTo>
                <a:lnTo>
                  <a:pt x="17859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60734" y="133945"/>
                </a:lnTo>
                <a:lnTo>
                  <a:pt x="178594" y="142875"/>
                </a:lnTo>
                <a:lnTo>
                  <a:pt x="196453" y="151805"/>
                </a:lnTo>
                <a:lnTo>
                  <a:pt x="214313" y="160734"/>
                </a:lnTo>
                <a:lnTo>
                  <a:pt x="223242" y="178594"/>
                </a:lnTo>
                <a:lnTo>
                  <a:pt x="232172" y="187523"/>
                </a:lnTo>
                <a:lnTo>
                  <a:pt x="241102" y="205383"/>
                </a:lnTo>
                <a:lnTo>
                  <a:pt x="241102" y="214312"/>
                </a:lnTo>
                <a:lnTo>
                  <a:pt x="241102" y="232172"/>
                </a:lnTo>
                <a:lnTo>
                  <a:pt x="232172" y="241101"/>
                </a:lnTo>
                <a:lnTo>
                  <a:pt x="223242" y="250031"/>
                </a:lnTo>
                <a:lnTo>
                  <a:pt x="214313" y="250031"/>
                </a:lnTo>
                <a:lnTo>
                  <a:pt x="196453" y="258961"/>
                </a:lnTo>
                <a:lnTo>
                  <a:pt x="187524" y="258961"/>
                </a:lnTo>
                <a:lnTo>
                  <a:pt x="169664" y="258961"/>
                </a:lnTo>
                <a:lnTo>
                  <a:pt x="151805" y="258961"/>
                </a:lnTo>
                <a:lnTo>
                  <a:pt x="125016" y="258961"/>
                </a:lnTo>
                <a:lnTo>
                  <a:pt x="107156" y="250031"/>
                </a:lnTo>
                <a:lnTo>
                  <a:pt x="89297" y="250031"/>
                </a:lnTo>
                <a:lnTo>
                  <a:pt x="80367" y="250031"/>
                </a:lnTo>
                <a:lnTo>
                  <a:pt x="71438" y="241101"/>
                </a:lnTo>
                <a:lnTo>
                  <a:pt x="71438" y="24110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285875" y="3473648"/>
            <a:ext cx="1634134" cy="53579"/>
          </a:xfrm>
          <a:custGeom>
            <a:avLst/>
            <a:gdLst/>
            <a:ahLst/>
            <a:cxnLst/>
            <a:rect l="0" t="0" r="0" b="0"/>
            <a:pathLst>
              <a:path w="1634134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51805" y="0"/>
                </a:lnTo>
                <a:lnTo>
                  <a:pt x="196453" y="0"/>
                </a:lnTo>
                <a:lnTo>
                  <a:pt x="250031" y="8930"/>
                </a:lnTo>
                <a:lnTo>
                  <a:pt x="303609" y="8930"/>
                </a:lnTo>
                <a:lnTo>
                  <a:pt x="357188" y="8930"/>
                </a:lnTo>
                <a:lnTo>
                  <a:pt x="410766" y="8930"/>
                </a:lnTo>
                <a:lnTo>
                  <a:pt x="473273" y="8930"/>
                </a:lnTo>
                <a:lnTo>
                  <a:pt x="535781" y="17859"/>
                </a:lnTo>
                <a:lnTo>
                  <a:pt x="607219" y="17859"/>
                </a:lnTo>
                <a:lnTo>
                  <a:pt x="669727" y="26789"/>
                </a:lnTo>
                <a:lnTo>
                  <a:pt x="741164" y="26789"/>
                </a:lnTo>
                <a:lnTo>
                  <a:pt x="812602" y="35719"/>
                </a:lnTo>
                <a:lnTo>
                  <a:pt x="875109" y="35719"/>
                </a:lnTo>
                <a:lnTo>
                  <a:pt x="946547" y="35719"/>
                </a:lnTo>
                <a:lnTo>
                  <a:pt x="1009055" y="35719"/>
                </a:lnTo>
                <a:lnTo>
                  <a:pt x="1071563" y="35719"/>
                </a:lnTo>
                <a:lnTo>
                  <a:pt x="1134070" y="35719"/>
                </a:lnTo>
                <a:lnTo>
                  <a:pt x="1187648" y="35719"/>
                </a:lnTo>
                <a:lnTo>
                  <a:pt x="1241227" y="44648"/>
                </a:lnTo>
                <a:lnTo>
                  <a:pt x="1294805" y="44648"/>
                </a:lnTo>
                <a:lnTo>
                  <a:pt x="1348383" y="44648"/>
                </a:lnTo>
                <a:lnTo>
                  <a:pt x="1393031" y="53578"/>
                </a:lnTo>
                <a:lnTo>
                  <a:pt x="1446609" y="53578"/>
                </a:lnTo>
                <a:lnTo>
                  <a:pt x="1491258" y="53578"/>
                </a:lnTo>
                <a:lnTo>
                  <a:pt x="1535906" y="53578"/>
                </a:lnTo>
                <a:lnTo>
                  <a:pt x="1571625" y="53578"/>
                </a:lnTo>
                <a:lnTo>
                  <a:pt x="1607344" y="53578"/>
                </a:lnTo>
                <a:lnTo>
                  <a:pt x="1625203" y="53578"/>
                </a:lnTo>
                <a:lnTo>
                  <a:pt x="1634133" y="53578"/>
                </a:lnTo>
                <a:lnTo>
                  <a:pt x="1634133" y="5357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19883" y="3036093"/>
            <a:ext cx="53579" cy="2027041"/>
          </a:xfrm>
          <a:custGeom>
            <a:avLst/>
            <a:gdLst/>
            <a:ahLst/>
            <a:cxnLst/>
            <a:rect l="0" t="0" r="0" b="0"/>
            <a:pathLst>
              <a:path w="53579" h="2027041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205383"/>
                </a:lnTo>
                <a:lnTo>
                  <a:pt x="0" y="250032"/>
                </a:lnTo>
                <a:lnTo>
                  <a:pt x="0" y="294680"/>
                </a:lnTo>
                <a:lnTo>
                  <a:pt x="0" y="339328"/>
                </a:lnTo>
                <a:lnTo>
                  <a:pt x="8930" y="392907"/>
                </a:lnTo>
                <a:lnTo>
                  <a:pt x="8930" y="437555"/>
                </a:lnTo>
                <a:lnTo>
                  <a:pt x="8930" y="491133"/>
                </a:lnTo>
                <a:lnTo>
                  <a:pt x="8930" y="544711"/>
                </a:lnTo>
                <a:lnTo>
                  <a:pt x="17859" y="598289"/>
                </a:lnTo>
                <a:lnTo>
                  <a:pt x="17859" y="660797"/>
                </a:lnTo>
                <a:lnTo>
                  <a:pt x="17859" y="714375"/>
                </a:lnTo>
                <a:lnTo>
                  <a:pt x="17859" y="776883"/>
                </a:lnTo>
                <a:lnTo>
                  <a:pt x="17859" y="848321"/>
                </a:lnTo>
                <a:lnTo>
                  <a:pt x="26789" y="910828"/>
                </a:lnTo>
                <a:lnTo>
                  <a:pt x="26789" y="973336"/>
                </a:lnTo>
                <a:lnTo>
                  <a:pt x="26789" y="1035844"/>
                </a:lnTo>
                <a:lnTo>
                  <a:pt x="26789" y="1107282"/>
                </a:lnTo>
                <a:lnTo>
                  <a:pt x="26789" y="1169789"/>
                </a:lnTo>
                <a:lnTo>
                  <a:pt x="35719" y="1241227"/>
                </a:lnTo>
                <a:lnTo>
                  <a:pt x="35719" y="1303735"/>
                </a:lnTo>
                <a:lnTo>
                  <a:pt x="44648" y="1366243"/>
                </a:lnTo>
                <a:lnTo>
                  <a:pt x="44648" y="1428750"/>
                </a:lnTo>
                <a:lnTo>
                  <a:pt x="44648" y="1491258"/>
                </a:lnTo>
                <a:lnTo>
                  <a:pt x="53578" y="1553766"/>
                </a:lnTo>
                <a:lnTo>
                  <a:pt x="53578" y="1616274"/>
                </a:lnTo>
                <a:lnTo>
                  <a:pt x="53578" y="1669852"/>
                </a:lnTo>
                <a:lnTo>
                  <a:pt x="53578" y="1723430"/>
                </a:lnTo>
                <a:lnTo>
                  <a:pt x="44648" y="1768078"/>
                </a:lnTo>
                <a:lnTo>
                  <a:pt x="44648" y="1812727"/>
                </a:lnTo>
                <a:lnTo>
                  <a:pt x="44648" y="1857376"/>
                </a:lnTo>
                <a:lnTo>
                  <a:pt x="35719" y="1893095"/>
                </a:lnTo>
                <a:lnTo>
                  <a:pt x="35719" y="1928813"/>
                </a:lnTo>
                <a:lnTo>
                  <a:pt x="26789" y="1955602"/>
                </a:lnTo>
                <a:lnTo>
                  <a:pt x="26789" y="1982391"/>
                </a:lnTo>
                <a:lnTo>
                  <a:pt x="17859" y="2000251"/>
                </a:lnTo>
                <a:lnTo>
                  <a:pt x="17859" y="2018110"/>
                </a:lnTo>
                <a:lnTo>
                  <a:pt x="8930" y="2027040"/>
                </a:lnTo>
                <a:lnTo>
                  <a:pt x="8930" y="2027040"/>
                </a:lnTo>
                <a:lnTo>
                  <a:pt x="8930" y="202704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089547" y="3098601"/>
            <a:ext cx="267892" cy="267892"/>
          </a:xfrm>
          <a:custGeom>
            <a:avLst/>
            <a:gdLst/>
            <a:ahLst/>
            <a:cxnLst/>
            <a:rect l="0" t="0" r="0" b="0"/>
            <a:pathLst>
              <a:path w="267892" h="267892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35719" y="71438"/>
                </a:lnTo>
                <a:lnTo>
                  <a:pt x="35719" y="89297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8930" y="223242"/>
                </a:lnTo>
                <a:lnTo>
                  <a:pt x="8930" y="232172"/>
                </a:lnTo>
                <a:lnTo>
                  <a:pt x="26789" y="241102"/>
                </a:lnTo>
                <a:lnTo>
                  <a:pt x="44648" y="241102"/>
                </a:lnTo>
                <a:lnTo>
                  <a:pt x="62508" y="250031"/>
                </a:lnTo>
                <a:lnTo>
                  <a:pt x="89297" y="250031"/>
                </a:lnTo>
                <a:lnTo>
                  <a:pt x="116086" y="250031"/>
                </a:lnTo>
                <a:lnTo>
                  <a:pt x="142875" y="250031"/>
                </a:lnTo>
                <a:lnTo>
                  <a:pt x="178594" y="258961"/>
                </a:lnTo>
                <a:lnTo>
                  <a:pt x="205383" y="258961"/>
                </a:lnTo>
                <a:lnTo>
                  <a:pt x="223242" y="258961"/>
                </a:lnTo>
                <a:lnTo>
                  <a:pt x="241101" y="267891"/>
                </a:lnTo>
                <a:lnTo>
                  <a:pt x="258961" y="267891"/>
                </a:lnTo>
                <a:lnTo>
                  <a:pt x="258961" y="267891"/>
                </a:lnTo>
                <a:lnTo>
                  <a:pt x="267891" y="267891"/>
                </a:lnTo>
                <a:lnTo>
                  <a:pt x="267891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509242" y="1589484"/>
            <a:ext cx="607220" cy="553642"/>
          </a:xfrm>
          <a:custGeom>
            <a:avLst/>
            <a:gdLst/>
            <a:ahLst/>
            <a:cxnLst/>
            <a:rect l="0" t="0" r="0" b="0"/>
            <a:pathLst>
              <a:path w="607220" h="553642">
                <a:moveTo>
                  <a:pt x="553641" y="80367"/>
                </a:moveTo>
                <a:lnTo>
                  <a:pt x="553641" y="80367"/>
                </a:lnTo>
                <a:lnTo>
                  <a:pt x="553641" y="71438"/>
                </a:lnTo>
                <a:lnTo>
                  <a:pt x="553641" y="71438"/>
                </a:lnTo>
                <a:lnTo>
                  <a:pt x="544711" y="62508"/>
                </a:lnTo>
                <a:lnTo>
                  <a:pt x="535781" y="53578"/>
                </a:lnTo>
                <a:lnTo>
                  <a:pt x="526852" y="44649"/>
                </a:lnTo>
                <a:lnTo>
                  <a:pt x="517922" y="35719"/>
                </a:lnTo>
                <a:lnTo>
                  <a:pt x="508992" y="26789"/>
                </a:lnTo>
                <a:lnTo>
                  <a:pt x="491133" y="17860"/>
                </a:lnTo>
                <a:lnTo>
                  <a:pt x="473274" y="17860"/>
                </a:lnTo>
                <a:lnTo>
                  <a:pt x="455414" y="8930"/>
                </a:lnTo>
                <a:lnTo>
                  <a:pt x="428625" y="0"/>
                </a:lnTo>
                <a:lnTo>
                  <a:pt x="401836" y="0"/>
                </a:lnTo>
                <a:lnTo>
                  <a:pt x="375047" y="0"/>
                </a:lnTo>
                <a:lnTo>
                  <a:pt x="348258" y="0"/>
                </a:lnTo>
                <a:lnTo>
                  <a:pt x="321469" y="0"/>
                </a:lnTo>
                <a:lnTo>
                  <a:pt x="294680" y="8930"/>
                </a:lnTo>
                <a:lnTo>
                  <a:pt x="267891" y="8930"/>
                </a:lnTo>
                <a:lnTo>
                  <a:pt x="241102" y="17860"/>
                </a:lnTo>
                <a:lnTo>
                  <a:pt x="214313" y="26789"/>
                </a:lnTo>
                <a:lnTo>
                  <a:pt x="196453" y="44649"/>
                </a:lnTo>
                <a:lnTo>
                  <a:pt x="169664" y="53578"/>
                </a:lnTo>
                <a:lnTo>
                  <a:pt x="142875" y="71438"/>
                </a:lnTo>
                <a:lnTo>
                  <a:pt x="125016" y="89297"/>
                </a:lnTo>
                <a:lnTo>
                  <a:pt x="107156" y="107156"/>
                </a:lnTo>
                <a:lnTo>
                  <a:pt x="89297" y="125016"/>
                </a:lnTo>
                <a:lnTo>
                  <a:pt x="71438" y="151805"/>
                </a:lnTo>
                <a:lnTo>
                  <a:pt x="53578" y="169664"/>
                </a:lnTo>
                <a:lnTo>
                  <a:pt x="35719" y="196453"/>
                </a:lnTo>
                <a:lnTo>
                  <a:pt x="26789" y="223242"/>
                </a:lnTo>
                <a:lnTo>
                  <a:pt x="17860" y="250031"/>
                </a:lnTo>
                <a:lnTo>
                  <a:pt x="8930" y="276820"/>
                </a:lnTo>
                <a:lnTo>
                  <a:pt x="8930" y="303610"/>
                </a:lnTo>
                <a:lnTo>
                  <a:pt x="0" y="330399"/>
                </a:lnTo>
                <a:lnTo>
                  <a:pt x="8930" y="348258"/>
                </a:lnTo>
                <a:lnTo>
                  <a:pt x="8930" y="375047"/>
                </a:lnTo>
                <a:lnTo>
                  <a:pt x="17860" y="392906"/>
                </a:lnTo>
                <a:lnTo>
                  <a:pt x="26789" y="410766"/>
                </a:lnTo>
                <a:lnTo>
                  <a:pt x="35719" y="437555"/>
                </a:lnTo>
                <a:lnTo>
                  <a:pt x="53578" y="455414"/>
                </a:lnTo>
                <a:lnTo>
                  <a:pt x="62508" y="473274"/>
                </a:lnTo>
                <a:lnTo>
                  <a:pt x="80367" y="491133"/>
                </a:lnTo>
                <a:lnTo>
                  <a:pt x="98227" y="500063"/>
                </a:lnTo>
                <a:lnTo>
                  <a:pt x="116086" y="517922"/>
                </a:lnTo>
                <a:lnTo>
                  <a:pt x="142875" y="526852"/>
                </a:lnTo>
                <a:lnTo>
                  <a:pt x="160735" y="535781"/>
                </a:lnTo>
                <a:lnTo>
                  <a:pt x="187524" y="544711"/>
                </a:lnTo>
                <a:lnTo>
                  <a:pt x="205383" y="553641"/>
                </a:lnTo>
                <a:lnTo>
                  <a:pt x="232172" y="553641"/>
                </a:lnTo>
                <a:lnTo>
                  <a:pt x="258961" y="553641"/>
                </a:lnTo>
                <a:lnTo>
                  <a:pt x="276821" y="544711"/>
                </a:lnTo>
                <a:lnTo>
                  <a:pt x="303610" y="535781"/>
                </a:lnTo>
                <a:lnTo>
                  <a:pt x="330399" y="526852"/>
                </a:lnTo>
                <a:lnTo>
                  <a:pt x="357188" y="526852"/>
                </a:lnTo>
                <a:lnTo>
                  <a:pt x="375047" y="508992"/>
                </a:lnTo>
                <a:lnTo>
                  <a:pt x="401836" y="500063"/>
                </a:lnTo>
                <a:lnTo>
                  <a:pt x="419696" y="491133"/>
                </a:lnTo>
                <a:lnTo>
                  <a:pt x="446485" y="473274"/>
                </a:lnTo>
                <a:lnTo>
                  <a:pt x="464344" y="464344"/>
                </a:lnTo>
                <a:lnTo>
                  <a:pt x="482203" y="446485"/>
                </a:lnTo>
                <a:lnTo>
                  <a:pt x="500063" y="437555"/>
                </a:lnTo>
                <a:lnTo>
                  <a:pt x="517922" y="428625"/>
                </a:lnTo>
                <a:lnTo>
                  <a:pt x="526852" y="410766"/>
                </a:lnTo>
                <a:lnTo>
                  <a:pt x="544711" y="392906"/>
                </a:lnTo>
                <a:lnTo>
                  <a:pt x="553641" y="375047"/>
                </a:lnTo>
                <a:lnTo>
                  <a:pt x="562571" y="357188"/>
                </a:lnTo>
                <a:lnTo>
                  <a:pt x="571500" y="339328"/>
                </a:lnTo>
                <a:lnTo>
                  <a:pt x="580430" y="321469"/>
                </a:lnTo>
                <a:lnTo>
                  <a:pt x="589360" y="312539"/>
                </a:lnTo>
                <a:lnTo>
                  <a:pt x="589360" y="285750"/>
                </a:lnTo>
                <a:lnTo>
                  <a:pt x="598289" y="276820"/>
                </a:lnTo>
                <a:lnTo>
                  <a:pt x="598289" y="258961"/>
                </a:lnTo>
                <a:lnTo>
                  <a:pt x="598289" y="241102"/>
                </a:lnTo>
                <a:lnTo>
                  <a:pt x="607219" y="223242"/>
                </a:lnTo>
                <a:lnTo>
                  <a:pt x="598289" y="205383"/>
                </a:lnTo>
                <a:lnTo>
                  <a:pt x="598289" y="178594"/>
                </a:lnTo>
                <a:lnTo>
                  <a:pt x="589360" y="160735"/>
                </a:lnTo>
                <a:lnTo>
                  <a:pt x="580430" y="142875"/>
                </a:lnTo>
                <a:lnTo>
                  <a:pt x="571500" y="125016"/>
                </a:lnTo>
                <a:lnTo>
                  <a:pt x="562571" y="107156"/>
                </a:lnTo>
                <a:lnTo>
                  <a:pt x="553641" y="89297"/>
                </a:lnTo>
                <a:lnTo>
                  <a:pt x="535781" y="71438"/>
                </a:lnTo>
                <a:lnTo>
                  <a:pt x="517922" y="53578"/>
                </a:lnTo>
                <a:lnTo>
                  <a:pt x="500063" y="44649"/>
                </a:lnTo>
                <a:lnTo>
                  <a:pt x="473274" y="26789"/>
                </a:lnTo>
                <a:lnTo>
                  <a:pt x="455414" y="17860"/>
                </a:lnTo>
                <a:lnTo>
                  <a:pt x="428625" y="893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446609" y="2027039"/>
            <a:ext cx="678658" cy="500064"/>
          </a:xfrm>
          <a:custGeom>
            <a:avLst/>
            <a:gdLst/>
            <a:ahLst/>
            <a:cxnLst/>
            <a:rect l="0" t="0" r="0" b="0"/>
            <a:pathLst>
              <a:path w="678658" h="500064">
                <a:moveTo>
                  <a:pt x="571500" y="71437"/>
                </a:moveTo>
                <a:lnTo>
                  <a:pt x="571500" y="71437"/>
                </a:lnTo>
                <a:lnTo>
                  <a:pt x="571500" y="71437"/>
                </a:lnTo>
                <a:lnTo>
                  <a:pt x="571500" y="62508"/>
                </a:lnTo>
                <a:lnTo>
                  <a:pt x="571500" y="62508"/>
                </a:lnTo>
                <a:lnTo>
                  <a:pt x="571500" y="62508"/>
                </a:lnTo>
                <a:lnTo>
                  <a:pt x="571500" y="53578"/>
                </a:lnTo>
                <a:lnTo>
                  <a:pt x="571500" y="53578"/>
                </a:lnTo>
                <a:lnTo>
                  <a:pt x="562571" y="44648"/>
                </a:lnTo>
                <a:lnTo>
                  <a:pt x="553641" y="35719"/>
                </a:lnTo>
                <a:lnTo>
                  <a:pt x="544711" y="35719"/>
                </a:lnTo>
                <a:lnTo>
                  <a:pt x="535782" y="26789"/>
                </a:lnTo>
                <a:lnTo>
                  <a:pt x="517922" y="17859"/>
                </a:lnTo>
                <a:lnTo>
                  <a:pt x="500063" y="8930"/>
                </a:lnTo>
                <a:lnTo>
                  <a:pt x="482204" y="8930"/>
                </a:lnTo>
                <a:lnTo>
                  <a:pt x="455414" y="8930"/>
                </a:lnTo>
                <a:lnTo>
                  <a:pt x="437555" y="0"/>
                </a:lnTo>
                <a:lnTo>
                  <a:pt x="419696" y="0"/>
                </a:lnTo>
                <a:lnTo>
                  <a:pt x="392907" y="0"/>
                </a:lnTo>
                <a:lnTo>
                  <a:pt x="366118" y="8930"/>
                </a:lnTo>
                <a:lnTo>
                  <a:pt x="330399" y="8930"/>
                </a:lnTo>
                <a:lnTo>
                  <a:pt x="303610" y="17859"/>
                </a:lnTo>
                <a:lnTo>
                  <a:pt x="276821" y="26789"/>
                </a:lnTo>
                <a:lnTo>
                  <a:pt x="241102" y="44648"/>
                </a:lnTo>
                <a:lnTo>
                  <a:pt x="214313" y="53578"/>
                </a:lnTo>
                <a:lnTo>
                  <a:pt x="187524" y="71437"/>
                </a:lnTo>
                <a:lnTo>
                  <a:pt x="151805" y="89297"/>
                </a:lnTo>
                <a:lnTo>
                  <a:pt x="125016" y="107156"/>
                </a:lnTo>
                <a:lnTo>
                  <a:pt x="98227" y="125015"/>
                </a:lnTo>
                <a:lnTo>
                  <a:pt x="80368" y="151805"/>
                </a:lnTo>
                <a:lnTo>
                  <a:pt x="53579" y="169664"/>
                </a:lnTo>
                <a:lnTo>
                  <a:pt x="35719" y="196453"/>
                </a:lnTo>
                <a:lnTo>
                  <a:pt x="26789" y="223242"/>
                </a:lnTo>
                <a:lnTo>
                  <a:pt x="17860" y="250031"/>
                </a:lnTo>
                <a:lnTo>
                  <a:pt x="8930" y="276820"/>
                </a:lnTo>
                <a:lnTo>
                  <a:pt x="0" y="294680"/>
                </a:lnTo>
                <a:lnTo>
                  <a:pt x="0" y="321469"/>
                </a:lnTo>
                <a:lnTo>
                  <a:pt x="8930" y="348258"/>
                </a:lnTo>
                <a:lnTo>
                  <a:pt x="17860" y="366117"/>
                </a:lnTo>
                <a:lnTo>
                  <a:pt x="26789" y="383976"/>
                </a:lnTo>
                <a:lnTo>
                  <a:pt x="44649" y="410765"/>
                </a:lnTo>
                <a:lnTo>
                  <a:pt x="62508" y="428625"/>
                </a:lnTo>
                <a:lnTo>
                  <a:pt x="89297" y="437555"/>
                </a:lnTo>
                <a:lnTo>
                  <a:pt x="116086" y="455414"/>
                </a:lnTo>
                <a:lnTo>
                  <a:pt x="151805" y="464344"/>
                </a:lnTo>
                <a:lnTo>
                  <a:pt x="178594" y="473274"/>
                </a:lnTo>
                <a:lnTo>
                  <a:pt x="214313" y="482203"/>
                </a:lnTo>
                <a:lnTo>
                  <a:pt x="250032" y="491133"/>
                </a:lnTo>
                <a:lnTo>
                  <a:pt x="285750" y="491133"/>
                </a:lnTo>
                <a:lnTo>
                  <a:pt x="321469" y="500063"/>
                </a:lnTo>
                <a:lnTo>
                  <a:pt x="366118" y="500063"/>
                </a:lnTo>
                <a:lnTo>
                  <a:pt x="401836" y="500063"/>
                </a:lnTo>
                <a:lnTo>
                  <a:pt x="437555" y="491133"/>
                </a:lnTo>
                <a:lnTo>
                  <a:pt x="473274" y="482203"/>
                </a:lnTo>
                <a:lnTo>
                  <a:pt x="508993" y="473274"/>
                </a:lnTo>
                <a:lnTo>
                  <a:pt x="544711" y="464344"/>
                </a:lnTo>
                <a:lnTo>
                  <a:pt x="571500" y="446484"/>
                </a:lnTo>
                <a:lnTo>
                  <a:pt x="598289" y="428625"/>
                </a:lnTo>
                <a:lnTo>
                  <a:pt x="616149" y="410765"/>
                </a:lnTo>
                <a:lnTo>
                  <a:pt x="634008" y="392906"/>
                </a:lnTo>
                <a:lnTo>
                  <a:pt x="651868" y="383976"/>
                </a:lnTo>
                <a:lnTo>
                  <a:pt x="669727" y="357187"/>
                </a:lnTo>
                <a:lnTo>
                  <a:pt x="678657" y="339328"/>
                </a:lnTo>
                <a:lnTo>
                  <a:pt x="678657" y="321469"/>
                </a:lnTo>
                <a:lnTo>
                  <a:pt x="678657" y="294680"/>
                </a:lnTo>
                <a:lnTo>
                  <a:pt x="678657" y="276820"/>
                </a:lnTo>
                <a:lnTo>
                  <a:pt x="678657" y="250031"/>
                </a:lnTo>
                <a:lnTo>
                  <a:pt x="669727" y="223242"/>
                </a:lnTo>
                <a:lnTo>
                  <a:pt x="660797" y="205383"/>
                </a:lnTo>
                <a:lnTo>
                  <a:pt x="642938" y="178594"/>
                </a:lnTo>
                <a:lnTo>
                  <a:pt x="625079" y="160734"/>
                </a:lnTo>
                <a:lnTo>
                  <a:pt x="607219" y="142875"/>
                </a:lnTo>
                <a:lnTo>
                  <a:pt x="589360" y="125015"/>
                </a:lnTo>
                <a:lnTo>
                  <a:pt x="562571" y="107156"/>
                </a:lnTo>
                <a:lnTo>
                  <a:pt x="535782" y="89297"/>
                </a:lnTo>
                <a:lnTo>
                  <a:pt x="500063" y="71437"/>
                </a:lnTo>
                <a:lnTo>
                  <a:pt x="464344" y="62508"/>
                </a:lnTo>
                <a:lnTo>
                  <a:pt x="437555" y="44648"/>
                </a:lnTo>
                <a:lnTo>
                  <a:pt x="401836" y="35719"/>
                </a:lnTo>
                <a:lnTo>
                  <a:pt x="392907" y="35719"/>
                </a:lnTo>
                <a:lnTo>
                  <a:pt x="392907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518047" y="3536156"/>
            <a:ext cx="205384" cy="214313"/>
          </a:xfrm>
          <a:custGeom>
            <a:avLst/>
            <a:gdLst/>
            <a:ahLst/>
            <a:cxnLst/>
            <a:rect l="0" t="0" r="0" b="0"/>
            <a:pathLst>
              <a:path w="205384" h="214313">
                <a:moveTo>
                  <a:pt x="17859" y="44648"/>
                </a:move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17859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3" y="53578"/>
                </a:lnTo>
                <a:lnTo>
                  <a:pt x="187523" y="71437"/>
                </a:lnTo>
                <a:lnTo>
                  <a:pt x="187523" y="89297"/>
                </a:lnTo>
                <a:lnTo>
                  <a:pt x="187523" y="107156"/>
                </a:lnTo>
                <a:lnTo>
                  <a:pt x="169664" y="133945"/>
                </a:lnTo>
                <a:lnTo>
                  <a:pt x="151805" y="160734"/>
                </a:lnTo>
                <a:lnTo>
                  <a:pt x="133945" y="169664"/>
                </a:lnTo>
                <a:lnTo>
                  <a:pt x="116086" y="187523"/>
                </a:lnTo>
                <a:lnTo>
                  <a:pt x="98226" y="196453"/>
                </a:lnTo>
                <a:lnTo>
                  <a:pt x="71437" y="196453"/>
                </a:lnTo>
                <a:lnTo>
                  <a:pt x="53578" y="205383"/>
                </a:lnTo>
                <a:lnTo>
                  <a:pt x="35719" y="205383"/>
                </a:lnTo>
                <a:lnTo>
                  <a:pt x="17859" y="205383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87523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60734"/>
                </a:lnTo>
                <a:lnTo>
                  <a:pt x="26789" y="15180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6" y="151805"/>
                </a:lnTo>
                <a:lnTo>
                  <a:pt x="125016" y="160734"/>
                </a:lnTo>
                <a:lnTo>
                  <a:pt x="142875" y="160734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87523" y="187523"/>
                </a:lnTo>
                <a:lnTo>
                  <a:pt x="196453" y="196453"/>
                </a:lnTo>
                <a:lnTo>
                  <a:pt x="196453" y="205383"/>
                </a:lnTo>
                <a:lnTo>
                  <a:pt x="205383" y="205383"/>
                </a:lnTo>
                <a:lnTo>
                  <a:pt x="205383" y="214312"/>
                </a:lnTo>
                <a:lnTo>
                  <a:pt x="205383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553766" y="3839765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26789" y="4464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17860"/>
                </a:lnTo>
                <a:lnTo>
                  <a:pt x="151804" y="26789"/>
                </a:lnTo>
                <a:lnTo>
                  <a:pt x="160734" y="44649"/>
                </a:lnTo>
                <a:lnTo>
                  <a:pt x="151804" y="53578"/>
                </a:lnTo>
                <a:lnTo>
                  <a:pt x="142875" y="71438"/>
                </a:lnTo>
                <a:lnTo>
                  <a:pt x="133945" y="80367"/>
                </a:lnTo>
                <a:lnTo>
                  <a:pt x="116086" y="89297"/>
                </a:lnTo>
                <a:lnTo>
                  <a:pt x="98226" y="98227"/>
                </a:lnTo>
                <a:lnTo>
                  <a:pt x="89297" y="107156"/>
                </a:lnTo>
                <a:lnTo>
                  <a:pt x="71437" y="107156"/>
                </a:lnTo>
                <a:lnTo>
                  <a:pt x="62507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7" y="107156"/>
                </a:lnTo>
                <a:lnTo>
                  <a:pt x="71437" y="98227"/>
                </a:lnTo>
                <a:lnTo>
                  <a:pt x="80367" y="98227"/>
                </a:lnTo>
                <a:lnTo>
                  <a:pt x="98226" y="98227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51804" y="133946"/>
                </a:lnTo>
                <a:lnTo>
                  <a:pt x="160734" y="151805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0734" y="196453"/>
                </a:lnTo>
                <a:lnTo>
                  <a:pt x="160734" y="205383"/>
                </a:lnTo>
                <a:lnTo>
                  <a:pt x="151804" y="214313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98226" y="223242"/>
                </a:lnTo>
                <a:lnTo>
                  <a:pt x="80367" y="214313"/>
                </a:lnTo>
                <a:lnTo>
                  <a:pt x="62507" y="214313"/>
                </a:lnTo>
                <a:lnTo>
                  <a:pt x="44648" y="205383"/>
                </a:lnTo>
                <a:lnTo>
                  <a:pt x="26789" y="196453"/>
                </a:lnTo>
                <a:lnTo>
                  <a:pt x="8929" y="196453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62695" y="4179093"/>
            <a:ext cx="133947" cy="107158"/>
          </a:xfrm>
          <a:custGeom>
            <a:avLst/>
            <a:gdLst/>
            <a:ahLst/>
            <a:cxnLst/>
            <a:rect l="0" t="0" r="0" b="0"/>
            <a:pathLst>
              <a:path w="133947" h="10715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107157"/>
                </a:lnTo>
                <a:lnTo>
                  <a:pt x="35719" y="107157"/>
                </a:lnTo>
                <a:lnTo>
                  <a:pt x="53578" y="98227"/>
                </a:lnTo>
                <a:lnTo>
                  <a:pt x="71438" y="98227"/>
                </a:lnTo>
                <a:lnTo>
                  <a:pt x="89297" y="89297"/>
                </a:lnTo>
                <a:lnTo>
                  <a:pt x="107157" y="80368"/>
                </a:lnTo>
                <a:lnTo>
                  <a:pt x="116086" y="71438"/>
                </a:lnTo>
                <a:lnTo>
                  <a:pt x="125016" y="62508"/>
                </a:lnTo>
                <a:lnTo>
                  <a:pt x="133946" y="53578"/>
                </a:lnTo>
                <a:lnTo>
                  <a:pt x="133946" y="5357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669852" y="4143375"/>
            <a:ext cx="35719" cy="250032"/>
          </a:xfrm>
          <a:custGeom>
            <a:avLst/>
            <a:gdLst/>
            <a:ahLst/>
            <a:cxnLst/>
            <a:rect l="0" t="0" r="0" b="0"/>
            <a:pathLst>
              <a:path w="35719" h="250032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0734"/>
                </a:lnTo>
                <a:lnTo>
                  <a:pt x="8929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544836" y="4473773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196453" y="26789"/>
                </a:moveTo>
                <a:lnTo>
                  <a:pt x="196453" y="26789"/>
                </a:lnTo>
                <a:lnTo>
                  <a:pt x="196453" y="26789"/>
                </a:lnTo>
                <a:lnTo>
                  <a:pt x="187523" y="17859"/>
                </a:lnTo>
                <a:lnTo>
                  <a:pt x="187523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0"/>
                </a:lnTo>
                <a:lnTo>
                  <a:pt x="98227" y="8930"/>
                </a:lnTo>
                <a:lnTo>
                  <a:pt x="71437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17859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71438"/>
                </a:lnTo>
                <a:lnTo>
                  <a:pt x="53578" y="71438"/>
                </a:lnTo>
                <a:lnTo>
                  <a:pt x="71437" y="80367"/>
                </a:lnTo>
                <a:lnTo>
                  <a:pt x="89297" y="89297"/>
                </a:lnTo>
                <a:lnTo>
                  <a:pt x="107156" y="98227"/>
                </a:lnTo>
                <a:lnTo>
                  <a:pt x="125016" y="107156"/>
                </a:lnTo>
                <a:lnTo>
                  <a:pt x="142875" y="125016"/>
                </a:lnTo>
                <a:lnTo>
                  <a:pt x="151805" y="133945"/>
                </a:lnTo>
                <a:lnTo>
                  <a:pt x="160734" y="151805"/>
                </a:lnTo>
                <a:lnTo>
                  <a:pt x="160734" y="16966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51805" y="205383"/>
                </a:lnTo>
                <a:lnTo>
                  <a:pt x="142875" y="214313"/>
                </a:lnTo>
                <a:lnTo>
                  <a:pt x="133945" y="214313"/>
                </a:lnTo>
                <a:lnTo>
                  <a:pt x="116086" y="214313"/>
                </a:lnTo>
                <a:lnTo>
                  <a:pt x="107156" y="214313"/>
                </a:lnTo>
                <a:lnTo>
                  <a:pt x="89297" y="214313"/>
                </a:lnTo>
                <a:lnTo>
                  <a:pt x="71437" y="205383"/>
                </a:lnTo>
                <a:lnTo>
                  <a:pt x="53578" y="196453"/>
                </a:lnTo>
                <a:lnTo>
                  <a:pt x="35719" y="187523"/>
                </a:lnTo>
                <a:lnTo>
                  <a:pt x="17859" y="17859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571625" y="4795242"/>
            <a:ext cx="223243" cy="250032"/>
          </a:xfrm>
          <a:custGeom>
            <a:avLst/>
            <a:gdLst/>
            <a:ahLst/>
            <a:cxnLst/>
            <a:rect l="0" t="0" r="0" b="0"/>
            <a:pathLst>
              <a:path w="223243" h="250032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35719"/>
                </a:lnTo>
                <a:lnTo>
                  <a:pt x="35719" y="6250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33946"/>
                </a:lnTo>
                <a:lnTo>
                  <a:pt x="8930" y="151805"/>
                </a:lnTo>
                <a:lnTo>
                  <a:pt x="17859" y="169664"/>
                </a:lnTo>
                <a:lnTo>
                  <a:pt x="26789" y="187524"/>
                </a:lnTo>
                <a:lnTo>
                  <a:pt x="44648" y="205383"/>
                </a:lnTo>
                <a:lnTo>
                  <a:pt x="62508" y="223242"/>
                </a:lnTo>
                <a:lnTo>
                  <a:pt x="89297" y="232172"/>
                </a:lnTo>
                <a:lnTo>
                  <a:pt x="116086" y="241102"/>
                </a:lnTo>
                <a:lnTo>
                  <a:pt x="133945" y="250031"/>
                </a:lnTo>
                <a:lnTo>
                  <a:pt x="160734" y="250031"/>
                </a:lnTo>
                <a:lnTo>
                  <a:pt x="178594" y="250031"/>
                </a:lnTo>
                <a:lnTo>
                  <a:pt x="196453" y="250031"/>
                </a:lnTo>
                <a:lnTo>
                  <a:pt x="205383" y="241102"/>
                </a:lnTo>
                <a:lnTo>
                  <a:pt x="214313" y="232172"/>
                </a:lnTo>
                <a:lnTo>
                  <a:pt x="223242" y="223242"/>
                </a:lnTo>
                <a:lnTo>
                  <a:pt x="223242" y="205383"/>
                </a:lnTo>
                <a:lnTo>
                  <a:pt x="223242" y="187524"/>
                </a:lnTo>
                <a:lnTo>
                  <a:pt x="223242" y="169664"/>
                </a:lnTo>
                <a:lnTo>
                  <a:pt x="214313" y="160735"/>
                </a:lnTo>
                <a:lnTo>
                  <a:pt x="196453" y="151805"/>
                </a:lnTo>
                <a:lnTo>
                  <a:pt x="187523" y="142875"/>
                </a:lnTo>
                <a:lnTo>
                  <a:pt x="160734" y="133946"/>
                </a:lnTo>
                <a:lnTo>
                  <a:pt x="142875" y="133946"/>
                </a:lnTo>
                <a:lnTo>
                  <a:pt x="125016" y="133946"/>
                </a:lnTo>
                <a:lnTo>
                  <a:pt x="107156" y="142875"/>
                </a:lnTo>
                <a:lnTo>
                  <a:pt x="98227" y="151805"/>
                </a:lnTo>
                <a:lnTo>
                  <a:pt x="89297" y="169664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071688" y="3545086"/>
            <a:ext cx="17860" cy="178594"/>
          </a:xfrm>
          <a:custGeom>
            <a:avLst/>
            <a:gdLst/>
            <a:ahLst/>
            <a:cxnLst/>
            <a:rect l="0" t="0" r="0" b="0"/>
            <a:pathLst>
              <a:path w="17860" h="17859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107156"/>
                </a:lnTo>
                <a:lnTo>
                  <a:pt x="8929" y="11608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69664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2178844" y="3705820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277070" y="3580804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8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07157" y="26789"/>
                </a:lnTo>
                <a:lnTo>
                  <a:pt x="107157" y="35719"/>
                </a:lnTo>
                <a:lnTo>
                  <a:pt x="107157" y="44649"/>
                </a:lnTo>
                <a:lnTo>
                  <a:pt x="107157" y="53578"/>
                </a:lnTo>
                <a:lnTo>
                  <a:pt x="98227" y="53578"/>
                </a:lnTo>
                <a:lnTo>
                  <a:pt x="89297" y="62508"/>
                </a:lnTo>
                <a:lnTo>
                  <a:pt x="80368" y="62508"/>
                </a:lnTo>
                <a:lnTo>
                  <a:pt x="71438" y="71438"/>
                </a:lnTo>
                <a:lnTo>
                  <a:pt x="7143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80368" y="71438"/>
                </a:lnTo>
                <a:lnTo>
                  <a:pt x="89297" y="71438"/>
                </a:lnTo>
                <a:lnTo>
                  <a:pt x="107157" y="8036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33946" y="107157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33946" y="151805"/>
                </a:lnTo>
                <a:lnTo>
                  <a:pt x="133946" y="160735"/>
                </a:lnTo>
                <a:lnTo>
                  <a:pt x="125016" y="160735"/>
                </a:lnTo>
                <a:lnTo>
                  <a:pt x="116086" y="160735"/>
                </a:lnTo>
                <a:lnTo>
                  <a:pt x="98227" y="169664"/>
                </a:lnTo>
                <a:lnTo>
                  <a:pt x="89297" y="169664"/>
                </a:lnTo>
                <a:lnTo>
                  <a:pt x="71438" y="160735"/>
                </a:lnTo>
                <a:lnTo>
                  <a:pt x="62508" y="160735"/>
                </a:lnTo>
                <a:lnTo>
                  <a:pt x="44649" y="160735"/>
                </a:lnTo>
                <a:lnTo>
                  <a:pt x="35719" y="16073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92" name="Freeform 8191"/>
          <p:cNvSpPr/>
          <p:nvPr/>
        </p:nvSpPr>
        <p:spPr bwMode="auto">
          <a:xfrm>
            <a:off x="2464594" y="3732609"/>
            <a:ext cx="35720" cy="125017"/>
          </a:xfrm>
          <a:custGeom>
            <a:avLst/>
            <a:gdLst/>
            <a:ahLst/>
            <a:cxnLst/>
            <a:rect l="0" t="0" r="0" b="0"/>
            <a:pathLst>
              <a:path w="35720" h="125017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93" name="Freeform 8192"/>
          <p:cNvSpPr/>
          <p:nvPr/>
        </p:nvSpPr>
        <p:spPr bwMode="auto">
          <a:xfrm>
            <a:off x="2580680" y="3571875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125015" y="26789"/>
                </a:moveTo>
                <a:lnTo>
                  <a:pt x="125015" y="1785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71437" y="9822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116086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25015" y="133945"/>
                </a:lnTo>
                <a:lnTo>
                  <a:pt x="125015" y="142875"/>
                </a:lnTo>
                <a:lnTo>
                  <a:pt x="133945" y="151804"/>
                </a:lnTo>
                <a:lnTo>
                  <a:pt x="133945" y="160734"/>
                </a:lnTo>
                <a:lnTo>
                  <a:pt x="133945" y="169664"/>
                </a:lnTo>
                <a:lnTo>
                  <a:pt x="133945" y="178593"/>
                </a:lnTo>
                <a:lnTo>
                  <a:pt x="133945" y="187523"/>
                </a:lnTo>
                <a:lnTo>
                  <a:pt x="125015" y="187523"/>
                </a:lnTo>
                <a:lnTo>
                  <a:pt x="125015" y="196453"/>
                </a:lnTo>
                <a:lnTo>
                  <a:pt x="116086" y="196453"/>
                </a:lnTo>
                <a:lnTo>
                  <a:pt x="107156" y="196453"/>
                </a:lnTo>
                <a:lnTo>
                  <a:pt x="98226" y="196453"/>
                </a:lnTo>
                <a:lnTo>
                  <a:pt x="89297" y="196453"/>
                </a:lnTo>
                <a:lnTo>
                  <a:pt x="71437" y="196453"/>
                </a:lnTo>
                <a:lnTo>
                  <a:pt x="62508" y="196453"/>
                </a:lnTo>
                <a:lnTo>
                  <a:pt x="44648" y="196453"/>
                </a:lnTo>
                <a:lnTo>
                  <a:pt x="35718" y="187523"/>
                </a:lnTo>
                <a:lnTo>
                  <a:pt x="35718" y="187523"/>
                </a:lnTo>
                <a:lnTo>
                  <a:pt x="35718" y="18752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95" name="Freeform 8194"/>
          <p:cNvSpPr/>
          <p:nvPr/>
        </p:nvSpPr>
        <p:spPr bwMode="auto">
          <a:xfrm>
            <a:off x="2089547" y="3929062"/>
            <a:ext cx="348259" cy="17860"/>
          </a:xfrm>
          <a:custGeom>
            <a:avLst/>
            <a:gdLst/>
            <a:ahLst/>
            <a:cxnLst/>
            <a:rect l="0" t="0" r="0" b="0"/>
            <a:pathLst>
              <a:path w="348259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205383" y="17859"/>
                </a:lnTo>
                <a:lnTo>
                  <a:pt x="232172" y="17859"/>
                </a:lnTo>
                <a:lnTo>
                  <a:pt x="250031" y="17859"/>
                </a:lnTo>
                <a:lnTo>
                  <a:pt x="276820" y="17859"/>
                </a:lnTo>
                <a:lnTo>
                  <a:pt x="294680" y="17859"/>
                </a:lnTo>
                <a:lnTo>
                  <a:pt x="312539" y="17859"/>
                </a:lnTo>
                <a:lnTo>
                  <a:pt x="321469" y="17859"/>
                </a:lnTo>
                <a:lnTo>
                  <a:pt x="330398" y="17859"/>
                </a:lnTo>
                <a:lnTo>
                  <a:pt x="33932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98" name="Freeform 8197"/>
          <p:cNvSpPr/>
          <p:nvPr/>
        </p:nvSpPr>
        <p:spPr bwMode="auto">
          <a:xfrm>
            <a:off x="2098477" y="4152304"/>
            <a:ext cx="169665" cy="258962"/>
          </a:xfrm>
          <a:custGeom>
            <a:avLst/>
            <a:gdLst/>
            <a:ahLst/>
            <a:cxnLst/>
            <a:rect l="0" t="0" r="0" b="0"/>
            <a:pathLst>
              <a:path w="169665" h="258962">
                <a:moveTo>
                  <a:pt x="125015" y="8930"/>
                </a:moveTo>
                <a:lnTo>
                  <a:pt x="125015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8930"/>
                </a:lnTo>
                <a:lnTo>
                  <a:pt x="35718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8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0367" y="125016"/>
                </a:lnTo>
                <a:lnTo>
                  <a:pt x="98226" y="133946"/>
                </a:lnTo>
                <a:lnTo>
                  <a:pt x="107156" y="133946"/>
                </a:lnTo>
                <a:lnTo>
                  <a:pt x="125015" y="142875"/>
                </a:lnTo>
                <a:lnTo>
                  <a:pt x="142875" y="151805"/>
                </a:lnTo>
                <a:lnTo>
                  <a:pt x="151804" y="160735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69664" y="196453"/>
                </a:lnTo>
                <a:lnTo>
                  <a:pt x="169664" y="205383"/>
                </a:lnTo>
                <a:lnTo>
                  <a:pt x="169664" y="214313"/>
                </a:lnTo>
                <a:lnTo>
                  <a:pt x="169664" y="232172"/>
                </a:lnTo>
                <a:lnTo>
                  <a:pt x="160734" y="241102"/>
                </a:lnTo>
                <a:lnTo>
                  <a:pt x="151804" y="241102"/>
                </a:lnTo>
                <a:lnTo>
                  <a:pt x="133945" y="250032"/>
                </a:lnTo>
                <a:lnTo>
                  <a:pt x="116086" y="250032"/>
                </a:lnTo>
                <a:lnTo>
                  <a:pt x="98226" y="258961"/>
                </a:lnTo>
                <a:lnTo>
                  <a:pt x="89296" y="258961"/>
                </a:lnTo>
                <a:lnTo>
                  <a:pt x="71437" y="258961"/>
                </a:lnTo>
                <a:lnTo>
                  <a:pt x="53578" y="250032"/>
                </a:lnTo>
                <a:lnTo>
                  <a:pt x="44648" y="250032"/>
                </a:lnTo>
                <a:lnTo>
                  <a:pt x="26789" y="250032"/>
                </a:lnTo>
                <a:lnTo>
                  <a:pt x="26789" y="24110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99" name="Freeform 8198"/>
          <p:cNvSpPr/>
          <p:nvPr/>
        </p:nvSpPr>
        <p:spPr bwMode="auto">
          <a:xfrm>
            <a:off x="2312789" y="4348757"/>
            <a:ext cx="44650" cy="107158"/>
          </a:xfrm>
          <a:custGeom>
            <a:avLst/>
            <a:gdLst/>
            <a:ahLst/>
            <a:cxnLst/>
            <a:rect l="0" t="0" r="0" b="0"/>
            <a:pathLst>
              <a:path w="44650" h="107158">
                <a:moveTo>
                  <a:pt x="35719" y="0"/>
                </a:move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35719" y="44649"/>
                </a:lnTo>
                <a:lnTo>
                  <a:pt x="35719" y="53579"/>
                </a:lnTo>
                <a:lnTo>
                  <a:pt x="26789" y="62508"/>
                </a:lnTo>
                <a:lnTo>
                  <a:pt x="17859" y="71438"/>
                </a:lnTo>
                <a:lnTo>
                  <a:pt x="17859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0" name="Freeform 8199"/>
          <p:cNvSpPr/>
          <p:nvPr/>
        </p:nvSpPr>
        <p:spPr bwMode="auto">
          <a:xfrm>
            <a:off x="2402086" y="4125515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169664" y="107156"/>
                </a:moveTo>
                <a:lnTo>
                  <a:pt x="169664" y="107156"/>
                </a:lnTo>
                <a:lnTo>
                  <a:pt x="169664" y="107156"/>
                </a:lnTo>
                <a:lnTo>
                  <a:pt x="169664" y="98227"/>
                </a:lnTo>
                <a:lnTo>
                  <a:pt x="178594" y="80367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9664" y="44649"/>
                </a:lnTo>
                <a:lnTo>
                  <a:pt x="160734" y="35719"/>
                </a:lnTo>
                <a:lnTo>
                  <a:pt x="151805" y="26789"/>
                </a:lnTo>
                <a:lnTo>
                  <a:pt x="142875" y="17860"/>
                </a:lnTo>
                <a:lnTo>
                  <a:pt x="133945" y="893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8" y="17860"/>
                </a:lnTo>
                <a:lnTo>
                  <a:pt x="26789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59" y="125016"/>
                </a:lnTo>
                <a:lnTo>
                  <a:pt x="35719" y="142875"/>
                </a:lnTo>
                <a:lnTo>
                  <a:pt x="44648" y="151805"/>
                </a:lnTo>
                <a:lnTo>
                  <a:pt x="62508" y="160735"/>
                </a:lnTo>
                <a:lnTo>
                  <a:pt x="80367" y="169664"/>
                </a:lnTo>
                <a:lnTo>
                  <a:pt x="98227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42875" y="160735"/>
                </a:lnTo>
                <a:lnTo>
                  <a:pt x="151805" y="151805"/>
                </a:lnTo>
                <a:lnTo>
                  <a:pt x="151805" y="133946"/>
                </a:lnTo>
                <a:lnTo>
                  <a:pt x="160734" y="125016"/>
                </a:lnTo>
                <a:lnTo>
                  <a:pt x="160734" y="107156"/>
                </a:lnTo>
                <a:lnTo>
                  <a:pt x="160734" y="9822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89297"/>
                </a:lnTo>
                <a:lnTo>
                  <a:pt x="151805" y="98227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51805" y="151805"/>
                </a:lnTo>
                <a:lnTo>
                  <a:pt x="142875" y="160735"/>
                </a:lnTo>
                <a:lnTo>
                  <a:pt x="142875" y="187524"/>
                </a:lnTo>
                <a:lnTo>
                  <a:pt x="142875" y="205383"/>
                </a:lnTo>
                <a:lnTo>
                  <a:pt x="133945" y="223242"/>
                </a:lnTo>
                <a:lnTo>
                  <a:pt x="133945" y="241102"/>
                </a:lnTo>
                <a:lnTo>
                  <a:pt x="133945" y="258961"/>
                </a:lnTo>
                <a:lnTo>
                  <a:pt x="142875" y="267891"/>
                </a:lnTo>
                <a:lnTo>
                  <a:pt x="142875" y="285750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1" name="Freeform 8200"/>
          <p:cNvSpPr/>
          <p:nvPr/>
        </p:nvSpPr>
        <p:spPr bwMode="auto">
          <a:xfrm>
            <a:off x="2143125" y="4491632"/>
            <a:ext cx="205384" cy="250033"/>
          </a:xfrm>
          <a:custGeom>
            <a:avLst/>
            <a:gdLst/>
            <a:ahLst/>
            <a:cxnLst/>
            <a:rect l="0" t="0" r="0" b="0"/>
            <a:pathLst>
              <a:path w="205384" h="250033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4" y="53579"/>
                </a:lnTo>
                <a:lnTo>
                  <a:pt x="169664" y="71438"/>
                </a:lnTo>
                <a:lnTo>
                  <a:pt x="169664" y="89297"/>
                </a:lnTo>
                <a:lnTo>
                  <a:pt x="160734" y="107157"/>
                </a:lnTo>
                <a:lnTo>
                  <a:pt x="160734" y="133946"/>
                </a:lnTo>
                <a:lnTo>
                  <a:pt x="151805" y="151805"/>
                </a:lnTo>
                <a:lnTo>
                  <a:pt x="142875" y="169664"/>
                </a:lnTo>
                <a:lnTo>
                  <a:pt x="125016" y="187524"/>
                </a:lnTo>
                <a:lnTo>
                  <a:pt x="116086" y="196454"/>
                </a:lnTo>
                <a:lnTo>
                  <a:pt x="98227" y="205383"/>
                </a:lnTo>
                <a:lnTo>
                  <a:pt x="80367" y="214313"/>
                </a:lnTo>
                <a:lnTo>
                  <a:pt x="62508" y="214313"/>
                </a:lnTo>
                <a:lnTo>
                  <a:pt x="53578" y="214313"/>
                </a:lnTo>
                <a:lnTo>
                  <a:pt x="35719" y="214313"/>
                </a:lnTo>
                <a:lnTo>
                  <a:pt x="26789" y="205383"/>
                </a:lnTo>
                <a:lnTo>
                  <a:pt x="17859" y="205383"/>
                </a:lnTo>
                <a:lnTo>
                  <a:pt x="8930" y="196454"/>
                </a:lnTo>
                <a:lnTo>
                  <a:pt x="0" y="196454"/>
                </a:lnTo>
                <a:lnTo>
                  <a:pt x="0" y="187524"/>
                </a:lnTo>
                <a:lnTo>
                  <a:pt x="0" y="178594"/>
                </a:lnTo>
                <a:lnTo>
                  <a:pt x="8930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80367" y="178594"/>
                </a:lnTo>
                <a:lnTo>
                  <a:pt x="98227" y="187524"/>
                </a:lnTo>
                <a:lnTo>
                  <a:pt x="125016" y="187524"/>
                </a:lnTo>
                <a:lnTo>
                  <a:pt x="142875" y="196454"/>
                </a:lnTo>
                <a:lnTo>
                  <a:pt x="160734" y="205383"/>
                </a:lnTo>
                <a:lnTo>
                  <a:pt x="178594" y="214313"/>
                </a:lnTo>
                <a:lnTo>
                  <a:pt x="187523" y="223243"/>
                </a:lnTo>
                <a:lnTo>
                  <a:pt x="196453" y="223243"/>
                </a:lnTo>
                <a:lnTo>
                  <a:pt x="196453" y="232172"/>
                </a:lnTo>
                <a:lnTo>
                  <a:pt x="205383" y="241102"/>
                </a:lnTo>
                <a:lnTo>
                  <a:pt x="205383" y="250032"/>
                </a:lnTo>
                <a:lnTo>
                  <a:pt x="205383" y="250032"/>
                </a:lnTo>
                <a:lnTo>
                  <a:pt x="205383" y="25003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2" name="Freeform 8201"/>
          <p:cNvSpPr/>
          <p:nvPr/>
        </p:nvSpPr>
        <p:spPr bwMode="auto">
          <a:xfrm>
            <a:off x="2437805" y="4705945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3" name="Freeform 8202"/>
          <p:cNvSpPr/>
          <p:nvPr/>
        </p:nvSpPr>
        <p:spPr bwMode="auto">
          <a:xfrm>
            <a:off x="2544961" y="4527351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107156" y="133945"/>
                </a:lnTo>
                <a:lnTo>
                  <a:pt x="125016" y="133945"/>
                </a:lnTo>
                <a:lnTo>
                  <a:pt x="133945" y="125016"/>
                </a:lnTo>
                <a:lnTo>
                  <a:pt x="133945" y="12501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4" name="Freeform 8203"/>
          <p:cNvSpPr/>
          <p:nvPr/>
        </p:nvSpPr>
        <p:spPr bwMode="auto">
          <a:xfrm>
            <a:off x="2643188" y="4464843"/>
            <a:ext cx="80368" cy="321470"/>
          </a:xfrm>
          <a:custGeom>
            <a:avLst/>
            <a:gdLst/>
            <a:ahLst/>
            <a:cxnLst/>
            <a:rect l="0" t="0" r="0" b="0"/>
            <a:pathLst>
              <a:path w="80368" h="321470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71437" y="35719"/>
                </a:lnTo>
                <a:lnTo>
                  <a:pt x="71437" y="62508"/>
                </a:lnTo>
                <a:lnTo>
                  <a:pt x="62507" y="89297"/>
                </a:lnTo>
                <a:lnTo>
                  <a:pt x="53578" y="116086"/>
                </a:lnTo>
                <a:lnTo>
                  <a:pt x="44648" y="151805"/>
                </a:lnTo>
                <a:lnTo>
                  <a:pt x="35718" y="187524"/>
                </a:lnTo>
                <a:lnTo>
                  <a:pt x="26789" y="214313"/>
                </a:lnTo>
                <a:lnTo>
                  <a:pt x="17859" y="250032"/>
                </a:lnTo>
                <a:lnTo>
                  <a:pt x="8929" y="285750"/>
                </a:lnTo>
                <a:lnTo>
                  <a:pt x="8929" y="303610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5" name="Freeform 8204"/>
          <p:cNvSpPr/>
          <p:nvPr/>
        </p:nvSpPr>
        <p:spPr bwMode="auto">
          <a:xfrm>
            <a:off x="2187773" y="4822031"/>
            <a:ext cx="205384" cy="250033"/>
          </a:xfrm>
          <a:custGeom>
            <a:avLst/>
            <a:gdLst/>
            <a:ahLst/>
            <a:cxnLst/>
            <a:rect l="0" t="0" r="0" b="0"/>
            <a:pathLst>
              <a:path w="205384" h="250033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17859"/>
                </a:lnTo>
                <a:lnTo>
                  <a:pt x="71438" y="26789"/>
                </a:lnTo>
                <a:lnTo>
                  <a:pt x="53579" y="44648"/>
                </a:lnTo>
                <a:lnTo>
                  <a:pt x="3571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17860" y="214313"/>
                </a:lnTo>
                <a:lnTo>
                  <a:pt x="26790" y="232172"/>
                </a:lnTo>
                <a:lnTo>
                  <a:pt x="44649" y="241102"/>
                </a:lnTo>
                <a:lnTo>
                  <a:pt x="71438" y="250032"/>
                </a:lnTo>
                <a:lnTo>
                  <a:pt x="89297" y="250032"/>
                </a:lnTo>
                <a:lnTo>
                  <a:pt x="107157" y="250032"/>
                </a:lnTo>
                <a:lnTo>
                  <a:pt x="133946" y="241102"/>
                </a:lnTo>
                <a:lnTo>
                  <a:pt x="151805" y="232172"/>
                </a:lnTo>
                <a:lnTo>
                  <a:pt x="169665" y="223242"/>
                </a:lnTo>
                <a:lnTo>
                  <a:pt x="187524" y="214313"/>
                </a:lnTo>
                <a:lnTo>
                  <a:pt x="196454" y="187524"/>
                </a:lnTo>
                <a:lnTo>
                  <a:pt x="205383" y="169664"/>
                </a:lnTo>
                <a:lnTo>
                  <a:pt x="205383" y="142875"/>
                </a:lnTo>
                <a:lnTo>
                  <a:pt x="196454" y="125016"/>
                </a:lnTo>
                <a:lnTo>
                  <a:pt x="196454" y="98227"/>
                </a:lnTo>
                <a:lnTo>
                  <a:pt x="178594" y="80367"/>
                </a:lnTo>
                <a:lnTo>
                  <a:pt x="169665" y="62508"/>
                </a:lnTo>
                <a:lnTo>
                  <a:pt x="151805" y="44648"/>
                </a:lnTo>
                <a:lnTo>
                  <a:pt x="133946" y="35719"/>
                </a:lnTo>
                <a:lnTo>
                  <a:pt x="125016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6" name="Freeform 8205"/>
          <p:cNvSpPr/>
          <p:nvPr/>
        </p:nvSpPr>
        <p:spPr bwMode="auto">
          <a:xfrm>
            <a:off x="2455664" y="5027414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7" name="Freeform 8206"/>
          <p:cNvSpPr/>
          <p:nvPr/>
        </p:nvSpPr>
        <p:spPr bwMode="auto">
          <a:xfrm>
            <a:off x="2589609" y="4848820"/>
            <a:ext cx="169665" cy="267892"/>
          </a:xfrm>
          <a:custGeom>
            <a:avLst/>
            <a:gdLst/>
            <a:ahLst/>
            <a:cxnLst/>
            <a:rect l="0" t="0" r="0" b="0"/>
            <a:pathLst>
              <a:path w="169665" h="267892">
                <a:moveTo>
                  <a:pt x="17860" y="53578"/>
                </a:moveTo>
                <a:lnTo>
                  <a:pt x="17860" y="53578"/>
                </a:lnTo>
                <a:lnTo>
                  <a:pt x="17860" y="4464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42875" y="17859"/>
                </a:lnTo>
                <a:lnTo>
                  <a:pt x="160735" y="2678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0735" y="89297"/>
                </a:lnTo>
                <a:lnTo>
                  <a:pt x="142875" y="98227"/>
                </a:lnTo>
                <a:lnTo>
                  <a:pt x="133946" y="107157"/>
                </a:lnTo>
                <a:lnTo>
                  <a:pt x="116086" y="116086"/>
                </a:lnTo>
                <a:lnTo>
                  <a:pt x="89297" y="133946"/>
                </a:lnTo>
                <a:lnTo>
                  <a:pt x="71438" y="142875"/>
                </a:lnTo>
                <a:lnTo>
                  <a:pt x="53579" y="160735"/>
                </a:lnTo>
                <a:lnTo>
                  <a:pt x="35719" y="178594"/>
                </a:lnTo>
                <a:lnTo>
                  <a:pt x="26789" y="187524"/>
                </a:lnTo>
                <a:lnTo>
                  <a:pt x="17860" y="205383"/>
                </a:lnTo>
                <a:lnTo>
                  <a:pt x="17860" y="223243"/>
                </a:lnTo>
                <a:lnTo>
                  <a:pt x="26789" y="232172"/>
                </a:lnTo>
                <a:lnTo>
                  <a:pt x="35719" y="241102"/>
                </a:lnTo>
                <a:lnTo>
                  <a:pt x="44649" y="250032"/>
                </a:lnTo>
                <a:lnTo>
                  <a:pt x="62508" y="258961"/>
                </a:lnTo>
                <a:lnTo>
                  <a:pt x="80368" y="267891"/>
                </a:lnTo>
                <a:lnTo>
                  <a:pt x="98227" y="267891"/>
                </a:lnTo>
                <a:lnTo>
                  <a:pt x="116086" y="267891"/>
                </a:lnTo>
                <a:lnTo>
                  <a:pt x="125016" y="267891"/>
                </a:lnTo>
                <a:lnTo>
                  <a:pt x="133946" y="258961"/>
                </a:lnTo>
                <a:lnTo>
                  <a:pt x="133946" y="241102"/>
                </a:lnTo>
                <a:lnTo>
                  <a:pt x="142875" y="232172"/>
                </a:lnTo>
                <a:lnTo>
                  <a:pt x="142875" y="214313"/>
                </a:lnTo>
                <a:lnTo>
                  <a:pt x="133946" y="196453"/>
                </a:lnTo>
                <a:lnTo>
                  <a:pt x="125016" y="169664"/>
                </a:lnTo>
                <a:lnTo>
                  <a:pt x="116086" y="142875"/>
                </a:lnTo>
                <a:lnTo>
                  <a:pt x="98227" y="125016"/>
                </a:lnTo>
                <a:lnTo>
                  <a:pt x="80368" y="98227"/>
                </a:lnTo>
                <a:lnTo>
                  <a:pt x="71438" y="80368"/>
                </a:lnTo>
                <a:lnTo>
                  <a:pt x="53579" y="62508"/>
                </a:lnTo>
                <a:lnTo>
                  <a:pt x="35719" y="53578"/>
                </a:lnTo>
                <a:lnTo>
                  <a:pt x="17860" y="44649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8" name="Freeform 8207"/>
          <p:cNvSpPr/>
          <p:nvPr/>
        </p:nvSpPr>
        <p:spPr bwMode="auto">
          <a:xfrm>
            <a:off x="2678906" y="467915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09" name="Freeform 8208"/>
          <p:cNvSpPr/>
          <p:nvPr/>
        </p:nvSpPr>
        <p:spPr bwMode="auto">
          <a:xfrm>
            <a:off x="4143375" y="2598539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17859" y="196453"/>
                </a:lnTo>
                <a:lnTo>
                  <a:pt x="17859" y="223242"/>
                </a:lnTo>
                <a:lnTo>
                  <a:pt x="17859" y="250031"/>
                </a:lnTo>
                <a:lnTo>
                  <a:pt x="17859" y="267890"/>
                </a:lnTo>
                <a:lnTo>
                  <a:pt x="17859" y="285750"/>
                </a:lnTo>
                <a:lnTo>
                  <a:pt x="17859" y="303609"/>
                </a:lnTo>
                <a:lnTo>
                  <a:pt x="26789" y="312539"/>
                </a:lnTo>
                <a:lnTo>
                  <a:pt x="26789" y="321468"/>
                </a:lnTo>
                <a:lnTo>
                  <a:pt x="26789" y="330398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0" name="Freeform 8209"/>
          <p:cNvSpPr/>
          <p:nvPr/>
        </p:nvSpPr>
        <p:spPr bwMode="auto">
          <a:xfrm>
            <a:off x="4143375" y="2687836"/>
            <a:ext cx="223243" cy="89298"/>
          </a:xfrm>
          <a:custGeom>
            <a:avLst/>
            <a:gdLst/>
            <a:ahLst/>
            <a:cxnLst/>
            <a:rect l="0" t="0" r="0" b="0"/>
            <a:pathLst>
              <a:path w="223243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71437"/>
                </a:lnTo>
                <a:lnTo>
                  <a:pt x="35719" y="62508"/>
                </a:lnTo>
                <a:lnTo>
                  <a:pt x="53578" y="53578"/>
                </a:lnTo>
                <a:lnTo>
                  <a:pt x="71438" y="44648"/>
                </a:lnTo>
                <a:lnTo>
                  <a:pt x="98227" y="35719"/>
                </a:lnTo>
                <a:lnTo>
                  <a:pt x="125016" y="26789"/>
                </a:lnTo>
                <a:lnTo>
                  <a:pt x="151805" y="17859"/>
                </a:lnTo>
                <a:lnTo>
                  <a:pt x="178594" y="8930"/>
                </a:lnTo>
                <a:lnTo>
                  <a:pt x="196453" y="0"/>
                </a:lnTo>
                <a:lnTo>
                  <a:pt x="214313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1" name="Freeform 8210"/>
          <p:cNvSpPr/>
          <p:nvPr/>
        </p:nvSpPr>
        <p:spPr bwMode="auto">
          <a:xfrm>
            <a:off x="4205883" y="2786063"/>
            <a:ext cx="303610" cy="133945"/>
          </a:xfrm>
          <a:custGeom>
            <a:avLst/>
            <a:gdLst/>
            <a:ahLst/>
            <a:cxnLst/>
            <a:rect l="0" t="0" r="0" b="0"/>
            <a:pathLst>
              <a:path w="303610" h="13394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8"/>
                </a:lnTo>
                <a:lnTo>
                  <a:pt x="0" y="35718"/>
                </a:lnTo>
                <a:lnTo>
                  <a:pt x="8930" y="53577"/>
                </a:lnTo>
                <a:lnTo>
                  <a:pt x="17859" y="62507"/>
                </a:lnTo>
                <a:lnTo>
                  <a:pt x="26789" y="80366"/>
                </a:lnTo>
                <a:lnTo>
                  <a:pt x="35719" y="98226"/>
                </a:lnTo>
                <a:lnTo>
                  <a:pt x="53578" y="107155"/>
                </a:lnTo>
                <a:lnTo>
                  <a:pt x="71437" y="11608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25015" y="125015"/>
                </a:lnTo>
                <a:lnTo>
                  <a:pt x="142875" y="125015"/>
                </a:lnTo>
                <a:lnTo>
                  <a:pt x="169664" y="125015"/>
                </a:lnTo>
                <a:lnTo>
                  <a:pt x="187523" y="116085"/>
                </a:lnTo>
                <a:lnTo>
                  <a:pt x="205383" y="107155"/>
                </a:lnTo>
                <a:lnTo>
                  <a:pt x="223242" y="98226"/>
                </a:lnTo>
                <a:lnTo>
                  <a:pt x="241101" y="89296"/>
                </a:lnTo>
                <a:lnTo>
                  <a:pt x="250031" y="71437"/>
                </a:lnTo>
                <a:lnTo>
                  <a:pt x="258961" y="62507"/>
                </a:lnTo>
                <a:lnTo>
                  <a:pt x="267890" y="44648"/>
                </a:lnTo>
                <a:lnTo>
                  <a:pt x="267890" y="35718"/>
                </a:lnTo>
                <a:lnTo>
                  <a:pt x="267890" y="26788"/>
                </a:lnTo>
                <a:lnTo>
                  <a:pt x="258961" y="17858"/>
                </a:lnTo>
                <a:lnTo>
                  <a:pt x="250031" y="8929"/>
                </a:lnTo>
                <a:lnTo>
                  <a:pt x="232172" y="8929"/>
                </a:lnTo>
                <a:lnTo>
                  <a:pt x="214312" y="8929"/>
                </a:lnTo>
                <a:lnTo>
                  <a:pt x="205383" y="8929"/>
                </a:lnTo>
                <a:lnTo>
                  <a:pt x="187523" y="17858"/>
                </a:lnTo>
                <a:lnTo>
                  <a:pt x="169664" y="26788"/>
                </a:lnTo>
                <a:lnTo>
                  <a:pt x="160734" y="35718"/>
                </a:lnTo>
                <a:lnTo>
                  <a:pt x="151805" y="53577"/>
                </a:lnTo>
                <a:lnTo>
                  <a:pt x="151805" y="71437"/>
                </a:lnTo>
                <a:lnTo>
                  <a:pt x="151805" y="80366"/>
                </a:lnTo>
                <a:lnTo>
                  <a:pt x="160734" y="98226"/>
                </a:lnTo>
                <a:lnTo>
                  <a:pt x="169664" y="107155"/>
                </a:lnTo>
                <a:lnTo>
                  <a:pt x="187523" y="125015"/>
                </a:lnTo>
                <a:lnTo>
                  <a:pt x="196453" y="133944"/>
                </a:lnTo>
                <a:lnTo>
                  <a:pt x="223242" y="133944"/>
                </a:lnTo>
                <a:lnTo>
                  <a:pt x="241101" y="133944"/>
                </a:lnTo>
                <a:lnTo>
                  <a:pt x="258961" y="133944"/>
                </a:lnTo>
                <a:lnTo>
                  <a:pt x="285750" y="133944"/>
                </a:lnTo>
                <a:lnTo>
                  <a:pt x="294680" y="133944"/>
                </a:lnTo>
                <a:lnTo>
                  <a:pt x="303609" y="125015"/>
                </a:lnTo>
                <a:lnTo>
                  <a:pt x="303609" y="12501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2" name="Freeform 8211"/>
          <p:cNvSpPr/>
          <p:nvPr/>
        </p:nvSpPr>
        <p:spPr bwMode="auto">
          <a:xfrm>
            <a:off x="4509492" y="2803921"/>
            <a:ext cx="98228" cy="98228"/>
          </a:xfrm>
          <a:custGeom>
            <a:avLst/>
            <a:gdLst/>
            <a:ahLst/>
            <a:cxnLst/>
            <a:rect l="0" t="0" r="0" b="0"/>
            <a:pathLst>
              <a:path w="98228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90"/>
                </a:lnTo>
                <a:lnTo>
                  <a:pt x="17860" y="44649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98227"/>
                </a:lnTo>
                <a:lnTo>
                  <a:pt x="98227" y="98227"/>
                </a:lnTo>
                <a:lnTo>
                  <a:pt x="98227" y="9822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3" name="Freeform 8212"/>
          <p:cNvSpPr/>
          <p:nvPr/>
        </p:nvSpPr>
        <p:spPr bwMode="auto">
          <a:xfrm>
            <a:off x="4563070" y="2759273"/>
            <a:ext cx="71439" cy="357189"/>
          </a:xfrm>
          <a:custGeom>
            <a:avLst/>
            <a:gdLst/>
            <a:ahLst/>
            <a:cxnLst/>
            <a:rect l="0" t="0" r="0" b="0"/>
            <a:pathLst>
              <a:path w="71439" h="357189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26790"/>
                </a:lnTo>
                <a:lnTo>
                  <a:pt x="44649" y="53578"/>
                </a:lnTo>
                <a:lnTo>
                  <a:pt x="44649" y="71438"/>
                </a:lnTo>
                <a:lnTo>
                  <a:pt x="35719" y="98227"/>
                </a:lnTo>
                <a:lnTo>
                  <a:pt x="26789" y="133945"/>
                </a:lnTo>
                <a:lnTo>
                  <a:pt x="26789" y="160734"/>
                </a:lnTo>
                <a:lnTo>
                  <a:pt x="17860" y="196453"/>
                </a:lnTo>
                <a:lnTo>
                  <a:pt x="8930" y="22324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48258"/>
                </a:lnTo>
                <a:lnTo>
                  <a:pt x="8930" y="348258"/>
                </a:lnTo>
                <a:lnTo>
                  <a:pt x="8930" y="357188"/>
                </a:lnTo>
                <a:lnTo>
                  <a:pt x="17860" y="357188"/>
                </a:lnTo>
                <a:lnTo>
                  <a:pt x="17860" y="357188"/>
                </a:lnTo>
                <a:lnTo>
                  <a:pt x="17860" y="35718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4" name="Freeform 8213"/>
          <p:cNvSpPr/>
          <p:nvPr/>
        </p:nvSpPr>
        <p:spPr bwMode="auto">
          <a:xfrm>
            <a:off x="4777383" y="2723555"/>
            <a:ext cx="17860" cy="35719"/>
          </a:xfrm>
          <a:custGeom>
            <a:avLst/>
            <a:gdLst/>
            <a:ahLst/>
            <a:cxnLst/>
            <a:rect l="0" t="0" r="0" b="0"/>
            <a:pathLst>
              <a:path w="17860" h="35719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5" name="Freeform 8214"/>
          <p:cNvSpPr/>
          <p:nvPr/>
        </p:nvSpPr>
        <p:spPr bwMode="auto">
          <a:xfrm>
            <a:off x="4786313" y="2839640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6" name="Freeform 8215"/>
          <p:cNvSpPr/>
          <p:nvPr/>
        </p:nvSpPr>
        <p:spPr bwMode="auto">
          <a:xfrm>
            <a:off x="4911328" y="2589609"/>
            <a:ext cx="44650" cy="330399"/>
          </a:xfrm>
          <a:custGeom>
            <a:avLst/>
            <a:gdLst/>
            <a:ahLst/>
            <a:cxnLst/>
            <a:rect l="0" t="0" r="0" b="0"/>
            <a:pathLst>
              <a:path w="44650" h="33039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87524"/>
                </a:lnTo>
                <a:lnTo>
                  <a:pt x="17860" y="214312"/>
                </a:lnTo>
                <a:lnTo>
                  <a:pt x="17860" y="241102"/>
                </a:lnTo>
                <a:lnTo>
                  <a:pt x="17860" y="258961"/>
                </a:lnTo>
                <a:lnTo>
                  <a:pt x="26789" y="285750"/>
                </a:lnTo>
                <a:lnTo>
                  <a:pt x="26789" y="303609"/>
                </a:lnTo>
                <a:lnTo>
                  <a:pt x="26789" y="312539"/>
                </a:lnTo>
                <a:lnTo>
                  <a:pt x="35719" y="321469"/>
                </a:lnTo>
                <a:lnTo>
                  <a:pt x="35719" y="330398"/>
                </a:lnTo>
                <a:lnTo>
                  <a:pt x="35719" y="330398"/>
                </a:lnTo>
                <a:lnTo>
                  <a:pt x="44649" y="330398"/>
                </a:lnTo>
                <a:lnTo>
                  <a:pt x="44649" y="330398"/>
                </a:lnTo>
                <a:lnTo>
                  <a:pt x="44649" y="330398"/>
                </a:lnTo>
                <a:lnTo>
                  <a:pt x="44649" y="33039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7" name="Freeform 8216"/>
          <p:cNvSpPr/>
          <p:nvPr/>
        </p:nvSpPr>
        <p:spPr bwMode="auto">
          <a:xfrm>
            <a:off x="5000625" y="2607469"/>
            <a:ext cx="232173" cy="241102"/>
          </a:xfrm>
          <a:custGeom>
            <a:avLst/>
            <a:gdLst/>
            <a:ahLst/>
            <a:cxnLst/>
            <a:rect l="0" t="0" r="0" b="0"/>
            <a:pathLst>
              <a:path w="232173" h="241102">
                <a:moveTo>
                  <a:pt x="0" y="53578"/>
                </a:moveTo>
                <a:lnTo>
                  <a:pt x="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60734" y="62508"/>
                </a:lnTo>
                <a:lnTo>
                  <a:pt x="160734" y="89297"/>
                </a:lnTo>
                <a:lnTo>
                  <a:pt x="160734" y="116086"/>
                </a:lnTo>
                <a:lnTo>
                  <a:pt x="160734" y="142875"/>
                </a:lnTo>
                <a:lnTo>
                  <a:pt x="142875" y="169664"/>
                </a:lnTo>
                <a:lnTo>
                  <a:pt x="133945" y="187523"/>
                </a:lnTo>
                <a:lnTo>
                  <a:pt x="116086" y="205382"/>
                </a:lnTo>
                <a:lnTo>
                  <a:pt x="107156" y="223242"/>
                </a:lnTo>
                <a:lnTo>
                  <a:pt x="89297" y="232171"/>
                </a:lnTo>
                <a:lnTo>
                  <a:pt x="71438" y="232171"/>
                </a:lnTo>
                <a:lnTo>
                  <a:pt x="53578" y="241101"/>
                </a:lnTo>
                <a:lnTo>
                  <a:pt x="35719" y="241101"/>
                </a:lnTo>
                <a:lnTo>
                  <a:pt x="26789" y="232171"/>
                </a:lnTo>
                <a:lnTo>
                  <a:pt x="17859" y="223242"/>
                </a:lnTo>
                <a:lnTo>
                  <a:pt x="8930" y="214312"/>
                </a:lnTo>
                <a:lnTo>
                  <a:pt x="0" y="205382"/>
                </a:lnTo>
                <a:lnTo>
                  <a:pt x="8930" y="196452"/>
                </a:lnTo>
                <a:lnTo>
                  <a:pt x="17859" y="187523"/>
                </a:lnTo>
                <a:lnTo>
                  <a:pt x="26789" y="187523"/>
                </a:lnTo>
                <a:lnTo>
                  <a:pt x="44648" y="178594"/>
                </a:lnTo>
                <a:lnTo>
                  <a:pt x="62508" y="178594"/>
                </a:lnTo>
                <a:lnTo>
                  <a:pt x="89297" y="187523"/>
                </a:lnTo>
                <a:lnTo>
                  <a:pt x="107156" y="196452"/>
                </a:lnTo>
                <a:lnTo>
                  <a:pt x="133945" y="205382"/>
                </a:lnTo>
                <a:lnTo>
                  <a:pt x="151805" y="205382"/>
                </a:lnTo>
                <a:lnTo>
                  <a:pt x="169664" y="214312"/>
                </a:lnTo>
                <a:lnTo>
                  <a:pt x="187523" y="223242"/>
                </a:lnTo>
                <a:lnTo>
                  <a:pt x="196453" y="232171"/>
                </a:lnTo>
                <a:lnTo>
                  <a:pt x="214313" y="232171"/>
                </a:lnTo>
                <a:lnTo>
                  <a:pt x="223242" y="241101"/>
                </a:lnTo>
                <a:lnTo>
                  <a:pt x="232172" y="241101"/>
                </a:lnTo>
                <a:lnTo>
                  <a:pt x="232172" y="232171"/>
                </a:lnTo>
                <a:lnTo>
                  <a:pt x="232172" y="232171"/>
                </a:lnTo>
                <a:lnTo>
                  <a:pt x="232172" y="23217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8" name="Freeform 8217"/>
          <p:cNvSpPr/>
          <p:nvPr/>
        </p:nvSpPr>
        <p:spPr bwMode="auto">
          <a:xfrm>
            <a:off x="5223867" y="2562820"/>
            <a:ext cx="258962" cy="285751"/>
          </a:xfrm>
          <a:custGeom>
            <a:avLst/>
            <a:gdLst/>
            <a:ahLst/>
            <a:cxnLst/>
            <a:rect l="0" t="0" r="0" b="0"/>
            <a:pathLst>
              <a:path w="258962" h="285751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17860"/>
                </a:lnTo>
                <a:lnTo>
                  <a:pt x="35719" y="35719"/>
                </a:lnTo>
                <a:lnTo>
                  <a:pt x="26789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96453"/>
                </a:lnTo>
                <a:lnTo>
                  <a:pt x="26789" y="214313"/>
                </a:lnTo>
                <a:lnTo>
                  <a:pt x="44649" y="232172"/>
                </a:lnTo>
                <a:lnTo>
                  <a:pt x="62508" y="250031"/>
                </a:lnTo>
                <a:lnTo>
                  <a:pt x="89297" y="258961"/>
                </a:lnTo>
                <a:lnTo>
                  <a:pt x="107156" y="267891"/>
                </a:lnTo>
                <a:lnTo>
                  <a:pt x="142875" y="267891"/>
                </a:lnTo>
                <a:lnTo>
                  <a:pt x="169664" y="267891"/>
                </a:lnTo>
                <a:lnTo>
                  <a:pt x="196453" y="267891"/>
                </a:lnTo>
                <a:lnTo>
                  <a:pt x="214313" y="258961"/>
                </a:lnTo>
                <a:lnTo>
                  <a:pt x="232172" y="258961"/>
                </a:lnTo>
                <a:lnTo>
                  <a:pt x="250031" y="241101"/>
                </a:lnTo>
                <a:lnTo>
                  <a:pt x="258961" y="232172"/>
                </a:lnTo>
                <a:lnTo>
                  <a:pt x="258961" y="214313"/>
                </a:lnTo>
                <a:lnTo>
                  <a:pt x="258961" y="205383"/>
                </a:lnTo>
                <a:lnTo>
                  <a:pt x="250031" y="196453"/>
                </a:lnTo>
                <a:lnTo>
                  <a:pt x="241102" y="187524"/>
                </a:lnTo>
                <a:lnTo>
                  <a:pt x="223242" y="187524"/>
                </a:lnTo>
                <a:lnTo>
                  <a:pt x="205383" y="178594"/>
                </a:lnTo>
                <a:lnTo>
                  <a:pt x="187524" y="187524"/>
                </a:lnTo>
                <a:lnTo>
                  <a:pt x="169664" y="187524"/>
                </a:lnTo>
                <a:lnTo>
                  <a:pt x="151805" y="196453"/>
                </a:lnTo>
                <a:lnTo>
                  <a:pt x="142875" y="205383"/>
                </a:lnTo>
                <a:lnTo>
                  <a:pt x="133946" y="214313"/>
                </a:lnTo>
                <a:lnTo>
                  <a:pt x="133946" y="232172"/>
                </a:lnTo>
                <a:lnTo>
                  <a:pt x="133946" y="241101"/>
                </a:lnTo>
                <a:lnTo>
                  <a:pt x="133946" y="258961"/>
                </a:lnTo>
                <a:lnTo>
                  <a:pt x="142875" y="267891"/>
                </a:lnTo>
                <a:lnTo>
                  <a:pt x="151805" y="276820"/>
                </a:lnTo>
                <a:lnTo>
                  <a:pt x="151805" y="276820"/>
                </a:lnTo>
                <a:lnTo>
                  <a:pt x="160735" y="285750"/>
                </a:lnTo>
                <a:lnTo>
                  <a:pt x="160735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19" name="Freeform 8218"/>
          <p:cNvSpPr/>
          <p:nvPr/>
        </p:nvSpPr>
        <p:spPr bwMode="auto">
          <a:xfrm>
            <a:off x="5572125" y="2652117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0" name="Freeform 8219"/>
          <p:cNvSpPr/>
          <p:nvPr/>
        </p:nvSpPr>
        <p:spPr bwMode="auto">
          <a:xfrm>
            <a:off x="5616773" y="2723555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1" name="Freeform 8220"/>
          <p:cNvSpPr/>
          <p:nvPr/>
        </p:nvSpPr>
        <p:spPr bwMode="auto">
          <a:xfrm>
            <a:off x="5822156" y="2553891"/>
            <a:ext cx="35720" cy="303610"/>
          </a:xfrm>
          <a:custGeom>
            <a:avLst/>
            <a:gdLst/>
            <a:ahLst/>
            <a:cxnLst/>
            <a:rect l="0" t="0" r="0" b="0"/>
            <a:pathLst>
              <a:path w="35720" h="30361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17860" y="187523"/>
                </a:lnTo>
                <a:lnTo>
                  <a:pt x="17860" y="214312"/>
                </a:lnTo>
                <a:lnTo>
                  <a:pt x="17860" y="232172"/>
                </a:lnTo>
                <a:lnTo>
                  <a:pt x="17860" y="258960"/>
                </a:lnTo>
                <a:lnTo>
                  <a:pt x="26789" y="267890"/>
                </a:lnTo>
                <a:lnTo>
                  <a:pt x="26789" y="285749"/>
                </a:lnTo>
                <a:lnTo>
                  <a:pt x="26789" y="294679"/>
                </a:lnTo>
                <a:lnTo>
                  <a:pt x="35719" y="294679"/>
                </a:lnTo>
                <a:lnTo>
                  <a:pt x="35719" y="303609"/>
                </a:lnTo>
                <a:lnTo>
                  <a:pt x="35719" y="30360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2" name="Freeform 8221"/>
          <p:cNvSpPr/>
          <p:nvPr/>
        </p:nvSpPr>
        <p:spPr bwMode="auto">
          <a:xfrm>
            <a:off x="5911453" y="2553891"/>
            <a:ext cx="294681" cy="241102"/>
          </a:xfrm>
          <a:custGeom>
            <a:avLst/>
            <a:gdLst/>
            <a:ahLst/>
            <a:cxnLst/>
            <a:rect l="0" t="0" r="0" b="0"/>
            <a:pathLst>
              <a:path w="294681" h="241102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26789" y="35718"/>
                </a:lnTo>
                <a:lnTo>
                  <a:pt x="35719" y="17859"/>
                </a:lnTo>
                <a:lnTo>
                  <a:pt x="53578" y="8929"/>
                </a:lnTo>
                <a:lnTo>
                  <a:pt x="80367" y="8929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60735" y="17859"/>
                </a:lnTo>
                <a:lnTo>
                  <a:pt x="178594" y="26789"/>
                </a:lnTo>
                <a:lnTo>
                  <a:pt x="187524" y="35718"/>
                </a:lnTo>
                <a:lnTo>
                  <a:pt x="196453" y="53578"/>
                </a:lnTo>
                <a:lnTo>
                  <a:pt x="196453" y="80367"/>
                </a:lnTo>
                <a:lnTo>
                  <a:pt x="205383" y="98226"/>
                </a:lnTo>
                <a:lnTo>
                  <a:pt x="196453" y="125015"/>
                </a:lnTo>
                <a:lnTo>
                  <a:pt x="187524" y="160734"/>
                </a:lnTo>
                <a:lnTo>
                  <a:pt x="178594" y="178593"/>
                </a:lnTo>
                <a:lnTo>
                  <a:pt x="160735" y="205382"/>
                </a:lnTo>
                <a:lnTo>
                  <a:pt x="133945" y="223242"/>
                </a:lnTo>
                <a:lnTo>
                  <a:pt x="116086" y="232172"/>
                </a:lnTo>
                <a:lnTo>
                  <a:pt x="98227" y="241101"/>
                </a:lnTo>
                <a:lnTo>
                  <a:pt x="80367" y="241101"/>
                </a:lnTo>
                <a:lnTo>
                  <a:pt x="62508" y="241101"/>
                </a:lnTo>
                <a:lnTo>
                  <a:pt x="53578" y="232172"/>
                </a:lnTo>
                <a:lnTo>
                  <a:pt x="44649" y="232172"/>
                </a:lnTo>
                <a:lnTo>
                  <a:pt x="35719" y="223242"/>
                </a:lnTo>
                <a:lnTo>
                  <a:pt x="35719" y="205382"/>
                </a:lnTo>
                <a:lnTo>
                  <a:pt x="35719" y="196453"/>
                </a:lnTo>
                <a:lnTo>
                  <a:pt x="44649" y="178593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60734"/>
                </a:lnTo>
                <a:lnTo>
                  <a:pt x="116086" y="160734"/>
                </a:lnTo>
                <a:lnTo>
                  <a:pt x="133945" y="169664"/>
                </a:lnTo>
                <a:lnTo>
                  <a:pt x="160735" y="169664"/>
                </a:lnTo>
                <a:lnTo>
                  <a:pt x="178594" y="178593"/>
                </a:lnTo>
                <a:lnTo>
                  <a:pt x="205383" y="187523"/>
                </a:lnTo>
                <a:lnTo>
                  <a:pt x="223242" y="196453"/>
                </a:lnTo>
                <a:lnTo>
                  <a:pt x="241102" y="205382"/>
                </a:lnTo>
                <a:lnTo>
                  <a:pt x="258961" y="205382"/>
                </a:lnTo>
                <a:lnTo>
                  <a:pt x="276820" y="214312"/>
                </a:lnTo>
                <a:lnTo>
                  <a:pt x="285750" y="223242"/>
                </a:lnTo>
                <a:lnTo>
                  <a:pt x="294680" y="223242"/>
                </a:lnTo>
                <a:lnTo>
                  <a:pt x="294680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3" name="Freeform 8222"/>
          <p:cNvSpPr/>
          <p:nvPr/>
        </p:nvSpPr>
        <p:spPr bwMode="auto">
          <a:xfrm>
            <a:off x="6250781" y="2428875"/>
            <a:ext cx="26790" cy="464344"/>
          </a:xfrm>
          <a:custGeom>
            <a:avLst/>
            <a:gdLst/>
            <a:ahLst/>
            <a:cxnLst/>
            <a:rect l="0" t="0" r="0" b="0"/>
            <a:pathLst>
              <a:path w="26790" h="4643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51805"/>
                </a:lnTo>
                <a:lnTo>
                  <a:pt x="8930" y="18752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85750"/>
                </a:lnTo>
                <a:lnTo>
                  <a:pt x="8930" y="312539"/>
                </a:lnTo>
                <a:lnTo>
                  <a:pt x="8930" y="339328"/>
                </a:lnTo>
                <a:lnTo>
                  <a:pt x="8930" y="366117"/>
                </a:lnTo>
                <a:lnTo>
                  <a:pt x="8930" y="392906"/>
                </a:lnTo>
                <a:lnTo>
                  <a:pt x="17860" y="410765"/>
                </a:lnTo>
                <a:lnTo>
                  <a:pt x="17860" y="428625"/>
                </a:lnTo>
                <a:lnTo>
                  <a:pt x="17860" y="446484"/>
                </a:lnTo>
                <a:lnTo>
                  <a:pt x="17860" y="455414"/>
                </a:lnTo>
                <a:lnTo>
                  <a:pt x="26789" y="464343"/>
                </a:lnTo>
                <a:lnTo>
                  <a:pt x="26789" y="464343"/>
                </a:lnTo>
                <a:lnTo>
                  <a:pt x="26789" y="464343"/>
                </a:lnTo>
                <a:lnTo>
                  <a:pt x="26789" y="46434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4" name="Freeform 8223"/>
          <p:cNvSpPr/>
          <p:nvPr/>
        </p:nvSpPr>
        <p:spPr bwMode="auto">
          <a:xfrm>
            <a:off x="6384727" y="2491383"/>
            <a:ext cx="241102" cy="294681"/>
          </a:xfrm>
          <a:custGeom>
            <a:avLst/>
            <a:gdLst/>
            <a:ahLst/>
            <a:cxnLst/>
            <a:rect l="0" t="0" r="0" b="0"/>
            <a:pathLst>
              <a:path w="241102" h="29468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17859" y="232172"/>
                </a:lnTo>
                <a:lnTo>
                  <a:pt x="26789" y="250031"/>
                </a:lnTo>
                <a:lnTo>
                  <a:pt x="44648" y="267890"/>
                </a:lnTo>
                <a:lnTo>
                  <a:pt x="71437" y="276820"/>
                </a:lnTo>
                <a:lnTo>
                  <a:pt x="89296" y="285750"/>
                </a:lnTo>
                <a:lnTo>
                  <a:pt x="125015" y="294680"/>
                </a:lnTo>
                <a:lnTo>
                  <a:pt x="142875" y="294680"/>
                </a:lnTo>
                <a:lnTo>
                  <a:pt x="169664" y="294680"/>
                </a:lnTo>
                <a:lnTo>
                  <a:pt x="196453" y="285750"/>
                </a:lnTo>
                <a:lnTo>
                  <a:pt x="214312" y="276820"/>
                </a:lnTo>
                <a:lnTo>
                  <a:pt x="223242" y="267890"/>
                </a:lnTo>
                <a:lnTo>
                  <a:pt x="232171" y="250031"/>
                </a:lnTo>
                <a:lnTo>
                  <a:pt x="241101" y="241101"/>
                </a:lnTo>
                <a:lnTo>
                  <a:pt x="232171" y="223242"/>
                </a:lnTo>
                <a:lnTo>
                  <a:pt x="232171" y="214312"/>
                </a:lnTo>
                <a:lnTo>
                  <a:pt x="214312" y="205383"/>
                </a:lnTo>
                <a:lnTo>
                  <a:pt x="205382" y="196453"/>
                </a:lnTo>
                <a:lnTo>
                  <a:pt x="187523" y="196453"/>
                </a:lnTo>
                <a:lnTo>
                  <a:pt x="160734" y="196453"/>
                </a:lnTo>
                <a:lnTo>
                  <a:pt x="142875" y="196453"/>
                </a:lnTo>
                <a:lnTo>
                  <a:pt x="125015" y="205383"/>
                </a:lnTo>
                <a:lnTo>
                  <a:pt x="107156" y="214312"/>
                </a:lnTo>
                <a:lnTo>
                  <a:pt x="98226" y="232172"/>
                </a:lnTo>
                <a:lnTo>
                  <a:pt x="80367" y="241101"/>
                </a:lnTo>
                <a:lnTo>
                  <a:pt x="80367" y="267890"/>
                </a:lnTo>
                <a:lnTo>
                  <a:pt x="71437" y="276820"/>
                </a:lnTo>
                <a:lnTo>
                  <a:pt x="71437" y="285750"/>
                </a:lnTo>
                <a:lnTo>
                  <a:pt x="71437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5" name="Freeform 8224"/>
          <p:cNvSpPr/>
          <p:nvPr/>
        </p:nvSpPr>
        <p:spPr bwMode="auto">
          <a:xfrm>
            <a:off x="6063258" y="3152179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25015" y="17860"/>
                </a:lnTo>
                <a:lnTo>
                  <a:pt x="107156" y="26789"/>
                </a:lnTo>
                <a:lnTo>
                  <a:pt x="89297" y="44649"/>
                </a:lnTo>
                <a:lnTo>
                  <a:pt x="71437" y="53578"/>
                </a:lnTo>
                <a:lnTo>
                  <a:pt x="44648" y="71438"/>
                </a:lnTo>
                <a:lnTo>
                  <a:pt x="26789" y="89297"/>
                </a:lnTo>
                <a:lnTo>
                  <a:pt x="17859" y="10715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17859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7" y="151805"/>
                </a:lnTo>
                <a:lnTo>
                  <a:pt x="116086" y="151805"/>
                </a:lnTo>
                <a:lnTo>
                  <a:pt x="142875" y="160735"/>
                </a:lnTo>
                <a:lnTo>
                  <a:pt x="160734" y="169664"/>
                </a:lnTo>
                <a:lnTo>
                  <a:pt x="187523" y="178594"/>
                </a:lnTo>
                <a:lnTo>
                  <a:pt x="205383" y="187524"/>
                </a:lnTo>
                <a:lnTo>
                  <a:pt x="223242" y="196453"/>
                </a:lnTo>
                <a:lnTo>
                  <a:pt x="232172" y="196453"/>
                </a:lnTo>
                <a:lnTo>
                  <a:pt x="241101" y="214313"/>
                </a:lnTo>
                <a:lnTo>
                  <a:pt x="250031" y="223242"/>
                </a:lnTo>
                <a:lnTo>
                  <a:pt x="250031" y="232172"/>
                </a:lnTo>
                <a:lnTo>
                  <a:pt x="241101" y="241102"/>
                </a:lnTo>
                <a:lnTo>
                  <a:pt x="232172" y="250032"/>
                </a:lnTo>
                <a:lnTo>
                  <a:pt x="223242" y="250032"/>
                </a:lnTo>
                <a:lnTo>
                  <a:pt x="205383" y="258961"/>
                </a:lnTo>
                <a:lnTo>
                  <a:pt x="187523" y="258961"/>
                </a:lnTo>
                <a:lnTo>
                  <a:pt x="169664" y="258961"/>
                </a:lnTo>
                <a:lnTo>
                  <a:pt x="142875" y="258961"/>
                </a:lnTo>
                <a:lnTo>
                  <a:pt x="116086" y="267891"/>
                </a:lnTo>
                <a:lnTo>
                  <a:pt x="98226" y="267891"/>
                </a:lnTo>
                <a:lnTo>
                  <a:pt x="71437" y="267891"/>
                </a:lnTo>
                <a:lnTo>
                  <a:pt x="44648" y="267891"/>
                </a:lnTo>
                <a:lnTo>
                  <a:pt x="26789" y="267891"/>
                </a:lnTo>
                <a:lnTo>
                  <a:pt x="17859" y="267891"/>
                </a:lnTo>
                <a:lnTo>
                  <a:pt x="17859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6" name="Freeform 8225"/>
          <p:cNvSpPr/>
          <p:nvPr/>
        </p:nvSpPr>
        <p:spPr bwMode="auto">
          <a:xfrm>
            <a:off x="5973961" y="3509367"/>
            <a:ext cx="1410892" cy="53579"/>
          </a:xfrm>
          <a:custGeom>
            <a:avLst/>
            <a:gdLst/>
            <a:ahLst/>
            <a:cxnLst/>
            <a:rect l="0" t="0" r="0" b="0"/>
            <a:pathLst>
              <a:path w="1410892" h="5357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98227" y="0"/>
                </a:lnTo>
                <a:lnTo>
                  <a:pt x="133945" y="0"/>
                </a:lnTo>
                <a:lnTo>
                  <a:pt x="178594" y="0"/>
                </a:lnTo>
                <a:lnTo>
                  <a:pt x="232172" y="0"/>
                </a:lnTo>
                <a:lnTo>
                  <a:pt x="294680" y="8929"/>
                </a:lnTo>
                <a:lnTo>
                  <a:pt x="357187" y="8929"/>
                </a:lnTo>
                <a:lnTo>
                  <a:pt x="419695" y="17859"/>
                </a:lnTo>
                <a:lnTo>
                  <a:pt x="491133" y="26789"/>
                </a:lnTo>
                <a:lnTo>
                  <a:pt x="562570" y="26789"/>
                </a:lnTo>
                <a:lnTo>
                  <a:pt x="642937" y="35719"/>
                </a:lnTo>
                <a:lnTo>
                  <a:pt x="723305" y="44648"/>
                </a:lnTo>
                <a:lnTo>
                  <a:pt x="803672" y="44648"/>
                </a:lnTo>
                <a:lnTo>
                  <a:pt x="875109" y="44648"/>
                </a:lnTo>
                <a:lnTo>
                  <a:pt x="955477" y="44648"/>
                </a:lnTo>
                <a:lnTo>
                  <a:pt x="1035844" y="44648"/>
                </a:lnTo>
                <a:lnTo>
                  <a:pt x="1107281" y="53578"/>
                </a:lnTo>
                <a:lnTo>
                  <a:pt x="1169789" y="44648"/>
                </a:lnTo>
                <a:lnTo>
                  <a:pt x="1241227" y="44648"/>
                </a:lnTo>
                <a:lnTo>
                  <a:pt x="1294805" y="44648"/>
                </a:lnTo>
                <a:lnTo>
                  <a:pt x="1348383" y="44648"/>
                </a:lnTo>
                <a:lnTo>
                  <a:pt x="1384102" y="35719"/>
                </a:lnTo>
                <a:lnTo>
                  <a:pt x="1410891" y="35719"/>
                </a:lnTo>
                <a:lnTo>
                  <a:pt x="1410891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7" name="Freeform 8226"/>
          <p:cNvSpPr/>
          <p:nvPr/>
        </p:nvSpPr>
        <p:spPr bwMode="auto">
          <a:xfrm>
            <a:off x="6331148" y="3107531"/>
            <a:ext cx="267892" cy="2562821"/>
          </a:xfrm>
          <a:custGeom>
            <a:avLst/>
            <a:gdLst/>
            <a:ahLst/>
            <a:cxnLst/>
            <a:rect l="0" t="0" r="0" b="0"/>
            <a:pathLst>
              <a:path w="267892" h="2562821">
                <a:moveTo>
                  <a:pt x="267891" y="0"/>
                </a:moveTo>
                <a:lnTo>
                  <a:pt x="267891" y="0"/>
                </a:lnTo>
                <a:lnTo>
                  <a:pt x="267891" y="8930"/>
                </a:lnTo>
                <a:lnTo>
                  <a:pt x="267891" y="26789"/>
                </a:lnTo>
                <a:lnTo>
                  <a:pt x="258961" y="44648"/>
                </a:lnTo>
                <a:lnTo>
                  <a:pt x="258961" y="71437"/>
                </a:lnTo>
                <a:lnTo>
                  <a:pt x="250032" y="98226"/>
                </a:lnTo>
                <a:lnTo>
                  <a:pt x="250032" y="125015"/>
                </a:lnTo>
                <a:lnTo>
                  <a:pt x="241102" y="160734"/>
                </a:lnTo>
                <a:lnTo>
                  <a:pt x="241102" y="205383"/>
                </a:lnTo>
                <a:lnTo>
                  <a:pt x="241102" y="250031"/>
                </a:lnTo>
                <a:lnTo>
                  <a:pt x="232172" y="294680"/>
                </a:lnTo>
                <a:lnTo>
                  <a:pt x="214313" y="348258"/>
                </a:lnTo>
                <a:lnTo>
                  <a:pt x="205383" y="401836"/>
                </a:lnTo>
                <a:lnTo>
                  <a:pt x="205383" y="455414"/>
                </a:lnTo>
                <a:lnTo>
                  <a:pt x="205383" y="517922"/>
                </a:lnTo>
                <a:lnTo>
                  <a:pt x="205383" y="580430"/>
                </a:lnTo>
                <a:lnTo>
                  <a:pt x="196454" y="651867"/>
                </a:lnTo>
                <a:lnTo>
                  <a:pt x="196454" y="723305"/>
                </a:lnTo>
                <a:lnTo>
                  <a:pt x="196454" y="794742"/>
                </a:lnTo>
                <a:lnTo>
                  <a:pt x="196454" y="866180"/>
                </a:lnTo>
                <a:lnTo>
                  <a:pt x="196454" y="937617"/>
                </a:lnTo>
                <a:lnTo>
                  <a:pt x="196454" y="1017984"/>
                </a:lnTo>
                <a:lnTo>
                  <a:pt x="196454" y="1098351"/>
                </a:lnTo>
                <a:lnTo>
                  <a:pt x="187524" y="1178719"/>
                </a:lnTo>
                <a:lnTo>
                  <a:pt x="187524" y="1259086"/>
                </a:lnTo>
                <a:lnTo>
                  <a:pt x="178594" y="1339453"/>
                </a:lnTo>
                <a:lnTo>
                  <a:pt x="169665" y="1419820"/>
                </a:lnTo>
                <a:lnTo>
                  <a:pt x="169665" y="1500187"/>
                </a:lnTo>
                <a:lnTo>
                  <a:pt x="151805" y="1580555"/>
                </a:lnTo>
                <a:lnTo>
                  <a:pt x="142875" y="1660922"/>
                </a:lnTo>
                <a:lnTo>
                  <a:pt x="133946" y="1741289"/>
                </a:lnTo>
                <a:lnTo>
                  <a:pt x="125016" y="1821657"/>
                </a:lnTo>
                <a:lnTo>
                  <a:pt x="116086" y="1893094"/>
                </a:lnTo>
                <a:lnTo>
                  <a:pt x="107157" y="1973461"/>
                </a:lnTo>
                <a:lnTo>
                  <a:pt x="89297" y="2044899"/>
                </a:lnTo>
                <a:lnTo>
                  <a:pt x="80368" y="2116336"/>
                </a:lnTo>
                <a:lnTo>
                  <a:pt x="62508" y="2187774"/>
                </a:lnTo>
                <a:lnTo>
                  <a:pt x="53579" y="2250282"/>
                </a:lnTo>
                <a:lnTo>
                  <a:pt x="44649" y="2312789"/>
                </a:lnTo>
                <a:lnTo>
                  <a:pt x="35719" y="2366367"/>
                </a:lnTo>
                <a:lnTo>
                  <a:pt x="26790" y="2419946"/>
                </a:lnTo>
                <a:lnTo>
                  <a:pt x="17860" y="2464594"/>
                </a:lnTo>
                <a:lnTo>
                  <a:pt x="8930" y="2500312"/>
                </a:lnTo>
                <a:lnTo>
                  <a:pt x="8930" y="2527101"/>
                </a:lnTo>
                <a:lnTo>
                  <a:pt x="0" y="2553890"/>
                </a:lnTo>
                <a:lnTo>
                  <a:pt x="0" y="2562820"/>
                </a:lnTo>
                <a:lnTo>
                  <a:pt x="0" y="25628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8" name="Freeform 8227"/>
          <p:cNvSpPr/>
          <p:nvPr/>
        </p:nvSpPr>
        <p:spPr bwMode="auto">
          <a:xfrm>
            <a:off x="6786563" y="3196828"/>
            <a:ext cx="232172" cy="196454"/>
          </a:xfrm>
          <a:custGeom>
            <a:avLst/>
            <a:gdLst/>
            <a:ahLst/>
            <a:cxnLst/>
            <a:rect l="0" t="0" r="0" b="0"/>
            <a:pathLst>
              <a:path w="232172" h="196454">
                <a:moveTo>
                  <a:pt x="89296" y="8929"/>
                </a:move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29"/>
                </a:lnTo>
                <a:lnTo>
                  <a:pt x="89296" y="8929"/>
                </a:lnTo>
                <a:lnTo>
                  <a:pt x="89296" y="17859"/>
                </a:lnTo>
                <a:lnTo>
                  <a:pt x="80367" y="35718"/>
                </a:lnTo>
                <a:lnTo>
                  <a:pt x="71437" y="44648"/>
                </a:lnTo>
                <a:lnTo>
                  <a:pt x="62507" y="62508"/>
                </a:lnTo>
                <a:lnTo>
                  <a:pt x="53578" y="80367"/>
                </a:lnTo>
                <a:lnTo>
                  <a:pt x="44648" y="98226"/>
                </a:lnTo>
                <a:lnTo>
                  <a:pt x="35718" y="116086"/>
                </a:lnTo>
                <a:lnTo>
                  <a:pt x="1785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0" y="169664"/>
                </a:lnTo>
                <a:lnTo>
                  <a:pt x="8929" y="178593"/>
                </a:lnTo>
                <a:lnTo>
                  <a:pt x="17859" y="187523"/>
                </a:lnTo>
                <a:lnTo>
                  <a:pt x="35718" y="187523"/>
                </a:lnTo>
                <a:lnTo>
                  <a:pt x="53578" y="187523"/>
                </a:lnTo>
                <a:lnTo>
                  <a:pt x="80367" y="196453"/>
                </a:lnTo>
                <a:lnTo>
                  <a:pt x="116085" y="187523"/>
                </a:lnTo>
                <a:lnTo>
                  <a:pt x="142875" y="187523"/>
                </a:lnTo>
                <a:lnTo>
                  <a:pt x="169664" y="187523"/>
                </a:lnTo>
                <a:lnTo>
                  <a:pt x="187523" y="187523"/>
                </a:lnTo>
                <a:lnTo>
                  <a:pt x="205382" y="187523"/>
                </a:lnTo>
                <a:lnTo>
                  <a:pt x="223242" y="187523"/>
                </a:lnTo>
                <a:lnTo>
                  <a:pt x="232171" y="187523"/>
                </a:lnTo>
                <a:lnTo>
                  <a:pt x="232171" y="187523"/>
                </a:lnTo>
                <a:lnTo>
                  <a:pt x="232171" y="187523"/>
                </a:lnTo>
                <a:lnTo>
                  <a:pt x="232171" y="18752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29" name="Freeform 8228"/>
          <p:cNvSpPr/>
          <p:nvPr/>
        </p:nvSpPr>
        <p:spPr bwMode="auto">
          <a:xfrm>
            <a:off x="4670227" y="1580554"/>
            <a:ext cx="866180" cy="482205"/>
          </a:xfrm>
          <a:custGeom>
            <a:avLst/>
            <a:gdLst/>
            <a:ahLst/>
            <a:cxnLst/>
            <a:rect l="0" t="0" r="0" b="0"/>
            <a:pathLst>
              <a:path w="866180" h="482205">
                <a:moveTo>
                  <a:pt x="553640" y="8930"/>
                </a:moveTo>
                <a:lnTo>
                  <a:pt x="553640" y="8930"/>
                </a:lnTo>
                <a:lnTo>
                  <a:pt x="544711" y="8930"/>
                </a:lnTo>
                <a:lnTo>
                  <a:pt x="535781" y="0"/>
                </a:lnTo>
                <a:lnTo>
                  <a:pt x="526851" y="0"/>
                </a:lnTo>
                <a:lnTo>
                  <a:pt x="500062" y="0"/>
                </a:lnTo>
                <a:lnTo>
                  <a:pt x="482203" y="0"/>
                </a:lnTo>
                <a:lnTo>
                  <a:pt x="455414" y="0"/>
                </a:lnTo>
                <a:lnTo>
                  <a:pt x="428625" y="0"/>
                </a:lnTo>
                <a:lnTo>
                  <a:pt x="392906" y="0"/>
                </a:lnTo>
                <a:lnTo>
                  <a:pt x="366117" y="8930"/>
                </a:lnTo>
                <a:lnTo>
                  <a:pt x="330398" y="17860"/>
                </a:lnTo>
                <a:lnTo>
                  <a:pt x="294679" y="26790"/>
                </a:lnTo>
                <a:lnTo>
                  <a:pt x="267890" y="35719"/>
                </a:lnTo>
                <a:lnTo>
                  <a:pt x="232171" y="44649"/>
                </a:lnTo>
                <a:lnTo>
                  <a:pt x="196453" y="62508"/>
                </a:lnTo>
                <a:lnTo>
                  <a:pt x="160734" y="80368"/>
                </a:lnTo>
                <a:lnTo>
                  <a:pt x="133945" y="98227"/>
                </a:lnTo>
                <a:lnTo>
                  <a:pt x="107156" y="116086"/>
                </a:lnTo>
                <a:lnTo>
                  <a:pt x="80367" y="142875"/>
                </a:lnTo>
                <a:lnTo>
                  <a:pt x="53578" y="169665"/>
                </a:lnTo>
                <a:lnTo>
                  <a:pt x="35718" y="187524"/>
                </a:lnTo>
                <a:lnTo>
                  <a:pt x="26789" y="214313"/>
                </a:lnTo>
                <a:lnTo>
                  <a:pt x="17859" y="232172"/>
                </a:lnTo>
                <a:lnTo>
                  <a:pt x="8929" y="258961"/>
                </a:lnTo>
                <a:lnTo>
                  <a:pt x="0" y="276821"/>
                </a:lnTo>
                <a:lnTo>
                  <a:pt x="8929" y="303610"/>
                </a:lnTo>
                <a:lnTo>
                  <a:pt x="8929" y="321469"/>
                </a:lnTo>
                <a:lnTo>
                  <a:pt x="17859" y="348258"/>
                </a:lnTo>
                <a:lnTo>
                  <a:pt x="26789" y="366118"/>
                </a:lnTo>
                <a:lnTo>
                  <a:pt x="44648" y="383977"/>
                </a:lnTo>
                <a:lnTo>
                  <a:pt x="62507" y="401836"/>
                </a:lnTo>
                <a:lnTo>
                  <a:pt x="80367" y="419696"/>
                </a:lnTo>
                <a:lnTo>
                  <a:pt x="107156" y="428625"/>
                </a:lnTo>
                <a:lnTo>
                  <a:pt x="125015" y="446485"/>
                </a:lnTo>
                <a:lnTo>
                  <a:pt x="151804" y="455415"/>
                </a:lnTo>
                <a:lnTo>
                  <a:pt x="187523" y="464344"/>
                </a:lnTo>
                <a:lnTo>
                  <a:pt x="214312" y="473274"/>
                </a:lnTo>
                <a:lnTo>
                  <a:pt x="241101" y="473274"/>
                </a:lnTo>
                <a:lnTo>
                  <a:pt x="276820" y="482204"/>
                </a:lnTo>
                <a:lnTo>
                  <a:pt x="303609" y="482204"/>
                </a:lnTo>
                <a:lnTo>
                  <a:pt x="339328" y="482204"/>
                </a:lnTo>
                <a:lnTo>
                  <a:pt x="375046" y="482204"/>
                </a:lnTo>
                <a:lnTo>
                  <a:pt x="410765" y="473274"/>
                </a:lnTo>
                <a:lnTo>
                  <a:pt x="446484" y="473274"/>
                </a:lnTo>
                <a:lnTo>
                  <a:pt x="482203" y="464344"/>
                </a:lnTo>
                <a:lnTo>
                  <a:pt x="508992" y="455415"/>
                </a:lnTo>
                <a:lnTo>
                  <a:pt x="544711" y="455415"/>
                </a:lnTo>
                <a:lnTo>
                  <a:pt x="580429" y="446485"/>
                </a:lnTo>
                <a:lnTo>
                  <a:pt x="607218" y="437555"/>
                </a:lnTo>
                <a:lnTo>
                  <a:pt x="634007" y="428625"/>
                </a:lnTo>
                <a:lnTo>
                  <a:pt x="669726" y="419696"/>
                </a:lnTo>
                <a:lnTo>
                  <a:pt x="696515" y="410766"/>
                </a:lnTo>
                <a:lnTo>
                  <a:pt x="714375" y="392907"/>
                </a:lnTo>
                <a:lnTo>
                  <a:pt x="741164" y="383977"/>
                </a:lnTo>
                <a:lnTo>
                  <a:pt x="759023" y="375047"/>
                </a:lnTo>
                <a:lnTo>
                  <a:pt x="776882" y="357188"/>
                </a:lnTo>
                <a:lnTo>
                  <a:pt x="794742" y="339329"/>
                </a:lnTo>
                <a:lnTo>
                  <a:pt x="812601" y="330399"/>
                </a:lnTo>
                <a:lnTo>
                  <a:pt x="821531" y="312540"/>
                </a:lnTo>
                <a:lnTo>
                  <a:pt x="830461" y="294680"/>
                </a:lnTo>
                <a:lnTo>
                  <a:pt x="848320" y="285750"/>
                </a:lnTo>
                <a:lnTo>
                  <a:pt x="857250" y="267891"/>
                </a:lnTo>
                <a:lnTo>
                  <a:pt x="857250" y="250032"/>
                </a:lnTo>
                <a:lnTo>
                  <a:pt x="866179" y="232172"/>
                </a:lnTo>
                <a:lnTo>
                  <a:pt x="866179" y="214313"/>
                </a:lnTo>
                <a:lnTo>
                  <a:pt x="866179" y="196454"/>
                </a:lnTo>
                <a:lnTo>
                  <a:pt x="866179" y="178594"/>
                </a:lnTo>
                <a:lnTo>
                  <a:pt x="857250" y="160735"/>
                </a:lnTo>
                <a:lnTo>
                  <a:pt x="848320" y="142875"/>
                </a:lnTo>
                <a:lnTo>
                  <a:pt x="839390" y="125016"/>
                </a:lnTo>
                <a:lnTo>
                  <a:pt x="830461" y="107157"/>
                </a:lnTo>
                <a:lnTo>
                  <a:pt x="812601" y="98227"/>
                </a:lnTo>
                <a:lnTo>
                  <a:pt x="794742" y="80368"/>
                </a:lnTo>
                <a:lnTo>
                  <a:pt x="776882" y="62508"/>
                </a:lnTo>
                <a:lnTo>
                  <a:pt x="750093" y="53579"/>
                </a:lnTo>
                <a:lnTo>
                  <a:pt x="723304" y="44649"/>
                </a:lnTo>
                <a:lnTo>
                  <a:pt x="696515" y="26790"/>
                </a:lnTo>
                <a:lnTo>
                  <a:pt x="669726" y="17860"/>
                </a:lnTo>
                <a:lnTo>
                  <a:pt x="634007" y="8930"/>
                </a:lnTo>
                <a:lnTo>
                  <a:pt x="598289" y="8930"/>
                </a:lnTo>
                <a:lnTo>
                  <a:pt x="553640" y="0"/>
                </a:lnTo>
                <a:lnTo>
                  <a:pt x="517921" y="0"/>
                </a:lnTo>
                <a:lnTo>
                  <a:pt x="473273" y="0"/>
                </a:lnTo>
                <a:lnTo>
                  <a:pt x="428625" y="8930"/>
                </a:lnTo>
                <a:lnTo>
                  <a:pt x="375046" y="17860"/>
                </a:lnTo>
                <a:lnTo>
                  <a:pt x="375046" y="17860"/>
                </a:lnTo>
                <a:lnTo>
                  <a:pt x="375046" y="1786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0" name="Freeform 8229"/>
          <p:cNvSpPr/>
          <p:nvPr/>
        </p:nvSpPr>
        <p:spPr bwMode="auto">
          <a:xfrm>
            <a:off x="4929188" y="2053828"/>
            <a:ext cx="964407" cy="383977"/>
          </a:xfrm>
          <a:custGeom>
            <a:avLst/>
            <a:gdLst/>
            <a:ahLst/>
            <a:cxnLst/>
            <a:rect l="0" t="0" r="0" b="0"/>
            <a:pathLst>
              <a:path w="964407" h="383977">
                <a:moveTo>
                  <a:pt x="544710" y="17859"/>
                </a:moveTo>
                <a:lnTo>
                  <a:pt x="544710" y="17859"/>
                </a:lnTo>
                <a:lnTo>
                  <a:pt x="535781" y="17859"/>
                </a:lnTo>
                <a:lnTo>
                  <a:pt x="517921" y="8930"/>
                </a:lnTo>
                <a:lnTo>
                  <a:pt x="508992" y="8930"/>
                </a:lnTo>
                <a:lnTo>
                  <a:pt x="491132" y="8930"/>
                </a:lnTo>
                <a:lnTo>
                  <a:pt x="473273" y="8930"/>
                </a:lnTo>
                <a:lnTo>
                  <a:pt x="455414" y="0"/>
                </a:lnTo>
                <a:lnTo>
                  <a:pt x="428625" y="0"/>
                </a:lnTo>
                <a:lnTo>
                  <a:pt x="401835" y="0"/>
                </a:lnTo>
                <a:lnTo>
                  <a:pt x="366117" y="8930"/>
                </a:lnTo>
                <a:lnTo>
                  <a:pt x="330398" y="8930"/>
                </a:lnTo>
                <a:lnTo>
                  <a:pt x="294679" y="17859"/>
                </a:lnTo>
                <a:lnTo>
                  <a:pt x="258960" y="26789"/>
                </a:lnTo>
                <a:lnTo>
                  <a:pt x="223242" y="44648"/>
                </a:lnTo>
                <a:lnTo>
                  <a:pt x="187523" y="53578"/>
                </a:lnTo>
                <a:lnTo>
                  <a:pt x="151804" y="71437"/>
                </a:lnTo>
                <a:lnTo>
                  <a:pt x="116085" y="89297"/>
                </a:lnTo>
                <a:lnTo>
                  <a:pt x="89296" y="107156"/>
                </a:lnTo>
                <a:lnTo>
                  <a:pt x="62507" y="125016"/>
                </a:lnTo>
                <a:lnTo>
                  <a:pt x="44648" y="151805"/>
                </a:lnTo>
                <a:lnTo>
                  <a:pt x="26789" y="169664"/>
                </a:lnTo>
                <a:lnTo>
                  <a:pt x="8929" y="18752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8929" y="285750"/>
                </a:lnTo>
                <a:lnTo>
                  <a:pt x="26789" y="303609"/>
                </a:lnTo>
                <a:lnTo>
                  <a:pt x="53578" y="321469"/>
                </a:lnTo>
                <a:lnTo>
                  <a:pt x="80367" y="330398"/>
                </a:lnTo>
                <a:lnTo>
                  <a:pt x="107156" y="339328"/>
                </a:lnTo>
                <a:lnTo>
                  <a:pt x="133945" y="348258"/>
                </a:lnTo>
                <a:lnTo>
                  <a:pt x="169664" y="357187"/>
                </a:lnTo>
                <a:lnTo>
                  <a:pt x="205382" y="366117"/>
                </a:lnTo>
                <a:lnTo>
                  <a:pt x="241101" y="375047"/>
                </a:lnTo>
                <a:lnTo>
                  <a:pt x="276820" y="375047"/>
                </a:lnTo>
                <a:lnTo>
                  <a:pt x="321468" y="383976"/>
                </a:lnTo>
                <a:lnTo>
                  <a:pt x="366117" y="383976"/>
                </a:lnTo>
                <a:lnTo>
                  <a:pt x="410765" y="383976"/>
                </a:lnTo>
                <a:lnTo>
                  <a:pt x="446484" y="383976"/>
                </a:lnTo>
                <a:lnTo>
                  <a:pt x="491132" y="383976"/>
                </a:lnTo>
                <a:lnTo>
                  <a:pt x="535781" y="383976"/>
                </a:lnTo>
                <a:lnTo>
                  <a:pt x="571500" y="375047"/>
                </a:lnTo>
                <a:lnTo>
                  <a:pt x="616148" y="366117"/>
                </a:lnTo>
                <a:lnTo>
                  <a:pt x="660796" y="366117"/>
                </a:lnTo>
                <a:lnTo>
                  <a:pt x="696515" y="357187"/>
                </a:lnTo>
                <a:lnTo>
                  <a:pt x="732234" y="348258"/>
                </a:lnTo>
                <a:lnTo>
                  <a:pt x="767953" y="339328"/>
                </a:lnTo>
                <a:lnTo>
                  <a:pt x="794742" y="330398"/>
                </a:lnTo>
                <a:lnTo>
                  <a:pt x="821531" y="321469"/>
                </a:lnTo>
                <a:lnTo>
                  <a:pt x="848320" y="312539"/>
                </a:lnTo>
                <a:lnTo>
                  <a:pt x="875109" y="303609"/>
                </a:lnTo>
                <a:lnTo>
                  <a:pt x="892968" y="285750"/>
                </a:lnTo>
                <a:lnTo>
                  <a:pt x="910828" y="276820"/>
                </a:lnTo>
                <a:lnTo>
                  <a:pt x="928687" y="267891"/>
                </a:lnTo>
                <a:lnTo>
                  <a:pt x="937617" y="250031"/>
                </a:lnTo>
                <a:lnTo>
                  <a:pt x="946546" y="241101"/>
                </a:lnTo>
                <a:lnTo>
                  <a:pt x="955476" y="223242"/>
                </a:lnTo>
                <a:lnTo>
                  <a:pt x="964406" y="205383"/>
                </a:lnTo>
                <a:lnTo>
                  <a:pt x="964406" y="187523"/>
                </a:lnTo>
                <a:lnTo>
                  <a:pt x="955476" y="169664"/>
                </a:lnTo>
                <a:lnTo>
                  <a:pt x="946546" y="151805"/>
                </a:lnTo>
                <a:lnTo>
                  <a:pt x="937617" y="125016"/>
                </a:lnTo>
                <a:lnTo>
                  <a:pt x="919757" y="116086"/>
                </a:lnTo>
                <a:lnTo>
                  <a:pt x="910828" y="89297"/>
                </a:lnTo>
                <a:lnTo>
                  <a:pt x="892968" y="80367"/>
                </a:lnTo>
                <a:lnTo>
                  <a:pt x="866179" y="62508"/>
                </a:lnTo>
                <a:lnTo>
                  <a:pt x="839390" y="44648"/>
                </a:lnTo>
                <a:lnTo>
                  <a:pt x="812601" y="35719"/>
                </a:lnTo>
                <a:lnTo>
                  <a:pt x="776882" y="26789"/>
                </a:lnTo>
                <a:lnTo>
                  <a:pt x="741164" y="17859"/>
                </a:lnTo>
                <a:lnTo>
                  <a:pt x="696515" y="8930"/>
                </a:lnTo>
                <a:lnTo>
                  <a:pt x="651867" y="8930"/>
                </a:lnTo>
                <a:lnTo>
                  <a:pt x="607218" y="0"/>
                </a:lnTo>
                <a:lnTo>
                  <a:pt x="553640" y="0"/>
                </a:lnTo>
                <a:lnTo>
                  <a:pt x="508992" y="8930"/>
                </a:lnTo>
                <a:lnTo>
                  <a:pt x="464343" y="8930"/>
                </a:lnTo>
                <a:lnTo>
                  <a:pt x="446484" y="17859"/>
                </a:lnTo>
                <a:lnTo>
                  <a:pt x="446484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1" name="Freeform 8230"/>
          <p:cNvSpPr/>
          <p:nvPr/>
        </p:nvSpPr>
        <p:spPr bwMode="auto">
          <a:xfrm>
            <a:off x="6000750" y="3589734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893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53578"/>
                </a:lnTo>
                <a:lnTo>
                  <a:pt x="151805" y="71437"/>
                </a:lnTo>
                <a:lnTo>
                  <a:pt x="151805" y="89297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16086" y="151805"/>
                </a:lnTo>
                <a:lnTo>
                  <a:pt x="107156" y="169664"/>
                </a:lnTo>
                <a:lnTo>
                  <a:pt x="89297" y="178594"/>
                </a:lnTo>
                <a:lnTo>
                  <a:pt x="80367" y="187523"/>
                </a:lnTo>
                <a:lnTo>
                  <a:pt x="62508" y="187523"/>
                </a:lnTo>
                <a:lnTo>
                  <a:pt x="44648" y="187523"/>
                </a:lnTo>
                <a:lnTo>
                  <a:pt x="35719" y="187523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60734"/>
                </a:lnTo>
                <a:lnTo>
                  <a:pt x="35719" y="15180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33945" y="160734"/>
                </a:lnTo>
                <a:lnTo>
                  <a:pt x="151805" y="16073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2" name="Freeform 8231"/>
          <p:cNvSpPr/>
          <p:nvPr/>
        </p:nvSpPr>
        <p:spPr bwMode="auto">
          <a:xfrm>
            <a:off x="6223992" y="3571875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8930" y="62507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107156" y="17859"/>
                </a:lnTo>
                <a:lnTo>
                  <a:pt x="116086" y="35718"/>
                </a:lnTo>
                <a:lnTo>
                  <a:pt x="116086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98227" y="71437"/>
                </a:lnTo>
                <a:lnTo>
                  <a:pt x="89297" y="80367"/>
                </a:lnTo>
                <a:lnTo>
                  <a:pt x="80367" y="80367"/>
                </a:lnTo>
                <a:lnTo>
                  <a:pt x="71438" y="89296"/>
                </a:lnTo>
                <a:lnTo>
                  <a:pt x="71438" y="89296"/>
                </a:lnTo>
                <a:lnTo>
                  <a:pt x="71438" y="89296"/>
                </a:lnTo>
                <a:lnTo>
                  <a:pt x="71438" y="89296"/>
                </a:lnTo>
                <a:lnTo>
                  <a:pt x="71438" y="89296"/>
                </a:lnTo>
                <a:lnTo>
                  <a:pt x="80367" y="89296"/>
                </a:lnTo>
                <a:lnTo>
                  <a:pt x="89297" y="89296"/>
                </a:lnTo>
                <a:lnTo>
                  <a:pt x="98227" y="89296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6" y="125015"/>
                </a:lnTo>
                <a:lnTo>
                  <a:pt x="133946" y="142875"/>
                </a:lnTo>
                <a:lnTo>
                  <a:pt x="133946" y="151804"/>
                </a:lnTo>
                <a:lnTo>
                  <a:pt x="133946" y="160734"/>
                </a:lnTo>
                <a:lnTo>
                  <a:pt x="133946" y="169664"/>
                </a:lnTo>
                <a:lnTo>
                  <a:pt x="125016" y="178593"/>
                </a:lnTo>
                <a:lnTo>
                  <a:pt x="116086" y="187523"/>
                </a:lnTo>
                <a:lnTo>
                  <a:pt x="107156" y="187523"/>
                </a:lnTo>
                <a:lnTo>
                  <a:pt x="89297" y="187523"/>
                </a:lnTo>
                <a:lnTo>
                  <a:pt x="80367" y="196453"/>
                </a:lnTo>
                <a:lnTo>
                  <a:pt x="62508" y="196453"/>
                </a:lnTo>
                <a:lnTo>
                  <a:pt x="44649" y="196453"/>
                </a:lnTo>
                <a:lnTo>
                  <a:pt x="35719" y="187523"/>
                </a:lnTo>
                <a:lnTo>
                  <a:pt x="26789" y="187523"/>
                </a:lnTo>
                <a:lnTo>
                  <a:pt x="26789" y="18752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3" name="Freeform 8232"/>
          <p:cNvSpPr/>
          <p:nvPr/>
        </p:nvSpPr>
        <p:spPr bwMode="auto">
          <a:xfrm>
            <a:off x="6018609" y="3875484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53579" y="44648"/>
                </a:moveTo>
                <a:lnTo>
                  <a:pt x="53579" y="44648"/>
                </a:lnTo>
                <a:lnTo>
                  <a:pt x="53579" y="44648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17859"/>
                </a:lnTo>
                <a:lnTo>
                  <a:pt x="71438" y="893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0735" y="17859"/>
                </a:lnTo>
                <a:lnTo>
                  <a:pt x="169664" y="35719"/>
                </a:lnTo>
                <a:lnTo>
                  <a:pt x="169664" y="44648"/>
                </a:lnTo>
                <a:lnTo>
                  <a:pt x="169664" y="62508"/>
                </a:lnTo>
                <a:lnTo>
                  <a:pt x="160735" y="80367"/>
                </a:lnTo>
                <a:lnTo>
                  <a:pt x="142875" y="107156"/>
                </a:lnTo>
                <a:lnTo>
                  <a:pt x="125016" y="116086"/>
                </a:lnTo>
                <a:lnTo>
                  <a:pt x="98227" y="133945"/>
                </a:lnTo>
                <a:lnTo>
                  <a:pt x="71438" y="142875"/>
                </a:lnTo>
                <a:lnTo>
                  <a:pt x="53579" y="151805"/>
                </a:lnTo>
                <a:lnTo>
                  <a:pt x="35719" y="160734"/>
                </a:lnTo>
                <a:lnTo>
                  <a:pt x="17860" y="160734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25016"/>
                </a:lnTo>
                <a:lnTo>
                  <a:pt x="26789" y="125016"/>
                </a:lnTo>
                <a:lnTo>
                  <a:pt x="44649" y="116086"/>
                </a:lnTo>
                <a:lnTo>
                  <a:pt x="62508" y="116086"/>
                </a:lnTo>
                <a:lnTo>
                  <a:pt x="89297" y="125016"/>
                </a:lnTo>
                <a:lnTo>
                  <a:pt x="107157" y="125016"/>
                </a:lnTo>
                <a:lnTo>
                  <a:pt x="125016" y="13394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60735" y="15180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4" name="Freeform 8233"/>
          <p:cNvSpPr/>
          <p:nvPr/>
        </p:nvSpPr>
        <p:spPr bwMode="auto">
          <a:xfrm>
            <a:off x="6259711" y="3884414"/>
            <a:ext cx="71438" cy="80368"/>
          </a:xfrm>
          <a:custGeom>
            <a:avLst/>
            <a:gdLst/>
            <a:ahLst/>
            <a:cxnLst/>
            <a:rect l="0" t="0" r="0" b="0"/>
            <a:pathLst>
              <a:path w="71438" h="8036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7" y="71437"/>
                </a:lnTo>
                <a:lnTo>
                  <a:pt x="71437" y="714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5" name="Freeform 8234"/>
          <p:cNvSpPr/>
          <p:nvPr/>
        </p:nvSpPr>
        <p:spPr bwMode="auto">
          <a:xfrm>
            <a:off x="6286500" y="3839765"/>
            <a:ext cx="53579" cy="205384"/>
          </a:xfrm>
          <a:custGeom>
            <a:avLst/>
            <a:gdLst/>
            <a:ahLst/>
            <a:cxnLst/>
            <a:rect l="0" t="0" r="0" b="0"/>
            <a:pathLst>
              <a:path w="53579" h="20538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6"/>
                </a:lnTo>
                <a:lnTo>
                  <a:pt x="8930" y="169664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6" name="Freeform 8235"/>
          <p:cNvSpPr/>
          <p:nvPr/>
        </p:nvSpPr>
        <p:spPr bwMode="auto">
          <a:xfrm>
            <a:off x="6036469" y="4125515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44648" y="53578"/>
                </a:moveTo>
                <a:lnTo>
                  <a:pt x="3571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26789"/>
                </a:lnTo>
                <a:lnTo>
                  <a:pt x="53578" y="1786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60734" y="26789"/>
                </a:lnTo>
                <a:lnTo>
                  <a:pt x="169664" y="44649"/>
                </a:lnTo>
                <a:lnTo>
                  <a:pt x="178594" y="62508"/>
                </a:lnTo>
                <a:lnTo>
                  <a:pt x="178594" y="80367"/>
                </a:lnTo>
                <a:lnTo>
                  <a:pt x="169664" y="107156"/>
                </a:lnTo>
                <a:lnTo>
                  <a:pt x="160734" y="133946"/>
                </a:lnTo>
                <a:lnTo>
                  <a:pt x="142875" y="151805"/>
                </a:lnTo>
                <a:lnTo>
                  <a:pt x="125015" y="169664"/>
                </a:lnTo>
                <a:lnTo>
                  <a:pt x="98226" y="187524"/>
                </a:lnTo>
                <a:lnTo>
                  <a:pt x="80367" y="196453"/>
                </a:lnTo>
                <a:lnTo>
                  <a:pt x="53578" y="205383"/>
                </a:lnTo>
                <a:lnTo>
                  <a:pt x="35719" y="205383"/>
                </a:lnTo>
                <a:lnTo>
                  <a:pt x="26789" y="20538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0" y="178594"/>
                </a:lnTo>
                <a:lnTo>
                  <a:pt x="8929" y="169664"/>
                </a:lnTo>
                <a:lnTo>
                  <a:pt x="26789" y="160735"/>
                </a:lnTo>
                <a:lnTo>
                  <a:pt x="35719" y="160735"/>
                </a:lnTo>
                <a:lnTo>
                  <a:pt x="53578" y="160735"/>
                </a:lnTo>
                <a:lnTo>
                  <a:pt x="80367" y="160735"/>
                </a:lnTo>
                <a:lnTo>
                  <a:pt x="98226" y="160735"/>
                </a:lnTo>
                <a:lnTo>
                  <a:pt x="116086" y="169664"/>
                </a:lnTo>
                <a:lnTo>
                  <a:pt x="133945" y="17859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0734" y="18752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7" name="Freeform 8236"/>
          <p:cNvSpPr/>
          <p:nvPr/>
        </p:nvSpPr>
        <p:spPr bwMode="auto">
          <a:xfrm>
            <a:off x="6250781" y="4107656"/>
            <a:ext cx="98228" cy="160735"/>
          </a:xfrm>
          <a:custGeom>
            <a:avLst/>
            <a:gdLst/>
            <a:ahLst/>
            <a:cxnLst/>
            <a:rect l="0" t="0" r="0" b="0"/>
            <a:pathLst>
              <a:path w="98228" h="160735">
                <a:moveTo>
                  <a:pt x="89297" y="893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44649" y="53578"/>
                </a:lnTo>
                <a:lnTo>
                  <a:pt x="53578" y="53578"/>
                </a:lnTo>
                <a:lnTo>
                  <a:pt x="71438" y="62508"/>
                </a:lnTo>
                <a:lnTo>
                  <a:pt x="8036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98227" y="98226"/>
                </a:lnTo>
                <a:lnTo>
                  <a:pt x="98227" y="116086"/>
                </a:lnTo>
                <a:lnTo>
                  <a:pt x="89297" y="125015"/>
                </a:lnTo>
                <a:lnTo>
                  <a:pt x="80367" y="133945"/>
                </a:lnTo>
                <a:lnTo>
                  <a:pt x="71438" y="142875"/>
                </a:lnTo>
                <a:lnTo>
                  <a:pt x="62508" y="151805"/>
                </a:lnTo>
                <a:lnTo>
                  <a:pt x="53578" y="160734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60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8" name="Freeform 8237"/>
          <p:cNvSpPr/>
          <p:nvPr/>
        </p:nvSpPr>
        <p:spPr bwMode="auto">
          <a:xfrm>
            <a:off x="6027539" y="4402336"/>
            <a:ext cx="178595" cy="178594"/>
          </a:xfrm>
          <a:custGeom>
            <a:avLst/>
            <a:gdLst/>
            <a:ahLst/>
            <a:cxnLst/>
            <a:rect l="0" t="0" r="0" b="0"/>
            <a:pathLst>
              <a:path w="178595" h="178594">
                <a:moveTo>
                  <a:pt x="53578" y="35718"/>
                </a:moveTo>
                <a:lnTo>
                  <a:pt x="53578" y="35718"/>
                </a:lnTo>
                <a:lnTo>
                  <a:pt x="5357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29"/>
                </a:lnTo>
                <a:lnTo>
                  <a:pt x="133945" y="17859"/>
                </a:lnTo>
                <a:lnTo>
                  <a:pt x="142875" y="35718"/>
                </a:lnTo>
                <a:lnTo>
                  <a:pt x="151805" y="44648"/>
                </a:lnTo>
                <a:lnTo>
                  <a:pt x="151805" y="62507"/>
                </a:lnTo>
                <a:lnTo>
                  <a:pt x="151805" y="80367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16086" y="142875"/>
                </a:lnTo>
                <a:lnTo>
                  <a:pt x="98227" y="151804"/>
                </a:lnTo>
                <a:lnTo>
                  <a:pt x="71438" y="169664"/>
                </a:lnTo>
                <a:lnTo>
                  <a:pt x="53578" y="169664"/>
                </a:lnTo>
                <a:lnTo>
                  <a:pt x="35719" y="178593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8930" y="142875"/>
                </a:lnTo>
                <a:lnTo>
                  <a:pt x="17859" y="133945"/>
                </a:lnTo>
                <a:lnTo>
                  <a:pt x="35719" y="133945"/>
                </a:lnTo>
                <a:lnTo>
                  <a:pt x="62508" y="13394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42875" y="151804"/>
                </a:lnTo>
                <a:lnTo>
                  <a:pt x="160734" y="160734"/>
                </a:lnTo>
                <a:lnTo>
                  <a:pt x="169664" y="169664"/>
                </a:lnTo>
                <a:lnTo>
                  <a:pt x="178594" y="178593"/>
                </a:lnTo>
                <a:lnTo>
                  <a:pt x="178594" y="17859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39" name="Freeform 8238"/>
          <p:cNvSpPr/>
          <p:nvPr/>
        </p:nvSpPr>
        <p:spPr bwMode="auto">
          <a:xfrm>
            <a:off x="6250781" y="4384476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60" y="7143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5"/>
                </a:lnTo>
                <a:lnTo>
                  <a:pt x="17860" y="178594"/>
                </a:lnTo>
                <a:lnTo>
                  <a:pt x="26789" y="187524"/>
                </a:lnTo>
                <a:lnTo>
                  <a:pt x="44649" y="196453"/>
                </a:lnTo>
                <a:lnTo>
                  <a:pt x="53578" y="196453"/>
                </a:lnTo>
                <a:lnTo>
                  <a:pt x="71438" y="196453"/>
                </a:lnTo>
                <a:lnTo>
                  <a:pt x="89297" y="196453"/>
                </a:lnTo>
                <a:lnTo>
                  <a:pt x="107157" y="196453"/>
                </a:lnTo>
                <a:lnTo>
                  <a:pt x="125016" y="187524"/>
                </a:lnTo>
                <a:lnTo>
                  <a:pt x="133946" y="169664"/>
                </a:lnTo>
                <a:lnTo>
                  <a:pt x="142875" y="160735"/>
                </a:lnTo>
                <a:lnTo>
                  <a:pt x="142875" y="142875"/>
                </a:lnTo>
                <a:lnTo>
                  <a:pt x="142875" y="125016"/>
                </a:lnTo>
                <a:lnTo>
                  <a:pt x="133946" y="116086"/>
                </a:lnTo>
                <a:lnTo>
                  <a:pt x="125016" y="107156"/>
                </a:lnTo>
                <a:lnTo>
                  <a:pt x="107157" y="107156"/>
                </a:lnTo>
                <a:lnTo>
                  <a:pt x="98227" y="107156"/>
                </a:lnTo>
                <a:lnTo>
                  <a:pt x="80367" y="116086"/>
                </a:lnTo>
                <a:lnTo>
                  <a:pt x="62508" y="125016"/>
                </a:lnTo>
                <a:lnTo>
                  <a:pt x="53578" y="133945"/>
                </a:lnTo>
                <a:lnTo>
                  <a:pt x="44649" y="14287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0" name="Freeform 8239"/>
          <p:cNvSpPr/>
          <p:nvPr/>
        </p:nvSpPr>
        <p:spPr bwMode="auto">
          <a:xfrm>
            <a:off x="6018609" y="4643437"/>
            <a:ext cx="214314" cy="205384"/>
          </a:xfrm>
          <a:custGeom>
            <a:avLst/>
            <a:gdLst/>
            <a:ahLst/>
            <a:cxnLst/>
            <a:rect l="0" t="0" r="0" b="0"/>
            <a:pathLst>
              <a:path w="214314" h="205384">
                <a:moveTo>
                  <a:pt x="62508" y="35719"/>
                </a:moveTo>
                <a:lnTo>
                  <a:pt x="62508" y="35719"/>
                </a:lnTo>
                <a:lnTo>
                  <a:pt x="62508" y="35719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78594" y="17859"/>
                </a:lnTo>
                <a:lnTo>
                  <a:pt x="196454" y="26789"/>
                </a:lnTo>
                <a:lnTo>
                  <a:pt x="205383" y="44649"/>
                </a:lnTo>
                <a:lnTo>
                  <a:pt x="214313" y="62508"/>
                </a:lnTo>
                <a:lnTo>
                  <a:pt x="214313" y="80367"/>
                </a:lnTo>
                <a:lnTo>
                  <a:pt x="214313" y="107156"/>
                </a:lnTo>
                <a:lnTo>
                  <a:pt x="205383" y="125016"/>
                </a:lnTo>
                <a:lnTo>
                  <a:pt x="187524" y="151805"/>
                </a:lnTo>
                <a:lnTo>
                  <a:pt x="169664" y="169664"/>
                </a:lnTo>
                <a:lnTo>
                  <a:pt x="142875" y="178594"/>
                </a:lnTo>
                <a:lnTo>
                  <a:pt x="116086" y="196453"/>
                </a:lnTo>
                <a:lnTo>
                  <a:pt x="89297" y="196453"/>
                </a:lnTo>
                <a:lnTo>
                  <a:pt x="71438" y="205383"/>
                </a:lnTo>
                <a:lnTo>
                  <a:pt x="44649" y="196453"/>
                </a:lnTo>
                <a:lnTo>
                  <a:pt x="26789" y="196453"/>
                </a:lnTo>
                <a:lnTo>
                  <a:pt x="8930" y="18752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0734"/>
                </a:lnTo>
                <a:lnTo>
                  <a:pt x="8930" y="151805"/>
                </a:lnTo>
                <a:lnTo>
                  <a:pt x="17860" y="151805"/>
                </a:lnTo>
                <a:lnTo>
                  <a:pt x="35719" y="151805"/>
                </a:lnTo>
                <a:lnTo>
                  <a:pt x="62508" y="151805"/>
                </a:lnTo>
                <a:lnTo>
                  <a:pt x="80368" y="160734"/>
                </a:lnTo>
                <a:lnTo>
                  <a:pt x="107157" y="169664"/>
                </a:lnTo>
                <a:lnTo>
                  <a:pt x="125016" y="178594"/>
                </a:lnTo>
                <a:lnTo>
                  <a:pt x="142875" y="187524"/>
                </a:lnTo>
                <a:lnTo>
                  <a:pt x="160735" y="196453"/>
                </a:lnTo>
                <a:lnTo>
                  <a:pt x="160735" y="196453"/>
                </a:lnTo>
                <a:lnTo>
                  <a:pt x="160735" y="19645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1" name="Freeform 8240"/>
          <p:cNvSpPr/>
          <p:nvPr/>
        </p:nvSpPr>
        <p:spPr bwMode="auto">
          <a:xfrm>
            <a:off x="6259711" y="4652367"/>
            <a:ext cx="98228" cy="160735"/>
          </a:xfrm>
          <a:custGeom>
            <a:avLst/>
            <a:gdLst/>
            <a:ahLst/>
            <a:cxnLst/>
            <a:rect l="0" t="0" r="0" b="0"/>
            <a:pathLst>
              <a:path w="98228" h="160735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98227" y="53578"/>
                </a:lnTo>
                <a:lnTo>
                  <a:pt x="89297" y="71437"/>
                </a:lnTo>
                <a:lnTo>
                  <a:pt x="89297" y="89297"/>
                </a:lnTo>
                <a:lnTo>
                  <a:pt x="80367" y="107156"/>
                </a:lnTo>
                <a:lnTo>
                  <a:pt x="71437" y="116086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6073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2" name="Freeform 8241"/>
          <p:cNvSpPr/>
          <p:nvPr/>
        </p:nvSpPr>
        <p:spPr bwMode="auto">
          <a:xfrm>
            <a:off x="6018609" y="4920258"/>
            <a:ext cx="196455" cy="258962"/>
          </a:xfrm>
          <a:custGeom>
            <a:avLst/>
            <a:gdLst/>
            <a:ahLst/>
            <a:cxnLst/>
            <a:rect l="0" t="0" r="0" b="0"/>
            <a:pathLst>
              <a:path w="196455" h="258962">
                <a:moveTo>
                  <a:pt x="89297" y="26789"/>
                </a:moveTo>
                <a:lnTo>
                  <a:pt x="89297" y="26789"/>
                </a:lnTo>
                <a:lnTo>
                  <a:pt x="89297" y="26789"/>
                </a:lnTo>
                <a:lnTo>
                  <a:pt x="98227" y="17859"/>
                </a:lnTo>
                <a:lnTo>
                  <a:pt x="98227" y="893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26789"/>
                </a:lnTo>
                <a:lnTo>
                  <a:pt x="187524" y="35719"/>
                </a:lnTo>
                <a:lnTo>
                  <a:pt x="196454" y="53578"/>
                </a:lnTo>
                <a:lnTo>
                  <a:pt x="196454" y="80367"/>
                </a:lnTo>
                <a:lnTo>
                  <a:pt x="196454" y="98226"/>
                </a:lnTo>
                <a:lnTo>
                  <a:pt x="187524" y="125015"/>
                </a:lnTo>
                <a:lnTo>
                  <a:pt x="169664" y="151805"/>
                </a:lnTo>
                <a:lnTo>
                  <a:pt x="142875" y="178594"/>
                </a:lnTo>
                <a:lnTo>
                  <a:pt x="125016" y="196453"/>
                </a:lnTo>
                <a:lnTo>
                  <a:pt x="98227" y="214312"/>
                </a:lnTo>
                <a:lnTo>
                  <a:pt x="71438" y="214312"/>
                </a:lnTo>
                <a:lnTo>
                  <a:pt x="53579" y="223242"/>
                </a:lnTo>
                <a:lnTo>
                  <a:pt x="35719" y="223242"/>
                </a:lnTo>
                <a:lnTo>
                  <a:pt x="17860" y="214312"/>
                </a:lnTo>
                <a:lnTo>
                  <a:pt x="8930" y="205383"/>
                </a:lnTo>
                <a:lnTo>
                  <a:pt x="8930" y="196453"/>
                </a:lnTo>
                <a:lnTo>
                  <a:pt x="0" y="196453"/>
                </a:lnTo>
                <a:lnTo>
                  <a:pt x="8930" y="187523"/>
                </a:lnTo>
                <a:lnTo>
                  <a:pt x="8930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53579" y="178594"/>
                </a:lnTo>
                <a:lnTo>
                  <a:pt x="71438" y="187523"/>
                </a:lnTo>
                <a:lnTo>
                  <a:pt x="89297" y="196453"/>
                </a:lnTo>
                <a:lnTo>
                  <a:pt x="107157" y="205383"/>
                </a:lnTo>
                <a:lnTo>
                  <a:pt x="125016" y="223242"/>
                </a:lnTo>
                <a:lnTo>
                  <a:pt x="142875" y="232172"/>
                </a:lnTo>
                <a:lnTo>
                  <a:pt x="151805" y="250031"/>
                </a:lnTo>
                <a:lnTo>
                  <a:pt x="160735" y="258961"/>
                </a:lnTo>
                <a:lnTo>
                  <a:pt x="160735" y="258961"/>
                </a:lnTo>
                <a:lnTo>
                  <a:pt x="160735" y="2589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3" name="Freeform 8242"/>
          <p:cNvSpPr/>
          <p:nvPr/>
        </p:nvSpPr>
        <p:spPr bwMode="auto">
          <a:xfrm>
            <a:off x="6250781" y="4938117"/>
            <a:ext cx="107158" cy="241103"/>
          </a:xfrm>
          <a:custGeom>
            <a:avLst/>
            <a:gdLst/>
            <a:ahLst/>
            <a:cxnLst/>
            <a:rect l="0" t="0" r="0" b="0"/>
            <a:pathLst>
              <a:path w="107158" h="241103">
                <a:moveTo>
                  <a:pt x="0" y="26789"/>
                </a:move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07157" y="17860"/>
                </a:lnTo>
                <a:lnTo>
                  <a:pt x="107157" y="26789"/>
                </a:lnTo>
                <a:lnTo>
                  <a:pt x="107157" y="35719"/>
                </a:lnTo>
                <a:lnTo>
                  <a:pt x="98227" y="53578"/>
                </a:lnTo>
                <a:lnTo>
                  <a:pt x="89297" y="71438"/>
                </a:lnTo>
                <a:lnTo>
                  <a:pt x="71438" y="89297"/>
                </a:lnTo>
                <a:lnTo>
                  <a:pt x="53578" y="107156"/>
                </a:lnTo>
                <a:lnTo>
                  <a:pt x="35719" y="133946"/>
                </a:lnTo>
                <a:lnTo>
                  <a:pt x="26789" y="151805"/>
                </a:lnTo>
                <a:lnTo>
                  <a:pt x="893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32172"/>
                </a:lnTo>
                <a:lnTo>
                  <a:pt x="17860" y="241102"/>
                </a:lnTo>
                <a:lnTo>
                  <a:pt x="35719" y="241102"/>
                </a:lnTo>
                <a:lnTo>
                  <a:pt x="44649" y="241102"/>
                </a:lnTo>
                <a:lnTo>
                  <a:pt x="62508" y="232172"/>
                </a:lnTo>
                <a:lnTo>
                  <a:pt x="71438" y="223242"/>
                </a:lnTo>
                <a:lnTo>
                  <a:pt x="80367" y="214313"/>
                </a:lnTo>
                <a:lnTo>
                  <a:pt x="89297" y="196453"/>
                </a:lnTo>
                <a:lnTo>
                  <a:pt x="89297" y="178594"/>
                </a:lnTo>
                <a:lnTo>
                  <a:pt x="80367" y="160735"/>
                </a:lnTo>
                <a:lnTo>
                  <a:pt x="71438" y="133946"/>
                </a:lnTo>
                <a:lnTo>
                  <a:pt x="62508" y="116086"/>
                </a:lnTo>
                <a:lnTo>
                  <a:pt x="53578" y="98227"/>
                </a:lnTo>
                <a:lnTo>
                  <a:pt x="35719" y="80367"/>
                </a:lnTo>
                <a:lnTo>
                  <a:pt x="26789" y="62508"/>
                </a:lnTo>
                <a:lnTo>
                  <a:pt x="893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4" name="Freeform 8243"/>
          <p:cNvSpPr/>
          <p:nvPr/>
        </p:nvSpPr>
        <p:spPr bwMode="auto">
          <a:xfrm>
            <a:off x="6009680" y="5304234"/>
            <a:ext cx="160735" cy="98228"/>
          </a:xfrm>
          <a:custGeom>
            <a:avLst/>
            <a:gdLst/>
            <a:ahLst/>
            <a:cxnLst/>
            <a:rect l="0" t="0" r="0" b="0"/>
            <a:pathLst>
              <a:path w="160735" h="98228">
                <a:moveTo>
                  <a:pt x="160734" y="71438"/>
                </a:moveTo>
                <a:lnTo>
                  <a:pt x="160734" y="71438"/>
                </a:lnTo>
                <a:lnTo>
                  <a:pt x="160734" y="71438"/>
                </a:lnTo>
                <a:lnTo>
                  <a:pt x="160734" y="71438"/>
                </a:lnTo>
                <a:lnTo>
                  <a:pt x="160734" y="62508"/>
                </a:lnTo>
                <a:lnTo>
                  <a:pt x="160734" y="53579"/>
                </a:lnTo>
                <a:lnTo>
                  <a:pt x="160734" y="44649"/>
                </a:lnTo>
                <a:lnTo>
                  <a:pt x="151804" y="26789"/>
                </a:lnTo>
                <a:lnTo>
                  <a:pt x="142875" y="17860"/>
                </a:lnTo>
                <a:lnTo>
                  <a:pt x="133945" y="8930"/>
                </a:lnTo>
                <a:lnTo>
                  <a:pt x="116086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0368"/>
                </a:lnTo>
                <a:lnTo>
                  <a:pt x="8929" y="8036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5" name="Freeform 8244"/>
          <p:cNvSpPr/>
          <p:nvPr/>
        </p:nvSpPr>
        <p:spPr bwMode="auto">
          <a:xfrm>
            <a:off x="5991820" y="5322094"/>
            <a:ext cx="160736" cy="223243"/>
          </a:xfrm>
          <a:custGeom>
            <a:avLst/>
            <a:gdLst/>
            <a:ahLst/>
            <a:cxnLst/>
            <a:rect l="0" t="0" r="0" b="0"/>
            <a:pathLst>
              <a:path w="160736" h="223243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33946" y="8929"/>
                </a:lnTo>
                <a:lnTo>
                  <a:pt x="133946" y="892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60735" y="44648"/>
                </a:lnTo>
                <a:lnTo>
                  <a:pt x="160735" y="44648"/>
                </a:lnTo>
                <a:lnTo>
                  <a:pt x="160735" y="53578"/>
                </a:lnTo>
                <a:lnTo>
                  <a:pt x="160735" y="62508"/>
                </a:lnTo>
                <a:lnTo>
                  <a:pt x="151805" y="62508"/>
                </a:lnTo>
                <a:lnTo>
                  <a:pt x="151805" y="80367"/>
                </a:lnTo>
                <a:lnTo>
                  <a:pt x="142875" y="89297"/>
                </a:lnTo>
                <a:lnTo>
                  <a:pt x="133946" y="107156"/>
                </a:lnTo>
                <a:lnTo>
                  <a:pt x="125016" y="116086"/>
                </a:lnTo>
                <a:lnTo>
                  <a:pt x="116086" y="133945"/>
                </a:lnTo>
                <a:lnTo>
                  <a:pt x="98227" y="142875"/>
                </a:lnTo>
                <a:lnTo>
                  <a:pt x="89297" y="151804"/>
                </a:lnTo>
                <a:lnTo>
                  <a:pt x="80368" y="160734"/>
                </a:lnTo>
                <a:lnTo>
                  <a:pt x="62508" y="169664"/>
                </a:lnTo>
                <a:lnTo>
                  <a:pt x="53578" y="178594"/>
                </a:lnTo>
                <a:lnTo>
                  <a:pt x="44649" y="187523"/>
                </a:lnTo>
                <a:lnTo>
                  <a:pt x="35719" y="196453"/>
                </a:lnTo>
                <a:lnTo>
                  <a:pt x="17860" y="19645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8930" y="205383"/>
                </a:lnTo>
                <a:lnTo>
                  <a:pt x="17860" y="205383"/>
                </a:lnTo>
                <a:lnTo>
                  <a:pt x="26789" y="214312"/>
                </a:lnTo>
                <a:lnTo>
                  <a:pt x="44649" y="214312"/>
                </a:lnTo>
                <a:lnTo>
                  <a:pt x="62508" y="214312"/>
                </a:lnTo>
                <a:lnTo>
                  <a:pt x="80368" y="214312"/>
                </a:lnTo>
                <a:lnTo>
                  <a:pt x="98227" y="223242"/>
                </a:lnTo>
                <a:lnTo>
                  <a:pt x="107157" y="223242"/>
                </a:lnTo>
                <a:lnTo>
                  <a:pt x="116086" y="223242"/>
                </a:lnTo>
                <a:lnTo>
                  <a:pt x="133946" y="223242"/>
                </a:lnTo>
                <a:lnTo>
                  <a:pt x="133946" y="223242"/>
                </a:lnTo>
                <a:lnTo>
                  <a:pt x="133946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6" name="Freeform 8245"/>
          <p:cNvSpPr/>
          <p:nvPr/>
        </p:nvSpPr>
        <p:spPr bwMode="auto">
          <a:xfrm>
            <a:off x="6170414" y="5295305"/>
            <a:ext cx="125017" cy="294680"/>
          </a:xfrm>
          <a:custGeom>
            <a:avLst/>
            <a:gdLst/>
            <a:ahLst/>
            <a:cxnLst/>
            <a:rect l="0" t="0" r="0" b="0"/>
            <a:pathLst>
              <a:path w="125017" h="294680">
                <a:moveTo>
                  <a:pt x="116086" y="71437"/>
                </a:moveTo>
                <a:lnTo>
                  <a:pt x="116086" y="7143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25016" y="44648"/>
                </a:lnTo>
                <a:lnTo>
                  <a:pt x="12501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2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44649" y="13394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33945"/>
                </a:lnTo>
                <a:lnTo>
                  <a:pt x="98227" y="125015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25016" y="71437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16086" y="125015"/>
                </a:lnTo>
                <a:lnTo>
                  <a:pt x="107156" y="151804"/>
                </a:lnTo>
                <a:lnTo>
                  <a:pt x="107156" y="178593"/>
                </a:lnTo>
                <a:lnTo>
                  <a:pt x="98227" y="214312"/>
                </a:lnTo>
                <a:lnTo>
                  <a:pt x="89297" y="241101"/>
                </a:lnTo>
                <a:lnTo>
                  <a:pt x="80367" y="267890"/>
                </a:lnTo>
                <a:lnTo>
                  <a:pt x="71438" y="285749"/>
                </a:lnTo>
                <a:lnTo>
                  <a:pt x="62508" y="294679"/>
                </a:lnTo>
                <a:lnTo>
                  <a:pt x="62508" y="29467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7" name="Freeform 8246"/>
          <p:cNvSpPr/>
          <p:nvPr/>
        </p:nvSpPr>
        <p:spPr bwMode="auto">
          <a:xfrm>
            <a:off x="5956102" y="5732859"/>
            <a:ext cx="178594" cy="205383"/>
          </a:xfrm>
          <a:custGeom>
            <a:avLst/>
            <a:gdLst/>
            <a:ahLst/>
            <a:cxnLst/>
            <a:rect l="0" t="0" r="0" b="0"/>
            <a:pathLst>
              <a:path w="178594" h="205383">
                <a:moveTo>
                  <a:pt x="26789" y="8929"/>
                </a:move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8929"/>
                </a:lnTo>
                <a:lnTo>
                  <a:pt x="142875" y="8929"/>
                </a:lnTo>
                <a:lnTo>
                  <a:pt x="151804" y="8929"/>
                </a:lnTo>
                <a:lnTo>
                  <a:pt x="160734" y="17859"/>
                </a:lnTo>
                <a:lnTo>
                  <a:pt x="169664" y="26789"/>
                </a:lnTo>
                <a:lnTo>
                  <a:pt x="169664" y="35718"/>
                </a:lnTo>
                <a:lnTo>
                  <a:pt x="169664" y="44648"/>
                </a:lnTo>
                <a:lnTo>
                  <a:pt x="160734" y="53578"/>
                </a:lnTo>
                <a:lnTo>
                  <a:pt x="151804" y="53578"/>
                </a:lnTo>
                <a:lnTo>
                  <a:pt x="142875" y="62507"/>
                </a:lnTo>
                <a:lnTo>
                  <a:pt x="125015" y="71437"/>
                </a:lnTo>
                <a:lnTo>
                  <a:pt x="116086" y="71437"/>
                </a:lnTo>
                <a:lnTo>
                  <a:pt x="107156" y="71437"/>
                </a:lnTo>
                <a:lnTo>
                  <a:pt x="107156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16086" y="71437"/>
                </a:lnTo>
                <a:lnTo>
                  <a:pt x="125015" y="80367"/>
                </a:lnTo>
                <a:lnTo>
                  <a:pt x="142875" y="89296"/>
                </a:lnTo>
                <a:lnTo>
                  <a:pt x="151804" y="98226"/>
                </a:lnTo>
                <a:lnTo>
                  <a:pt x="169664" y="107156"/>
                </a:lnTo>
                <a:lnTo>
                  <a:pt x="178593" y="125015"/>
                </a:lnTo>
                <a:lnTo>
                  <a:pt x="178593" y="142875"/>
                </a:lnTo>
                <a:lnTo>
                  <a:pt x="178593" y="160734"/>
                </a:lnTo>
                <a:lnTo>
                  <a:pt x="178593" y="169664"/>
                </a:lnTo>
                <a:lnTo>
                  <a:pt x="178593" y="187523"/>
                </a:lnTo>
                <a:lnTo>
                  <a:pt x="160734" y="196453"/>
                </a:lnTo>
                <a:lnTo>
                  <a:pt x="151804" y="196453"/>
                </a:lnTo>
                <a:lnTo>
                  <a:pt x="133945" y="205382"/>
                </a:lnTo>
                <a:lnTo>
                  <a:pt x="107156" y="196453"/>
                </a:lnTo>
                <a:lnTo>
                  <a:pt x="89296" y="196453"/>
                </a:lnTo>
                <a:lnTo>
                  <a:pt x="71437" y="187523"/>
                </a:lnTo>
                <a:lnTo>
                  <a:pt x="44648" y="187523"/>
                </a:lnTo>
                <a:lnTo>
                  <a:pt x="35718" y="178593"/>
                </a:lnTo>
                <a:lnTo>
                  <a:pt x="17859" y="160734"/>
                </a:lnTo>
                <a:lnTo>
                  <a:pt x="8929" y="151804"/>
                </a:lnTo>
                <a:lnTo>
                  <a:pt x="0" y="142875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2501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8" name="Freeform 8247"/>
          <p:cNvSpPr/>
          <p:nvPr/>
        </p:nvSpPr>
        <p:spPr bwMode="auto">
          <a:xfrm>
            <a:off x="6134695" y="5768577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133946" y="17860"/>
                </a:moveTo>
                <a:lnTo>
                  <a:pt x="133946" y="1786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26789"/>
                </a:lnTo>
                <a:lnTo>
                  <a:pt x="62508" y="53578"/>
                </a:lnTo>
                <a:lnTo>
                  <a:pt x="35719" y="80368"/>
                </a:lnTo>
                <a:lnTo>
                  <a:pt x="1786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0" y="196453"/>
                </a:lnTo>
                <a:lnTo>
                  <a:pt x="17860" y="214313"/>
                </a:lnTo>
                <a:lnTo>
                  <a:pt x="26789" y="214313"/>
                </a:lnTo>
                <a:lnTo>
                  <a:pt x="44649" y="214313"/>
                </a:lnTo>
                <a:lnTo>
                  <a:pt x="71438" y="214313"/>
                </a:lnTo>
                <a:lnTo>
                  <a:pt x="89297" y="205383"/>
                </a:lnTo>
                <a:lnTo>
                  <a:pt x="107157" y="187524"/>
                </a:lnTo>
                <a:lnTo>
                  <a:pt x="116086" y="160735"/>
                </a:lnTo>
                <a:lnTo>
                  <a:pt x="133946" y="133946"/>
                </a:lnTo>
                <a:lnTo>
                  <a:pt x="133946" y="107157"/>
                </a:lnTo>
                <a:lnTo>
                  <a:pt x="142875" y="80368"/>
                </a:lnTo>
                <a:lnTo>
                  <a:pt x="133946" y="62508"/>
                </a:lnTo>
                <a:lnTo>
                  <a:pt x="133946" y="44649"/>
                </a:lnTo>
                <a:lnTo>
                  <a:pt x="125016" y="26789"/>
                </a:lnTo>
                <a:lnTo>
                  <a:pt x="10715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49" name="Freeform 8248"/>
          <p:cNvSpPr/>
          <p:nvPr/>
        </p:nvSpPr>
        <p:spPr bwMode="auto">
          <a:xfrm>
            <a:off x="6322219" y="5634632"/>
            <a:ext cx="44649" cy="473274"/>
          </a:xfrm>
          <a:custGeom>
            <a:avLst/>
            <a:gdLst/>
            <a:ahLst/>
            <a:cxnLst/>
            <a:rect l="0" t="0" r="0" b="0"/>
            <a:pathLst>
              <a:path w="44649" h="4732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33945"/>
                </a:lnTo>
                <a:lnTo>
                  <a:pt x="17859" y="178594"/>
                </a:lnTo>
                <a:lnTo>
                  <a:pt x="17859" y="214313"/>
                </a:lnTo>
                <a:lnTo>
                  <a:pt x="26789" y="258961"/>
                </a:lnTo>
                <a:lnTo>
                  <a:pt x="26789" y="303609"/>
                </a:lnTo>
                <a:lnTo>
                  <a:pt x="35719" y="348258"/>
                </a:lnTo>
                <a:lnTo>
                  <a:pt x="44648" y="392906"/>
                </a:lnTo>
                <a:lnTo>
                  <a:pt x="44648" y="428625"/>
                </a:lnTo>
                <a:lnTo>
                  <a:pt x="44648" y="455414"/>
                </a:lnTo>
                <a:lnTo>
                  <a:pt x="44648" y="473273"/>
                </a:lnTo>
                <a:lnTo>
                  <a:pt x="44648" y="47327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0" name="Freeform 8249"/>
          <p:cNvSpPr/>
          <p:nvPr/>
        </p:nvSpPr>
        <p:spPr bwMode="auto">
          <a:xfrm>
            <a:off x="6661547" y="3625453"/>
            <a:ext cx="107157" cy="80368"/>
          </a:xfrm>
          <a:custGeom>
            <a:avLst/>
            <a:gdLst/>
            <a:ahLst/>
            <a:cxnLst/>
            <a:rect l="0" t="0" r="0" b="0"/>
            <a:pathLst>
              <a:path w="107157" h="8036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7" y="71437"/>
                </a:lnTo>
                <a:lnTo>
                  <a:pt x="107156" y="71437"/>
                </a:lnTo>
                <a:lnTo>
                  <a:pt x="107156" y="71437"/>
                </a:lnTo>
                <a:lnTo>
                  <a:pt x="107156" y="714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1" name="Freeform 8250"/>
          <p:cNvSpPr/>
          <p:nvPr/>
        </p:nvSpPr>
        <p:spPr bwMode="auto">
          <a:xfrm>
            <a:off x="6768703" y="3598664"/>
            <a:ext cx="44650" cy="187524"/>
          </a:xfrm>
          <a:custGeom>
            <a:avLst/>
            <a:gdLst/>
            <a:ahLst/>
            <a:cxnLst/>
            <a:rect l="0" t="0" r="0" b="0"/>
            <a:pathLst>
              <a:path w="44650" h="187524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62507"/>
                </a:lnTo>
                <a:lnTo>
                  <a:pt x="26789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2" name="Freeform 8251"/>
          <p:cNvSpPr/>
          <p:nvPr/>
        </p:nvSpPr>
        <p:spPr bwMode="auto">
          <a:xfrm>
            <a:off x="6858000" y="3759398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3" name="Freeform 8252"/>
          <p:cNvSpPr/>
          <p:nvPr/>
        </p:nvSpPr>
        <p:spPr bwMode="auto">
          <a:xfrm>
            <a:off x="6991945" y="3616523"/>
            <a:ext cx="178595" cy="214314"/>
          </a:xfrm>
          <a:custGeom>
            <a:avLst/>
            <a:gdLst/>
            <a:ahLst/>
            <a:cxnLst/>
            <a:rect l="0" t="0" r="0" b="0"/>
            <a:pathLst>
              <a:path w="178595" h="214314">
                <a:moveTo>
                  <a:pt x="26789" y="80367"/>
                </a:moveTo>
                <a:lnTo>
                  <a:pt x="26789" y="71438"/>
                </a:lnTo>
                <a:lnTo>
                  <a:pt x="35719" y="62508"/>
                </a:lnTo>
                <a:lnTo>
                  <a:pt x="35719" y="53578"/>
                </a:lnTo>
                <a:lnTo>
                  <a:pt x="44649" y="44648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8" y="893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69664" y="44648"/>
                </a:lnTo>
                <a:lnTo>
                  <a:pt x="160735" y="53578"/>
                </a:lnTo>
                <a:lnTo>
                  <a:pt x="151805" y="62508"/>
                </a:lnTo>
                <a:lnTo>
                  <a:pt x="133946" y="80367"/>
                </a:lnTo>
                <a:lnTo>
                  <a:pt x="116086" y="89297"/>
                </a:lnTo>
                <a:lnTo>
                  <a:pt x="98227" y="107156"/>
                </a:lnTo>
                <a:lnTo>
                  <a:pt x="89297" y="125016"/>
                </a:lnTo>
                <a:lnTo>
                  <a:pt x="71438" y="142875"/>
                </a:lnTo>
                <a:lnTo>
                  <a:pt x="62508" y="160734"/>
                </a:lnTo>
                <a:lnTo>
                  <a:pt x="53578" y="169664"/>
                </a:lnTo>
                <a:lnTo>
                  <a:pt x="53578" y="187523"/>
                </a:lnTo>
                <a:lnTo>
                  <a:pt x="53578" y="196453"/>
                </a:lnTo>
                <a:lnTo>
                  <a:pt x="62508" y="196453"/>
                </a:lnTo>
                <a:lnTo>
                  <a:pt x="62508" y="205383"/>
                </a:lnTo>
                <a:lnTo>
                  <a:pt x="80368" y="214313"/>
                </a:lnTo>
                <a:lnTo>
                  <a:pt x="89297" y="214313"/>
                </a:lnTo>
                <a:lnTo>
                  <a:pt x="107157" y="214313"/>
                </a:lnTo>
                <a:lnTo>
                  <a:pt x="116086" y="214313"/>
                </a:lnTo>
                <a:lnTo>
                  <a:pt x="125016" y="205383"/>
                </a:lnTo>
                <a:lnTo>
                  <a:pt x="133946" y="196453"/>
                </a:lnTo>
                <a:lnTo>
                  <a:pt x="133946" y="187523"/>
                </a:lnTo>
                <a:lnTo>
                  <a:pt x="142875" y="178594"/>
                </a:lnTo>
                <a:lnTo>
                  <a:pt x="133946" y="169664"/>
                </a:lnTo>
                <a:lnTo>
                  <a:pt x="133946" y="160734"/>
                </a:lnTo>
                <a:lnTo>
                  <a:pt x="125016" y="142875"/>
                </a:lnTo>
                <a:lnTo>
                  <a:pt x="116086" y="125016"/>
                </a:lnTo>
                <a:lnTo>
                  <a:pt x="98227" y="107156"/>
                </a:lnTo>
                <a:lnTo>
                  <a:pt x="80368" y="98227"/>
                </a:lnTo>
                <a:lnTo>
                  <a:pt x="62508" y="80367"/>
                </a:lnTo>
                <a:lnTo>
                  <a:pt x="53578" y="71438"/>
                </a:lnTo>
                <a:lnTo>
                  <a:pt x="35719" y="62508"/>
                </a:lnTo>
                <a:lnTo>
                  <a:pt x="1786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4" name="Freeform 8253"/>
          <p:cNvSpPr/>
          <p:nvPr/>
        </p:nvSpPr>
        <p:spPr bwMode="auto">
          <a:xfrm>
            <a:off x="6652617" y="3866554"/>
            <a:ext cx="151806" cy="178595"/>
          </a:xfrm>
          <a:custGeom>
            <a:avLst/>
            <a:gdLst/>
            <a:ahLst/>
            <a:cxnLst/>
            <a:rect l="0" t="0" r="0" b="0"/>
            <a:pathLst>
              <a:path w="151806" h="178595">
                <a:moveTo>
                  <a:pt x="98227" y="26789"/>
                </a:moveTo>
                <a:lnTo>
                  <a:pt x="98227" y="26789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17860" y="160735"/>
                </a:lnTo>
                <a:lnTo>
                  <a:pt x="26789" y="169664"/>
                </a:lnTo>
                <a:lnTo>
                  <a:pt x="44649" y="178594"/>
                </a:lnTo>
                <a:lnTo>
                  <a:pt x="62508" y="178594"/>
                </a:lnTo>
                <a:lnTo>
                  <a:pt x="80367" y="178594"/>
                </a:lnTo>
                <a:lnTo>
                  <a:pt x="107156" y="178594"/>
                </a:lnTo>
                <a:lnTo>
                  <a:pt x="116086" y="169664"/>
                </a:lnTo>
                <a:lnTo>
                  <a:pt x="133946" y="160735"/>
                </a:lnTo>
                <a:lnTo>
                  <a:pt x="142875" y="151805"/>
                </a:lnTo>
                <a:lnTo>
                  <a:pt x="151805" y="142875"/>
                </a:lnTo>
                <a:lnTo>
                  <a:pt x="151805" y="133946"/>
                </a:lnTo>
                <a:lnTo>
                  <a:pt x="151805" y="116086"/>
                </a:lnTo>
                <a:lnTo>
                  <a:pt x="151805" y="98227"/>
                </a:lnTo>
                <a:lnTo>
                  <a:pt x="142875" y="89297"/>
                </a:lnTo>
                <a:lnTo>
                  <a:pt x="133946" y="71438"/>
                </a:lnTo>
                <a:lnTo>
                  <a:pt x="125016" y="62508"/>
                </a:lnTo>
                <a:lnTo>
                  <a:pt x="116086" y="53578"/>
                </a:lnTo>
                <a:lnTo>
                  <a:pt x="107156" y="44649"/>
                </a:lnTo>
                <a:lnTo>
                  <a:pt x="98227" y="44649"/>
                </a:lnTo>
                <a:lnTo>
                  <a:pt x="89297" y="44649"/>
                </a:lnTo>
                <a:lnTo>
                  <a:pt x="89297" y="446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5" name="Freeform 8254"/>
          <p:cNvSpPr/>
          <p:nvPr/>
        </p:nvSpPr>
        <p:spPr bwMode="auto">
          <a:xfrm>
            <a:off x="6840141" y="4027289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17859" y="7143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6" name="Freeform 8255"/>
          <p:cNvSpPr/>
          <p:nvPr/>
        </p:nvSpPr>
        <p:spPr bwMode="auto">
          <a:xfrm>
            <a:off x="6956227" y="3884414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25015" y="8929"/>
                </a:move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53578" y="26789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62507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89296" y="89297"/>
                </a:lnTo>
                <a:lnTo>
                  <a:pt x="116086" y="89297"/>
                </a:lnTo>
                <a:lnTo>
                  <a:pt x="133945" y="98226"/>
                </a:lnTo>
                <a:lnTo>
                  <a:pt x="151804" y="10715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69664" y="151804"/>
                </a:lnTo>
                <a:lnTo>
                  <a:pt x="160734" y="160734"/>
                </a:lnTo>
                <a:lnTo>
                  <a:pt x="151804" y="169664"/>
                </a:lnTo>
                <a:lnTo>
                  <a:pt x="133945" y="178593"/>
                </a:lnTo>
                <a:lnTo>
                  <a:pt x="116086" y="187523"/>
                </a:lnTo>
                <a:lnTo>
                  <a:pt x="98226" y="187523"/>
                </a:lnTo>
                <a:lnTo>
                  <a:pt x="71437" y="187523"/>
                </a:lnTo>
                <a:lnTo>
                  <a:pt x="53578" y="187523"/>
                </a:lnTo>
                <a:lnTo>
                  <a:pt x="35718" y="187523"/>
                </a:lnTo>
                <a:lnTo>
                  <a:pt x="17859" y="178593"/>
                </a:lnTo>
                <a:lnTo>
                  <a:pt x="8929" y="178593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7" name="Freeform 8256"/>
          <p:cNvSpPr/>
          <p:nvPr/>
        </p:nvSpPr>
        <p:spPr bwMode="auto">
          <a:xfrm>
            <a:off x="7170539" y="4045148"/>
            <a:ext cx="53579" cy="133946"/>
          </a:xfrm>
          <a:custGeom>
            <a:avLst/>
            <a:gdLst/>
            <a:ahLst/>
            <a:cxnLst/>
            <a:rect l="0" t="0" r="0" b="0"/>
            <a:pathLst>
              <a:path w="53579" h="133946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59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8" name="Freeform 8257"/>
          <p:cNvSpPr/>
          <p:nvPr/>
        </p:nvSpPr>
        <p:spPr bwMode="auto">
          <a:xfrm>
            <a:off x="7277695" y="3866554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169664" y="71438"/>
                </a:moveTo>
                <a:lnTo>
                  <a:pt x="169664" y="71438"/>
                </a:lnTo>
                <a:lnTo>
                  <a:pt x="160735" y="62508"/>
                </a:lnTo>
                <a:lnTo>
                  <a:pt x="160735" y="53578"/>
                </a:lnTo>
                <a:lnTo>
                  <a:pt x="142875" y="44649"/>
                </a:lnTo>
                <a:lnTo>
                  <a:pt x="133946" y="26789"/>
                </a:lnTo>
                <a:lnTo>
                  <a:pt x="125016" y="17860"/>
                </a:lnTo>
                <a:lnTo>
                  <a:pt x="107157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25016"/>
                </a:lnTo>
                <a:lnTo>
                  <a:pt x="35719" y="133946"/>
                </a:lnTo>
                <a:lnTo>
                  <a:pt x="53578" y="142875"/>
                </a:lnTo>
                <a:lnTo>
                  <a:pt x="71438" y="151805"/>
                </a:lnTo>
                <a:lnTo>
                  <a:pt x="89297" y="151805"/>
                </a:lnTo>
                <a:lnTo>
                  <a:pt x="107157" y="151805"/>
                </a:lnTo>
                <a:lnTo>
                  <a:pt x="125016" y="142875"/>
                </a:lnTo>
                <a:lnTo>
                  <a:pt x="142875" y="133946"/>
                </a:lnTo>
                <a:lnTo>
                  <a:pt x="151805" y="133946"/>
                </a:lnTo>
                <a:lnTo>
                  <a:pt x="160735" y="116086"/>
                </a:lnTo>
                <a:lnTo>
                  <a:pt x="169664" y="10715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69664" y="160735"/>
                </a:lnTo>
                <a:lnTo>
                  <a:pt x="169664" y="178594"/>
                </a:lnTo>
                <a:lnTo>
                  <a:pt x="169664" y="205383"/>
                </a:lnTo>
                <a:lnTo>
                  <a:pt x="169664" y="223242"/>
                </a:lnTo>
                <a:lnTo>
                  <a:pt x="178594" y="241102"/>
                </a:lnTo>
                <a:lnTo>
                  <a:pt x="178594" y="258961"/>
                </a:lnTo>
                <a:lnTo>
                  <a:pt x="178594" y="267891"/>
                </a:lnTo>
                <a:lnTo>
                  <a:pt x="178594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59" name="Freeform 8258"/>
          <p:cNvSpPr/>
          <p:nvPr/>
        </p:nvSpPr>
        <p:spPr bwMode="auto">
          <a:xfrm>
            <a:off x="6652617" y="4134445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5" y="1785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44648"/>
                </a:lnTo>
                <a:lnTo>
                  <a:pt x="169664" y="62508"/>
                </a:lnTo>
                <a:lnTo>
                  <a:pt x="169664" y="80367"/>
                </a:lnTo>
                <a:lnTo>
                  <a:pt x="160735" y="89297"/>
                </a:lnTo>
                <a:lnTo>
                  <a:pt x="160735" y="107156"/>
                </a:lnTo>
                <a:lnTo>
                  <a:pt x="151805" y="125016"/>
                </a:lnTo>
                <a:lnTo>
                  <a:pt x="151805" y="151805"/>
                </a:lnTo>
                <a:lnTo>
                  <a:pt x="142875" y="169664"/>
                </a:lnTo>
                <a:lnTo>
                  <a:pt x="142875" y="187523"/>
                </a:lnTo>
                <a:lnTo>
                  <a:pt x="142875" y="205383"/>
                </a:lnTo>
                <a:lnTo>
                  <a:pt x="142875" y="223242"/>
                </a:lnTo>
                <a:lnTo>
                  <a:pt x="151805" y="241101"/>
                </a:lnTo>
                <a:lnTo>
                  <a:pt x="151805" y="250031"/>
                </a:lnTo>
                <a:lnTo>
                  <a:pt x="151805" y="258961"/>
                </a:lnTo>
                <a:lnTo>
                  <a:pt x="151805" y="2589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60" name="Freeform 8259"/>
          <p:cNvSpPr/>
          <p:nvPr/>
        </p:nvSpPr>
        <p:spPr bwMode="auto">
          <a:xfrm>
            <a:off x="6679406" y="4446984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133946" y="17859"/>
                </a:moveTo>
                <a:lnTo>
                  <a:pt x="133946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07157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62508" y="35719"/>
                </a:lnTo>
                <a:lnTo>
                  <a:pt x="53578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107156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107157" y="107156"/>
                </a:lnTo>
                <a:lnTo>
                  <a:pt x="116086" y="107156"/>
                </a:lnTo>
                <a:lnTo>
                  <a:pt x="133946" y="116086"/>
                </a:lnTo>
                <a:lnTo>
                  <a:pt x="151805" y="11608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96453" y="133945"/>
                </a:lnTo>
                <a:lnTo>
                  <a:pt x="205383" y="151805"/>
                </a:lnTo>
                <a:lnTo>
                  <a:pt x="214313" y="160734"/>
                </a:lnTo>
                <a:lnTo>
                  <a:pt x="214313" y="178594"/>
                </a:lnTo>
                <a:lnTo>
                  <a:pt x="223242" y="187523"/>
                </a:lnTo>
                <a:lnTo>
                  <a:pt x="223242" y="205383"/>
                </a:lnTo>
                <a:lnTo>
                  <a:pt x="214313" y="223242"/>
                </a:lnTo>
                <a:lnTo>
                  <a:pt x="214313" y="232172"/>
                </a:lnTo>
                <a:lnTo>
                  <a:pt x="205383" y="241102"/>
                </a:lnTo>
                <a:lnTo>
                  <a:pt x="187524" y="250031"/>
                </a:lnTo>
                <a:lnTo>
                  <a:pt x="169664" y="258961"/>
                </a:lnTo>
                <a:lnTo>
                  <a:pt x="151805" y="258961"/>
                </a:lnTo>
                <a:lnTo>
                  <a:pt x="133946" y="258961"/>
                </a:lnTo>
                <a:lnTo>
                  <a:pt x="116086" y="258961"/>
                </a:lnTo>
                <a:lnTo>
                  <a:pt x="89297" y="258961"/>
                </a:lnTo>
                <a:lnTo>
                  <a:pt x="71438" y="250031"/>
                </a:lnTo>
                <a:lnTo>
                  <a:pt x="53578" y="241102"/>
                </a:lnTo>
                <a:lnTo>
                  <a:pt x="26789" y="241102"/>
                </a:lnTo>
                <a:lnTo>
                  <a:pt x="8930" y="24110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61" name="Freeform 8260"/>
          <p:cNvSpPr/>
          <p:nvPr/>
        </p:nvSpPr>
        <p:spPr bwMode="auto">
          <a:xfrm>
            <a:off x="6634758" y="4830961"/>
            <a:ext cx="446485" cy="26790"/>
          </a:xfrm>
          <a:custGeom>
            <a:avLst/>
            <a:gdLst/>
            <a:ahLst/>
            <a:cxnLst/>
            <a:rect l="0" t="0" r="0" b="0"/>
            <a:pathLst>
              <a:path w="446485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5" y="0"/>
                </a:lnTo>
                <a:lnTo>
                  <a:pt x="178594" y="8929"/>
                </a:lnTo>
                <a:lnTo>
                  <a:pt x="214312" y="8929"/>
                </a:lnTo>
                <a:lnTo>
                  <a:pt x="250031" y="8929"/>
                </a:lnTo>
                <a:lnTo>
                  <a:pt x="276820" y="17859"/>
                </a:lnTo>
                <a:lnTo>
                  <a:pt x="312539" y="17859"/>
                </a:lnTo>
                <a:lnTo>
                  <a:pt x="339328" y="17859"/>
                </a:lnTo>
                <a:lnTo>
                  <a:pt x="375047" y="26789"/>
                </a:lnTo>
                <a:lnTo>
                  <a:pt x="401836" y="26789"/>
                </a:lnTo>
                <a:lnTo>
                  <a:pt x="419695" y="26789"/>
                </a:lnTo>
                <a:lnTo>
                  <a:pt x="437555" y="26789"/>
                </a:lnTo>
                <a:lnTo>
                  <a:pt x="446484" y="26789"/>
                </a:lnTo>
                <a:lnTo>
                  <a:pt x="446484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62" name="Freeform 8261"/>
          <p:cNvSpPr/>
          <p:nvPr/>
        </p:nvSpPr>
        <p:spPr bwMode="auto">
          <a:xfrm>
            <a:off x="6634758" y="5080992"/>
            <a:ext cx="473274" cy="17861"/>
          </a:xfrm>
          <a:custGeom>
            <a:avLst/>
            <a:gdLst/>
            <a:ahLst/>
            <a:cxnLst/>
            <a:rect l="0" t="0" r="0" b="0"/>
            <a:pathLst>
              <a:path w="473274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8930"/>
                </a:lnTo>
                <a:lnTo>
                  <a:pt x="214312" y="8930"/>
                </a:lnTo>
                <a:lnTo>
                  <a:pt x="250031" y="8930"/>
                </a:lnTo>
                <a:lnTo>
                  <a:pt x="285750" y="8930"/>
                </a:lnTo>
                <a:lnTo>
                  <a:pt x="321469" y="8930"/>
                </a:lnTo>
                <a:lnTo>
                  <a:pt x="348258" y="17860"/>
                </a:lnTo>
                <a:lnTo>
                  <a:pt x="375047" y="17860"/>
                </a:lnTo>
                <a:lnTo>
                  <a:pt x="410765" y="17860"/>
                </a:lnTo>
                <a:lnTo>
                  <a:pt x="437555" y="17860"/>
                </a:lnTo>
                <a:lnTo>
                  <a:pt x="455414" y="17860"/>
                </a:lnTo>
                <a:lnTo>
                  <a:pt x="464344" y="17860"/>
                </a:lnTo>
                <a:lnTo>
                  <a:pt x="473273" y="17860"/>
                </a:lnTo>
                <a:lnTo>
                  <a:pt x="473273" y="1786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63" name="Freeform 8262"/>
          <p:cNvSpPr/>
          <p:nvPr/>
        </p:nvSpPr>
        <p:spPr bwMode="auto">
          <a:xfrm>
            <a:off x="6625828" y="5473898"/>
            <a:ext cx="500064" cy="35720"/>
          </a:xfrm>
          <a:custGeom>
            <a:avLst/>
            <a:gdLst/>
            <a:ahLst/>
            <a:cxnLst/>
            <a:rect l="0" t="0" r="0" b="0"/>
            <a:pathLst>
              <a:path w="500064" h="35720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71438" y="0"/>
                </a:lnTo>
                <a:lnTo>
                  <a:pt x="98227" y="0"/>
                </a:lnTo>
                <a:lnTo>
                  <a:pt x="133945" y="0"/>
                </a:lnTo>
                <a:lnTo>
                  <a:pt x="169664" y="0"/>
                </a:lnTo>
                <a:lnTo>
                  <a:pt x="214313" y="8930"/>
                </a:lnTo>
                <a:lnTo>
                  <a:pt x="250031" y="17860"/>
                </a:lnTo>
                <a:lnTo>
                  <a:pt x="285750" y="17860"/>
                </a:lnTo>
                <a:lnTo>
                  <a:pt x="330399" y="17860"/>
                </a:lnTo>
                <a:lnTo>
                  <a:pt x="366117" y="26790"/>
                </a:lnTo>
                <a:lnTo>
                  <a:pt x="401836" y="26790"/>
                </a:lnTo>
                <a:lnTo>
                  <a:pt x="428625" y="35719"/>
                </a:lnTo>
                <a:lnTo>
                  <a:pt x="455414" y="35719"/>
                </a:lnTo>
                <a:lnTo>
                  <a:pt x="482203" y="26790"/>
                </a:lnTo>
                <a:lnTo>
                  <a:pt x="500063" y="26790"/>
                </a:lnTo>
                <a:lnTo>
                  <a:pt x="500063" y="26790"/>
                </a:lnTo>
                <a:lnTo>
                  <a:pt x="500063" y="2679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64" name="Freeform 8263"/>
          <p:cNvSpPr/>
          <p:nvPr/>
        </p:nvSpPr>
        <p:spPr bwMode="auto">
          <a:xfrm>
            <a:off x="6750844" y="5732859"/>
            <a:ext cx="267891" cy="401837"/>
          </a:xfrm>
          <a:custGeom>
            <a:avLst/>
            <a:gdLst/>
            <a:ahLst/>
            <a:cxnLst/>
            <a:rect l="0" t="0" r="0" b="0"/>
            <a:pathLst>
              <a:path w="267891" h="40183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78594" y="8929"/>
                </a:lnTo>
                <a:lnTo>
                  <a:pt x="196453" y="8929"/>
                </a:lnTo>
                <a:lnTo>
                  <a:pt x="214312" y="0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8929"/>
                </a:lnTo>
                <a:lnTo>
                  <a:pt x="267890" y="26789"/>
                </a:lnTo>
                <a:lnTo>
                  <a:pt x="267890" y="35718"/>
                </a:lnTo>
                <a:lnTo>
                  <a:pt x="258961" y="62507"/>
                </a:lnTo>
                <a:lnTo>
                  <a:pt x="250031" y="80367"/>
                </a:lnTo>
                <a:lnTo>
                  <a:pt x="232172" y="107156"/>
                </a:lnTo>
                <a:lnTo>
                  <a:pt x="223242" y="142875"/>
                </a:lnTo>
                <a:lnTo>
                  <a:pt x="205383" y="169664"/>
                </a:lnTo>
                <a:lnTo>
                  <a:pt x="187523" y="205382"/>
                </a:lnTo>
                <a:lnTo>
                  <a:pt x="178594" y="232171"/>
                </a:lnTo>
                <a:lnTo>
                  <a:pt x="160734" y="267890"/>
                </a:lnTo>
                <a:lnTo>
                  <a:pt x="142875" y="294679"/>
                </a:lnTo>
                <a:lnTo>
                  <a:pt x="133945" y="330398"/>
                </a:lnTo>
                <a:lnTo>
                  <a:pt x="125015" y="366117"/>
                </a:lnTo>
                <a:lnTo>
                  <a:pt x="107156" y="383976"/>
                </a:lnTo>
                <a:lnTo>
                  <a:pt x="107156" y="401836"/>
                </a:lnTo>
                <a:lnTo>
                  <a:pt x="107156" y="40183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65" name="Freeform 8264"/>
          <p:cNvSpPr/>
          <p:nvPr/>
        </p:nvSpPr>
        <p:spPr bwMode="auto">
          <a:xfrm>
            <a:off x="6884789" y="593824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Stem/Leaf plot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17, 11, 25, 58, 96, 28, 11, 19, 20 , 31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170, 152, 179, 182, 193, 158, 149, 160</a:t>
            </a:r>
          </a:p>
        </p:txBody>
      </p:sp>
    </p:spTree>
    <p:extLst>
      <p:ext uri="{BB962C8B-B14F-4D97-AF65-F5344CB8AC3E}">
        <p14:creationId xmlns:p14="http://schemas.microsoft.com/office/powerpoint/2010/main" val="33252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Interpret Information from stem/leaf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/>
              <a:t>Stem A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1800"/>
              <a:t>3     0, 2, 5,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4	 1,  5, 9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5	0, 4, 5, 8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6	0, 2, 5</a:t>
            </a:r>
          </a:p>
          <a:p>
            <a:pPr>
              <a:buFont typeface="Wingdings" pitchFamily="2" charset="2"/>
              <a:buNone/>
            </a:pPr>
            <a:endParaRPr lang="en-US" sz="1800"/>
          </a:p>
          <a:p>
            <a:pPr>
              <a:buFont typeface="Wingdings" pitchFamily="2" charset="2"/>
              <a:buNone/>
            </a:pPr>
            <a:r>
              <a:rPr lang="en-US" sz="1800"/>
              <a:t>Stem B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3	0, 5, 9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4	0, 0, 2, 5, 5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5	4, 5, 8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6	5, 9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Compare Median prices.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Which has more sneakers priced over $50?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Which store has more sneakers priced between $30-$40?</a:t>
            </a:r>
          </a:p>
        </p:txBody>
      </p:sp>
    </p:spTree>
    <p:extLst>
      <p:ext uri="{BB962C8B-B14F-4D97-AF65-F5344CB8AC3E}">
        <p14:creationId xmlns:p14="http://schemas.microsoft.com/office/powerpoint/2010/main" val="20172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Frequency Table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Frequency: number of times event occurs.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>
                <a:solidFill>
                  <a:srgbClr val="FFFF00"/>
                </a:solidFill>
              </a:rPr>
              <a:t>Frequency table: groups data into intervals to show frequency.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4342" name="Picture 6" descr="MCj043466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57800"/>
            <a:ext cx="863600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5486400" y="2667000"/>
            <a:ext cx="28194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>
            <a:off x="6172200" y="2209800"/>
            <a:ext cx="0" cy="243840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7391400" y="2209800"/>
            <a:ext cx="0" cy="251460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1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Create Frequency Table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343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3, 8, 14, 10, 11, 20, 12, 13, 11, 13, 12, 18, 12, 14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500063" y="1946672"/>
            <a:ext cx="241102" cy="312540"/>
          </a:xfrm>
          <a:custGeom>
            <a:avLst/>
            <a:gdLst/>
            <a:ahLst/>
            <a:cxnLst/>
            <a:rect l="0" t="0" r="0" b="0"/>
            <a:pathLst>
              <a:path w="241102" h="312540">
                <a:moveTo>
                  <a:pt x="187523" y="8929"/>
                </a:moveTo>
                <a:lnTo>
                  <a:pt x="187523" y="8929"/>
                </a:lnTo>
                <a:lnTo>
                  <a:pt x="187523" y="8929"/>
                </a:lnTo>
                <a:lnTo>
                  <a:pt x="187523" y="8929"/>
                </a:lnTo>
                <a:lnTo>
                  <a:pt x="178593" y="8929"/>
                </a:lnTo>
                <a:lnTo>
                  <a:pt x="169664" y="0"/>
                </a:lnTo>
                <a:lnTo>
                  <a:pt x="160734" y="8929"/>
                </a:lnTo>
                <a:lnTo>
                  <a:pt x="151804" y="8929"/>
                </a:lnTo>
                <a:lnTo>
                  <a:pt x="133945" y="26789"/>
                </a:lnTo>
                <a:lnTo>
                  <a:pt x="116086" y="35718"/>
                </a:lnTo>
                <a:lnTo>
                  <a:pt x="98226" y="62507"/>
                </a:lnTo>
                <a:lnTo>
                  <a:pt x="71437" y="80367"/>
                </a:lnTo>
                <a:lnTo>
                  <a:pt x="53578" y="107156"/>
                </a:lnTo>
                <a:lnTo>
                  <a:pt x="35718" y="125015"/>
                </a:lnTo>
                <a:lnTo>
                  <a:pt x="17859" y="142875"/>
                </a:lnTo>
                <a:lnTo>
                  <a:pt x="8929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3"/>
                </a:lnTo>
                <a:lnTo>
                  <a:pt x="8929" y="169664"/>
                </a:lnTo>
                <a:lnTo>
                  <a:pt x="17859" y="169664"/>
                </a:lnTo>
                <a:lnTo>
                  <a:pt x="35718" y="160734"/>
                </a:lnTo>
                <a:lnTo>
                  <a:pt x="53578" y="160734"/>
                </a:lnTo>
                <a:lnTo>
                  <a:pt x="80367" y="151804"/>
                </a:lnTo>
                <a:lnTo>
                  <a:pt x="107156" y="142875"/>
                </a:lnTo>
                <a:lnTo>
                  <a:pt x="133945" y="142875"/>
                </a:lnTo>
                <a:lnTo>
                  <a:pt x="160734" y="142875"/>
                </a:lnTo>
                <a:lnTo>
                  <a:pt x="178593" y="151804"/>
                </a:lnTo>
                <a:lnTo>
                  <a:pt x="205382" y="160734"/>
                </a:lnTo>
                <a:lnTo>
                  <a:pt x="214312" y="169664"/>
                </a:lnTo>
                <a:lnTo>
                  <a:pt x="232171" y="178593"/>
                </a:lnTo>
                <a:lnTo>
                  <a:pt x="241101" y="196453"/>
                </a:lnTo>
                <a:lnTo>
                  <a:pt x="241101" y="214312"/>
                </a:lnTo>
                <a:lnTo>
                  <a:pt x="232171" y="223242"/>
                </a:lnTo>
                <a:lnTo>
                  <a:pt x="223242" y="241101"/>
                </a:lnTo>
                <a:lnTo>
                  <a:pt x="214312" y="258961"/>
                </a:lnTo>
                <a:lnTo>
                  <a:pt x="196453" y="276820"/>
                </a:lnTo>
                <a:lnTo>
                  <a:pt x="187523" y="285750"/>
                </a:lnTo>
                <a:lnTo>
                  <a:pt x="160734" y="294679"/>
                </a:lnTo>
                <a:lnTo>
                  <a:pt x="142875" y="303609"/>
                </a:lnTo>
                <a:lnTo>
                  <a:pt x="125015" y="303609"/>
                </a:lnTo>
                <a:lnTo>
                  <a:pt x="107156" y="312539"/>
                </a:lnTo>
                <a:lnTo>
                  <a:pt x="89296" y="312539"/>
                </a:lnTo>
                <a:lnTo>
                  <a:pt x="80367" y="312539"/>
                </a:lnTo>
                <a:lnTo>
                  <a:pt x="62507" y="303609"/>
                </a:lnTo>
                <a:lnTo>
                  <a:pt x="62507" y="303609"/>
                </a:lnTo>
                <a:lnTo>
                  <a:pt x="62507" y="30360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776883" y="1893094"/>
            <a:ext cx="80368" cy="285751"/>
          </a:xfrm>
          <a:custGeom>
            <a:avLst/>
            <a:gdLst/>
            <a:ahLst/>
            <a:cxnLst/>
            <a:rect l="0" t="0" r="0" b="0"/>
            <a:pathLst>
              <a:path w="80368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71437"/>
                </a:lnTo>
                <a:lnTo>
                  <a:pt x="17859" y="89296"/>
                </a:lnTo>
                <a:lnTo>
                  <a:pt x="17859" y="116085"/>
                </a:lnTo>
                <a:lnTo>
                  <a:pt x="26789" y="142875"/>
                </a:lnTo>
                <a:lnTo>
                  <a:pt x="26789" y="169664"/>
                </a:lnTo>
                <a:lnTo>
                  <a:pt x="35719" y="187523"/>
                </a:lnTo>
                <a:lnTo>
                  <a:pt x="44648" y="214312"/>
                </a:lnTo>
                <a:lnTo>
                  <a:pt x="44648" y="232171"/>
                </a:lnTo>
                <a:lnTo>
                  <a:pt x="53578" y="250031"/>
                </a:lnTo>
                <a:lnTo>
                  <a:pt x="62508" y="258960"/>
                </a:lnTo>
                <a:lnTo>
                  <a:pt x="62508" y="267890"/>
                </a:lnTo>
                <a:lnTo>
                  <a:pt x="71437" y="276820"/>
                </a:lnTo>
                <a:lnTo>
                  <a:pt x="80367" y="276820"/>
                </a:lnTo>
                <a:lnTo>
                  <a:pt x="80367" y="285750"/>
                </a:lnTo>
                <a:lnTo>
                  <a:pt x="80367" y="285750"/>
                </a:lnTo>
                <a:lnTo>
                  <a:pt x="80367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750094" y="2000250"/>
            <a:ext cx="125016" cy="80368"/>
          </a:xfrm>
          <a:custGeom>
            <a:avLst/>
            <a:gdLst/>
            <a:ahLst/>
            <a:cxnLst/>
            <a:rect l="0" t="0" r="0" b="0"/>
            <a:pathLst>
              <a:path w="125016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62508"/>
                </a:lnTo>
                <a:lnTo>
                  <a:pt x="26789" y="53578"/>
                </a:lnTo>
                <a:lnTo>
                  <a:pt x="44648" y="44648"/>
                </a:lnTo>
                <a:lnTo>
                  <a:pt x="62508" y="35719"/>
                </a:lnTo>
                <a:lnTo>
                  <a:pt x="80367" y="26789"/>
                </a:lnTo>
                <a:lnTo>
                  <a:pt x="98226" y="8929"/>
                </a:lnTo>
                <a:lnTo>
                  <a:pt x="116086" y="892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982266" y="1910953"/>
            <a:ext cx="8930" cy="44649"/>
          </a:xfrm>
          <a:custGeom>
            <a:avLst/>
            <a:gdLst/>
            <a:ahLst/>
            <a:cxnLst/>
            <a:rect l="0" t="0" r="0" b="0"/>
            <a:pathLst>
              <a:path w="8930" h="44649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26914" y="2035969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089422" y="1714500"/>
            <a:ext cx="330399" cy="294680"/>
          </a:xfrm>
          <a:custGeom>
            <a:avLst/>
            <a:gdLst/>
            <a:ahLst/>
            <a:cxnLst/>
            <a:rect l="0" t="0" r="0" b="0"/>
            <a:pathLst>
              <a:path w="330399" h="294680">
                <a:moveTo>
                  <a:pt x="116086" y="17859"/>
                </a:moveTo>
                <a:lnTo>
                  <a:pt x="10715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26789"/>
                </a:lnTo>
                <a:lnTo>
                  <a:pt x="53578" y="44648"/>
                </a:lnTo>
                <a:lnTo>
                  <a:pt x="35719" y="62508"/>
                </a:lnTo>
                <a:lnTo>
                  <a:pt x="26789" y="9822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50031"/>
                </a:lnTo>
                <a:lnTo>
                  <a:pt x="26789" y="267890"/>
                </a:lnTo>
                <a:lnTo>
                  <a:pt x="35719" y="285750"/>
                </a:lnTo>
                <a:lnTo>
                  <a:pt x="53578" y="294679"/>
                </a:lnTo>
                <a:lnTo>
                  <a:pt x="80367" y="294679"/>
                </a:lnTo>
                <a:lnTo>
                  <a:pt x="107156" y="294679"/>
                </a:lnTo>
                <a:lnTo>
                  <a:pt x="133945" y="285750"/>
                </a:lnTo>
                <a:lnTo>
                  <a:pt x="169664" y="276820"/>
                </a:lnTo>
                <a:lnTo>
                  <a:pt x="196453" y="258961"/>
                </a:lnTo>
                <a:lnTo>
                  <a:pt x="232172" y="241101"/>
                </a:lnTo>
                <a:lnTo>
                  <a:pt x="258961" y="223242"/>
                </a:lnTo>
                <a:lnTo>
                  <a:pt x="285750" y="205383"/>
                </a:lnTo>
                <a:lnTo>
                  <a:pt x="303609" y="187523"/>
                </a:lnTo>
                <a:lnTo>
                  <a:pt x="321469" y="160734"/>
                </a:lnTo>
                <a:lnTo>
                  <a:pt x="330398" y="142875"/>
                </a:lnTo>
                <a:lnTo>
                  <a:pt x="330398" y="116086"/>
                </a:lnTo>
                <a:lnTo>
                  <a:pt x="321469" y="98226"/>
                </a:lnTo>
                <a:lnTo>
                  <a:pt x="303609" y="80367"/>
                </a:lnTo>
                <a:lnTo>
                  <a:pt x="285750" y="62508"/>
                </a:lnTo>
                <a:lnTo>
                  <a:pt x="258961" y="44648"/>
                </a:lnTo>
                <a:lnTo>
                  <a:pt x="223242" y="35719"/>
                </a:lnTo>
                <a:lnTo>
                  <a:pt x="187523" y="26789"/>
                </a:lnTo>
                <a:lnTo>
                  <a:pt x="160734" y="26789"/>
                </a:lnTo>
                <a:lnTo>
                  <a:pt x="125016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51867" y="2366367"/>
            <a:ext cx="89298" cy="267892"/>
          </a:xfrm>
          <a:custGeom>
            <a:avLst/>
            <a:gdLst/>
            <a:ahLst/>
            <a:cxnLst/>
            <a:rect l="0" t="0" r="0" b="0"/>
            <a:pathLst>
              <a:path w="89298" h="26789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26789" y="71437"/>
                </a:lnTo>
                <a:lnTo>
                  <a:pt x="35719" y="98227"/>
                </a:lnTo>
                <a:lnTo>
                  <a:pt x="44649" y="125016"/>
                </a:lnTo>
                <a:lnTo>
                  <a:pt x="44649" y="151805"/>
                </a:lnTo>
                <a:lnTo>
                  <a:pt x="53578" y="178594"/>
                </a:lnTo>
                <a:lnTo>
                  <a:pt x="62508" y="196453"/>
                </a:lnTo>
                <a:lnTo>
                  <a:pt x="71438" y="214313"/>
                </a:lnTo>
                <a:lnTo>
                  <a:pt x="71438" y="232172"/>
                </a:lnTo>
                <a:lnTo>
                  <a:pt x="80367" y="241102"/>
                </a:lnTo>
                <a:lnTo>
                  <a:pt x="80367" y="258961"/>
                </a:lnTo>
                <a:lnTo>
                  <a:pt x="89297" y="258961"/>
                </a:lnTo>
                <a:lnTo>
                  <a:pt x="89297" y="258961"/>
                </a:lnTo>
                <a:lnTo>
                  <a:pt x="89297" y="267891"/>
                </a:lnTo>
                <a:lnTo>
                  <a:pt x="89297" y="267891"/>
                </a:lnTo>
                <a:lnTo>
                  <a:pt x="89297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26852" y="2277070"/>
            <a:ext cx="294680" cy="169665"/>
          </a:xfrm>
          <a:custGeom>
            <a:avLst/>
            <a:gdLst/>
            <a:ahLst/>
            <a:cxnLst/>
            <a:rect l="0" t="0" r="0" b="0"/>
            <a:pathLst>
              <a:path w="294680" h="169665">
                <a:moveTo>
                  <a:pt x="8929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8929" y="151805"/>
                </a:lnTo>
                <a:lnTo>
                  <a:pt x="17859" y="142875"/>
                </a:lnTo>
                <a:lnTo>
                  <a:pt x="35718" y="133945"/>
                </a:lnTo>
                <a:lnTo>
                  <a:pt x="53578" y="125016"/>
                </a:lnTo>
                <a:lnTo>
                  <a:pt x="71437" y="107156"/>
                </a:lnTo>
                <a:lnTo>
                  <a:pt x="98226" y="89297"/>
                </a:lnTo>
                <a:lnTo>
                  <a:pt x="133945" y="71438"/>
                </a:lnTo>
                <a:lnTo>
                  <a:pt x="160734" y="53578"/>
                </a:lnTo>
                <a:lnTo>
                  <a:pt x="196453" y="35719"/>
                </a:lnTo>
                <a:lnTo>
                  <a:pt x="232172" y="26789"/>
                </a:lnTo>
                <a:lnTo>
                  <a:pt x="258961" y="8930"/>
                </a:lnTo>
                <a:lnTo>
                  <a:pt x="285750" y="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53641" y="2544961"/>
            <a:ext cx="250032" cy="107157"/>
          </a:xfrm>
          <a:custGeom>
            <a:avLst/>
            <a:gdLst/>
            <a:ahLst/>
            <a:cxnLst/>
            <a:rect l="0" t="0" r="0" b="0"/>
            <a:pathLst>
              <a:path w="250032" h="107157">
                <a:moveTo>
                  <a:pt x="0" y="98227"/>
                </a:moveTo>
                <a:lnTo>
                  <a:pt x="0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98227"/>
                </a:lnTo>
                <a:lnTo>
                  <a:pt x="44648" y="98227"/>
                </a:lnTo>
                <a:lnTo>
                  <a:pt x="71437" y="89297"/>
                </a:lnTo>
                <a:lnTo>
                  <a:pt x="89297" y="80367"/>
                </a:lnTo>
                <a:lnTo>
                  <a:pt x="125015" y="62508"/>
                </a:lnTo>
                <a:lnTo>
                  <a:pt x="151804" y="44648"/>
                </a:lnTo>
                <a:lnTo>
                  <a:pt x="187523" y="26789"/>
                </a:lnTo>
                <a:lnTo>
                  <a:pt x="214312" y="17859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991195" y="2303859"/>
            <a:ext cx="1" cy="44650"/>
          </a:xfrm>
          <a:custGeom>
            <a:avLst/>
            <a:gdLst/>
            <a:ahLst/>
            <a:cxnLst/>
            <a:rect l="0" t="0" r="0" b="0"/>
            <a:pathLst>
              <a:path w="1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000125" y="2411015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143000" y="2044898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71438" y="26789"/>
                </a:lnTo>
                <a:lnTo>
                  <a:pt x="62508" y="35719"/>
                </a:lnTo>
                <a:lnTo>
                  <a:pt x="44649" y="44649"/>
                </a:lnTo>
                <a:lnTo>
                  <a:pt x="35719" y="53578"/>
                </a:lnTo>
                <a:lnTo>
                  <a:pt x="17859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9" y="178594"/>
                </a:lnTo>
                <a:lnTo>
                  <a:pt x="44649" y="178594"/>
                </a:lnTo>
                <a:lnTo>
                  <a:pt x="53578" y="169664"/>
                </a:lnTo>
                <a:lnTo>
                  <a:pt x="62508" y="160735"/>
                </a:lnTo>
                <a:lnTo>
                  <a:pt x="71438" y="151805"/>
                </a:lnTo>
                <a:lnTo>
                  <a:pt x="80367" y="142875"/>
                </a:lnTo>
                <a:lnTo>
                  <a:pt x="89297" y="133946"/>
                </a:lnTo>
                <a:lnTo>
                  <a:pt x="98227" y="12501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69664" y="107156"/>
                </a:lnTo>
                <a:lnTo>
                  <a:pt x="187523" y="116086"/>
                </a:lnTo>
                <a:lnTo>
                  <a:pt x="205383" y="116086"/>
                </a:lnTo>
                <a:lnTo>
                  <a:pt x="214313" y="125016"/>
                </a:lnTo>
                <a:lnTo>
                  <a:pt x="232172" y="133946"/>
                </a:lnTo>
                <a:lnTo>
                  <a:pt x="241102" y="142875"/>
                </a:lnTo>
                <a:lnTo>
                  <a:pt x="250031" y="151805"/>
                </a:lnTo>
                <a:lnTo>
                  <a:pt x="258961" y="169664"/>
                </a:lnTo>
                <a:lnTo>
                  <a:pt x="258961" y="178594"/>
                </a:lnTo>
                <a:lnTo>
                  <a:pt x="258961" y="196453"/>
                </a:lnTo>
                <a:lnTo>
                  <a:pt x="250031" y="214313"/>
                </a:lnTo>
                <a:lnTo>
                  <a:pt x="241102" y="232172"/>
                </a:lnTo>
                <a:lnTo>
                  <a:pt x="223242" y="241102"/>
                </a:lnTo>
                <a:lnTo>
                  <a:pt x="214313" y="258961"/>
                </a:lnTo>
                <a:lnTo>
                  <a:pt x="196453" y="267891"/>
                </a:lnTo>
                <a:lnTo>
                  <a:pt x="178594" y="276821"/>
                </a:lnTo>
                <a:lnTo>
                  <a:pt x="151805" y="285750"/>
                </a:lnTo>
                <a:lnTo>
                  <a:pt x="133945" y="294680"/>
                </a:lnTo>
                <a:lnTo>
                  <a:pt x="107156" y="294680"/>
                </a:lnTo>
                <a:lnTo>
                  <a:pt x="98227" y="303610"/>
                </a:lnTo>
                <a:lnTo>
                  <a:pt x="89297" y="303610"/>
                </a:lnTo>
                <a:lnTo>
                  <a:pt x="89297" y="30361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32234" y="3232546"/>
            <a:ext cx="2732486" cy="89298"/>
          </a:xfrm>
          <a:custGeom>
            <a:avLst/>
            <a:gdLst/>
            <a:ahLst/>
            <a:cxnLst/>
            <a:rect l="0" t="0" r="0" b="0"/>
            <a:pathLst>
              <a:path w="2732486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8930"/>
                </a:lnTo>
                <a:lnTo>
                  <a:pt x="107157" y="8930"/>
                </a:lnTo>
                <a:lnTo>
                  <a:pt x="142875" y="8930"/>
                </a:lnTo>
                <a:lnTo>
                  <a:pt x="178594" y="8930"/>
                </a:lnTo>
                <a:lnTo>
                  <a:pt x="214313" y="8930"/>
                </a:lnTo>
                <a:lnTo>
                  <a:pt x="250032" y="8930"/>
                </a:lnTo>
                <a:lnTo>
                  <a:pt x="294680" y="8930"/>
                </a:lnTo>
                <a:lnTo>
                  <a:pt x="348258" y="8930"/>
                </a:lnTo>
                <a:lnTo>
                  <a:pt x="392907" y="8930"/>
                </a:lnTo>
                <a:lnTo>
                  <a:pt x="446485" y="8930"/>
                </a:lnTo>
                <a:lnTo>
                  <a:pt x="508993" y="8930"/>
                </a:lnTo>
                <a:lnTo>
                  <a:pt x="571500" y="8930"/>
                </a:lnTo>
                <a:lnTo>
                  <a:pt x="634008" y="17860"/>
                </a:lnTo>
                <a:lnTo>
                  <a:pt x="687586" y="17860"/>
                </a:lnTo>
                <a:lnTo>
                  <a:pt x="759024" y="17860"/>
                </a:lnTo>
                <a:lnTo>
                  <a:pt x="812602" y="17860"/>
                </a:lnTo>
                <a:lnTo>
                  <a:pt x="875110" y="17860"/>
                </a:lnTo>
                <a:lnTo>
                  <a:pt x="937618" y="17860"/>
                </a:lnTo>
                <a:lnTo>
                  <a:pt x="1000125" y="26790"/>
                </a:lnTo>
                <a:lnTo>
                  <a:pt x="1062633" y="26790"/>
                </a:lnTo>
                <a:lnTo>
                  <a:pt x="1125141" y="26790"/>
                </a:lnTo>
                <a:lnTo>
                  <a:pt x="1187649" y="26790"/>
                </a:lnTo>
                <a:lnTo>
                  <a:pt x="1250157" y="26790"/>
                </a:lnTo>
                <a:lnTo>
                  <a:pt x="1303735" y="35719"/>
                </a:lnTo>
                <a:lnTo>
                  <a:pt x="1366243" y="35719"/>
                </a:lnTo>
                <a:lnTo>
                  <a:pt x="1428750" y="44649"/>
                </a:lnTo>
                <a:lnTo>
                  <a:pt x="1491258" y="44649"/>
                </a:lnTo>
                <a:lnTo>
                  <a:pt x="1553766" y="44649"/>
                </a:lnTo>
                <a:lnTo>
                  <a:pt x="1616274" y="53579"/>
                </a:lnTo>
                <a:lnTo>
                  <a:pt x="1669852" y="53579"/>
                </a:lnTo>
                <a:lnTo>
                  <a:pt x="1732360" y="53579"/>
                </a:lnTo>
                <a:lnTo>
                  <a:pt x="1785938" y="62508"/>
                </a:lnTo>
                <a:lnTo>
                  <a:pt x="1839516" y="62508"/>
                </a:lnTo>
                <a:lnTo>
                  <a:pt x="1893094" y="62508"/>
                </a:lnTo>
                <a:lnTo>
                  <a:pt x="1946672" y="71438"/>
                </a:lnTo>
                <a:lnTo>
                  <a:pt x="2000250" y="71438"/>
                </a:lnTo>
                <a:lnTo>
                  <a:pt x="2053829" y="71438"/>
                </a:lnTo>
                <a:lnTo>
                  <a:pt x="2107407" y="71438"/>
                </a:lnTo>
                <a:lnTo>
                  <a:pt x="2152055" y="80368"/>
                </a:lnTo>
                <a:lnTo>
                  <a:pt x="2205633" y="80368"/>
                </a:lnTo>
                <a:lnTo>
                  <a:pt x="2250282" y="80368"/>
                </a:lnTo>
                <a:lnTo>
                  <a:pt x="2303860" y="80368"/>
                </a:lnTo>
                <a:lnTo>
                  <a:pt x="2348508" y="80368"/>
                </a:lnTo>
                <a:lnTo>
                  <a:pt x="2393157" y="80368"/>
                </a:lnTo>
                <a:lnTo>
                  <a:pt x="2437805" y="80368"/>
                </a:lnTo>
                <a:lnTo>
                  <a:pt x="2482454" y="80368"/>
                </a:lnTo>
                <a:lnTo>
                  <a:pt x="2518172" y="80368"/>
                </a:lnTo>
                <a:lnTo>
                  <a:pt x="2562821" y="80368"/>
                </a:lnTo>
                <a:lnTo>
                  <a:pt x="2598539" y="80368"/>
                </a:lnTo>
                <a:lnTo>
                  <a:pt x="2634258" y="80368"/>
                </a:lnTo>
                <a:lnTo>
                  <a:pt x="2661047" y="80368"/>
                </a:lnTo>
                <a:lnTo>
                  <a:pt x="2696766" y="80368"/>
                </a:lnTo>
                <a:lnTo>
                  <a:pt x="2714625" y="89297"/>
                </a:lnTo>
                <a:lnTo>
                  <a:pt x="2732485" y="89297"/>
                </a:lnTo>
                <a:lnTo>
                  <a:pt x="2732485" y="8929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973336" y="2911078"/>
            <a:ext cx="8931" cy="223243"/>
          </a:xfrm>
          <a:custGeom>
            <a:avLst/>
            <a:gdLst/>
            <a:ahLst/>
            <a:cxnLst/>
            <a:rect l="0" t="0" r="0" b="0"/>
            <a:pathLst>
              <a:path w="8931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94742" y="2902148"/>
            <a:ext cx="366118" cy="26790"/>
          </a:xfrm>
          <a:custGeom>
            <a:avLst/>
            <a:gdLst/>
            <a:ahLst/>
            <a:cxnLst/>
            <a:rect l="0" t="0" r="0" b="0"/>
            <a:pathLst>
              <a:path w="366118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6" y="0"/>
                </a:lnTo>
                <a:lnTo>
                  <a:pt x="151805" y="0"/>
                </a:lnTo>
                <a:lnTo>
                  <a:pt x="187524" y="0"/>
                </a:lnTo>
                <a:lnTo>
                  <a:pt x="214313" y="0"/>
                </a:lnTo>
                <a:lnTo>
                  <a:pt x="250032" y="0"/>
                </a:lnTo>
                <a:lnTo>
                  <a:pt x="276821" y="8930"/>
                </a:lnTo>
                <a:lnTo>
                  <a:pt x="303610" y="8930"/>
                </a:lnTo>
                <a:lnTo>
                  <a:pt x="321469" y="17859"/>
                </a:lnTo>
                <a:lnTo>
                  <a:pt x="348258" y="1785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830461" y="3107531"/>
            <a:ext cx="303610" cy="8931"/>
          </a:xfrm>
          <a:custGeom>
            <a:avLst/>
            <a:gdLst/>
            <a:ahLst/>
            <a:cxnLst/>
            <a:rect l="0" t="0" r="0" b="0"/>
            <a:pathLst>
              <a:path w="30361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71438" y="8930"/>
                </a:lnTo>
                <a:lnTo>
                  <a:pt x="98227" y="8930"/>
                </a:lnTo>
                <a:lnTo>
                  <a:pt x="133945" y="0"/>
                </a:lnTo>
                <a:lnTo>
                  <a:pt x="169664" y="0"/>
                </a:lnTo>
                <a:lnTo>
                  <a:pt x="205383" y="8930"/>
                </a:lnTo>
                <a:lnTo>
                  <a:pt x="241102" y="8930"/>
                </a:lnTo>
                <a:lnTo>
                  <a:pt x="267891" y="8930"/>
                </a:lnTo>
                <a:lnTo>
                  <a:pt x="285750" y="8930"/>
                </a:lnTo>
                <a:lnTo>
                  <a:pt x="303609" y="8930"/>
                </a:lnTo>
                <a:lnTo>
                  <a:pt x="303609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473398" y="2794992"/>
            <a:ext cx="187525" cy="2598540"/>
          </a:xfrm>
          <a:custGeom>
            <a:avLst/>
            <a:gdLst/>
            <a:ahLst/>
            <a:cxnLst/>
            <a:rect l="0" t="0" r="0" b="0"/>
            <a:pathLst>
              <a:path w="187525" h="259854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78594"/>
                </a:lnTo>
                <a:lnTo>
                  <a:pt x="0" y="205383"/>
                </a:lnTo>
                <a:lnTo>
                  <a:pt x="0" y="241101"/>
                </a:lnTo>
                <a:lnTo>
                  <a:pt x="0" y="276820"/>
                </a:lnTo>
                <a:lnTo>
                  <a:pt x="0" y="312539"/>
                </a:lnTo>
                <a:lnTo>
                  <a:pt x="0" y="357187"/>
                </a:lnTo>
                <a:lnTo>
                  <a:pt x="0" y="392906"/>
                </a:lnTo>
                <a:lnTo>
                  <a:pt x="8930" y="437554"/>
                </a:lnTo>
                <a:lnTo>
                  <a:pt x="8930" y="482203"/>
                </a:lnTo>
                <a:lnTo>
                  <a:pt x="17860" y="526851"/>
                </a:lnTo>
                <a:lnTo>
                  <a:pt x="26790" y="571500"/>
                </a:lnTo>
                <a:lnTo>
                  <a:pt x="26790" y="625078"/>
                </a:lnTo>
                <a:lnTo>
                  <a:pt x="35719" y="669726"/>
                </a:lnTo>
                <a:lnTo>
                  <a:pt x="44649" y="723304"/>
                </a:lnTo>
                <a:lnTo>
                  <a:pt x="53579" y="767953"/>
                </a:lnTo>
                <a:lnTo>
                  <a:pt x="53579" y="821531"/>
                </a:lnTo>
                <a:lnTo>
                  <a:pt x="62508" y="875109"/>
                </a:lnTo>
                <a:lnTo>
                  <a:pt x="62508" y="928687"/>
                </a:lnTo>
                <a:lnTo>
                  <a:pt x="71438" y="982265"/>
                </a:lnTo>
                <a:lnTo>
                  <a:pt x="80368" y="1044773"/>
                </a:lnTo>
                <a:lnTo>
                  <a:pt x="89297" y="1098351"/>
                </a:lnTo>
                <a:lnTo>
                  <a:pt x="98227" y="1151929"/>
                </a:lnTo>
                <a:lnTo>
                  <a:pt x="107157" y="1214437"/>
                </a:lnTo>
                <a:lnTo>
                  <a:pt x="116086" y="1268015"/>
                </a:lnTo>
                <a:lnTo>
                  <a:pt x="125016" y="1330523"/>
                </a:lnTo>
                <a:lnTo>
                  <a:pt x="133946" y="1393031"/>
                </a:lnTo>
                <a:lnTo>
                  <a:pt x="133946" y="1446609"/>
                </a:lnTo>
                <a:lnTo>
                  <a:pt x="142875" y="1509117"/>
                </a:lnTo>
                <a:lnTo>
                  <a:pt x="142875" y="1571625"/>
                </a:lnTo>
                <a:lnTo>
                  <a:pt x="142875" y="1625203"/>
                </a:lnTo>
                <a:lnTo>
                  <a:pt x="142875" y="1687711"/>
                </a:lnTo>
                <a:lnTo>
                  <a:pt x="151805" y="1750219"/>
                </a:lnTo>
                <a:lnTo>
                  <a:pt x="151805" y="1803797"/>
                </a:lnTo>
                <a:lnTo>
                  <a:pt x="151805" y="1866304"/>
                </a:lnTo>
                <a:lnTo>
                  <a:pt x="151805" y="1928812"/>
                </a:lnTo>
                <a:lnTo>
                  <a:pt x="151805" y="1991320"/>
                </a:lnTo>
                <a:lnTo>
                  <a:pt x="160735" y="2044898"/>
                </a:lnTo>
                <a:lnTo>
                  <a:pt x="160735" y="2107406"/>
                </a:lnTo>
                <a:lnTo>
                  <a:pt x="160735" y="2169914"/>
                </a:lnTo>
                <a:lnTo>
                  <a:pt x="169665" y="2223492"/>
                </a:lnTo>
                <a:lnTo>
                  <a:pt x="169665" y="2286000"/>
                </a:lnTo>
                <a:lnTo>
                  <a:pt x="169665" y="2339578"/>
                </a:lnTo>
                <a:lnTo>
                  <a:pt x="178594" y="2393156"/>
                </a:lnTo>
                <a:lnTo>
                  <a:pt x="178594" y="2446735"/>
                </a:lnTo>
                <a:lnTo>
                  <a:pt x="187524" y="2500313"/>
                </a:lnTo>
                <a:lnTo>
                  <a:pt x="187524" y="2544961"/>
                </a:lnTo>
                <a:lnTo>
                  <a:pt x="187524" y="2580680"/>
                </a:lnTo>
                <a:lnTo>
                  <a:pt x="187524" y="2598539"/>
                </a:lnTo>
                <a:lnTo>
                  <a:pt x="187524" y="2598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82391" y="2875359"/>
            <a:ext cx="35719" cy="267892"/>
          </a:xfrm>
          <a:custGeom>
            <a:avLst/>
            <a:gdLst/>
            <a:ahLst/>
            <a:cxnLst/>
            <a:rect l="0" t="0" r="0" b="0"/>
            <a:pathLst>
              <a:path w="35719" h="267892">
                <a:moveTo>
                  <a:pt x="3571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67891"/>
                </a:lnTo>
                <a:lnTo>
                  <a:pt x="8929" y="267891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821656" y="2875359"/>
            <a:ext cx="321470" cy="8931"/>
          </a:xfrm>
          <a:custGeom>
            <a:avLst/>
            <a:gdLst/>
            <a:ahLst/>
            <a:cxnLst/>
            <a:rect l="0" t="0" r="0" b="0"/>
            <a:pathLst>
              <a:path w="32147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44649" y="0"/>
                </a:lnTo>
                <a:lnTo>
                  <a:pt x="62508" y="0"/>
                </a:lnTo>
                <a:lnTo>
                  <a:pt x="98227" y="0"/>
                </a:lnTo>
                <a:lnTo>
                  <a:pt x="133946" y="0"/>
                </a:lnTo>
                <a:lnTo>
                  <a:pt x="160735" y="0"/>
                </a:lnTo>
                <a:lnTo>
                  <a:pt x="205383" y="0"/>
                </a:lnTo>
                <a:lnTo>
                  <a:pt x="241102" y="0"/>
                </a:lnTo>
                <a:lnTo>
                  <a:pt x="276821" y="0"/>
                </a:lnTo>
                <a:lnTo>
                  <a:pt x="303610" y="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741414" y="2768203"/>
            <a:ext cx="267892" cy="2937868"/>
          </a:xfrm>
          <a:custGeom>
            <a:avLst/>
            <a:gdLst/>
            <a:ahLst/>
            <a:cxnLst/>
            <a:rect l="0" t="0" r="0" b="0"/>
            <a:pathLst>
              <a:path w="267892" h="293786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78593"/>
                </a:lnTo>
                <a:lnTo>
                  <a:pt x="8930" y="214312"/>
                </a:lnTo>
                <a:lnTo>
                  <a:pt x="8930" y="258961"/>
                </a:lnTo>
                <a:lnTo>
                  <a:pt x="17859" y="294679"/>
                </a:lnTo>
                <a:lnTo>
                  <a:pt x="17859" y="339328"/>
                </a:lnTo>
                <a:lnTo>
                  <a:pt x="17859" y="383976"/>
                </a:lnTo>
                <a:lnTo>
                  <a:pt x="26789" y="428625"/>
                </a:lnTo>
                <a:lnTo>
                  <a:pt x="35719" y="482203"/>
                </a:lnTo>
                <a:lnTo>
                  <a:pt x="35719" y="535781"/>
                </a:lnTo>
                <a:lnTo>
                  <a:pt x="44649" y="589359"/>
                </a:lnTo>
                <a:lnTo>
                  <a:pt x="53578" y="642937"/>
                </a:lnTo>
                <a:lnTo>
                  <a:pt x="62508" y="705445"/>
                </a:lnTo>
                <a:lnTo>
                  <a:pt x="62508" y="759023"/>
                </a:lnTo>
                <a:lnTo>
                  <a:pt x="71438" y="812601"/>
                </a:lnTo>
                <a:lnTo>
                  <a:pt x="71438" y="875109"/>
                </a:lnTo>
                <a:lnTo>
                  <a:pt x="80367" y="937617"/>
                </a:lnTo>
                <a:lnTo>
                  <a:pt x="80367" y="1000125"/>
                </a:lnTo>
                <a:lnTo>
                  <a:pt x="80367" y="1062633"/>
                </a:lnTo>
                <a:lnTo>
                  <a:pt x="89297" y="1134070"/>
                </a:lnTo>
                <a:lnTo>
                  <a:pt x="89297" y="1196578"/>
                </a:lnTo>
                <a:lnTo>
                  <a:pt x="98227" y="1268015"/>
                </a:lnTo>
                <a:lnTo>
                  <a:pt x="98227" y="1330523"/>
                </a:lnTo>
                <a:lnTo>
                  <a:pt x="107156" y="1393031"/>
                </a:lnTo>
                <a:lnTo>
                  <a:pt x="116086" y="1464468"/>
                </a:lnTo>
                <a:lnTo>
                  <a:pt x="125016" y="1526976"/>
                </a:lnTo>
                <a:lnTo>
                  <a:pt x="133945" y="1589484"/>
                </a:lnTo>
                <a:lnTo>
                  <a:pt x="142875" y="1660922"/>
                </a:lnTo>
                <a:lnTo>
                  <a:pt x="151805" y="1723429"/>
                </a:lnTo>
                <a:lnTo>
                  <a:pt x="160734" y="1785937"/>
                </a:lnTo>
                <a:lnTo>
                  <a:pt x="178594" y="1848445"/>
                </a:lnTo>
                <a:lnTo>
                  <a:pt x="187524" y="1910953"/>
                </a:lnTo>
                <a:lnTo>
                  <a:pt x="205383" y="1973461"/>
                </a:lnTo>
                <a:lnTo>
                  <a:pt x="214313" y="2035968"/>
                </a:lnTo>
                <a:lnTo>
                  <a:pt x="223242" y="2089547"/>
                </a:lnTo>
                <a:lnTo>
                  <a:pt x="232172" y="2152055"/>
                </a:lnTo>
                <a:lnTo>
                  <a:pt x="250031" y="2205633"/>
                </a:lnTo>
                <a:lnTo>
                  <a:pt x="250031" y="2259211"/>
                </a:lnTo>
                <a:lnTo>
                  <a:pt x="258961" y="2312789"/>
                </a:lnTo>
                <a:lnTo>
                  <a:pt x="258961" y="2366367"/>
                </a:lnTo>
                <a:lnTo>
                  <a:pt x="267891" y="2411016"/>
                </a:lnTo>
                <a:lnTo>
                  <a:pt x="267891" y="2464594"/>
                </a:lnTo>
                <a:lnTo>
                  <a:pt x="267891" y="2509242"/>
                </a:lnTo>
                <a:lnTo>
                  <a:pt x="267891" y="2562820"/>
                </a:lnTo>
                <a:lnTo>
                  <a:pt x="267891" y="2607469"/>
                </a:lnTo>
                <a:lnTo>
                  <a:pt x="267891" y="2661047"/>
                </a:lnTo>
                <a:lnTo>
                  <a:pt x="267891" y="2705695"/>
                </a:lnTo>
                <a:lnTo>
                  <a:pt x="267891" y="2741414"/>
                </a:lnTo>
                <a:lnTo>
                  <a:pt x="267891" y="2786063"/>
                </a:lnTo>
                <a:lnTo>
                  <a:pt x="267891" y="2830710"/>
                </a:lnTo>
                <a:lnTo>
                  <a:pt x="267891" y="2866429"/>
                </a:lnTo>
                <a:lnTo>
                  <a:pt x="258961" y="2902148"/>
                </a:lnTo>
                <a:lnTo>
                  <a:pt x="258961" y="2928937"/>
                </a:lnTo>
                <a:lnTo>
                  <a:pt x="258961" y="2937867"/>
                </a:lnTo>
                <a:lnTo>
                  <a:pt x="258961" y="293786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000375" y="2857500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87523"/>
                </a:lnTo>
                <a:lnTo>
                  <a:pt x="0" y="205382"/>
                </a:lnTo>
                <a:lnTo>
                  <a:pt x="0" y="232171"/>
                </a:lnTo>
                <a:lnTo>
                  <a:pt x="8930" y="250031"/>
                </a:lnTo>
                <a:lnTo>
                  <a:pt x="8930" y="267890"/>
                </a:lnTo>
                <a:lnTo>
                  <a:pt x="17859" y="285750"/>
                </a:lnTo>
                <a:lnTo>
                  <a:pt x="17859" y="294679"/>
                </a:lnTo>
                <a:lnTo>
                  <a:pt x="17859" y="303609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973586" y="2786063"/>
            <a:ext cx="223243" cy="53578"/>
          </a:xfrm>
          <a:custGeom>
            <a:avLst/>
            <a:gdLst/>
            <a:ahLst/>
            <a:cxnLst/>
            <a:rect l="0" t="0" r="0" b="0"/>
            <a:pathLst>
              <a:path w="223243" h="53578">
                <a:moveTo>
                  <a:pt x="0" y="53577"/>
                </a:moveTo>
                <a:lnTo>
                  <a:pt x="0" y="44648"/>
                </a:lnTo>
                <a:lnTo>
                  <a:pt x="0" y="44648"/>
                </a:lnTo>
                <a:lnTo>
                  <a:pt x="8930" y="35718"/>
                </a:lnTo>
                <a:lnTo>
                  <a:pt x="17859" y="26788"/>
                </a:lnTo>
                <a:lnTo>
                  <a:pt x="35719" y="17858"/>
                </a:lnTo>
                <a:lnTo>
                  <a:pt x="62508" y="17858"/>
                </a:lnTo>
                <a:lnTo>
                  <a:pt x="89297" y="8929"/>
                </a:lnTo>
                <a:lnTo>
                  <a:pt x="116086" y="8929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982516" y="2973586"/>
            <a:ext cx="178594" cy="17860"/>
          </a:xfrm>
          <a:custGeom>
            <a:avLst/>
            <a:gdLst/>
            <a:ahLst/>
            <a:cxnLst/>
            <a:rect l="0" t="0" r="0" b="0"/>
            <a:pathLst>
              <a:path w="178594" h="17860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62507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42875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455414" y="3339703"/>
            <a:ext cx="276821" cy="312540"/>
          </a:xfrm>
          <a:custGeom>
            <a:avLst/>
            <a:gdLst/>
            <a:ahLst/>
            <a:cxnLst/>
            <a:rect l="0" t="0" r="0" b="0"/>
            <a:pathLst>
              <a:path w="276821" h="312540">
                <a:moveTo>
                  <a:pt x="205383" y="8929"/>
                </a:moveTo>
                <a:lnTo>
                  <a:pt x="196453" y="8929"/>
                </a:lnTo>
                <a:lnTo>
                  <a:pt x="196453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8929"/>
                </a:lnTo>
                <a:lnTo>
                  <a:pt x="107156" y="17859"/>
                </a:lnTo>
                <a:lnTo>
                  <a:pt x="89297" y="35718"/>
                </a:lnTo>
                <a:lnTo>
                  <a:pt x="62508" y="53578"/>
                </a:lnTo>
                <a:lnTo>
                  <a:pt x="44649" y="80367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8930" y="258961"/>
                </a:lnTo>
                <a:lnTo>
                  <a:pt x="17860" y="276820"/>
                </a:lnTo>
                <a:lnTo>
                  <a:pt x="35719" y="294679"/>
                </a:lnTo>
                <a:lnTo>
                  <a:pt x="53578" y="303609"/>
                </a:lnTo>
                <a:lnTo>
                  <a:pt x="71438" y="312539"/>
                </a:lnTo>
                <a:lnTo>
                  <a:pt x="98227" y="312539"/>
                </a:lnTo>
                <a:lnTo>
                  <a:pt x="125016" y="303609"/>
                </a:lnTo>
                <a:lnTo>
                  <a:pt x="160735" y="294679"/>
                </a:lnTo>
                <a:lnTo>
                  <a:pt x="187524" y="276820"/>
                </a:lnTo>
                <a:lnTo>
                  <a:pt x="214313" y="258961"/>
                </a:lnTo>
                <a:lnTo>
                  <a:pt x="232172" y="241101"/>
                </a:lnTo>
                <a:lnTo>
                  <a:pt x="250031" y="223242"/>
                </a:lnTo>
                <a:lnTo>
                  <a:pt x="267891" y="196453"/>
                </a:lnTo>
                <a:lnTo>
                  <a:pt x="267891" y="169664"/>
                </a:lnTo>
                <a:lnTo>
                  <a:pt x="276820" y="142875"/>
                </a:lnTo>
                <a:lnTo>
                  <a:pt x="276820" y="116086"/>
                </a:lnTo>
                <a:lnTo>
                  <a:pt x="267891" y="89297"/>
                </a:lnTo>
                <a:lnTo>
                  <a:pt x="250031" y="71437"/>
                </a:lnTo>
                <a:lnTo>
                  <a:pt x="232172" y="44648"/>
                </a:lnTo>
                <a:lnTo>
                  <a:pt x="223242" y="35718"/>
                </a:lnTo>
                <a:lnTo>
                  <a:pt x="205383" y="26789"/>
                </a:lnTo>
                <a:lnTo>
                  <a:pt x="187524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803672" y="3473648"/>
            <a:ext cx="98228" cy="17860"/>
          </a:xfrm>
          <a:custGeom>
            <a:avLst/>
            <a:gdLst/>
            <a:ahLst/>
            <a:cxnLst/>
            <a:rect l="0" t="0" r="0" b="0"/>
            <a:pathLst>
              <a:path w="98228" h="1786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017984" y="3339703"/>
            <a:ext cx="107158" cy="151805"/>
          </a:xfrm>
          <a:custGeom>
            <a:avLst/>
            <a:gdLst/>
            <a:ahLst/>
            <a:cxnLst/>
            <a:rect l="0" t="0" r="0" b="0"/>
            <a:pathLst>
              <a:path w="107158" h="151805">
                <a:moveTo>
                  <a:pt x="26790" y="8929"/>
                </a:moveTo>
                <a:lnTo>
                  <a:pt x="26790" y="8929"/>
                </a:lnTo>
                <a:lnTo>
                  <a:pt x="26790" y="8929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29"/>
                </a:lnTo>
                <a:lnTo>
                  <a:pt x="2679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17860" y="142875"/>
                </a:lnTo>
                <a:lnTo>
                  <a:pt x="35719" y="142875"/>
                </a:lnTo>
                <a:lnTo>
                  <a:pt x="44649" y="151804"/>
                </a:lnTo>
                <a:lnTo>
                  <a:pt x="62508" y="151804"/>
                </a:lnTo>
                <a:lnTo>
                  <a:pt x="89297" y="151804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07157" y="14287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125141" y="3295054"/>
            <a:ext cx="53579" cy="357189"/>
          </a:xfrm>
          <a:custGeom>
            <a:avLst/>
            <a:gdLst/>
            <a:ahLst/>
            <a:cxnLst/>
            <a:rect l="0" t="0" r="0" b="0"/>
            <a:pathLst>
              <a:path w="53579" h="357189">
                <a:moveTo>
                  <a:pt x="53578" y="17860"/>
                </a:moveTo>
                <a:lnTo>
                  <a:pt x="53578" y="1786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71438"/>
                </a:lnTo>
                <a:lnTo>
                  <a:pt x="17859" y="107157"/>
                </a:lnTo>
                <a:lnTo>
                  <a:pt x="17859" y="133946"/>
                </a:lnTo>
                <a:lnTo>
                  <a:pt x="8929" y="169664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67891"/>
                </a:lnTo>
                <a:lnTo>
                  <a:pt x="0" y="294680"/>
                </a:lnTo>
                <a:lnTo>
                  <a:pt x="0" y="321469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473274" y="3741539"/>
            <a:ext cx="232172" cy="285751"/>
          </a:xfrm>
          <a:custGeom>
            <a:avLst/>
            <a:gdLst/>
            <a:ahLst/>
            <a:cxnLst/>
            <a:rect l="0" t="0" r="0" b="0"/>
            <a:pathLst>
              <a:path w="232172" h="285751">
                <a:moveTo>
                  <a:pt x="232171" y="8929"/>
                </a:moveTo>
                <a:lnTo>
                  <a:pt x="232171" y="8929"/>
                </a:lnTo>
                <a:lnTo>
                  <a:pt x="223242" y="8929"/>
                </a:lnTo>
                <a:lnTo>
                  <a:pt x="223242" y="8929"/>
                </a:lnTo>
                <a:lnTo>
                  <a:pt x="223242" y="8929"/>
                </a:lnTo>
                <a:lnTo>
                  <a:pt x="223242" y="8929"/>
                </a:lnTo>
                <a:lnTo>
                  <a:pt x="214312" y="8929"/>
                </a:lnTo>
                <a:lnTo>
                  <a:pt x="205382" y="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16085" y="0"/>
                </a:lnTo>
                <a:lnTo>
                  <a:pt x="89296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44648" y="44648"/>
                </a:lnTo>
                <a:lnTo>
                  <a:pt x="44648" y="62507"/>
                </a:lnTo>
                <a:lnTo>
                  <a:pt x="44648" y="89297"/>
                </a:lnTo>
                <a:lnTo>
                  <a:pt x="35718" y="107156"/>
                </a:lnTo>
                <a:lnTo>
                  <a:pt x="35718" y="116086"/>
                </a:lnTo>
                <a:lnTo>
                  <a:pt x="35718" y="133945"/>
                </a:lnTo>
                <a:lnTo>
                  <a:pt x="35718" y="142875"/>
                </a:lnTo>
                <a:lnTo>
                  <a:pt x="35718" y="142875"/>
                </a:lnTo>
                <a:lnTo>
                  <a:pt x="35718" y="151804"/>
                </a:lnTo>
                <a:lnTo>
                  <a:pt x="35718" y="151804"/>
                </a:lnTo>
                <a:lnTo>
                  <a:pt x="44648" y="151804"/>
                </a:lnTo>
                <a:lnTo>
                  <a:pt x="53578" y="142875"/>
                </a:lnTo>
                <a:lnTo>
                  <a:pt x="62507" y="142875"/>
                </a:lnTo>
                <a:lnTo>
                  <a:pt x="71437" y="142875"/>
                </a:lnTo>
                <a:lnTo>
                  <a:pt x="89296" y="133945"/>
                </a:lnTo>
                <a:lnTo>
                  <a:pt x="98226" y="133945"/>
                </a:lnTo>
                <a:lnTo>
                  <a:pt x="116085" y="133945"/>
                </a:lnTo>
                <a:lnTo>
                  <a:pt x="133945" y="133945"/>
                </a:lnTo>
                <a:lnTo>
                  <a:pt x="142875" y="142875"/>
                </a:lnTo>
                <a:lnTo>
                  <a:pt x="151804" y="151804"/>
                </a:lnTo>
                <a:lnTo>
                  <a:pt x="169664" y="160734"/>
                </a:lnTo>
                <a:lnTo>
                  <a:pt x="178593" y="169664"/>
                </a:lnTo>
                <a:lnTo>
                  <a:pt x="187523" y="178593"/>
                </a:lnTo>
                <a:lnTo>
                  <a:pt x="196453" y="196453"/>
                </a:lnTo>
                <a:lnTo>
                  <a:pt x="196453" y="205382"/>
                </a:lnTo>
                <a:lnTo>
                  <a:pt x="196453" y="223242"/>
                </a:lnTo>
                <a:lnTo>
                  <a:pt x="205382" y="232172"/>
                </a:lnTo>
                <a:lnTo>
                  <a:pt x="196453" y="250031"/>
                </a:lnTo>
                <a:lnTo>
                  <a:pt x="196453" y="258961"/>
                </a:lnTo>
                <a:lnTo>
                  <a:pt x="187523" y="267890"/>
                </a:lnTo>
                <a:lnTo>
                  <a:pt x="178593" y="267890"/>
                </a:lnTo>
                <a:lnTo>
                  <a:pt x="169664" y="276820"/>
                </a:lnTo>
                <a:lnTo>
                  <a:pt x="151804" y="276820"/>
                </a:lnTo>
                <a:lnTo>
                  <a:pt x="133945" y="276820"/>
                </a:lnTo>
                <a:lnTo>
                  <a:pt x="116085" y="285750"/>
                </a:lnTo>
                <a:lnTo>
                  <a:pt x="89296" y="276820"/>
                </a:lnTo>
                <a:lnTo>
                  <a:pt x="71437" y="276820"/>
                </a:lnTo>
                <a:lnTo>
                  <a:pt x="53578" y="276820"/>
                </a:lnTo>
                <a:lnTo>
                  <a:pt x="35718" y="267890"/>
                </a:lnTo>
                <a:lnTo>
                  <a:pt x="17859" y="267890"/>
                </a:lnTo>
                <a:lnTo>
                  <a:pt x="8929" y="25896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839391" y="3866554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116211" y="3705820"/>
            <a:ext cx="169665" cy="357188"/>
          </a:xfrm>
          <a:custGeom>
            <a:avLst/>
            <a:gdLst/>
            <a:ahLst/>
            <a:cxnLst/>
            <a:rect l="0" t="0" r="0" b="0"/>
            <a:pathLst>
              <a:path w="169665" h="357188">
                <a:moveTo>
                  <a:pt x="142875" y="107156"/>
                </a:moveTo>
                <a:lnTo>
                  <a:pt x="142875" y="10715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60734" y="98226"/>
                </a:lnTo>
                <a:lnTo>
                  <a:pt x="160734" y="98226"/>
                </a:lnTo>
                <a:lnTo>
                  <a:pt x="169664" y="98226"/>
                </a:lnTo>
                <a:lnTo>
                  <a:pt x="169664" y="89297"/>
                </a:lnTo>
                <a:lnTo>
                  <a:pt x="169664" y="80367"/>
                </a:lnTo>
                <a:lnTo>
                  <a:pt x="169664" y="71437"/>
                </a:lnTo>
                <a:lnTo>
                  <a:pt x="169664" y="62508"/>
                </a:lnTo>
                <a:lnTo>
                  <a:pt x="160734" y="44648"/>
                </a:lnTo>
                <a:lnTo>
                  <a:pt x="160734" y="3571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51805"/>
                </a:lnTo>
                <a:lnTo>
                  <a:pt x="35719" y="160734"/>
                </a:lnTo>
                <a:lnTo>
                  <a:pt x="44648" y="178594"/>
                </a:lnTo>
                <a:lnTo>
                  <a:pt x="62508" y="178594"/>
                </a:lnTo>
                <a:lnTo>
                  <a:pt x="71438" y="187523"/>
                </a:lnTo>
                <a:lnTo>
                  <a:pt x="89297" y="187523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42875" y="142875"/>
                </a:lnTo>
                <a:lnTo>
                  <a:pt x="151805" y="133945"/>
                </a:lnTo>
                <a:lnTo>
                  <a:pt x="160734" y="116086"/>
                </a:lnTo>
                <a:lnTo>
                  <a:pt x="169664" y="107156"/>
                </a:lnTo>
                <a:lnTo>
                  <a:pt x="169664" y="98226"/>
                </a:lnTo>
                <a:lnTo>
                  <a:pt x="169664" y="89297"/>
                </a:lnTo>
                <a:lnTo>
                  <a:pt x="160734" y="89297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0734" y="98226"/>
                </a:lnTo>
                <a:lnTo>
                  <a:pt x="160734" y="116086"/>
                </a:lnTo>
                <a:lnTo>
                  <a:pt x="151805" y="133945"/>
                </a:lnTo>
                <a:lnTo>
                  <a:pt x="151805" y="151805"/>
                </a:lnTo>
                <a:lnTo>
                  <a:pt x="151805" y="178594"/>
                </a:lnTo>
                <a:lnTo>
                  <a:pt x="151805" y="196453"/>
                </a:lnTo>
                <a:lnTo>
                  <a:pt x="151805" y="214312"/>
                </a:lnTo>
                <a:lnTo>
                  <a:pt x="151805" y="241101"/>
                </a:lnTo>
                <a:lnTo>
                  <a:pt x="151805" y="258961"/>
                </a:lnTo>
                <a:lnTo>
                  <a:pt x="151805" y="276820"/>
                </a:lnTo>
                <a:lnTo>
                  <a:pt x="160734" y="294680"/>
                </a:lnTo>
                <a:lnTo>
                  <a:pt x="160734" y="321469"/>
                </a:lnTo>
                <a:lnTo>
                  <a:pt x="160734" y="339328"/>
                </a:lnTo>
                <a:lnTo>
                  <a:pt x="169664" y="348258"/>
                </a:lnTo>
                <a:lnTo>
                  <a:pt x="169664" y="357187"/>
                </a:lnTo>
                <a:lnTo>
                  <a:pt x="169664" y="35718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84" name="Freeform 16383"/>
          <p:cNvSpPr/>
          <p:nvPr/>
        </p:nvSpPr>
        <p:spPr bwMode="auto">
          <a:xfrm>
            <a:off x="535781" y="4116586"/>
            <a:ext cx="44650" cy="285751"/>
          </a:xfrm>
          <a:custGeom>
            <a:avLst/>
            <a:gdLst/>
            <a:ahLst/>
            <a:cxnLst/>
            <a:rect l="0" t="0" r="0" b="0"/>
            <a:pathLst>
              <a:path w="44650" h="285751">
                <a:moveTo>
                  <a:pt x="44649" y="0"/>
                </a:move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35718"/>
                </a:lnTo>
                <a:lnTo>
                  <a:pt x="35719" y="53578"/>
                </a:lnTo>
                <a:lnTo>
                  <a:pt x="26789" y="80367"/>
                </a:lnTo>
                <a:lnTo>
                  <a:pt x="26789" y="107156"/>
                </a:lnTo>
                <a:lnTo>
                  <a:pt x="17860" y="133945"/>
                </a:lnTo>
                <a:lnTo>
                  <a:pt x="17860" y="151804"/>
                </a:lnTo>
                <a:lnTo>
                  <a:pt x="17860" y="178593"/>
                </a:lnTo>
                <a:lnTo>
                  <a:pt x="17860" y="205382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58960"/>
                </a:lnTo>
                <a:lnTo>
                  <a:pt x="8930" y="276820"/>
                </a:lnTo>
                <a:lnTo>
                  <a:pt x="893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85" name="Freeform 16384"/>
          <p:cNvSpPr/>
          <p:nvPr/>
        </p:nvSpPr>
        <p:spPr bwMode="auto">
          <a:xfrm>
            <a:off x="616149" y="4107656"/>
            <a:ext cx="241102" cy="294681"/>
          </a:xfrm>
          <a:custGeom>
            <a:avLst/>
            <a:gdLst/>
            <a:ahLst/>
            <a:cxnLst/>
            <a:rect l="0" t="0" r="0" b="0"/>
            <a:pathLst>
              <a:path w="241102" h="294681">
                <a:moveTo>
                  <a:pt x="133945" y="71437"/>
                </a:moveTo>
                <a:lnTo>
                  <a:pt x="133945" y="71437"/>
                </a:lnTo>
                <a:lnTo>
                  <a:pt x="133945" y="71437"/>
                </a:lnTo>
                <a:lnTo>
                  <a:pt x="133945" y="6250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25015" y="53578"/>
                </a:lnTo>
                <a:lnTo>
                  <a:pt x="116085" y="53578"/>
                </a:lnTo>
                <a:lnTo>
                  <a:pt x="98226" y="53578"/>
                </a:lnTo>
                <a:lnTo>
                  <a:pt x="80367" y="62508"/>
                </a:lnTo>
                <a:lnTo>
                  <a:pt x="62507" y="71437"/>
                </a:lnTo>
                <a:lnTo>
                  <a:pt x="44648" y="98226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29" y="178594"/>
                </a:lnTo>
                <a:lnTo>
                  <a:pt x="0" y="205383"/>
                </a:lnTo>
                <a:lnTo>
                  <a:pt x="8929" y="232172"/>
                </a:lnTo>
                <a:lnTo>
                  <a:pt x="17859" y="258961"/>
                </a:lnTo>
                <a:lnTo>
                  <a:pt x="26789" y="276820"/>
                </a:lnTo>
                <a:lnTo>
                  <a:pt x="53578" y="285750"/>
                </a:lnTo>
                <a:lnTo>
                  <a:pt x="80367" y="294680"/>
                </a:lnTo>
                <a:lnTo>
                  <a:pt x="98226" y="294680"/>
                </a:lnTo>
                <a:lnTo>
                  <a:pt x="133945" y="294680"/>
                </a:lnTo>
                <a:lnTo>
                  <a:pt x="160734" y="285750"/>
                </a:lnTo>
                <a:lnTo>
                  <a:pt x="187523" y="267890"/>
                </a:lnTo>
                <a:lnTo>
                  <a:pt x="214312" y="250031"/>
                </a:lnTo>
                <a:lnTo>
                  <a:pt x="232171" y="232172"/>
                </a:lnTo>
                <a:lnTo>
                  <a:pt x="241101" y="205383"/>
                </a:lnTo>
                <a:lnTo>
                  <a:pt x="241101" y="178594"/>
                </a:lnTo>
                <a:lnTo>
                  <a:pt x="241101" y="142875"/>
                </a:lnTo>
                <a:lnTo>
                  <a:pt x="241101" y="116086"/>
                </a:lnTo>
                <a:lnTo>
                  <a:pt x="223242" y="89297"/>
                </a:lnTo>
                <a:lnTo>
                  <a:pt x="205382" y="62508"/>
                </a:lnTo>
                <a:lnTo>
                  <a:pt x="196453" y="44648"/>
                </a:lnTo>
                <a:lnTo>
                  <a:pt x="178593" y="26789"/>
                </a:lnTo>
                <a:lnTo>
                  <a:pt x="151804" y="17859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86" name="Freeform 16385"/>
          <p:cNvSpPr/>
          <p:nvPr/>
        </p:nvSpPr>
        <p:spPr bwMode="auto">
          <a:xfrm>
            <a:off x="937617" y="4223742"/>
            <a:ext cx="133947" cy="35720"/>
          </a:xfrm>
          <a:custGeom>
            <a:avLst/>
            <a:gdLst/>
            <a:ahLst/>
            <a:cxnLst/>
            <a:rect l="0" t="0" r="0" b="0"/>
            <a:pathLst>
              <a:path w="133947" h="35720">
                <a:moveTo>
                  <a:pt x="0" y="0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17859"/>
                </a:lnTo>
                <a:lnTo>
                  <a:pt x="44649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89297" y="26789"/>
                </a:lnTo>
                <a:lnTo>
                  <a:pt x="107157" y="26789"/>
                </a:lnTo>
                <a:lnTo>
                  <a:pt x="116086" y="35719"/>
                </a:lnTo>
                <a:lnTo>
                  <a:pt x="133946" y="35719"/>
                </a:lnTo>
                <a:lnTo>
                  <a:pt x="133946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87" name="Freeform 16386"/>
          <p:cNvSpPr/>
          <p:nvPr/>
        </p:nvSpPr>
        <p:spPr bwMode="auto">
          <a:xfrm>
            <a:off x="1178719" y="4116586"/>
            <a:ext cx="26790" cy="321469"/>
          </a:xfrm>
          <a:custGeom>
            <a:avLst/>
            <a:gdLst/>
            <a:ahLst/>
            <a:cxnLst/>
            <a:rect l="0" t="0" r="0" b="0"/>
            <a:pathLst>
              <a:path w="26790" h="321469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7"/>
                </a:lnTo>
                <a:lnTo>
                  <a:pt x="8930" y="89296"/>
                </a:lnTo>
                <a:lnTo>
                  <a:pt x="8930" y="116085"/>
                </a:lnTo>
                <a:lnTo>
                  <a:pt x="8930" y="142875"/>
                </a:lnTo>
                <a:lnTo>
                  <a:pt x="8930" y="178593"/>
                </a:lnTo>
                <a:lnTo>
                  <a:pt x="0" y="205382"/>
                </a:lnTo>
                <a:lnTo>
                  <a:pt x="0" y="232171"/>
                </a:lnTo>
                <a:lnTo>
                  <a:pt x="0" y="258960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2146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1" name="Freeform 16390"/>
          <p:cNvSpPr/>
          <p:nvPr/>
        </p:nvSpPr>
        <p:spPr bwMode="auto">
          <a:xfrm>
            <a:off x="1276945" y="4152304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7"/>
                </a:lnTo>
                <a:lnTo>
                  <a:pt x="26789" y="125016"/>
                </a:lnTo>
                <a:lnTo>
                  <a:pt x="35719" y="133946"/>
                </a:lnTo>
                <a:lnTo>
                  <a:pt x="53578" y="142875"/>
                </a:lnTo>
                <a:lnTo>
                  <a:pt x="62508" y="14287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16086" y="133946"/>
                </a:lnTo>
                <a:lnTo>
                  <a:pt x="116086" y="133946"/>
                </a:lnTo>
                <a:lnTo>
                  <a:pt x="116086" y="13394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2" name="Freeform 16391"/>
          <p:cNvSpPr/>
          <p:nvPr/>
        </p:nvSpPr>
        <p:spPr bwMode="auto">
          <a:xfrm>
            <a:off x="1348383" y="4054078"/>
            <a:ext cx="53579" cy="410766"/>
          </a:xfrm>
          <a:custGeom>
            <a:avLst/>
            <a:gdLst/>
            <a:ahLst/>
            <a:cxnLst/>
            <a:rect l="0" t="0" r="0" b="0"/>
            <a:pathLst>
              <a:path w="53579" h="410766">
                <a:moveTo>
                  <a:pt x="5357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9" y="17859"/>
                </a:lnTo>
                <a:lnTo>
                  <a:pt x="35719" y="44648"/>
                </a:lnTo>
                <a:lnTo>
                  <a:pt x="35719" y="71437"/>
                </a:lnTo>
                <a:lnTo>
                  <a:pt x="26789" y="98226"/>
                </a:lnTo>
                <a:lnTo>
                  <a:pt x="26789" y="133945"/>
                </a:lnTo>
                <a:lnTo>
                  <a:pt x="17859" y="178593"/>
                </a:lnTo>
                <a:lnTo>
                  <a:pt x="17859" y="214312"/>
                </a:lnTo>
                <a:lnTo>
                  <a:pt x="8930" y="258961"/>
                </a:lnTo>
                <a:lnTo>
                  <a:pt x="8930" y="294679"/>
                </a:lnTo>
                <a:lnTo>
                  <a:pt x="0" y="330398"/>
                </a:lnTo>
                <a:lnTo>
                  <a:pt x="0" y="366117"/>
                </a:lnTo>
                <a:lnTo>
                  <a:pt x="0" y="392906"/>
                </a:lnTo>
                <a:lnTo>
                  <a:pt x="0" y="410765"/>
                </a:lnTo>
                <a:lnTo>
                  <a:pt x="0" y="41076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3" name="Freeform 16392"/>
          <p:cNvSpPr/>
          <p:nvPr/>
        </p:nvSpPr>
        <p:spPr bwMode="auto">
          <a:xfrm>
            <a:off x="660797" y="4545211"/>
            <a:ext cx="35720" cy="321469"/>
          </a:xfrm>
          <a:custGeom>
            <a:avLst/>
            <a:gdLst/>
            <a:ahLst/>
            <a:cxnLst/>
            <a:rect l="0" t="0" r="0" b="0"/>
            <a:pathLst>
              <a:path w="35720" h="321469">
                <a:moveTo>
                  <a:pt x="3571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9296"/>
                </a:lnTo>
                <a:lnTo>
                  <a:pt x="17859" y="116085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32171"/>
                </a:lnTo>
                <a:lnTo>
                  <a:pt x="8930" y="258960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0" y="31253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4" name="Freeform 16393"/>
          <p:cNvSpPr/>
          <p:nvPr/>
        </p:nvSpPr>
        <p:spPr bwMode="auto">
          <a:xfrm>
            <a:off x="723305" y="4572000"/>
            <a:ext cx="214313" cy="276821"/>
          </a:xfrm>
          <a:custGeom>
            <a:avLst/>
            <a:gdLst/>
            <a:ahLst/>
            <a:cxnLst/>
            <a:rect l="0" t="0" r="0" b="0"/>
            <a:pathLst>
              <a:path w="214313" h="276821">
                <a:moveTo>
                  <a:pt x="151804" y="0"/>
                </a:move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8929"/>
                </a:lnTo>
                <a:lnTo>
                  <a:pt x="71437" y="17859"/>
                </a:lnTo>
                <a:lnTo>
                  <a:pt x="44648" y="35718"/>
                </a:lnTo>
                <a:lnTo>
                  <a:pt x="26789" y="44648"/>
                </a:lnTo>
                <a:lnTo>
                  <a:pt x="17859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9296"/>
                </a:lnTo>
                <a:lnTo>
                  <a:pt x="26789" y="98226"/>
                </a:lnTo>
                <a:lnTo>
                  <a:pt x="44648" y="10715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16086" y="133945"/>
                </a:lnTo>
                <a:lnTo>
                  <a:pt x="142875" y="142875"/>
                </a:lnTo>
                <a:lnTo>
                  <a:pt x="160734" y="160734"/>
                </a:lnTo>
                <a:lnTo>
                  <a:pt x="178594" y="169664"/>
                </a:lnTo>
                <a:lnTo>
                  <a:pt x="196453" y="187523"/>
                </a:lnTo>
                <a:lnTo>
                  <a:pt x="205383" y="205382"/>
                </a:lnTo>
                <a:lnTo>
                  <a:pt x="205383" y="223242"/>
                </a:lnTo>
                <a:lnTo>
                  <a:pt x="214312" y="232171"/>
                </a:lnTo>
                <a:lnTo>
                  <a:pt x="205383" y="250031"/>
                </a:lnTo>
                <a:lnTo>
                  <a:pt x="196453" y="258961"/>
                </a:lnTo>
                <a:lnTo>
                  <a:pt x="187523" y="258961"/>
                </a:lnTo>
                <a:lnTo>
                  <a:pt x="160734" y="267890"/>
                </a:lnTo>
                <a:lnTo>
                  <a:pt x="142875" y="276820"/>
                </a:lnTo>
                <a:lnTo>
                  <a:pt x="116086" y="276820"/>
                </a:lnTo>
                <a:lnTo>
                  <a:pt x="89297" y="276820"/>
                </a:lnTo>
                <a:lnTo>
                  <a:pt x="62508" y="267890"/>
                </a:lnTo>
                <a:lnTo>
                  <a:pt x="44648" y="258961"/>
                </a:lnTo>
                <a:lnTo>
                  <a:pt x="26789" y="258961"/>
                </a:lnTo>
                <a:lnTo>
                  <a:pt x="17859" y="250031"/>
                </a:lnTo>
                <a:lnTo>
                  <a:pt x="8929" y="241101"/>
                </a:lnTo>
                <a:lnTo>
                  <a:pt x="8929" y="232171"/>
                </a:lnTo>
                <a:lnTo>
                  <a:pt x="8929" y="223242"/>
                </a:lnTo>
                <a:lnTo>
                  <a:pt x="8929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5" name="Freeform 16394"/>
          <p:cNvSpPr/>
          <p:nvPr/>
        </p:nvSpPr>
        <p:spPr bwMode="auto">
          <a:xfrm>
            <a:off x="1017984" y="4697015"/>
            <a:ext cx="107158" cy="1"/>
          </a:xfrm>
          <a:custGeom>
            <a:avLst/>
            <a:gdLst/>
            <a:ahLst/>
            <a:cxnLst/>
            <a:rect l="0" t="0" r="0" b="0"/>
            <a:pathLst>
              <a:path w="107158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6" name="Freeform 16395"/>
          <p:cNvSpPr/>
          <p:nvPr/>
        </p:nvSpPr>
        <p:spPr bwMode="auto">
          <a:xfrm>
            <a:off x="1178719" y="4554140"/>
            <a:ext cx="17860" cy="321470"/>
          </a:xfrm>
          <a:custGeom>
            <a:avLst/>
            <a:gdLst/>
            <a:ahLst/>
            <a:cxnLst/>
            <a:rect l="0" t="0" r="0" b="0"/>
            <a:pathLst>
              <a:path w="17860" h="321470">
                <a:moveTo>
                  <a:pt x="8930" y="0"/>
                </a:move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8930" y="187524"/>
                </a:lnTo>
                <a:lnTo>
                  <a:pt x="893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0" y="285750"/>
                </a:lnTo>
                <a:lnTo>
                  <a:pt x="8930" y="303610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2146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7" name="Freeform 16396"/>
          <p:cNvSpPr/>
          <p:nvPr/>
        </p:nvSpPr>
        <p:spPr bwMode="auto">
          <a:xfrm>
            <a:off x="1285875" y="4554140"/>
            <a:ext cx="160735" cy="366119"/>
          </a:xfrm>
          <a:custGeom>
            <a:avLst/>
            <a:gdLst/>
            <a:ahLst/>
            <a:cxnLst/>
            <a:rect l="0" t="0" r="0" b="0"/>
            <a:pathLst>
              <a:path w="160735" h="366119">
                <a:moveTo>
                  <a:pt x="151805" y="178594"/>
                </a:moveTo>
                <a:lnTo>
                  <a:pt x="151805" y="169664"/>
                </a:lnTo>
                <a:lnTo>
                  <a:pt x="151805" y="160735"/>
                </a:lnTo>
                <a:lnTo>
                  <a:pt x="160734" y="142875"/>
                </a:lnTo>
                <a:lnTo>
                  <a:pt x="160734" y="125016"/>
                </a:lnTo>
                <a:lnTo>
                  <a:pt x="160734" y="107156"/>
                </a:lnTo>
                <a:lnTo>
                  <a:pt x="151805" y="80367"/>
                </a:lnTo>
                <a:lnTo>
                  <a:pt x="151805" y="62508"/>
                </a:lnTo>
                <a:lnTo>
                  <a:pt x="142875" y="44649"/>
                </a:lnTo>
                <a:lnTo>
                  <a:pt x="133945" y="26789"/>
                </a:lnTo>
                <a:lnTo>
                  <a:pt x="116086" y="1786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3571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33946"/>
                </a:lnTo>
                <a:lnTo>
                  <a:pt x="35719" y="142875"/>
                </a:lnTo>
                <a:lnTo>
                  <a:pt x="53578" y="151805"/>
                </a:lnTo>
                <a:lnTo>
                  <a:pt x="71438" y="160735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42875" y="142875"/>
                </a:lnTo>
                <a:lnTo>
                  <a:pt x="142875" y="133946"/>
                </a:lnTo>
                <a:lnTo>
                  <a:pt x="151805" y="125016"/>
                </a:lnTo>
                <a:lnTo>
                  <a:pt x="151805" y="10715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51805" y="116086"/>
                </a:lnTo>
                <a:lnTo>
                  <a:pt x="151805" y="133946"/>
                </a:lnTo>
                <a:lnTo>
                  <a:pt x="151805" y="160735"/>
                </a:lnTo>
                <a:lnTo>
                  <a:pt x="151805" y="196453"/>
                </a:lnTo>
                <a:lnTo>
                  <a:pt x="142875" y="223242"/>
                </a:lnTo>
                <a:lnTo>
                  <a:pt x="151805" y="258961"/>
                </a:lnTo>
                <a:lnTo>
                  <a:pt x="151805" y="294680"/>
                </a:lnTo>
                <a:lnTo>
                  <a:pt x="151805" y="321469"/>
                </a:lnTo>
                <a:lnTo>
                  <a:pt x="151805" y="348258"/>
                </a:lnTo>
                <a:lnTo>
                  <a:pt x="151805" y="366118"/>
                </a:lnTo>
                <a:lnTo>
                  <a:pt x="151805" y="36611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8" name="Freeform 16397"/>
          <p:cNvSpPr/>
          <p:nvPr/>
        </p:nvSpPr>
        <p:spPr bwMode="auto">
          <a:xfrm>
            <a:off x="607219" y="4955977"/>
            <a:ext cx="241102" cy="303610"/>
          </a:xfrm>
          <a:custGeom>
            <a:avLst/>
            <a:gdLst/>
            <a:ahLst/>
            <a:cxnLst/>
            <a:rect l="0" t="0" r="0" b="0"/>
            <a:pathLst>
              <a:path w="241102" h="303610">
                <a:moveTo>
                  <a:pt x="98226" y="44648"/>
                </a:moveTo>
                <a:lnTo>
                  <a:pt x="98226" y="44648"/>
                </a:lnTo>
                <a:lnTo>
                  <a:pt x="98226" y="44648"/>
                </a:lnTo>
                <a:lnTo>
                  <a:pt x="89297" y="44648"/>
                </a:lnTo>
                <a:lnTo>
                  <a:pt x="80367" y="35718"/>
                </a:lnTo>
                <a:lnTo>
                  <a:pt x="80367" y="35718"/>
                </a:lnTo>
                <a:lnTo>
                  <a:pt x="71437" y="26789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51805" y="17859"/>
                </a:lnTo>
                <a:lnTo>
                  <a:pt x="160734" y="26789"/>
                </a:lnTo>
                <a:lnTo>
                  <a:pt x="178594" y="44648"/>
                </a:lnTo>
                <a:lnTo>
                  <a:pt x="178594" y="62507"/>
                </a:lnTo>
                <a:lnTo>
                  <a:pt x="187523" y="80367"/>
                </a:lnTo>
                <a:lnTo>
                  <a:pt x="196453" y="107156"/>
                </a:lnTo>
                <a:lnTo>
                  <a:pt x="196453" y="133945"/>
                </a:lnTo>
                <a:lnTo>
                  <a:pt x="196453" y="160734"/>
                </a:lnTo>
                <a:lnTo>
                  <a:pt x="187523" y="187523"/>
                </a:lnTo>
                <a:lnTo>
                  <a:pt x="178594" y="214312"/>
                </a:lnTo>
                <a:lnTo>
                  <a:pt x="160734" y="232171"/>
                </a:lnTo>
                <a:lnTo>
                  <a:pt x="151805" y="250031"/>
                </a:lnTo>
                <a:lnTo>
                  <a:pt x="133945" y="267890"/>
                </a:lnTo>
                <a:lnTo>
                  <a:pt x="116086" y="276820"/>
                </a:lnTo>
                <a:lnTo>
                  <a:pt x="98226" y="285750"/>
                </a:lnTo>
                <a:lnTo>
                  <a:pt x="80367" y="285750"/>
                </a:lnTo>
                <a:lnTo>
                  <a:pt x="62508" y="285750"/>
                </a:lnTo>
                <a:lnTo>
                  <a:pt x="44648" y="276820"/>
                </a:lnTo>
                <a:lnTo>
                  <a:pt x="35719" y="267890"/>
                </a:lnTo>
                <a:lnTo>
                  <a:pt x="17859" y="258961"/>
                </a:lnTo>
                <a:lnTo>
                  <a:pt x="8930" y="241101"/>
                </a:lnTo>
                <a:lnTo>
                  <a:pt x="8930" y="232171"/>
                </a:lnTo>
                <a:lnTo>
                  <a:pt x="0" y="214312"/>
                </a:lnTo>
                <a:lnTo>
                  <a:pt x="8930" y="205382"/>
                </a:lnTo>
                <a:lnTo>
                  <a:pt x="17859" y="196453"/>
                </a:lnTo>
                <a:lnTo>
                  <a:pt x="26789" y="187523"/>
                </a:lnTo>
                <a:lnTo>
                  <a:pt x="44648" y="187523"/>
                </a:lnTo>
                <a:lnTo>
                  <a:pt x="53578" y="187523"/>
                </a:lnTo>
                <a:lnTo>
                  <a:pt x="71437" y="196453"/>
                </a:lnTo>
                <a:lnTo>
                  <a:pt x="98226" y="205382"/>
                </a:lnTo>
                <a:lnTo>
                  <a:pt x="116086" y="214312"/>
                </a:lnTo>
                <a:lnTo>
                  <a:pt x="133945" y="223242"/>
                </a:lnTo>
                <a:lnTo>
                  <a:pt x="151805" y="241101"/>
                </a:lnTo>
                <a:lnTo>
                  <a:pt x="169664" y="250031"/>
                </a:lnTo>
                <a:lnTo>
                  <a:pt x="187523" y="267890"/>
                </a:lnTo>
                <a:lnTo>
                  <a:pt x="205383" y="276820"/>
                </a:lnTo>
                <a:lnTo>
                  <a:pt x="223242" y="285750"/>
                </a:lnTo>
                <a:lnTo>
                  <a:pt x="232172" y="294679"/>
                </a:lnTo>
                <a:lnTo>
                  <a:pt x="241101" y="294679"/>
                </a:lnTo>
                <a:lnTo>
                  <a:pt x="241101" y="303609"/>
                </a:lnTo>
                <a:lnTo>
                  <a:pt x="241101" y="30360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399" name="Freeform 16398"/>
          <p:cNvSpPr/>
          <p:nvPr/>
        </p:nvSpPr>
        <p:spPr bwMode="auto">
          <a:xfrm>
            <a:off x="812602" y="4973836"/>
            <a:ext cx="187524" cy="250032"/>
          </a:xfrm>
          <a:custGeom>
            <a:avLst/>
            <a:gdLst/>
            <a:ahLst/>
            <a:cxnLst/>
            <a:rect l="0" t="0" r="0" b="0"/>
            <a:pathLst>
              <a:path w="187524" h="250032">
                <a:moveTo>
                  <a:pt x="142875" y="26789"/>
                </a:moveTo>
                <a:lnTo>
                  <a:pt x="142875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0367" y="26789"/>
                </a:lnTo>
                <a:lnTo>
                  <a:pt x="62507" y="44648"/>
                </a:lnTo>
                <a:lnTo>
                  <a:pt x="44648" y="71437"/>
                </a:lnTo>
                <a:lnTo>
                  <a:pt x="17859" y="107156"/>
                </a:lnTo>
                <a:lnTo>
                  <a:pt x="8929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14312"/>
                </a:lnTo>
                <a:lnTo>
                  <a:pt x="17859" y="232172"/>
                </a:lnTo>
                <a:lnTo>
                  <a:pt x="35718" y="241102"/>
                </a:lnTo>
                <a:lnTo>
                  <a:pt x="71437" y="250031"/>
                </a:lnTo>
                <a:lnTo>
                  <a:pt x="89297" y="250031"/>
                </a:lnTo>
                <a:lnTo>
                  <a:pt x="125015" y="241102"/>
                </a:lnTo>
                <a:lnTo>
                  <a:pt x="142875" y="232172"/>
                </a:lnTo>
                <a:lnTo>
                  <a:pt x="160734" y="223242"/>
                </a:lnTo>
                <a:lnTo>
                  <a:pt x="169664" y="196453"/>
                </a:lnTo>
                <a:lnTo>
                  <a:pt x="178593" y="169664"/>
                </a:lnTo>
                <a:lnTo>
                  <a:pt x="187523" y="142875"/>
                </a:lnTo>
                <a:lnTo>
                  <a:pt x="187523" y="116086"/>
                </a:lnTo>
                <a:lnTo>
                  <a:pt x="178593" y="89297"/>
                </a:lnTo>
                <a:lnTo>
                  <a:pt x="169664" y="71437"/>
                </a:lnTo>
                <a:lnTo>
                  <a:pt x="160734" y="53578"/>
                </a:lnTo>
                <a:lnTo>
                  <a:pt x="151804" y="44648"/>
                </a:lnTo>
                <a:lnTo>
                  <a:pt x="142875" y="35719"/>
                </a:lnTo>
                <a:lnTo>
                  <a:pt x="133945" y="26789"/>
                </a:lnTo>
                <a:lnTo>
                  <a:pt x="125015" y="26789"/>
                </a:lnTo>
                <a:lnTo>
                  <a:pt x="125015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0" name="Freeform 16399"/>
          <p:cNvSpPr/>
          <p:nvPr/>
        </p:nvSpPr>
        <p:spPr bwMode="auto">
          <a:xfrm>
            <a:off x="1080492" y="5080992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1" name="Freeform 16400"/>
          <p:cNvSpPr/>
          <p:nvPr/>
        </p:nvSpPr>
        <p:spPr bwMode="auto">
          <a:xfrm>
            <a:off x="1134070" y="4973836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98227" y="44648"/>
                </a:moveTo>
                <a:lnTo>
                  <a:pt x="98227" y="35719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17859"/>
                </a:lnTo>
                <a:lnTo>
                  <a:pt x="107157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5" y="17859"/>
                </a:lnTo>
                <a:lnTo>
                  <a:pt x="169664" y="35719"/>
                </a:lnTo>
                <a:lnTo>
                  <a:pt x="187524" y="53578"/>
                </a:lnTo>
                <a:lnTo>
                  <a:pt x="187524" y="71437"/>
                </a:lnTo>
                <a:lnTo>
                  <a:pt x="196453" y="98227"/>
                </a:lnTo>
                <a:lnTo>
                  <a:pt x="196453" y="125016"/>
                </a:lnTo>
                <a:lnTo>
                  <a:pt x="187524" y="151805"/>
                </a:lnTo>
                <a:lnTo>
                  <a:pt x="178594" y="178594"/>
                </a:lnTo>
                <a:lnTo>
                  <a:pt x="169664" y="196453"/>
                </a:lnTo>
                <a:lnTo>
                  <a:pt x="151805" y="214312"/>
                </a:lnTo>
                <a:lnTo>
                  <a:pt x="133946" y="223242"/>
                </a:lnTo>
                <a:lnTo>
                  <a:pt x="116086" y="232172"/>
                </a:lnTo>
                <a:lnTo>
                  <a:pt x="98227" y="232172"/>
                </a:lnTo>
                <a:lnTo>
                  <a:pt x="80368" y="232172"/>
                </a:lnTo>
                <a:lnTo>
                  <a:pt x="53579" y="223242"/>
                </a:lnTo>
                <a:lnTo>
                  <a:pt x="35719" y="214312"/>
                </a:lnTo>
                <a:lnTo>
                  <a:pt x="17860" y="205383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78594"/>
                </a:lnTo>
                <a:lnTo>
                  <a:pt x="8930" y="169664"/>
                </a:lnTo>
                <a:lnTo>
                  <a:pt x="17860" y="160734"/>
                </a:lnTo>
                <a:lnTo>
                  <a:pt x="26789" y="160734"/>
                </a:lnTo>
                <a:lnTo>
                  <a:pt x="44649" y="160734"/>
                </a:lnTo>
                <a:lnTo>
                  <a:pt x="62508" y="169664"/>
                </a:lnTo>
                <a:lnTo>
                  <a:pt x="89297" y="178594"/>
                </a:lnTo>
                <a:lnTo>
                  <a:pt x="107157" y="187523"/>
                </a:lnTo>
                <a:lnTo>
                  <a:pt x="125016" y="196453"/>
                </a:lnTo>
                <a:lnTo>
                  <a:pt x="151805" y="205383"/>
                </a:lnTo>
                <a:lnTo>
                  <a:pt x="169664" y="214312"/>
                </a:lnTo>
                <a:lnTo>
                  <a:pt x="187524" y="223242"/>
                </a:lnTo>
                <a:lnTo>
                  <a:pt x="196453" y="223242"/>
                </a:lnTo>
                <a:lnTo>
                  <a:pt x="196453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2" name="Freeform 16401"/>
          <p:cNvSpPr/>
          <p:nvPr/>
        </p:nvSpPr>
        <p:spPr bwMode="auto">
          <a:xfrm>
            <a:off x="1401961" y="4982766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8930" y="98226"/>
                </a:lnTo>
                <a:lnTo>
                  <a:pt x="17859" y="116086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8" y="151804"/>
                </a:lnTo>
                <a:lnTo>
                  <a:pt x="80367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16086" y="151804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3" name="Freeform 16402"/>
          <p:cNvSpPr/>
          <p:nvPr/>
        </p:nvSpPr>
        <p:spPr bwMode="auto">
          <a:xfrm>
            <a:off x="1446609" y="4964906"/>
            <a:ext cx="71439" cy="303611"/>
          </a:xfrm>
          <a:custGeom>
            <a:avLst/>
            <a:gdLst/>
            <a:ahLst/>
            <a:cxnLst/>
            <a:rect l="0" t="0" r="0" b="0"/>
            <a:pathLst>
              <a:path w="71439" h="303611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44649"/>
                </a:lnTo>
                <a:lnTo>
                  <a:pt x="62508" y="71438"/>
                </a:lnTo>
                <a:lnTo>
                  <a:pt x="53579" y="107157"/>
                </a:lnTo>
                <a:lnTo>
                  <a:pt x="53579" y="142875"/>
                </a:lnTo>
                <a:lnTo>
                  <a:pt x="35719" y="178594"/>
                </a:lnTo>
                <a:lnTo>
                  <a:pt x="26789" y="223242"/>
                </a:lnTo>
                <a:lnTo>
                  <a:pt x="17860" y="258961"/>
                </a:lnTo>
                <a:lnTo>
                  <a:pt x="8930" y="28575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4" name="Freeform 16403"/>
          <p:cNvSpPr/>
          <p:nvPr/>
        </p:nvSpPr>
        <p:spPr bwMode="auto">
          <a:xfrm>
            <a:off x="1741289" y="3295054"/>
            <a:ext cx="17860" cy="276822"/>
          </a:xfrm>
          <a:custGeom>
            <a:avLst/>
            <a:gdLst/>
            <a:ahLst/>
            <a:cxnLst/>
            <a:rect l="0" t="0" r="0" b="0"/>
            <a:pathLst>
              <a:path w="17860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50032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67891"/>
                </a:lnTo>
                <a:lnTo>
                  <a:pt x="17859" y="276821"/>
                </a:lnTo>
                <a:lnTo>
                  <a:pt x="17859" y="276821"/>
                </a:lnTo>
                <a:lnTo>
                  <a:pt x="17859" y="2768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5" name="Freeform 16404"/>
          <p:cNvSpPr/>
          <p:nvPr/>
        </p:nvSpPr>
        <p:spPr bwMode="auto">
          <a:xfrm>
            <a:off x="1714500" y="3732609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50031"/>
                </a:lnTo>
                <a:lnTo>
                  <a:pt x="17859" y="267891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6" name="Freeform 16405"/>
          <p:cNvSpPr/>
          <p:nvPr/>
        </p:nvSpPr>
        <p:spPr bwMode="auto">
          <a:xfrm>
            <a:off x="1732359" y="4089796"/>
            <a:ext cx="8931" cy="348259"/>
          </a:xfrm>
          <a:custGeom>
            <a:avLst/>
            <a:gdLst/>
            <a:ahLst/>
            <a:cxnLst/>
            <a:rect l="0" t="0" r="0" b="0"/>
            <a:pathLst>
              <a:path w="8931" h="34825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5"/>
                </a:lnTo>
                <a:lnTo>
                  <a:pt x="8930" y="196454"/>
                </a:lnTo>
                <a:lnTo>
                  <a:pt x="8930" y="214313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8930" y="303610"/>
                </a:lnTo>
                <a:lnTo>
                  <a:pt x="0" y="321469"/>
                </a:lnTo>
                <a:lnTo>
                  <a:pt x="0" y="330399"/>
                </a:lnTo>
                <a:lnTo>
                  <a:pt x="0" y="339329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7" name="Freeform 16406"/>
          <p:cNvSpPr/>
          <p:nvPr/>
        </p:nvSpPr>
        <p:spPr bwMode="auto">
          <a:xfrm>
            <a:off x="1848445" y="4116586"/>
            <a:ext cx="44650" cy="330399"/>
          </a:xfrm>
          <a:custGeom>
            <a:avLst/>
            <a:gdLst/>
            <a:ahLst/>
            <a:cxnLst/>
            <a:rect l="0" t="0" r="0" b="0"/>
            <a:pathLst>
              <a:path w="44650" h="33039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60" y="44648"/>
                </a:lnTo>
                <a:lnTo>
                  <a:pt x="17860" y="62507"/>
                </a:lnTo>
                <a:lnTo>
                  <a:pt x="17860" y="89296"/>
                </a:lnTo>
                <a:lnTo>
                  <a:pt x="17860" y="116085"/>
                </a:lnTo>
                <a:lnTo>
                  <a:pt x="17860" y="133945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214312"/>
                </a:lnTo>
                <a:lnTo>
                  <a:pt x="26789" y="241101"/>
                </a:lnTo>
                <a:lnTo>
                  <a:pt x="26789" y="267890"/>
                </a:lnTo>
                <a:lnTo>
                  <a:pt x="26789" y="285750"/>
                </a:lnTo>
                <a:lnTo>
                  <a:pt x="35719" y="303609"/>
                </a:lnTo>
                <a:lnTo>
                  <a:pt x="35719" y="312539"/>
                </a:lnTo>
                <a:lnTo>
                  <a:pt x="35719" y="321468"/>
                </a:lnTo>
                <a:lnTo>
                  <a:pt x="44649" y="330398"/>
                </a:lnTo>
                <a:lnTo>
                  <a:pt x="44649" y="330398"/>
                </a:lnTo>
                <a:lnTo>
                  <a:pt x="44649" y="33039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8" name="Freeform 16407"/>
          <p:cNvSpPr/>
          <p:nvPr/>
        </p:nvSpPr>
        <p:spPr bwMode="auto">
          <a:xfrm>
            <a:off x="1982391" y="4134445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29" y="98226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26789" y="303609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09" name="Freeform 16408"/>
          <p:cNvSpPr/>
          <p:nvPr/>
        </p:nvSpPr>
        <p:spPr bwMode="auto">
          <a:xfrm>
            <a:off x="1768078" y="5027414"/>
            <a:ext cx="8931" cy="383978"/>
          </a:xfrm>
          <a:custGeom>
            <a:avLst/>
            <a:gdLst/>
            <a:ahLst/>
            <a:cxnLst/>
            <a:rect l="0" t="0" r="0" b="0"/>
            <a:pathLst>
              <a:path w="8931" h="3839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14313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94680"/>
                </a:lnTo>
                <a:lnTo>
                  <a:pt x="8930" y="321469"/>
                </a:lnTo>
                <a:lnTo>
                  <a:pt x="8930" y="348258"/>
                </a:lnTo>
                <a:lnTo>
                  <a:pt x="8930" y="366117"/>
                </a:lnTo>
                <a:lnTo>
                  <a:pt x="8930" y="383977"/>
                </a:lnTo>
                <a:lnTo>
                  <a:pt x="8930" y="383977"/>
                </a:lnTo>
                <a:lnTo>
                  <a:pt x="8930" y="38397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0" name="Freeform 16409"/>
          <p:cNvSpPr/>
          <p:nvPr/>
        </p:nvSpPr>
        <p:spPr bwMode="auto">
          <a:xfrm>
            <a:off x="2089547" y="4116586"/>
            <a:ext cx="35720" cy="348258"/>
          </a:xfrm>
          <a:custGeom>
            <a:avLst/>
            <a:gdLst/>
            <a:ahLst/>
            <a:cxnLst/>
            <a:rect l="0" t="0" r="0" b="0"/>
            <a:pathLst>
              <a:path w="35720" h="34825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17859" y="178593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9" y="250031"/>
                </a:lnTo>
                <a:lnTo>
                  <a:pt x="35719" y="267890"/>
                </a:lnTo>
                <a:lnTo>
                  <a:pt x="35719" y="285750"/>
                </a:lnTo>
                <a:lnTo>
                  <a:pt x="35719" y="303609"/>
                </a:lnTo>
                <a:lnTo>
                  <a:pt x="35719" y="321468"/>
                </a:lnTo>
                <a:lnTo>
                  <a:pt x="35719" y="339328"/>
                </a:lnTo>
                <a:lnTo>
                  <a:pt x="35719" y="348257"/>
                </a:lnTo>
                <a:lnTo>
                  <a:pt x="35719" y="3482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1" name="Freeform 16410"/>
          <p:cNvSpPr/>
          <p:nvPr/>
        </p:nvSpPr>
        <p:spPr bwMode="auto">
          <a:xfrm>
            <a:off x="1678781" y="4116586"/>
            <a:ext cx="500064" cy="276821"/>
          </a:xfrm>
          <a:custGeom>
            <a:avLst/>
            <a:gdLst/>
            <a:ahLst/>
            <a:cxnLst/>
            <a:rect l="0" t="0" r="0" b="0"/>
            <a:pathLst>
              <a:path w="500064" h="276821">
                <a:moveTo>
                  <a:pt x="500063" y="8929"/>
                </a:moveTo>
                <a:lnTo>
                  <a:pt x="500063" y="8929"/>
                </a:lnTo>
                <a:lnTo>
                  <a:pt x="500063" y="8929"/>
                </a:lnTo>
                <a:lnTo>
                  <a:pt x="500063" y="0"/>
                </a:lnTo>
                <a:lnTo>
                  <a:pt x="500063" y="0"/>
                </a:lnTo>
                <a:lnTo>
                  <a:pt x="491133" y="0"/>
                </a:lnTo>
                <a:lnTo>
                  <a:pt x="491133" y="0"/>
                </a:lnTo>
                <a:lnTo>
                  <a:pt x="491133" y="0"/>
                </a:lnTo>
                <a:lnTo>
                  <a:pt x="482203" y="8929"/>
                </a:lnTo>
                <a:lnTo>
                  <a:pt x="473274" y="8929"/>
                </a:lnTo>
                <a:lnTo>
                  <a:pt x="455414" y="17859"/>
                </a:lnTo>
                <a:lnTo>
                  <a:pt x="428625" y="35718"/>
                </a:lnTo>
                <a:lnTo>
                  <a:pt x="410766" y="44648"/>
                </a:lnTo>
                <a:lnTo>
                  <a:pt x="375047" y="62507"/>
                </a:lnTo>
                <a:lnTo>
                  <a:pt x="348258" y="80367"/>
                </a:lnTo>
                <a:lnTo>
                  <a:pt x="312539" y="98226"/>
                </a:lnTo>
                <a:lnTo>
                  <a:pt x="276821" y="125015"/>
                </a:lnTo>
                <a:lnTo>
                  <a:pt x="241102" y="142875"/>
                </a:lnTo>
                <a:lnTo>
                  <a:pt x="205383" y="160734"/>
                </a:lnTo>
                <a:lnTo>
                  <a:pt x="169664" y="178593"/>
                </a:lnTo>
                <a:lnTo>
                  <a:pt x="133946" y="196453"/>
                </a:lnTo>
                <a:lnTo>
                  <a:pt x="98227" y="223242"/>
                </a:lnTo>
                <a:lnTo>
                  <a:pt x="71438" y="232171"/>
                </a:lnTo>
                <a:lnTo>
                  <a:pt x="44649" y="250031"/>
                </a:lnTo>
                <a:lnTo>
                  <a:pt x="26789" y="258960"/>
                </a:lnTo>
                <a:lnTo>
                  <a:pt x="8930" y="26789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2" name="Freeform 16411"/>
          <p:cNvSpPr/>
          <p:nvPr/>
        </p:nvSpPr>
        <p:spPr bwMode="auto">
          <a:xfrm>
            <a:off x="2250281" y="4098726"/>
            <a:ext cx="53579" cy="312540"/>
          </a:xfrm>
          <a:custGeom>
            <a:avLst/>
            <a:gdLst/>
            <a:ahLst/>
            <a:cxnLst/>
            <a:rect l="0" t="0" r="0" b="0"/>
            <a:pathLst>
              <a:path w="53579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35719" y="125016"/>
                </a:lnTo>
                <a:lnTo>
                  <a:pt x="35719" y="151805"/>
                </a:lnTo>
                <a:lnTo>
                  <a:pt x="35719" y="178594"/>
                </a:lnTo>
                <a:lnTo>
                  <a:pt x="35719" y="205383"/>
                </a:lnTo>
                <a:lnTo>
                  <a:pt x="35719" y="232172"/>
                </a:lnTo>
                <a:lnTo>
                  <a:pt x="35719" y="250031"/>
                </a:lnTo>
                <a:lnTo>
                  <a:pt x="44649" y="267891"/>
                </a:lnTo>
                <a:lnTo>
                  <a:pt x="44649" y="285750"/>
                </a:lnTo>
                <a:lnTo>
                  <a:pt x="44649" y="294680"/>
                </a:lnTo>
                <a:lnTo>
                  <a:pt x="44649" y="303610"/>
                </a:lnTo>
                <a:lnTo>
                  <a:pt x="53578" y="312539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3" name="Freeform 16412"/>
          <p:cNvSpPr/>
          <p:nvPr/>
        </p:nvSpPr>
        <p:spPr bwMode="auto">
          <a:xfrm>
            <a:off x="2357438" y="4071937"/>
            <a:ext cx="44649" cy="366118"/>
          </a:xfrm>
          <a:custGeom>
            <a:avLst/>
            <a:gdLst/>
            <a:ahLst/>
            <a:cxnLst/>
            <a:rect l="0" t="0" r="0" b="0"/>
            <a:pathLst>
              <a:path w="44649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98227"/>
                </a:lnTo>
                <a:lnTo>
                  <a:pt x="17859" y="133945"/>
                </a:lnTo>
                <a:lnTo>
                  <a:pt x="17859" y="16073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50031"/>
                </a:lnTo>
                <a:lnTo>
                  <a:pt x="26789" y="276820"/>
                </a:lnTo>
                <a:lnTo>
                  <a:pt x="26789" y="303609"/>
                </a:lnTo>
                <a:lnTo>
                  <a:pt x="35718" y="321469"/>
                </a:lnTo>
                <a:lnTo>
                  <a:pt x="35718" y="339328"/>
                </a:lnTo>
                <a:lnTo>
                  <a:pt x="44648" y="348258"/>
                </a:lnTo>
                <a:lnTo>
                  <a:pt x="44648" y="357188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661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4" name="Freeform 16413"/>
          <p:cNvSpPr/>
          <p:nvPr/>
        </p:nvSpPr>
        <p:spPr bwMode="auto">
          <a:xfrm>
            <a:off x="2464594" y="4080867"/>
            <a:ext cx="44649" cy="383977"/>
          </a:xfrm>
          <a:custGeom>
            <a:avLst/>
            <a:gdLst/>
            <a:ahLst/>
            <a:cxnLst/>
            <a:rect l="0" t="0" r="0" b="0"/>
            <a:pathLst>
              <a:path w="44649" h="3839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9" y="160734"/>
                </a:lnTo>
                <a:lnTo>
                  <a:pt x="35719" y="196453"/>
                </a:lnTo>
                <a:lnTo>
                  <a:pt x="35719" y="232172"/>
                </a:lnTo>
                <a:lnTo>
                  <a:pt x="44648" y="267890"/>
                </a:lnTo>
                <a:lnTo>
                  <a:pt x="44648" y="303609"/>
                </a:lnTo>
                <a:lnTo>
                  <a:pt x="44648" y="339328"/>
                </a:lnTo>
                <a:lnTo>
                  <a:pt x="44648" y="366117"/>
                </a:lnTo>
                <a:lnTo>
                  <a:pt x="44648" y="383976"/>
                </a:lnTo>
                <a:lnTo>
                  <a:pt x="44648" y="38397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5" name="Freeform 16414"/>
          <p:cNvSpPr/>
          <p:nvPr/>
        </p:nvSpPr>
        <p:spPr bwMode="auto">
          <a:xfrm>
            <a:off x="1741289" y="4580929"/>
            <a:ext cx="17860" cy="401838"/>
          </a:xfrm>
          <a:custGeom>
            <a:avLst/>
            <a:gdLst/>
            <a:ahLst/>
            <a:cxnLst/>
            <a:rect l="0" t="0" r="0" b="0"/>
            <a:pathLst>
              <a:path w="17860" h="401838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33946"/>
                </a:lnTo>
                <a:lnTo>
                  <a:pt x="17859" y="160735"/>
                </a:lnTo>
                <a:lnTo>
                  <a:pt x="17859" y="187524"/>
                </a:lnTo>
                <a:lnTo>
                  <a:pt x="17859" y="21431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17859" y="312540"/>
                </a:lnTo>
                <a:lnTo>
                  <a:pt x="17859" y="330399"/>
                </a:lnTo>
                <a:lnTo>
                  <a:pt x="17859" y="348259"/>
                </a:lnTo>
                <a:lnTo>
                  <a:pt x="17859" y="366118"/>
                </a:lnTo>
                <a:lnTo>
                  <a:pt x="8930" y="375048"/>
                </a:lnTo>
                <a:lnTo>
                  <a:pt x="8930" y="383977"/>
                </a:lnTo>
                <a:lnTo>
                  <a:pt x="8930" y="401837"/>
                </a:lnTo>
                <a:lnTo>
                  <a:pt x="0" y="401837"/>
                </a:lnTo>
                <a:lnTo>
                  <a:pt x="0" y="40183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6" name="Freeform 16415"/>
          <p:cNvSpPr/>
          <p:nvPr/>
        </p:nvSpPr>
        <p:spPr bwMode="auto">
          <a:xfrm>
            <a:off x="2562820" y="4098726"/>
            <a:ext cx="35720" cy="401837"/>
          </a:xfrm>
          <a:custGeom>
            <a:avLst/>
            <a:gdLst/>
            <a:ahLst/>
            <a:cxnLst/>
            <a:rect l="0" t="0" r="0" b="0"/>
            <a:pathLst>
              <a:path w="35720" h="40183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98227"/>
                </a:lnTo>
                <a:lnTo>
                  <a:pt x="17860" y="12501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205383"/>
                </a:lnTo>
                <a:lnTo>
                  <a:pt x="26789" y="232172"/>
                </a:lnTo>
                <a:lnTo>
                  <a:pt x="26789" y="258961"/>
                </a:lnTo>
                <a:lnTo>
                  <a:pt x="26789" y="285750"/>
                </a:lnTo>
                <a:lnTo>
                  <a:pt x="26789" y="312539"/>
                </a:lnTo>
                <a:lnTo>
                  <a:pt x="26789" y="330399"/>
                </a:lnTo>
                <a:lnTo>
                  <a:pt x="26789" y="357188"/>
                </a:lnTo>
                <a:lnTo>
                  <a:pt x="26789" y="375047"/>
                </a:lnTo>
                <a:lnTo>
                  <a:pt x="35719" y="392906"/>
                </a:lnTo>
                <a:lnTo>
                  <a:pt x="35719" y="401836"/>
                </a:lnTo>
                <a:lnTo>
                  <a:pt x="35719" y="401836"/>
                </a:lnTo>
                <a:lnTo>
                  <a:pt x="35719" y="40183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7" name="Freeform 16416"/>
          <p:cNvSpPr/>
          <p:nvPr/>
        </p:nvSpPr>
        <p:spPr bwMode="auto">
          <a:xfrm>
            <a:off x="2205633" y="4071937"/>
            <a:ext cx="437556" cy="366118"/>
          </a:xfrm>
          <a:custGeom>
            <a:avLst/>
            <a:gdLst/>
            <a:ahLst/>
            <a:cxnLst/>
            <a:rect l="0" t="0" r="0" b="0"/>
            <a:pathLst>
              <a:path w="437556" h="366118">
                <a:moveTo>
                  <a:pt x="437555" y="0"/>
                </a:moveTo>
                <a:lnTo>
                  <a:pt x="437555" y="0"/>
                </a:lnTo>
                <a:lnTo>
                  <a:pt x="428625" y="0"/>
                </a:lnTo>
                <a:lnTo>
                  <a:pt x="419695" y="0"/>
                </a:lnTo>
                <a:lnTo>
                  <a:pt x="410765" y="0"/>
                </a:lnTo>
                <a:lnTo>
                  <a:pt x="401836" y="8930"/>
                </a:lnTo>
                <a:lnTo>
                  <a:pt x="383976" y="17859"/>
                </a:lnTo>
                <a:lnTo>
                  <a:pt x="375047" y="26789"/>
                </a:lnTo>
                <a:lnTo>
                  <a:pt x="348258" y="44649"/>
                </a:lnTo>
                <a:lnTo>
                  <a:pt x="330398" y="62508"/>
                </a:lnTo>
                <a:lnTo>
                  <a:pt x="303609" y="80367"/>
                </a:lnTo>
                <a:lnTo>
                  <a:pt x="276820" y="107156"/>
                </a:lnTo>
                <a:lnTo>
                  <a:pt x="250031" y="133945"/>
                </a:lnTo>
                <a:lnTo>
                  <a:pt x="223242" y="151805"/>
                </a:lnTo>
                <a:lnTo>
                  <a:pt x="196453" y="178594"/>
                </a:lnTo>
                <a:lnTo>
                  <a:pt x="169664" y="205383"/>
                </a:lnTo>
                <a:lnTo>
                  <a:pt x="142875" y="223242"/>
                </a:lnTo>
                <a:lnTo>
                  <a:pt x="116086" y="250031"/>
                </a:lnTo>
                <a:lnTo>
                  <a:pt x="98226" y="267891"/>
                </a:lnTo>
                <a:lnTo>
                  <a:pt x="71437" y="294680"/>
                </a:lnTo>
                <a:lnTo>
                  <a:pt x="62508" y="312539"/>
                </a:lnTo>
                <a:lnTo>
                  <a:pt x="44648" y="321469"/>
                </a:lnTo>
                <a:lnTo>
                  <a:pt x="26789" y="339328"/>
                </a:lnTo>
                <a:lnTo>
                  <a:pt x="17859" y="348258"/>
                </a:lnTo>
                <a:lnTo>
                  <a:pt x="8930" y="35718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8" name="Freeform 16417"/>
          <p:cNvSpPr/>
          <p:nvPr/>
        </p:nvSpPr>
        <p:spPr bwMode="auto">
          <a:xfrm>
            <a:off x="3071813" y="3375421"/>
            <a:ext cx="8930" cy="312541"/>
          </a:xfrm>
          <a:custGeom>
            <a:avLst/>
            <a:gdLst/>
            <a:ahLst/>
            <a:cxnLst/>
            <a:rect l="0" t="0" r="0" b="0"/>
            <a:pathLst>
              <a:path w="8930" h="31254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25016"/>
                </a:lnTo>
                <a:lnTo>
                  <a:pt x="0" y="142875"/>
                </a:lnTo>
                <a:lnTo>
                  <a:pt x="0" y="169665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85750"/>
                </a:lnTo>
                <a:lnTo>
                  <a:pt x="8929" y="294680"/>
                </a:lnTo>
                <a:lnTo>
                  <a:pt x="0" y="303610"/>
                </a:lnTo>
                <a:lnTo>
                  <a:pt x="0" y="312540"/>
                </a:lnTo>
                <a:lnTo>
                  <a:pt x="0" y="312540"/>
                </a:lnTo>
                <a:lnTo>
                  <a:pt x="0" y="312540"/>
                </a:lnTo>
                <a:lnTo>
                  <a:pt x="0" y="31254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19" name="Freeform 16418"/>
          <p:cNvSpPr/>
          <p:nvPr/>
        </p:nvSpPr>
        <p:spPr bwMode="auto">
          <a:xfrm>
            <a:off x="3089672" y="3777257"/>
            <a:ext cx="8931" cy="276822"/>
          </a:xfrm>
          <a:custGeom>
            <a:avLst/>
            <a:gdLst/>
            <a:ahLst/>
            <a:cxnLst/>
            <a:rect l="0" t="0" r="0" b="0"/>
            <a:pathLst>
              <a:path w="8931" h="27682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21431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20" name="Freeform 16419"/>
          <p:cNvSpPr/>
          <p:nvPr/>
        </p:nvSpPr>
        <p:spPr bwMode="auto">
          <a:xfrm>
            <a:off x="3116461" y="4188023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14313"/>
                </a:lnTo>
                <a:lnTo>
                  <a:pt x="0" y="232172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21" name="Freeform 16420"/>
          <p:cNvSpPr/>
          <p:nvPr/>
        </p:nvSpPr>
        <p:spPr bwMode="auto">
          <a:xfrm>
            <a:off x="3232547" y="4161234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151805" y="35719"/>
                </a:move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6" y="17859"/>
                </a:lnTo>
                <a:lnTo>
                  <a:pt x="107156" y="17859"/>
                </a:lnTo>
                <a:lnTo>
                  <a:pt x="89297" y="26789"/>
                </a:lnTo>
                <a:lnTo>
                  <a:pt x="80367" y="35719"/>
                </a:lnTo>
                <a:lnTo>
                  <a:pt x="62508" y="53578"/>
                </a:lnTo>
                <a:lnTo>
                  <a:pt x="44648" y="71437"/>
                </a:lnTo>
                <a:lnTo>
                  <a:pt x="26789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32172"/>
                </a:lnTo>
                <a:lnTo>
                  <a:pt x="17859" y="250031"/>
                </a:lnTo>
                <a:lnTo>
                  <a:pt x="35719" y="267891"/>
                </a:lnTo>
                <a:lnTo>
                  <a:pt x="53578" y="276820"/>
                </a:lnTo>
                <a:lnTo>
                  <a:pt x="80367" y="285750"/>
                </a:lnTo>
                <a:lnTo>
                  <a:pt x="107156" y="285750"/>
                </a:lnTo>
                <a:lnTo>
                  <a:pt x="142875" y="285750"/>
                </a:lnTo>
                <a:lnTo>
                  <a:pt x="160734" y="285750"/>
                </a:lnTo>
                <a:lnTo>
                  <a:pt x="187523" y="276820"/>
                </a:lnTo>
                <a:lnTo>
                  <a:pt x="205383" y="258961"/>
                </a:lnTo>
                <a:lnTo>
                  <a:pt x="214312" y="241102"/>
                </a:lnTo>
                <a:lnTo>
                  <a:pt x="223242" y="214312"/>
                </a:lnTo>
                <a:lnTo>
                  <a:pt x="223242" y="196453"/>
                </a:lnTo>
                <a:lnTo>
                  <a:pt x="223242" y="160734"/>
                </a:lnTo>
                <a:lnTo>
                  <a:pt x="223242" y="142875"/>
                </a:lnTo>
                <a:lnTo>
                  <a:pt x="205383" y="116086"/>
                </a:lnTo>
                <a:lnTo>
                  <a:pt x="196453" y="89297"/>
                </a:lnTo>
                <a:lnTo>
                  <a:pt x="178594" y="71437"/>
                </a:lnTo>
                <a:lnTo>
                  <a:pt x="160734" y="53578"/>
                </a:lnTo>
                <a:lnTo>
                  <a:pt x="142875" y="35719"/>
                </a:lnTo>
                <a:lnTo>
                  <a:pt x="133945" y="17859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22" name="Freeform 16421"/>
          <p:cNvSpPr/>
          <p:nvPr/>
        </p:nvSpPr>
        <p:spPr bwMode="auto">
          <a:xfrm>
            <a:off x="3286125" y="4607718"/>
            <a:ext cx="17860" cy="357189"/>
          </a:xfrm>
          <a:custGeom>
            <a:avLst/>
            <a:gdLst/>
            <a:ahLst/>
            <a:cxnLst/>
            <a:rect l="0" t="0" r="0" b="0"/>
            <a:pathLst>
              <a:path w="17860" h="3571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1"/>
                </a:lnTo>
                <a:lnTo>
                  <a:pt x="17859" y="303610"/>
                </a:lnTo>
                <a:lnTo>
                  <a:pt x="17859" y="321470"/>
                </a:lnTo>
                <a:lnTo>
                  <a:pt x="17859" y="339329"/>
                </a:lnTo>
                <a:lnTo>
                  <a:pt x="17859" y="348259"/>
                </a:lnTo>
                <a:lnTo>
                  <a:pt x="17859" y="357188"/>
                </a:lnTo>
                <a:lnTo>
                  <a:pt x="17859" y="35718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423" name="Freeform 16422"/>
          <p:cNvSpPr/>
          <p:nvPr/>
        </p:nvSpPr>
        <p:spPr bwMode="auto">
          <a:xfrm>
            <a:off x="3366492" y="5080992"/>
            <a:ext cx="26790" cy="464345"/>
          </a:xfrm>
          <a:custGeom>
            <a:avLst/>
            <a:gdLst/>
            <a:ahLst/>
            <a:cxnLst/>
            <a:rect l="0" t="0" r="0" b="0"/>
            <a:pathLst>
              <a:path w="26790" h="46434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60735"/>
                </a:lnTo>
                <a:lnTo>
                  <a:pt x="26789" y="196453"/>
                </a:lnTo>
                <a:lnTo>
                  <a:pt x="26789" y="232172"/>
                </a:lnTo>
                <a:lnTo>
                  <a:pt x="26789" y="267891"/>
                </a:lnTo>
                <a:lnTo>
                  <a:pt x="17860" y="312539"/>
                </a:lnTo>
                <a:lnTo>
                  <a:pt x="17860" y="348258"/>
                </a:lnTo>
                <a:lnTo>
                  <a:pt x="17860" y="392906"/>
                </a:lnTo>
                <a:lnTo>
                  <a:pt x="17860" y="428625"/>
                </a:lnTo>
                <a:lnTo>
                  <a:pt x="17860" y="446485"/>
                </a:lnTo>
                <a:lnTo>
                  <a:pt x="17860" y="464344"/>
                </a:lnTo>
                <a:lnTo>
                  <a:pt x="17860" y="46434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Create Frequency Table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2672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7, 15, 4, 14, 8, 12, 5, 3, 6, 11</a:t>
            </a:r>
          </a:p>
        </p:txBody>
      </p:sp>
    </p:spTree>
    <p:extLst>
      <p:ext uri="{BB962C8B-B14F-4D97-AF65-F5344CB8AC3E}">
        <p14:creationId xmlns:p14="http://schemas.microsoft.com/office/powerpoint/2010/main" val="24564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Creating Histogram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u="sng" smtClean="0">
                <a:solidFill>
                  <a:srgbClr val="FFFF00"/>
                </a:solidFill>
              </a:rPr>
              <a:t>Information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Histogram: data display from frequency table.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*one bar each interval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*length = frequency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*no gaps between bars.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To make: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intervals x-axis and frequency y-axis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draw bars to frequency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give histogram title</a:t>
            </a:r>
          </a:p>
        </p:txBody>
      </p:sp>
    </p:spTree>
    <p:extLst>
      <p:ext uri="{BB962C8B-B14F-4D97-AF65-F5344CB8AC3E}">
        <p14:creationId xmlns:p14="http://schemas.microsoft.com/office/powerpoint/2010/main" val="17002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385</Words>
  <Application>Microsoft Office PowerPoint</Application>
  <PresentationFormat>On-screen Show (4:3)</PresentationFormat>
  <Paragraphs>76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Competition</vt:lpstr>
      <vt:lpstr>Stem/Leaf plots and frequency tables/Histograms</vt:lpstr>
      <vt:lpstr>Information stem/leaf</vt:lpstr>
      <vt:lpstr>Stem Leaf plot</vt:lpstr>
      <vt:lpstr>Stem/Leaf plot</vt:lpstr>
      <vt:lpstr>Interpret Information from stem/leaf</vt:lpstr>
      <vt:lpstr>Creating Frequency Table</vt:lpstr>
      <vt:lpstr>Create Frequency Table</vt:lpstr>
      <vt:lpstr>Create Frequency Table</vt:lpstr>
      <vt:lpstr>Creating Histogram</vt:lpstr>
      <vt:lpstr>PowerPoint Presentation</vt:lpstr>
      <vt:lpstr>Create histogram</vt:lpstr>
      <vt:lpstr>Create Histogram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13.2 Stem/Leaf plots and histograms</dc:title>
  <dc:creator>admin</dc:creator>
  <cp:lastModifiedBy>Garth Fiedler</cp:lastModifiedBy>
  <cp:revision>14</cp:revision>
  <cp:lastPrinted>2013-04-12T11:57:32Z</cp:lastPrinted>
  <dcterms:created xsi:type="dcterms:W3CDTF">2011-04-18T12:52:50Z</dcterms:created>
  <dcterms:modified xsi:type="dcterms:W3CDTF">2016-03-14T16:01:14Z</dcterms:modified>
</cp:coreProperties>
</file>