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16906D6-C918-488B-B27A-87287C499D6E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D3FD096-C1F4-4421-AA21-38E73DEED7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 to take a non-perfect radical and simplify it.  They will be able to identify any perfect squares and use those to create a simplified answer.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𝑎𝑏</m:t>
                          </m:r>
                        </m:e>
                      </m:rad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/>
              </a:p>
              <a:p>
                <a:pPr marL="0" indent="0">
                  <a:buNone/>
                </a:pPr>
                <a:endParaRPr lang="en-US" sz="3200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en-US" sz="3200" dirty="0" smtClean="0">
                    <a:solidFill>
                      <a:srgbClr val="FFFF00"/>
                    </a:solidFill>
                  </a:rPr>
                  <a:t>a is a perfect square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FF00"/>
                    </a:solidFill>
                  </a:rPr>
                  <a:t>	</a:t>
                </a:r>
                <a:r>
                  <a:rPr lang="en-US" sz="3200" dirty="0" smtClean="0">
                    <a:solidFill>
                      <a:srgbClr val="FFFF00"/>
                    </a:solidFill>
                  </a:rPr>
                  <a:t>Ex: 4, 9, 25, 46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4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FFFF00"/>
                    </a:solidFill>
                  </a:rPr>
                  <a:t>For our purposes, b will be a perfect square.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3431" r="-5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79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</a:t>
            </a:r>
            <a:r>
              <a:rPr lang="en-US" dirty="0" err="1" smtClean="0"/>
              <a:t>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36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44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</a:t>
            </a:r>
            <a:r>
              <a:rPr lang="en-US" dirty="0" err="1" smtClean="0"/>
              <a:t>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e>
                    </m:ra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3431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4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63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radicals - </a:t>
            </a:r>
            <a:r>
              <a:rPr lang="en-US" dirty="0" err="1" smtClean="0"/>
              <a:t>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(simplify the following)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600200"/>
                <a:ext cx="79248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1.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44</m:t>
                        </m:r>
                      </m:e>
                    </m:rad>
                  </m:oMath>
                </a14:m>
                <a:r>
                  <a:rPr lang="en-US" sz="3600" dirty="0" smtClean="0"/>
                  <a:t>		2.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54</m:t>
                        </m:r>
                      </m:e>
                    </m:rad>
                  </m:oMath>
                </a14:m>
                <a:r>
                  <a:rPr lang="en-US" sz="3600" dirty="0" smtClean="0"/>
                  <a:t>		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4.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56</m:t>
                        </m:r>
                      </m:e>
                    </m:rad>
                  </m:oMath>
                </a14:m>
                <a:r>
                  <a:rPr lang="en-US" sz="3600" dirty="0" smtClean="0"/>
                  <a:t>		5.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27</m:t>
                        </m:r>
                      </m:e>
                    </m:rad>
                  </m:oMath>
                </a14:m>
                <a:r>
                  <a:rPr lang="en-US" sz="3600" dirty="0" smtClean="0"/>
                  <a:t>		6.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63</m:t>
                        </m:r>
                      </m:e>
                    </m:rad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smtClean="0"/>
                  <a:t>7.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200</m:t>
                        </m:r>
                      </m:e>
                    </m:rad>
                  </m:oMath>
                </a14:m>
                <a:r>
                  <a:rPr lang="en-US" sz="3600" dirty="0" smtClean="0"/>
                  <a:t>		8.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90</m:t>
                        </m:r>
                      </m:e>
                    </m:rad>
                  </m:oMath>
                </a14:m>
                <a:r>
                  <a:rPr lang="en-US" sz="3600" dirty="0" smtClean="0"/>
                  <a:t>		9.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10.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49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/>
                  <a:t>		11.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/>
                  <a:t>		12.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81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rad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13.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36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/>
                  <a:t>		14.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 smtClean="0"/>
                  <a:t>		15.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en-US" sz="3600" dirty="0" smtClean="0"/>
              </a:p>
              <a:p>
                <a:pPr marL="742950" indent="-742950">
                  <a:buAutoNum type="arabicPeriod" startAt="4"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600200"/>
                <a:ext cx="7924800" cy="4800600"/>
              </a:xfrm>
              <a:blipFill rotWithShape="1">
                <a:blip r:embed="rId2"/>
                <a:stretch>
                  <a:fillRect l="-2000" t="-2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8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143</TotalTime>
  <Words>211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Simplifying Radicals</vt:lpstr>
      <vt:lpstr>Notes</vt:lpstr>
      <vt:lpstr>Simplify the radicals - T</vt:lpstr>
      <vt:lpstr>Simplify the radicals - sT</vt:lpstr>
      <vt:lpstr>Simplify the radicals - T</vt:lpstr>
      <vt:lpstr>Simplify the radicals - sT</vt:lpstr>
      <vt:lpstr>Simplify the radicals - T</vt:lpstr>
      <vt:lpstr>Simplify the radicals - sT</vt:lpstr>
      <vt:lpstr>Homework (simplify the following)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Radicals</dc:title>
  <dc:creator>Garth Fiedler</dc:creator>
  <cp:lastModifiedBy>Garth Fiedler</cp:lastModifiedBy>
  <cp:revision>9</cp:revision>
  <dcterms:created xsi:type="dcterms:W3CDTF">2014-05-07T14:33:04Z</dcterms:created>
  <dcterms:modified xsi:type="dcterms:W3CDTF">2015-05-14T12:49:17Z</dcterms:modified>
</cp:coreProperties>
</file>