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8" r:id="rId3"/>
    <p:sldId id="257" r:id="rId4"/>
    <p:sldId id="260" r:id="rId5"/>
    <p:sldId id="265" r:id="rId6"/>
    <p:sldId id="263" r:id="rId7"/>
    <p:sldId id="261" r:id="rId8"/>
    <p:sldId id="259" r:id="rId9"/>
    <p:sldId id="262" r:id="rId10"/>
    <p:sldId id="264" r:id="rId11"/>
  </p:sldIdLst>
  <p:sldSz cx="9144000" cy="6858000" type="screen4x3"/>
  <p:notesSz cx="6858000" cy="9107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E02F-B89C-48E8-BF97-8F0E01432875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50533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50533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59644-7CD5-412E-9DC1-53F32E8E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43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5A72-C495-4DDC-AB41-AAF0859B4795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B61B52A-8B42-4A07-BEE8-21FD7FFFA39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5A72-C495-4DDC-AB41-AAF0859B4795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B52A-8B42-4A07-BEE8-21FD7FFFA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5A72-C495-4DDC-AB41-AAF0859B4795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B52A-8B42-4A07-BEE8-21FD7FFFA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5A72-C495-4DDC-AB41-AAF0859B4795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B52A-8B42-4A07-BEE8-21FD7FFFA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5A72-C495-4DDC-AB41-AAF0859B4795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B52A-8B42-4A07-BEE8-21FD7FFFA39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5A72-C495-4DDC-AB41-AAF0859B4795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B52A-8B42-4A07-BEE8-21FD7FFFA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5A72-C495-4DDC-AB41-AAF0859B4795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B52A-8B42-4A07-BEE8-21FD7FFFA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5A72-C495-4DDC-AB41-AAF0859B4795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B52A-8B42-4A07-BEE8-21FD7FFFA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5A72-C495-4DDC-AB41-AAF0859B4795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B52A-8B42-4A07-BEE8-21FD7FFFA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5A72-C495-4DDC-AB41-AAF0859B4795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B52A-8B42-4A07-BEE8-21FD7FFFA3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5A72-C495-4DDC-AB41-AAF0859B4795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B52A-8B42-4A07-BEE8-21FD7FFFA39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5795A72-C495-4DDC-AB41-AAF0859B4795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B61B52A-8B42-4A07-BEE8-21FD7FFFA3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equation construction and prediction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973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8260672" cy="247192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 smtClean="0"/>
              <a:t>According to census, life expectancy in 2000 is 77.0 yrs.  In 2010 it was 78.5yrs.</a:t>
            </a:r>
          </a:p>
          <a:p>
            <a:pPr marL="628650" indent="-514350">
              <a:buAutoNum type="arabicPeriod"/>
            </a:pPr>
            <a:r>
              <a:rPr lang="en-US" b="1" dirty="0" smtClean="0"/>
              <a:t>Write and equation in slope-intercept form.</a:t>
            </a:r>
          </a:p>
          <a:p>
            <a:pPr marL="628650" indent="-514350">
              <a:buAutoNum type="arabicPeriod"/>
            </a:pPr>
            <a:r>
              <a:rPr lang="en-US" b="1" dirty="0" smtClean="0"/>
              <a:t>Use equation and predict life expectancy in 2015.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7502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286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Plot points</a:t>
            </a:r>
          </a:p>
          <a:p>
            <a:pPr marL="6286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Find slope</a:t>
            </a:r>
          </a:p>
          <a:p>
            <a:pPr marL="6286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Find y-intercept using y=mx + 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(4,8) (-2,5)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36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"/>
            <a:ext cx="8305800" cy="2133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b="1" dirty="0" smtClean="0"/>
              <a:t>The table shows the number of Sunday newspapers in the U.S.</a:t>
            </a:r>
          </a:p>
          <a:p>
            <a:pPr marL="114300" indent="0">
              <a:buNone/>
            </a:pPr>
            <a:endParaRPr lang="en-US" sz="2000" b="1" dirty="0"/>
          </a:p>
          <a:p>
            <a:pPr marL="628650" indent="-514350">
              <a:buAutoNum type="arabicPeriod"/>
            </a:pPr>
            <a:r>
              <a:rPr lang="en-US" sz="2000" b="1" dirty="0" smtClean="0"/>
              <a:t>Make a scatter plot of the data and draw a best fit line</a:t>
            </a:r>
          </a:p>
          <a:p>
            <a:pPr marL="628650" indent="-514350">
              <a:buAutoNum type="arabicPeriod"/>
            </a:pPr>
            <a:r>
              <a:rPr lang="en-US" sz="2000" b="1" dirty="0" smtClean="0"/>
              <a:t>Predict number </a:t>
            </a:r>
            <a:r>
              <a:rPr lang="en-US" sz="2000" b="1" dirty="0" smtClean="0"/>
              <a:t>of newspapers for 2014.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49526922"/>
              </p:ext>
            </p:extLst>
          </p:nvPr>
        </p:nvGraphicFramePr>
        <p:xfrm>
          <a:off x="381000" y="2286000"/>
          <a:ext cx="31242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100"/>
                <a:gridCol w="1562100"/>
              </a:tblGrid>
              <a:tr h="7010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newspapers</a:t>
                      </a:r>
                      <a:endParaRPr lang="en-US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</a:t>
                      </a:r>
                    </a:p>
                  </a:txBody>
                  <a:tcPr/>
                </a:tc>
              </a:tr>
              <a:tr h="276905"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925</a:t>
                      </a:r>
                      <a:endParaRPr lang="en-US" dirty="0"/>
                    </a:p>
                  </a:txBody>
                  <a:tcPr/>
                </a:tc>
              </a:tr>
              <a:tr h="276905">
                <a:tc>
                  <a:txBody>
                    <a:bodyPr/>
                    <a:lstStyle/>
                    <a:p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950</a:t>
                      </a:r>
                      <a:endParaRPr lang="en-US" dirty="0"/>
                    </a:p>
                  </a:txBody>
                  <a:tcPr/>
                </a:tc>
              </a:tr>
              <a:tr h="276905"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975</a:t>
                      </a:r>
                      <a:endParaRPr lang="en-US" dirty="0"/>
                    </a:p>
                  </a:txBody>
                  <a:tcPr/>
                </a:tc>
              </a:tr>
              <a:tr h="276905"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19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8600"/>
            <a:ext cx="8489272" cy="140512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 smtClean="0"/>
              <a:t>The table shows the sales of athletic equipment.</a:t>
            </a:r>
          </a:p>
          <a:p>
            <a:pPr marL="628650" indent="-514350">
              <a:buAutoNum type="arabicPeriod"/>
            </a:pPr>
            <a:r>
              <a:rPr lang="en-US" sz="2400" b="1" dirty="0" smtClean="0"/>
              <a:t>Make a scatter plot of the baseball/softball sales.</a:t>
            </a:r>
          </a:p>
          <a:p>
            <a:pPr marL="628650" indent="-514350">
              <a:buAutoNum type="arabicPeriod"/>
            </a:pPr>
            <a:r>
              <a:rPr lang="en-US" sz="2400" b="1" dirty="0" smtClean="0"/>
              <a:t>Use the line and predict sales for 2015.</a:t>
            </a:r>
            <a:endParaRPr lang="en-US" sz="2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169878"/>
              </p:ext>
            </p:extLst>
          </p:nvPr>
        </p:nvGraphicFramePr>
        <p:xfrm>
          <a:off x="304800" y="1752600"/>
          <a:ext cx="2895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</a:tblGrid>
              <a:tr h="492369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Baseball/ softball</a:t>
                      </a:r>
                    </a:p>
                  </a:txBody>
                  <a:tcPr/>
                </a:tc>
              </a:tr>
              <a:tr h="285262">
                <a:tc>
                  <a:txBody>
                    <a:bodyPr/>
                    <a:lstStyle/>
                    <a:p>
                      <a:r>
                        <a:rPr lang="en-US" dirty="0" smtClean="0"/>
                        <a:t>1999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285262"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305</a:t>
                      </a:r>
                      <a:endParaRPr lang="en-US" dirty="0"/>
                    </a:p>
                  </a:txBody>
                  <a:tcPr/>
                </a:tc>
              </a:tr>
              <a:tr h="285262"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310</a:t>
                      </a:r>
                      <a:endParaRPr lang="en-US" dirty="0"/>
                    </a:p>
                  </a:txBody>
                  <a:tcPr/>
                </a:tc>
              </a:tr>
              <a:tr h="285262"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315</a:t>
                      </a:r>
                      <a:endParaRPr lang="en-US" dirty="0"/>
                    </a:p>
                  </a:txBody>
                  <a:tcPr/>
                </a:tc>
              </a:tr>
              <a:tr h="285262">
                <a:tc>
                  <a:txBody>
                    <a:bodyPr/>
                    <a:lstStyle/>
                    <a:p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320</a:t>
                      </a:r>
                      <a:endParaRPr lang="en-US" dirty="0"/>
                    </a:p>
                  </a:txBody>
                  <a:tcPr/>
                </a:tc>
              </a:tr>
              <a:tr h="285262"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325</a:t>
                      </a:r>
                      <a:endParaRPr lang="en-US" dirty="0"/>
                    </a:p>
                  </a:txBody>
                  <a:tcPr/>
                </a:tc>
              </a:tr>
              <a:tr h="285262"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928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28600"/>
            <a:ext cx="8565472" cy="2471929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b="1" dirty="0" smtClean="0"/>
              <a:t>The table shows the number of times a person breathes per minute.</a:t>
            </a:r>
          </a:p>
          <a:p>
            <a:pPr marL="628650" indent="-514350">
              <a:buAutoNum type="arabicPeriod"/>
            </a:pPr>
            <a:r>
              <a:rPr lang="en-US" b="1" dirty="0" smtClean="0"/>
              <a:t>Create a scatterplot from the table and draw a best fit line.</a:t>
            </a:r>
          </a:p>
          <a:p>
            <a:pPr marL="628650" indent="-514350">
              <a:buAutoNum type="arabicPeriod"/>
            </a:pPr>
            <a:r>
              <a:rPr lang="en-US" b="1" dirty="0" smtClean="0"/>
              <a:t>Use line to create an equation.  </a:t>
            </a:r>
            <a:endParaRPr lang="en-US" b="1" dirty="0"/>
          </a:p>
          <a:p>
            <a:pPr marL="628650" indent="-514350">
              <a:buAutoNum type="arabicPeriod"/>
            </a:pPr>
            <a:r>
              <a:rPr lang="en-US" b="1" dirty="0" smtClean="0"/>
              <a:t>Use equation and predict how many breaths you would take in 20 minutes.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284844"/>
              </p:ext>
            </p:extLst>
          </p:nvPr>
        </p:nvGraphicFramePr>
        <p:xfrm>
          <a:off x="304800" y="2743200"/>
          <a:ext cx="2590800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409700"/>
              </a:tblGrid>
              <a:tr h="497840">
                <a:tc>
                  <a:txBody>
                    <a:bodyPr/>
                    <a:lstStyle/>
                    <a:p>
                      <a:r>
                        <a:rPr lang="en-US" dirty="0" smtClean="0"/>
                        <a:t>Minutes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Breathes</a:t>
                      </a:r>
                    </a:p>
                  </a:txBody>
                  <a:tcPr/>
                </a:tc>
              </a:tr>
              <a:tr h="497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497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497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497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443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28600"/>
            <a:ext cx="8260672" cy="1938529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b="1" dirty="0" smtClean="0"/>
              <a:t>The table shows how much a sports athlete made each year.</a:t>
            </a:r>
          </a:p>
          <a:p>
            <a:pPr marL="628650" indent="-514350">
              <a:buAutoNum type="arabicPeriod"/>
            </a:pPr>
            <a:r>
              <a:rPr lang="en-US" b="1" dirty="0" smtClean="0"/>
              <a:t>Make a scatter plot and draw a line of best fit. </a:t>
            </a:r>
            <a:endParaRPr lang="en-US" b="1" dirty="0" smtClean="0"/>
          </a:p>
          <a:p>
            <a:pPr marL="628650" indent="-514350">
              <a:buAutoNum type="arabicPeriod"/>
            </a:pPr>
            <a:r>
              <a:rPr lang="en-US" b="1" dirty="0" smtClean="0"/>
              <a:t>Create an equation from your line.</a:t>
            </a:r>
            <a:r>
              <a:rPr lang="en-US" b="1" dirty="0" smtClean="0"/>
              <a:t> </a:t>
            </a:r>
            <a:endParaRPr lang="en-US" b="1" dirty="0" smtClean="0"/>
          </a:p>
          <a:p>
            <a:pPr marL="628650" indent="-514350">
              <a:buAutoNum type="arabicPeriod"/>
            </a:pPr>
            <a:r>
              <a:rPr lang="en-US" b="1" dirty="0" smtClean="0"/>
              <a:t>Make a prediction for how much they would make in 2009.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305584"/>
              </p:ext>
            </p:extLst>
          </p:nvPr>
        </p:nvGraphicFramePr>
        <p:xfrm>
          <a:off x="228600" y="2133600"/>
          <a:ext cx="23622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900"/>
                <a:gridCol w="1257300"/>
              </a:tblGrid>
              <a:tr h="10617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Yrs</a:t>
                      </a:r>
                      <a:r>
                        <a:rPr lang="en-US" dirty="0" smtClean="0"/>
                        <a:t> since 1999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 of contract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(millions)</a:t>
                      </a:r>
                    </a:p>
                  </a:txBody>
                  <a:tcPr/>
                </a:tc>
              </a:tr>
              <a:tr h="36163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6163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6163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6163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61635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61635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47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28600"/>
            <a:ext cx="8489272" cy="186232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b="1" dirty="0" smtClean="0"/>
              <a:t>Use the graph  that shows the number of fan clubs in the U.S. for years following 1999.</a:t>
            </a:r>
          </a:p>
          <a:p>
            <a:pPr marL="114300" indent="0">
              <a:buNone/>
            </a:pPr>
            <a:r>
              <a:rPr lang="en-US" sz="2000" b="1" dirty="0" smtClean="0"/>
              <a:t>1.Write an equation in slope-intercept form.</a:t>
            </a:r>
          </a:p>
          <a:p>
            <a:pPr marL="114300" indent="0">
              <a:buNone/>
            </a:pPr>
            <a:r>
              <a:rPr lang="en-US" sz="2000" b="1" dirty="0" smtClean="0"/>
              <a:t>2. Use the equation and predict number of fan clubs in the U.S. in 2012.</a:t>
            </a:r>
            <a:endParaRPr lang="en-US" sz="2000" b="1" dirty="0"/>
          </a:p>
        </p:txBody>
      </p:sp>
      <p:sp>
        <p:nvSpPr>
          <p:cNvPr id="2" name="Freeform 1"/>
          <p:cNvSpPr/>
          <p:nvPr/>
        </p:nvSpPr>
        <p:spPr>
          <a:xfrm>
            <a:off x="1312664" y="2053828"/>
            <a:ext cx="3161110" cy="2553891"/>
          </a:xfrm>
          <a:custGeom>
            <a:avLst/>
            <a:gdLst/>
            <a:ahLst/>
            <a:cxnLst/>
            <a:rect l="0" t="0" r="0" b="0"/>
            <a:pathLst>
              <a:path w="3161110" h="255389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0" y="187523"/>
                </a:lnTo>
                <a:lnTo>
                  <a:pt x="0" y="214312"/>
                </a:lnTo>
                <a:lnTo>
                  <a:pt x="0" y="241101"/>
                </a:lnTo>
                <a:lnTo>
                  <a:pt x="8930" y="267891"/>
                </a:lnTo>
                <a:lnTo>
                  <a:pt x="0" y="294680"/>
                </a:lnTo>
                <a:lnTo>
                  <a:pt x="8930" y="330398"/>
                </a:lnTo>
                <a:lnTo>
                  <a:pt x="8930" y="357187"/>
                </a:lnTo>
                <a:lnTo>
                  <a:pt x="8930" y="392906"/>
                </a:lnTo>
                <a:lnTo>
                  <a:pt x="17859" y="419695"/>
                </a:lnTo>
                <a:lnTo>
                  <a:pt x="17859" y="455414"/>
                </a:lnTo>
                <a:lnTo>
                  <a:pt x="17859" y="491133"/>
                </a:lnTo>
                <a:lnTo>
                  <a:pt x="26789" y="526852"/>
                </a:lnTo>
                <a:lnTo>
                  <a:pt x="26789" y="562570"/>
                </a:lnTo>
                <a:lnTo>
                  <a:pt x="26789" y="607219"/>
                </a:lnTo>
                <a:lnTo>
                  <a:pt x="26789" y="642938"/>
                </a:lnTo>
                <a:lnTo>
                  <a:pt x="26789" y="678656"/>
                </a:lnTo>
                <a:lnTo>
                  <a:pt x="35719" y="714375"/>
                </a:lnTo>
                <a:lnTo>
                  <a:pt x="35719" y="750093"/>
                </a:lnTo>
                <a:lnTo>
                  <a:pt x="44649" y="785812"/>
                </a:lnTo>
                <a:lnTo>
                  <a:pt x="44649" y="821531"/>
                </a:lnTo>
                <a:lnTo>
                  <a:pt x="53578" y="857250"/>
                </a:lnTo>
                <a:lnTo>
                  <a:pt x="53578" y="892968"/>
                </a:lnTo>
                <a:lnTo>
                  <a:pt x="62508" y="928687"/>
                </a:lnTo>
                <a:lnTo>
                  <a:pt x="62508" y="964406"/>
                </a:lnTo>
                <a:lnTo>
                  <a:pt x="62508" y="1000125"/>
                </a:lnTo>
                <a:lnTo>
                  <a:pt x="62508" y="1035843"/>
                </a:lnTo>
                <a:lnTo>
                  <a:pt x="71438" y="1071562"/>
                </a:lnTo>
                <a:lnTo>
                  <a:pt x="71438" y="1107281"/>
                </a:lnTo>
                <a:lnTo>
                  <a:pt x="71438" y="1143000"/>
                </a:lnTo>
                <a:lnTo>
                  <a:pt x="71438" y="1169789"/>
                </a:lnTo>
                <a:lnTo>
                  <a:pt x="80367" y="1205508"/>
                </a:lnTo>
                <a:lnTo>
                  <a:pt x="80367" y="1241226"/>
                </a:lnTo>
                <a:lnTo>
                  <a:pt x="80367" y="1268015"/>
                </a:lnTo>
                <a:lnTo>
                  <a:pt x="80367" y="1294804"/>
                </a:lnTo>
                <a:lnTo>
                  <a:pt x="80367" y="1330523"/>
                </a:lnTo>
                <a:lnTo>
                  <a:pt x="80367" y="1357312"/>
                </a:lnTo>
                <a:lnTo>
                  <a:pt x="80367" y="1384101"/>
                </a:lnTo>
                <a:lnTo>
                  <a:pt x="80367" y="1419820"/>
                </a:lnTo>
                <a:lnTo>
                  <a:pt x="80367" y="1446609"/>
                </a:lnTo>
                <a:lnTo>
                  <a:pt x="80367" y="1473398"/>
                </a:lnTo>
                <a:lnTo>
                  <a:pt x="80367" y="1491258"/>
                </a:lnTo>
                <a:lnTo>
                  <a:pt x="80367" y="1518047"/>
                </a:lnTo>
                <a:lnTo>
                  <a:pt x="80367" y="1544836"/>
                </a:lnTo>
                <a:lnTo>
                  <a:pt x="80367" y="1562695"/>
                </a:lnTo>
                <a:lnTo>
                  <a:pt x="80367" y="1589484"/>
                </a:lnTo>
                <a:lnTo>
                  <a:pt x="80367" y="1607343"/>
                </a:lnTo>
                <a:lnTo>
                  <a:pt x="80367" y="1634133"/>
                </a:lnTo>
                <a:lnTo>
                  <a:pt x="80367" y="1651992"/>
                </a:lnTo>
                <a:lnTo>
                  <a:pt x="71438" y="1669851"/>
                </a:lnTo>
                <a:lnTo>
                  <a:pt x="71438" y="1687711"/>
                </a:lnTo>
                <a:lnTo>
                  <a:pt x="71438" y="1705570"/>
                </a:lnTo>
                <a:lnTo>
                  <a:pt x="71438" y="1723429"/>
                </a:lnTo>
                <a:lnTo>
                  <a:pt x="62508" y="1732359"/>
                </a:lnTo>
                <a:lnTo>
                  <a:pt x="62508" y="1750218"/>
                </a:lnTo>
                <a:lnTo>
                  <a:pt x="62508" y="1759148"/>
                </a:lnTo>
                <a:lnTo>
                  <a:pt x="62508" y="1768078"/>
                </a:lnTo>
                <a:lnTo>
                  <a:pt x="62508" y="1777008"/>
                </a:lnTo>
                <a:lnTo>
                  <a:pt x="62508" y="1777008"/>
                </a:lnTo>
                <a:lnTo>
                  <a:pt x="62508" y="1785937"/>
                </a:lnTo>
                <a:lnTo>
                  <a:pt x="62508" y="1794867"/>
                </a:lnTo>
                <a:lnTo>
                  <a:pt x="62508" y="1803797"/>
                </a:lnTo>
                <a:lnTo>
                  <a:pt x="62508" y="1803797"/>
                </a:lnTo>
                <a:lnTo>
                  <a:pt x="62508" y="1803797"/>
                </a:lnTo>
                <a:lnTo>
                  <a:pt x="62508" y="1803797"/>
                </a:lnTo>
                <a:lnTo>
                  <a:pt x="62508" y="1803797"/>
                </a:lnTo>
                <a:lnTo>
                  <a:pt x="62508" y="1803797"/>
                </a:lnTo>
                <a:lnTo>
                  <a:pt x="62508" y="1803797"/>
                </a:lnTo>
                <a:lnTo>
                  <a:pt x="62508" y="1803797"/>
                </a:lnTo>
                <a:lnTo>
                  <a:pt x="62508" y="1803797"/>
                </a:lnTo>
                <a:lnTo>
                  <a:pt x="62508" y="1803797"/>
                </a:lnTo>
                <a:lnTo>
                  <a:pt x="62508" y="1803797"/>
                </a:lnTo>
                <a:lnTo>
                  <a:pt x="62508" y="1803797"/>
                </a:lnTo>
                <a:lnTo>
                  <a:pt x="62508" y="1803797"/>
                </a:lnTo>
                <a:lnTo>
                  <a:pt x="62508" y="1803797"/>
                </a:lnTo>
                <a:lnTo>
                  <a:pt x="62508" y="1803797"/>
                </a:lnTo>
                <a:lnTo>
                  <a:pt x="62508" y="1803797"/>
                </a:lnTo>
                <a:lnTo>
                  <a:pt x="62508" y="1803797"/>
                </a:lnTo>
                <a:lnTo>
                  <a:pt x="62508" y="1812726"/>
                </a:lnTo>
                <a:lnTo>
                  <a:pt x="62508" y="1812726"/>
                </a:lnTo>
                <a:lnTo>
                  <a:pt x="62508" y="1812726"/>
                </a:lnTo>
                <a:lnTo>
                  <a:pt x="62508" y="1812726"/>
                </a:lnTo>
                <a:lnTo>
                  <a:pt x="53578" y="1812726"/>
                </a:lnTo>
                <a:lnTo>
                  <a:pt x="53578" y="1821656"/>
                </a:lnTo>
                <a:lnTo>
                  <a:pt x="53578" y="1821656"/>
                </a:lnTo>
                <a:lnTo>
                  <a:pt x="44649" y="1830586"/>
                </a:lnTo>
                <a:lnTo>
                  <a:pt x="44649" y="1839515"/>
                </a:lnTo>
                <a:lnTo>
                  <a:pt x="35719" y="1839515"/>
                </a:lnTo>
                <a:lnTo>
                  <a:pt x="26789" y="1848445"/>
                </a:lnTo>
                <a:lnTo>
                  <a:pt x="17859" y="1857375"/>
                </a:lnTo>
                <a:lnTo>
                  <a:pt x="8930" y="1866304"/>
                </a:lnTo>
                <a:lnTo>
                  <a:pt x="8930" y="1866304"/>
                </a:lnTo>
                <a:lnTo>
                  <a:pt x="0" y="1875234"/>
                </a:lnTo>
                <a:lnTo>
                  <a:pt x="0" y="1875234"/>
                </a:lnTo>
                <a:lnTo>
                  <a:pt x="0" y="1875234"/>
                </a:lnTo>
                <a:lnTo>
                  <a:pt x="0" y="1884164"/>
                </a:lnTo>
                <a:lnTo>
                  <a:pt x="0" y="1884164"/>
                </a:lnTo>
                <a:lnTo>
                  <a:pt x="0" y="1884164"/>
                </a:lnTo>
                <a:lnTo>
                  <a:pt x="8930" y="1884164"/>
                </a:lnTo>
                <a:lnTo>
                  <a:pt x="17859" y="1884164"/>
                </a:lnTo>
                <a:lnTo>
                  <a:pt x="35719" y="1893093"/>
                </a:lnTo>
                <a:lnTo>
                  <a:pt x="44649" y="1893093"/>
                </a:lnTo>
                <a:lnTo>
                  <a:pt x="53578" y="1893093"/>
                </a:lnTo>
                <a:lnTo>
                  <a:pt x="62508" y="1893093"/>
                </a:lnTo>
                <a:lnTo>
                  <a:pt x="71438" y="1893093"/>
                </a:lnTo>
                <a:lnTo>
                  <a:pt x="80367" y="1902023"/>
                </a:lnTo>
                <a:lnTo>
                  <a:pt x="89297" y="1902023"/>
                </a:lnTo>
                <a:lnTo>
                  <a:pt x="98227" y="1910953"/>
                </a:lnTo>
                <a:lnTo>
                  <a:pt x="107156" y="1910953"/>
                </a:lnTo>
                <a:lnTo>
                  <a:pt x="107156" y="1910953"/>
                </a:lnTo>
                <a:lnTo>
                  <a:pt x="116086" y="1910953"/>
                </a:lnTo>
                <a:lnTo>
                  <a:pt x="116086" y="1910953"/>
                </a:lnTo>
                <a:lnTo>
                  <a:pt x="116086" y="1919883"/>
                </a:lnTo>
                <a:lnTo>
                  <a:pt x="116086" y="1919883"/>
                </a:lnTo>
                <a:lnTo>
                  <a:pt x="116086" y="1919883"/>
                </a:lnTo>
                <a:lnTo>
                  <a:pt x="107156" y="1928812"/>
                </a:lnTo>
                <a:lnTo>
                  <a:pt x="98227" y="1928812"/>
                </a:lnTo>
                <a:lnTo>
                  <a:pt x="89297" y="1937742"/>
                </a:lnTo>
                <a:lnTo>
                  <a:pt x="80367" y="1946672"/>
                </a:lnTo>
                <a:lnTo>
                  <a:pt x="62508" y="1946672"/>
                </a:lnTo>
                <a:lnTo>
                  <a:pt x="53578" y="1955601"/>
                </a:lnTo>
                <a:lnTo>
                  <a:pt x="44649" y="1964531"/>
                </a:lnTo>
                <a:lnTo>
                  <a:pt x="35719" y="1964531"/>
                </a:lnTo>
                <a:lnTo>
                  <a:pt x="26789" y="1973461"/>
                </a:lnTo>
                <a:lnTo>
                  <a:pt x="17859" y="1973461"/>
                </a:lnTo>
                <a:lnTo>
                  <a:pt x="17859" y="1973461"/>
                </a:lnTo>
                <a:lnTo>
                  <a:pt x="17859" y="1982390"/>
                </a:lnTo>
                <a:lnTo>
                  <a:pt x="8930" y="1982390"/>
                </a:lnTo>
                <a:lnTo>
                  <a:pt x="17859" y="1982390"/>
                </a:lnTo>
                <a:lnTo>
                  <a:pt x="17859" y="1982390"/>
                </a:lnTo>
                <a:lnTo>
                  <a:pt x="26789" y="1991320"/>
                </a:lnTo>
                <a:lnTo>
                  <a:pt x="35719" y="1991320"/>
                </a:lnTo>
                <a:lnTo>
                  <a:pt x="44649" y="1991320"/>
                </a:lnTo>
                <a:lnTo>
                  <a:pt x="53578" y="1991320"/>
                </a:lnTo>
                <a:lnTo>
                  <a:pt x="62508" y="1991320"/>
                </a:lnTo>
                <a:lnTo>
                  <a:pt x="71438" y="1991320"/>
                </a:lnTo>
                <a:lnTo>
                  <a:pt x="80367" y="1991320"/>
                </a:lnTo>
                <a:lnTo>
                  <a:pt x="80367" y="2000250"/>
                </a:lnTo>
                <a:lnTo>
                  <a:pt x="89297" y="2000250"/>
                </a:lnTo>
                <a:lnTo>
                  <a:pt x="89297" y="2000250"/>
                </a:lnTo>
                <a:lnTo>
                  <a:pt x="89297" y="2000250"/>
                </a:lnTo>
                <a:lnTo>
                  <a:pt x="98227" y="2000250"/>
                </a:lnTo>
                <a:lnTo>
                  <a:pt x="98227" y="2000250"/>
                </a:lnTo>
                <a:lnTo>
                  <a:pt x="98227" y="2000250"/>
                </a:lnTo>
                <a:lnTo>
                  <a:pt x="98227" y="2009179"/>
                </a:lnTo>
                <a:lnTo>
                  <a:pt x="89297" y="2009179"/>
                </a:lnTo>
                <a:lnTo>
                  <a:pt x="89297" y="2018109"/>
                </a:lnTo>
                <a:lnTo>
                  <a:pt x="80367" y="2018109"/>
                </a:lnTo>
                <a:lnTo>
                  <a:pt x="80367" y="2027039"/>
                </a:lnTo>
                <a:lnTo>
                  <a:pt x="71438" y="2027039"/>
                </a:lnTo>
                <a:lnTo>
                  <a:pt x="62508" y="2035968"/>
                </a:lnTo>
                <a:lnTo>
                  <a:pt x="53578" y="2044898"/>
                </a:lnTo>
                <a:lnTo>
                  <a:pt x="44649" y="2053828"/>
                </a:lnTo>
                <a:lnTo>
                  <a:pt x="35719" y="2062758"/>
                </a:lnTo>
                <a:lnTo>
                  <a:pt x="26789" y="2062758"/>
                </a:lnTo>
                <a:lnTo>
                  <a:pt x="26789" y="2071687"/>
                </a:lnTo>
                <a:lnTo>
                  <a:pt x="17859" y="2080617"/>
                </a:lnTo>
                <a:lnTo>
                  <a:pt x="17859" y="2080617"/>
                </a:lnTo>
                <a:lnTo>
                  <a:pt x="17859" y="2089547"/>
                </a:lnTo>
                <a:lnTo>
                  <a:pt x="17859" y="2089547"/>
                </a:lnTo>
                <a:lnTo>
                  <a:pt x="17859" y="2098476"/>
                </a:lnTo>
                <a:lnTo>
                  <a:pt x="17859" y="2098476"/>
                </a:lnTo>
                <a:lnTo>
                  <a:pt x="17859" y="2107406"/>
                </a:lnTo>
                <a:lnTo>
                  <a:pt x="17859" y="2107406"/>
                </a:lnTo>
                <a:lnTo>
                  <a:pt x="26789" y="2107406"/>
                </a:lnTo>
                <a:lnTo>
                  <a:pt x="26789" y="2116336"/>
                </a:lnTo>
                <a:lnTo>
                  <a:pt x="26789" y="2116336"/>
                </a:lnTo>
                <a:lnTo>
                  <a:pt x="26789" y="2125265"/>
                </a:lnTo>
                <a:lnTo>
                  <a:pt x="35719" y="2125265"/>
                </a:lnTo>
                <a:lnTo>
                  <a:pt x="35719" y="2134195"/>
                </a:lnTo>
                <a:lnTo>
                  <a:pt x="35719" y="2143125"/>
                </a:lnTo>
                <a:lnTo>
                  <a:pt x="35719" y="2152054"/>
                </a:lnTo>
                <a:lnTo>
                  <a:pt x="35719" y="2152054"/>
                </a:lnTo>
                <a:lnTo>
                  <a:pt x="35719" y="2160984"/>
                </a:lnTo>
                <a:lnTo>
                  <a:pt x="35719" y="2178843"/>
                </a:lnTo>
                <a:lnTo>
                  <a:pt x="35719" y="2187773"/>
                </a:lnTo>
                <a:lnTo>
                  <a:pt x="35719" y="2205633"/>
                </a:lnTo>
                <a:lnTo>
                  <a:pt x="35719" y="2214562"/>
                </a:lnTo>
                <a:lnTo>
                  <a:pt x="35719" y="2232422"/>
                </a:lnTo>
                <a:lnTo>
                  <a:pt x="35719" y="2241351"/>
                </a:lnTo>
                <a:lnTo>
                  <a:pt x="35719" y="2259211"/>
                </a:lnTo>
                <a:lnTo>
                  <a:pt x="35719" y="2277070"/>
                </a:lnTo>
                <a:lnTo>
                  <a:pt x="35719" y="2294929"/>
                </a:lnTo>
                <a:lnTo>
                  <a:pt x="35719" y="2312789"/>
                </a:lnTo>
                <a:lnTo>
                  <a:pt x="35719" y="2330648"/>
                </a:lnTo>
                <a:lnTo>
                  <a:pt x="35719" y="2348508"/>
                </a:lnTo>
                <a:lnTo>
                  <a:pt x="35719" y="2366367"/>
                </a:lnTo>
                <a:lnTo>
                  <a:pt x="35719" y="2384226"/>
                </a:lnTo>
                <a:lnTo>
                  <a:pt x="35719" y="2393156"/>
                </a:lnTo>
                <a:lnTo>
                  <a:pt x="35719" y="2411015"/>
                </a:lnTo>
                <a:lnTo>
                  <a:pt x="35719" y="2419945"/>
                </a:lnTo>
                <a:lnTo>
                  <a:pt x="35719" y="2437804"/>
                </a:lnTo>
                <a:lnTo>
                  <a:pt x="35719" y="2446734"/>
                </a:lnTo>
                <a:lnTo>
                  <a:pt x="35719" y="2455664"/>
                </a:lnTo>
                <a:lnTo>
                  <a:pt x="35719" y="2464593"/>
                </a:lnTo>
                <a:lnTo>
                  <a:pt x="35719" y="2473523"/>
                </a:lnTo>
                <a:lnTo>
                  <a:pt x="35719" y="2482453"/>
                </a:lnTo>
                <a:lnTo>
                  <a:pt x="35719" y="2491383"/>
                </a:lnTo>
                <a:lnTo>
                  <a:pt x="35719" y="2500312"/>
                </a:lnTo>
                <a:lnTo>
                  <a:pt x="35719" y="2500312"/>
                </a:lnTo>
                <a:lnTo>
                  <a:pt x="35719" y="2509242"/>
                </a:lnTo>
                <a:lnTo>
                  <a:pt x="35719" y="2518172"/>
                </a:lnTo>
                <a:lnTo>
                  <a:pt x="26789" y="2518172"/>
                </a:lnTo>
                <a:lnTo>
                  <a:pt x="26789" y="2527101"/>
                </a:lnTo>
                <a:lnTo>
                  <a:pt x="26789" y="2527101"/>
                </a:lnTo>
                <a:lnTo>
                  <a:pt x="26789" y="2536031"/>
                </a:lnTo>
                <a:lnTo>
                  <a:pt x="26789" y="2536031"/>
                </a:lnTo>
                <a:lnTo>
                  <a:pt x="26789" y="2544961"/>
                </a:lnTo>
                <a:lnTo>
                  <a:pt x="26789" y="2544961"/>
                </a:lnTo>
                <a:lnTo>
                  <a:pt x="26789" y="2544961"/>
                </a:lnTo>
                <a:lnTo>
                  <a:pt x="26789" y="2553890"/>
                </a:lnTo>
                <a:lnTo>
                  <a:pt x="35719" y="2553890"/>
                </a:lnTo>
                <a:lnTo>
                  <a:pt x="35719" y="2553890"/>
                </a:lnTo>
                <a:lnTo>
                  <a:pt x="35719" y="2553890"/>
                </a:lnTo>
                <a:lnTo>
                  <a:pt x="35719" y="2553890"/>
                </a:lnTo>
                <a:lnTo>
                  <a:pt x="26789" y="2553890"/>
                </a:lnTo>
                <a:lnTo>
                  <a:pt x="26789" y="2553890"/>
                </a:lnTo>
                <a:lnTo>
                  <a:pt x="26789" y="2553890"/>
                </a:lnTo>
                <a:lnTo>
                  <a:pt x="26789" y="2553890"/>
                </a:lnTo>
                <a:lnTo>
                  <a:pt x="35719" y="2553890"/>
                </a:lnTo>
                <a:lnTo>
                  <a:pt x="35719" y="2553890"/>
                </a:lnTo>
                <a:lnTo>
                  <a:pt x="35719" y="2544961"/>
                </a:lnTo>
                <a:lnTo>
                  <a:pt x="44649" y="2544961"/>
                </a:lnTo>
                <a:lnTo>
                  <a:pt x="44649" y="2544961"/>
                </a:lnTo>
                <a:lnTo>
                  <a:pt x="53578" y="2544961"/>
                </a:lnTo>
                <a:lnTo>
                  <a:pt x="62508" y="2544961"/>
                </a:lnTo>
                <a:lnTo>
                  <a:pt x="71438" y="2536031"/>
                </a:lnTo>
                <a:lnTo>
                  <a:pt x="80367" y="2536031"/>
                </a:lnTo>
                <a:lnTo>
                  <a:pt x="98227" y="2536031"/>
                </a:lnTo>
                <a:lnTo>
                  <a:pt x="107156" y="2527101"/>
                </a:lnTo>
                <a:lnTo>
                  <a:pt x="125016" y="2527101"/>
                </a:lnTo>
                <a:lnTo>
                  <a:pt x="142875" y="2518172"/>
                </a:lnTo>
                <a:lnTo>
                  <a:pt x="160734" y="2518172"/>
                </a:lnTo>
                <a:lnTo>
                  <a:pt x="178594" y="2518172"/>
                </a:lnTo>
                <a:lnTo>
                  <a:pt x="196453" y="2509242"/>
                </a:lnTo>
                <a:lnTo>
                  <a:pt x="214313" y="2509242"/>
                </a:lnTo>
                <a:lnTo>
                  <a:pt x="232172" y="2509242"/>
                </a:lnTo>
                <a:lnTo>
                  <a:pt x="250031" y="2500312"/>
                </a:lnTo>
                <a:lnTo>
                  <a:pt x="276820" y="2500312"/>
                </a:lnTo>
                <a:lnTo>
                  <a:pt x="294680" y="2500312"/>
                </a:lnTo>
                <a:lnTo>
                  <a:pt x="321469" y="2500312"/>
                </a:lnTo>
                <a:lnTo>
                  <a:pt x="348258" y="2500312"/>
                </a:lnTo>
                <a:lnTo>
                  <a:pt x="366117" y="2491383"/>
                </a:lnTo>
                <a:lnTo>
                  <a:pt x="392906" y="2491383"/>
                </a:lnTo>
                <a:lnTo>
                  <a:pt x="419695" y="2491383"/>
                </a:lnTo>
                <a:lnTo>
                  <a:pt x="446484" y="2491383"/>
                </a:lnTo>
                <a:lnTo>
                  <a:pt x="464344" y="2491383"/>
                </a:lnTo>
                <a:lnTo>
                  <a:pt x="500063" y="2491383"/>
                </a:lnTo>
                <a:lnTo>
                  <a:pt x="526852" y="2482453"/>
                </a:lnTo>
                <a:lnTo>
                  <a:pt x="553641" y="2482453"/>
                </a:lnTo>
                <a:lnTo>
                  <a:pt x="580430" y="2482453"/>
                </a:lnTo>
                <a:lnTo>
                  <a:pt x="607219" y="2482453"/>
                </a:lnTo>
                <a:lnTo>
                  <a:pt x="634008" y="2491383"/>
                </a:lnTo>
                <a:lnTo>
                  <a:pt x="669727" y="2491383"/>
                </a:lnTo>
                <a:lnTo>
                  <a:pt x="696516" y="2491383"/>
                </a:lnTo>
                <a:lnTo>
                  <a:pt x="723305" y="2491383"/>
                </a:lnTo>
                <a:lnTo>
                  <a:pt x="750094" y="2491383"/>
                </a:lnTo>
                <a:lnTo>
                  <a:pt x="785813" y="2491383"/>
                </a:lnTo>
                <a:lnTo>
                  <a:pt x="821531" y="2491383"/>
                </a:lnTo>
                <a:lnTo>
                  <a:pt x="857250" y="2491383"/>
                </a:lnTo>
                <a:lnTo>
                  <a:pt x="884039" y="2491383"/>
                </a:lnTo>
                <a:lnTo>
                  <a:pt x="919758" y="2491383"/>
                </a:lnTo>
                <a:lnTo>
                  <a:pt x="955477" y="2491383"/>
                </a:lnTo>
                <a:lnTo>
                  <a:pt x="991195" y="2491383"/>
                </a:lnTo>
                <a:lnTo>
                  <a:pt x="1026914" y="2500312"/>
                </a:lnTo>
                <a:lnTo>
                  <a:pt x="1062633" y="2500312"/>
                </a:lnTo>
                <a:lnTo>
                  <a:pt x="1098352" y="2500312"/>
                </a:lnTo>
                <a:lnTo>
                  <a:pt x="1134070" y="2500312"/>
                </a:lnTo>
                <a:lnTo>
                  <a:pt x="1169789" y="2500312"/>
                </a:lnTo>
                <a:lnTo>
                  <a:pt x="1205508" y="2500312"/>
                </a:lnTo>
                <a:lnTo>
                  <a:pt x="1232297" y="2509242"/>
                </a:lnTo>
                <a:lnTo>
                  <a:pt x="1276945" y="2509242"/>
                </a:lnTo>
                <a:lnTo>
                  <a:pt x="1312664" y="2509242"/>
                </a:lnTo>
                <a:lnTo>
                  <a:pt x="1348383" y="2509242"/>
                </a:lnTo>
                <a:lnTo>
                  <a:pt x="1384102" y="2509242"/>
                </a:lnTo>
                <a:lnTo>
                  <a:pt x="1419820" y="2518172"/>
                </a:lnTo>
                <a:lnTo>
                  <a:pt x="1455539" y="2518172"/>
                </a:lnTo>
                <a:lnTo>
                  <a:pt x="1491258" y="2518172"/>
                </a:lnTo>
                <a:lnTo>
                  <a:pt x="1526977" y="2518172"/>
                </a:lnTo>
                <a:lnTo>
                  <a:pt x="1562695" y="2518172"/>
                </a:lnTo>
                <a:lnTo>
                  <a:pt x="1598414" y="2527101"/>
                </a:lnTo>
                <a:lnTo>
                  <a:pt x="1634133" y="2527101"/>
                </a:lnTo>
                <a:lnTo>
                  <a:pt x="1669852" y="2527101"/>
                </a:lnTo>
                <a:lnTo>
                  <a:pt x="1705570" y="2527101"/>
                </a:lnTo>
                <a:lnTo>
                  <a:pt x="1741289" y="2527101"/>
                </a:lnTo>
                <a:lnTo>
                  <a:pt x="1777008" y="2527101"/>
                </a:lnTo>
                <a:lnTo>
                  <a:pt x="1812727" y="2527101"/>
                </a:lnTo>
                <a:lnTo>
                  <a:pt x="1839516" y="2527101"/>
                </a:lnTo>
                <a:lnTo>
                  <a:pt x="1875234" y="2536031"/>
                </a:lnTo>
                <a:lnTo>
                  <a:pt x="1910953" y="2536031"/>
                </a:lnTo>
                <a:lnTo>
                  <a:pt x="1946672" y="2536031"/>
                </a:lnTo>
                <a:lnTo>
                  <a:pt x="1982391" y="2536031"/>
                </a:lnTo>
                <a:lnTo>
                  <a:pt x="2009180" y="2536031"/>
                </a:lnTo>
                <a:lnTo>
                  <a:pt x="2044899" y="2536031"/>
                </a:lnTo>
                <a:lnTo>
                  <a:pt x="2071688" y="2536031"/>
                </a:lnTo>
                <a:lnTo>
                  <a:pt x="2107406" y="2536031"/>
                </a:lnTo>
                <a:lnTo>
                  <a:pt x="2143125" y="2536031"/>
                </a:lnTo>
                <a:lnTo>
                  <a:pt x="2169914" y="2536031"/>
                </a:lnTo>
                <a:lnTo>
                  <a:pt x="2196703" y="2536031"/>
                </a:lnTo>
                <a:lnTo>
                  <a:pt x="2232422" y="2536031"/>
                </a:lnTo>
                <a:lnTo>
                  <a:pt x="2259211" y="2536031"/>
                </a:lnTo>
                <a:lnTo>
                  <a:pt x="2286000" y="2544961"/>
                </a:lnTo>
                <a:lnTo>
                  <a:pt x="2321719" y="2544961"/>
                </a:lnTo>
                <a:lnTo>
                  <a:pt x="2348508" y="2544961"/>
                </a:lnTo>
                <a:lnTo>
                  <a:pt x="2375297" y="2544961"/>
                </a:lnTo>
                <a:lnTo>
                  <a:pt x="2402086" y="2544961"/>
                </a:lnTo>
                <a:lnTo>
                  <a:pt x="2428875" y="2544961"/>
                </a:lnTo>
                <a:lnTo>
                  <a:pt x="2455664" y="2536031"/>
                </a:lnTo>
                <a:lnTo>
                  <a:pt x="2482453" y="2536031"/>
                </a:lnTo>
                <a:lnTo>
                  <a:pt x="2509242" y="2536031"/>
                </a:lnTo>
                <a:lnTo>
                  <a:pt x="2536031" y="2536031"/>
                </a:lnTo>
                <a:lnTo>
                  <a:pt x="2562820" y="2536031"/>
                </a:lnTo>
                <a:lnTo>
                  <a:pt x="2589609" y="2536031"/>
                </a:lnTo>
                <a:lnTo>
                  <a:pt x="2616399" y="2536031"/>
                </a:lnTo>
                <a:lnTo>
                  <a:pt x="2643188" y="2536031"/>
                </a:lnTo>
                <a:lnTo>
                  <a:pt x="2669977" y="2536031"/>
                </a:lnTo>
                <a:lnTo>
                  <a:pt x="2687836" y="2536031"/>
                </a:lnTo>
                <a:lnTo>
                  <a:pt x="2714625" y="2536031"/>
                </a:lnTo>
                <a:lnTo>
                  <a:pt x="2741414" y="2536031"/>
                </a:lnTo>
                <a:lnTo>
                  <a:pt x="2759274" y="2536031"/>
                </a:lnTo>
                <a:lnTo>
                  <a:pt x="2786063" y="2536031"/>
                </a:lnTo>
                <a:lnTo>
                  <a:pt x="2812852" y="2536031"/>
                </a:lnTo>
                <a:lnTo>
                  <a:pt x="2830711" y="2536031"/>
                </a:lnTo>
                <a:lnTo>
                  <a:pt x="2857500" y="2536031"/>
                </a:lnTo>
                <a:lnTo>
                  <a:pt x="2875359" y="2527101"/>
                </a:lnTo>
                <a:lnTo>
                  <a:pt x="2893219" y="2527101"/>
                </a:lnTo>
                <a:lnTo>
                  <a:pt x="2920008" y="2527101"/>
                </a:lnTo>
                <a:lnTo>
                  <a:pt x="2937867" y="2527101"/>
                </a:lnTo>
                <a:lnTo>
                  <a:pt x="2955727" y="2536031"/>
                </a:lnTo>
                <a:lnTo>
                  <a:pt x="2973586" y="2536031"/>
                </a:lnTo>
                <a:lnTo>
                  <a:pt x="2991445" y="2536031"/>
                </a:lnTo>
                <a:lnTo>
                  <a:pt x="3009305" y="2536031"/>
                </a:lnTo>
                <a:lnTo>
                  <a:pt x="3027164" y="2536031"/>
                </a:lnTo>
                <a:lnTo>
                  <a:pt x="3036094" y="2536031"/>
                </a:lnTo>
                <a:lnTo>
                  <a:pt x="3053953" y="2536031"/>
                </a:lnTo>
                <a:lnTo>
                  <a:pt x="3071813" y="2536031"/>
                </a:lnTo>
                <a:lnTo>
                  <a:pt x="3080742" y="2536031"/>
                </a:lnTo>
                <a:lnTo>
                  <a:pt x="3089672" y="2536031"/>
                </a:lnTo>
                <a:lnTo>
                  <a:pt x="3107531" y="2536031"/>
                </a:lnTo>
                <a:lnTo>
                  <a:pt x="3116461" y="2536031"/>
                </a:lnTo>
                <a:lnTo>
                  <a:pt x="3125391" y="2544961"/>
                </a:lnTo>
                <a:lnTo>
                  <a:pt x="3134320" y="2544961"/>
                </a:lnTo>
                <a:lnTo>
                  <a:pt x="3143250" y="2544961"/>
                </a:lnTo>
                <a:lnTo>
                  <a:pt x="3152180" y="2544961"/>
                </a:lnTo>
                <a:lnTo>
                  <a:pt x="3152180" y="2544961"/>
                </a:lnTo>
                <a:lnTo>
                  <a:pt x="3161109" y="2544961"/>
                </a:lnTo>
                <a:lnTo>
                  <a:pt x="3161109" y="2544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268016" y="4759523"/>
            <a:ext cx="169665" cy="196455"/>
          </a:xfrm>
          <a:custGeom>
            <a:avLst/>
            <a:gdLst/>
            <a:ahLst/>
            <a:cxnLst/>
            <a:rect l="0" t="0" r="0" b="0"/>
            <a:pathLst>
              <a:path w="169665" h="196455">
                <a:moveTo>
                  <a:pt x="98226" y="26789"/>
                </a:moveTo>
                <a:lnTo>
                  <a:pt x="98226" y="26789"/>
                </a:lnTo>
                <a:lnTo>
                  <a:pt x="98226" y="26789"/>
                </a:lnTo>
                <a:lnTo>
                  <a:pt x="89297" y="2678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17859"/>
                </a:lnTo>
                <a:lnTo>
                  <a:pt x="80367" y="17859"/>
                </a:lnTo>
                <a:lnTo>
                  <a:pt x="80367" y="17859"/>
                </a:lnTo>
                <a:lnTo>
                  <a:pt x="71437" y="17859"/>
                </a:lnTo>
                <a:lnTo>
                  <a:pt x="71437" y="17859"/>
                </a:lnTo>
                <a:lnTo>
                  <a:pt x="62507" y="26789"/>
                </a:lnTo>
                <a:lnTo>
                  <a:pt x="53578" y="35719"/>
                </a:lnTo>
                <a:lnTo>
                  <a:pt x="35718" y="44648"/>
                </a:lnTo>
                <a:lnTo>
                  <a:pt x="26789" y="62508"/>
                </a:lnTo>
                <a:lnTo>
                  <a:pt x="17859" y="80367"/>
                </a:lnTo>
                <a:lnTo>
                  <a:pt x="8929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8929" y="151805"/>
                </a:lnTo>
                <a:lnTo>
                  <a:pt x="8929" y="169665"/>
                </a:lnTo>
                <a:lnTo>
                  <a:pt x="26789" y="178594"/>
                </a:lnTo>
                <a:lnTo>
                  <a:pt x="35718" y="187524"/>
                </a:lnTo>
                <a:lnTo>
                  <a:pt x="53578" y="196454"/>
                </a:lnTo>
                <a:lnTo>
                  <a:pt x="71437" y="196454"/>
                </a:lnTo>
                <a:lnTo>
                  <a:pt x="89297" y="196454"/>
                </a:lnTo>
                <a:lnTo>
                  <a:pt x="107156" y="196454"/>
                </a:lnTo>
                <a:lnTo>
                  <a:pt x="125015" y="187524"/>
                </a:lnTo>
                <a:lnTo>
                  <a:pt x="133945" y="187524"/>
                </a:lnTo>
                <a:lnTo>
                  <a:pt x="142875" y="178594"/>
                </a:lnTo>
                <a:lnTo>
                  <a:pt x="151804" y="169665"/>
                </a:lnTo>
                <a:lnTo>
                  <a:pt x="160734" y="160735"/>
                </a:lnTo>
                <a:lnTo>
                  <a:pt x="160734" y="151805"/>
                </a:lnTo>
                <a:lnTo>
                  <a:pt x="160734" y="133946"/>
                </a:lnTo>
                <a:lnTo>
                  <a:pt x="169664" y="116086"/>
                </a:lnTo>
                <a:lnTo>
                  <a:pt x="160734" y="107156"/>
                </a:lnTo>
                <a:lnTo>
                  <a:pt x="160734" y="89297"/>
                </a:lnTo>
                <a:lnTo>
                  <a:pt x="151804" y="71438"/>
                </a:lnTo>
                <a:lnTo>
                  <a:pt x="142875" y="62508"/>
                </a:lnTo>
                <a:lnTo>
                  <a:pt x="133945" y="44648"/>
                </a:lnTo>
                <a:lnTo>
                  <a:pt x="125015" y="35719"/>
                </a:lnTo>
                <a:lnTo>
                  <a:pt x="116086" y="26789"/>
                </a:lnTo>
                <a:lnTo>
                  <a:pt x="107156" y="17859"/>
                </a:lnTo>
                <a:lnTo>
                  <a:pt x="98226" y="893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696641" y="4438054"/>
            <a:ext cx="35719" cy="178595"/>
          </a:xfrm>
          <a:custGeom>
            <a:avLst/>
            <a:gdLst/>
            <a:ahLst/>
            <a:cxnLst/>
            <a:rect l="0" t="0" r="0" b="0"/>
            <a:pathLst>
              <a:path w="35719" h="178595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26789" y="71438"/>
                </a:lnTo>
                <a:lnTo>
                  <a:pt x="26789" y="89297"/>
                </a:lnTo>
                <a:lnTo>
                  <a:pt x="26789" y="116086"/>
                </a:lnTo>
                <a:lnTo>
                  <a:pt x="26789" y="133946"/>
                </a:lnTo>
                <a:lnTo>
                  <a:pt x="35718" y="151805"/>
                </a:lnTo>
                <a:lnTo>
                  <a:pt x="35718" y="169664"/>
                </a:lnTo>
                <a:lnTo>
                  <a:pt x="35718" y="178594"/>
                </a:lnTo>
                <a:lnTo>
                  <a:pt x="35718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803797" y="4813101"/>
            <a:ext cx="17860" cy="178595"/>
          </a:xfrm>
          <a:custGeom>
            <a:avLst/>
            <a:gdLst/>
            <a:ahLst/>
            <a:cxnLst/>
            <a:rect l="0" t="0" r="0" b="0"/>
            <a:pathLst>
              <a:path w="17860" h="17859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8930" y="89297"/>
                </a:lnTo>
                <a:lnTo>
                  <a:pt x="0" y="107157"/>
                </a:lnTo>
                <a:lnTo>
                  <a:pt x="8930" y="125016"/>
                </a:lnTo>
                <a:lnTo>
                  <a:pt x="8930" y="142876"/>
                </a:lnTo>
                <a:lnTo>
                  <a:pt x="8930" y="160735"/>
                </a:lnTo>
                <a:lnTo>
                  <a:pt x="8930" y="169665"/>
                </a:lnTo>
                <a:lnTo>
                  <a:pt x="17859" y="178594"/>
                </a:lnTo>
                <a:lnTo>
                  <a:pt x="17859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259211" y="4446984"/>
            <a:ext cx="35720" cy="205384"/>
          </a:xfrm>
          <a:custGeom>
            <a:avLst/>
            <a:gdLst/>
            <a:ahLst/>
            <a:cxnLst/>
            <a:rect l="0" t="0" r="0" b="0"/>
            <a:pathLst>
              <a:path w="35720" h="20538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17859" y="35719"/>
                </a:lnTo>
                <a:lnTo>
                  <a:pt x="17859" y="53578"/>
                </a:lnTo>
                <a:lnTo>
                  <a:pt x="17859" y="62508"/>
                </a:lnTo>
                <a:lnTo>
                  <a:pt x="17859" y="80367"/>
                </a:lnTo>
                <a:lnTo>
                  <a:pt x="26789" y="107156"/>
                </a:lnTo>
                <a:lnTo>
                  <a:pt x="26789" y="125016"/>
                </a:lnTo>
                <a:lnTo>
                  <a:pt x="26789" y="142875"/>
                </a:lnTo>
                <a:lnTo>
                  <a:pt x="26789" y="160734"/>
                </a:lnTo>
                <a:lnTo>
                  <a:pt x="26789" y="169664"/>
                </a:lnTo>
                <a:lnTo>
                  <a:pt x="35719" y="187523"/>
                </a:lnTo>
                <a:lnTo>
                  <a:pt x="35719" y="196453"/>
                </a:lnTo>
                <a:lnTo>
                  <a:pt x="35719" y="205383"/>
                </a:lnTo>
                <a:lnTo>
                  <a:pt x="35719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759273" y="4438054"/>
            <a:ext cx="26791" cy="196454"/>
          </a:xfrm>
          <a:custGeom>
            <a:avLst/>
            <a:gdLst/>
            <a:ahLst/>
            <a:cxnLst/>
            <a:rect l="0" t="0" r="0" b="0"/>
            <a:pathLst>
              <a:path w="26791" h="196454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53578"/>
                </a:lnTo>
                <a:lnTo>
                  <a:pt x="17860" y="62508"/>
                </a:lnTo>
                <a:lnTo>
                  <a:pt x="17860" y="80367"/>
                </a:lnTo>
                <a:lnTo>
                  <a:pt x="17860" y="107157"/>
                </a:lnTo>
                <a:lnTo>
                  <a:pt x="17860" y="116086"/>
                </a:lnTo>
                <a:lnTo>
                  <a:pt x="17860" y="142875"/>
                </a:lnTo>
                <a:lnTo>
                  <a:pt x="17860" y="151805"/>
                </a:lnTo>
                <a:lnTo>
                  <a:pt x="17860" y="169664"/>
                </a:lnTo>
                <a:lnTo>
                  <a:pt x="26790" y="187524"/>
                </a:lnTo>
                <a:lnTo>
                  <a:pt x="26790" y="196453"/>
                </a:lnTo>
                <a:lnTo>
                  <a:pt x="26790" y="196453"/>
                </a:lnTo>
                <a:lnTo>
                  <a:pt x="26790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268266" y="4455914"/>
            <a:ext cx="17860" cy="223243"/>
          </a:xfrm>
          <a:custGeom>
            <a:avLst/>
            <a:gdLst/>
            <a:ahLst/>
            <a:cxnLst/>
            <a:rect l="0" t="0" r="0" b="0"/>
            <a:pathLst>
              <a:path w="17860" h="223243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8929" y="71437"/>
                </a:lnTo>
                <a:lnTo>
                  <a:pt x="8929" y="89297"/>
                </a:lnTo>
                <a:lnTo>
                  <a:pt x="8929" y="107156"/>
                </a:lnTo>
                <a:lnTo>
                  <a:pt x="8929" y="125015"/>
                </a:lnTo>
                <a:lnTo>
                  <a:pt x="8929" y="142875"/>
                </a:lnTo>
                <a:lnTo>
                  <a:pt x="8929" y="160734"/>
                </a:lnTo>
                <a:lnTo>
                  <a:pt x="17859" y="178593"/>
                </a:lnTo>
                <a:lnTo>
                  <a:pt x="17859" y="187523"/>
                </a:lnTo>
                <a:lnTo>
                  <a:pt x="17859" y="205382"/>
                </a:lnTo>
                <a:lnTo>
                  <a:pt x="17859" y="214312"/>
                </a:lnTo>
                <a:lnTo>
                  <a:pt x="17859" y="223242"/>
                </a:lnTo>
                <a:lnTo>
                  <a:pt x="17859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723680" y="4455914"/>
            <a:ext cx="44649" cy="232173"/>
          </a:xfrm>
          <a:custGeom>
            <a:avLst/>
            <a:gdLst/>
            <a:ahLst/>
            <a:cxnLst/>
            <a:rect l="0" t="0" r="0" b="0"/>
            <a:pathLst>
              <a:path w="44649" h="232173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29" y="17859"/>
                </a:lnTo>
                <a:lnTo>
                  <a:pt x="8929" y="35718"/>
                </a:lnTo>
                <a:lnTo>
                  <a:pt x="17859" y="44648"/>
                </a:lnTo>
                <a:lnTo>
                  <a:pt x="17859" y="71437"/>
                </a:lnTo>
                <a:lnTo>
                  <a:pt x="17859" y="89297"/>
                </a:lnTo>
                <a:lnTo>
                  <a:pt x="26789" y="107156"/>
                </a:lnTo>
                <a:lnTo>
                  <a:pt x="26789" y="125015"/>
                </a:lnTo>
                <a:lnTo>
                  <a:pt x="35718" y="151804"/>
                </a:lnTo>
                <a:lnTo>
                  <a:pt x="35718" y="169664"/>
                </a:lnTo>
                <a:lnTo>
                  <a:pt x="35718" y="187523"/>
                </a:lnTo>
                <a:lnTo>
                  <a:pt x="44648" y="196453"/>
                </a:lnTo>
                <a:lnTo>
                  <a:pt x="44648" y="214312"/>
                </a:lnTo>
                <a:lnTo>
                  <a:pt x="44648" y="232172"/>
                </a:lnTo>
                <a:lnTo>
                  <a:pt x="44648" y="232172"/>
                </a:lnTo>
                <a:lnTo>
                  <a:pt x="44648" y="2321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223742" y="4438054"/>
            <a:ext cx="35720" cy="223243"/>
          </a:xfrm>
          <a:custGeom>
            <a:avLst/>
            <a:gdLst/>
            <a:ahLst/>
            <a:cxnLst/>
            <a:rect l="0" t="0" r="0" b="0"/>
            <a:pathLst>
              <a:path w="35720" h="223243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17860" y="62508"/>
                </a:lnTo>
                <a:lnTo>
                  <a:pt x="26789" y="89297"/>
                </a:lnTo>
                <a:lnTo>
                  <a:pt x="26789" y="116086"/>
                </a:lnTo>
                <a:lnTo>
                  <a:pt x="35719" y="151805"/>
                </a:lnTo>
                <a:lnTo>
                  <a:pt x="35719" y="187524"/>
                </a:lnTo>
                <a:lnTo>
                  <a:pt x="35719" y="223242"/>
                </a:lnTo>
                <a:lnTo>
                  <a:pt x="35719" y="223242"/>
                </a:lnTo>
                <a:lnTo>
                  <a:pt x="35719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402336" y="4545211"/>
            <a:ext cx="446485" cy="44649"/>
          </a:xfrm>
          <a:custGeom>
            <a:avLst/>
            <a:gdLst/>
            <a:ahLst/>
            <a:cxnLst/>
            <a:rect l="0" t="0" r="0" b="0"/>
            <a:pathLst>
              <a:path w="446485" h="4464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44648" y="8929"/>
                </a:lnTo>
                <a:lnTo>
                  <a:pt x="53578" y="8929"/>
                </a:lnTo>
                <a:lnTo>
                  <a:pt x="71437" y="17859"/>
                </a:lnTo>
                <a:lnTo>
                  <a:pt x="80367" y="17859"/>
                </a:lnTo>
                <a:lnTo>
                  <a:pt x="98227" y="17859"/>
                </a:lnTo>
                <a:lnTo>
                  <a:pt x="107156" y="17859"/>
                </a:lnTo>
                <a:lnTo>
                  <a:pt x="116086" y="26789"/>
                </a:lnTo>
                <a:lnTo>
                  <a:pt x="125016" y="26789"/>
                </a:lnTo>
                <a:lnTo>
                  <a:pt x="142875" y="26789"/>
                </a:lnTo>
                <a:lnTo>
                  <a:pt x="151805" y="26789"/>
                </a:lnTo>
                <a:lnTo>
                  <a:pt x="160734" y="26789"/>
                </a:lnTo>
                <a:lnTo>
                  <a:pt x="169664" y="44648"/>
                </a:lnTo>
                <a:lnTo>
                  <a:pt x="178594" y="44648"/>
                </a:lnTo>
                <a:lnTo>
                  <a:pt x="187523" y="44648"/>
                </a:lnTo>
                <a:lnTo>
                  <a:pt x="196453" y="44648"/>
                </a:lnTo>
                <a:lnTo>
                  <a:pt x="196453" y="44648"/>
                </a:lnTo>
                <a:lnTo>
                  <a:pt x="205383" y="44648"/>
                </a:lnTo>
                <a:lnTo>
                  <a:pt x="214312" y="44648"/>
                </a:lnTo>
                <a:lnTo>
                  <a:pt x="223242" y="44648"/>
                </a:lnTo>
                <a:lnTo>
                  <a:pt x="223242" y="44648"/>
                </a:lnTo>
                <a:lnTo>
                  <a:pt x="232172" y="44648"/>
                </a:lnTo>
                <a:lnTo>
                  <a:pt x="241102" y="44648"/>
                </a:lnTo>
                <a:lnTo>
                  <a:pt x="250031" y="44648"/>
                </a:lnTo>
                <a:lnTo>
                  <a:pt x="250031" y="44648"/>
                </a:lnTo>
                <a:lnTo>
                  <a:pt x="258961" y="44648"/>
                </a:lnTo>
                <a:lnTo>
                  <a:pt x="258961" y="44648"/>
                </a:lnTo>
                <a:lnTo>
                  <a:pt x="267891" y="44648"/>
                </a:lnTo>
                <a:lnTo>
                  <a:pt x="276820" y="44648"/>
                </a:lnTo>
                <a:lnTo>
                  <a:pt x="285750" y="44648"/>
                </a:lnTo>
                <a:lnTo>
                  <a:pt x="285750" y="44648"/>
                </a:lnTo>
                <a:lnTo>
                  <a:pt x="294680" y="44648"/>
                </a:lnTo>
                <a:lnTo>
                  <a:pt x="303609" y="44648"/>
                </a:lnTo>
                <a:lnTo>
                  <a:pt x="303609" y="44648"/>
                </a:lnTo>
                <a:lnTo>
                  <a:pt x="312539" y="44648"/>
                </a:lnTo>
                <a:lnTo>
                  <a:pt x="321469" y="44648"/>
                </a:lnTo>
                <a:lnTo>
                  <a:pt x="321469" y="44648"/>
                </a:lnTo>
                <a:lnTo>
                  <a:pt x="330398" y="44648"/>
                </a:lnTo>
                <a:lnTo>
                  <a:pt x="339328" y="44648"/>
                </a:lnTo>
                <a:lnTo>
                  <a:pt x="339328" y="44648"/>
                </a:lnTo>
                <a:lnTo>
                  <a:pt x="348258" y="44648"/>
                </a:lnTo>
                <a:lnTo>
                  <a:pt x="357187" y="44648"/>
                </a:lnTo>
                <a:lnTo>
                  <a:pt x="357187" y="44648"/>
                </a:lnTo>
                <a:lnTo>
                  <a:pt x="366117" y="44648"/>
                </a:lnTo>
                <a:lnTo>
                  <a:pt x="375047" y="44648"/>
                </a:lnTo>
                <a:lnTo>
                  <a:pt x="375047" y="44648"/>
                </a:lnTo>
                <a:lnTo>
                  <a:pt x="383977" y="44648"/>
                </a:lnTo>
                <a:lnTo>
                  <a:pt x="392906" y="44648"/>
                </a:lnTo>
                <a:lnTo>
                  <a:pt x="401836" y="44648"/>
                </a:lnTo>
                <a:lnTo>
                  <a:pt x="401836" y="44648"/>
                </a:lnTo>
                <a:lnTo>
                  <a:pt x="410766" y="44648"/>
                </a:lnTo>
                <a:lnTo>
                  <a:pt x="419695" y="44648"/>
                </a:lnTo>
                <a:lnTo>
                  <a:pt x="428625" y="44648"/>
                </a:lnTo>
                <a:lnTo>
                  <a:pt x="428625" y="44648"/>
                </a:lnTo>
                <a:lnTo>
                  <a:pt x="437555" y="44648"/>
                </a:lnTo>
                <a:lnTo>
                  <a:pt x="437555" y="44648"/>
                </a:lnTo>
                <a:lnTo>
                  <a:pt x="446484" y="44648"/>
                </a:lnTo>
                <a:lnTo>
                  <a:pt x="446484" y="44648"/>
                </a:lnTo>
                <a:lnTo>
                  <a:pt x="446484" y="44648"/>
                </a:lnTo>
                <a:lnTo>
                  <a:pt x="446484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643438" y="4455914"/>
            <a:ext cx="26790" cy="250032"/>
          </a:xfrm>
          <a:custGeom>
            <a:avLst/>
            <a:gdLst/>
            <a:ahLst/>
            <a:cxnLst/>
            <a:rect l="0" t="0" r="0" b="0"/>
            <a:pathLst>
              <a:path w="26790" h="250032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35718"/>
                </a:lnTo>
                <a:lnTo>
                  <a:pt x="8929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0" y="151804"/>
                </a:lnTo>
                <a:lnTo>
                  <a:pt x="8929" y="178593"/>
                </a:lnTo>
                <a:lnTo>
                  <a:pt x="8929" y="196453"/>
                </a:lnTo>
                <a:lnTo>
                  <a:pt x="17859" y="214312"/>
                </a:lnTo>
                <a:lnTo>
                  <a:pt x="17859" y="232172"/>
                </a:lnTo>
                <a:lnTo>
                  <a:pt x="26789" y="241101"/>
                </a:lnTo>
                <a:lnTo>
                  <a:pt x="26789" y="250031"/>
                </a:lnTo>
                <a:lnTo>
                  <a:pt x="26789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661297" y="4813101"/>
            <a:ext cx="98227" cy="196455"/>
          </a:xfrm>
          <a:custGeom>
            <a:avLst/>
            <a:gdLst/>
            <a:ahLst/>
            <a:cxnLst/>
            <a:rect l="0" t="0" r="0" b="0"/>
            <a:pathLst>
              <a:path w="98227" h="19645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98226" y="17860"/>
                </a:lnTo>
                <a:lnTo>
                  <a:pt x="98226" y="17860"/>
                </a:lnTo>
                <a:lnTo>
                  <a:pt x="98226" y="17860"/>
                </a:lnTo>
                <a:lnTo>
                  <a:pt x="98226" y="26789"/>
                </a:lnTo>
                <a:lnTo>
                  <a:pt x="98226" y="35719"/>
                </a:lnTo>
                <a:lnTo>
                  <a:pt x="98226" y="53578"/>
                </a:lnTo>
                <a:lnTo>
                  <a:pt x="98226" y="62508"/>
                </a:lnTo>
                <a:lnTo>
                  <a:pt x="89297" y="80368"/>
                </a:lnTo>
                <a:lnTo>
                  <a:pt x="89297" y="98227"/>
                </a:lnTo>
                <a:lnTo>
                  <a:pt x="80367" y="116087"/>
                </a:lnTo>
                <a:lnTo>
                  <a:pt x="80367" y="133946"/>
                </a:lnTo>
                <a:lnTo>
                  <a:pt x="71437" y="142876"/>
                </a:lnTo>
                <a:lnTo>
                  <a:pt x="71437" y="160735"/>
                </a:lnTo>
                <a:lnTo>
                  <a:pt x="71437" y="178594"/>
                </a:lnTo>
                <a:lnTo>
                  <a:pt x="71437" y="187524"/>
                </a:lnTo>
                <a:lnTo>
                  <a:pt x="71437" y="196454"/>
                </a:lnTo>
                <a:lnTo>
                  <a:pt x="71437" y="19645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268141" y="4732734"/>
            <a:ext cx="196454" cy="223244"/>
          </a:xfrm>
          <a:custGeom>
            <a:avLst/>
            <a:gdLst/>
            <a:ahLst/>
            <a:cxnLst/>
            <a:rect l="0" t="0" r="0" b="0"/>
            <a:pathLst>
              <a:path w="196454" h="223244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26789" y="0"/>
                </a:lnTo>
                <a:lnTo>
                  <a:pt x="44648" y="0"/>
                </a:lnTo>
                <a:lnTo>
                  <a:pt x="71437" y="0"/>
                </a:lnTo>
                <a:lnTo>
                  <a:pt x="89297" y="8930"/>
                </a:lnTo>
                <a:lnTo>
                  <a:pt x="107156" y="8930"/>
                </a:lnTo>
                <a:lnTo>
                  <a:pt x="116086" y="17859"/>
                </a:lnTo>
                <a:lnTo>
                  <a:pt x="116086" y="35719"/>
                </a:lnTo>
                <a:lnTo>
                  <a:pt x="116086" y="44648"/>
                </a:lnTo>
                <a:lnTo>
                  <a:pt x="116086" y="62508"/>
                </a:lnTo>
                <a:lnTo>
                  <a:pt x="98226" y="71437"/>
                </a:lnTo>
                <a:lnTo>
                  <a:pt x="89297" y="98227"/>
                </a:lnTo>
                <a:lnTo>
                  <a:pt x="71437" y="116086"/>
                </a:lnTo>
                <a:lnTo>
                  <a:pt x="53578" y="142875"/>
                </a:lnTo>
                <a:lnTo>
                  <a:pt x="35718" y="160735"/>
                </a:lnTo>
                <a:lnTo>
                  <a:pt x="26789" y="178594"/>
                </a:lnTo>
                <a:lnTo>
                  <a:pt x="26789" y="187524"/>
                </a:lnTo>
                <a:lnTo>
                  <a:pt x="26789" y="196454"/>
                </a:lnTo>
                <a:lnTo>
                  <a:pt x="26789" y="205383"/>
                </a:lnTo>
                <a:lnTo>
                  <a:pt x="44648" y="214313"/>
                </a:lnTo>
                <a:lnTo>
                  <a:pt x="62507" y="214313"/>
                </a:lnTo>
                <a:lnTo>
                  <a:pt x="80367" y="223243"/>
                </a:lnTo>
                <a:lnTo>
                  <a:pt x="107156" y="223243"/>
                </a:lnTo>
                <a:lnTo>
                  <a:pt x="133945" y="223243"/>
                </a:lnTo>
                <a:lnTo>
                  <a:pt x="160734" y="214313"/>
                </a:lnTo>
                <a:lnTo>
                  <a:pt x="178593" y="214313"/>
                </a:lnTo>
                <a:lnTo>
                  <a:pt x="196453" y="214313"/>
                </a:lnTo>
                <a:lnTo>
                  <a:pt x="196453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705695" y="4723804"/>
            <a:ext cx="205384" cy="196455"/>
          </a:xfrm>
          <a:custGeom>
            <a:avLst/>
            <a:gdLst/>
            <a:ahLst/>
            <a:cxnLst/>
            <a:rect l="0" t="0" r="0" b="0"/>
            <a:pathLst>
              <a:path w="205384" h="196455">
                <a:moveTo>
                  <a:pt x="62508" y="26789"/>
                </a:moveTo>
                <a:lnTo>
                  <a:pt x="62508" y="26789"/>
                </a:lnTo>
                <a:lnTo>
                  <a:pt x="62508" y="17860"/>
                </a:lnTo>
                <a:lnTo>
                  <a:pt x="62508" y="17860"/>
                </a:lnTo>
                <a:lnTo>
                  <a:pt x="62508" y="893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25016" y="0"/>
                </a:lnTo>
                <a:lnTo>
                  <a:pt x="142875" y="8930"/>
                </a:lnTo>
                <a:lnTo>
                  <a:pt x="160735" y="17860"/>
                </a:lnTo>
                <a:lnTo>
                  <a:pt x="169664" y="26789"/>
                </a:lnTo>
                <a:lnTo>
                  <a:pt x="178594" y="35719"/>
                </a:lnTo>
                <a:lnTo>
                  <a:pt x="187524" y="44649"/>
                </a:lnTo>
                <a:lnTo>
                  <a:pt x="178594" y="53578"/>
                </a:lnTo>
                <a:lnTo>
                  <a:pt x="178594" y="62508"/>
                </a:lnTo>
                <a:lnTo>
                  <a:pt x="160735" y="71438"/>
                </a:lnTo>
                <a:lnTo>
                  <a:pt x="151805" y="80367"/>
                </a:lnTo>
                <a:lnTo>
                  <a:pt x="133946" y="80367"/>
                </a:lnTo>
                <a:lnTo>
                  <a:pt x="125016" y="89297"/>
                </a:lnTo>
                <a:lnTo>
                  <a:pt x="116086" y="89297"/>
                </a:lnTo>
                <a:lnTo>
                  <a:pt x="107157" y="89297"/>
                </a:lnTo>
                <a:lnTo>
                  <a:pt x="107157" y="89297"/>
                </a:lnTo>
                <a:lnTo>
                  <a:pt x="107157" y="89297"/>
                </a:lnTo>
                <a:lnTo>
                  <a:pt x="116086" y="80367"/>
                </a:lnTo>
                <a:lnTo>
                  <a:pt x="133946" y="80367"/>
                </a:lnTo>
                <a:lnTo>
                  <a:pt x="142875" y="89297"/>
                </a:lnTo>
                <a:lnTo>
                  <a:pt x="160735" y="98227"/>
                </a:lnTo>
                <a:lnTo>
                  <a:pt x="178594" y="98227"/>
                </a:lnTo>
                <a:lnTo>
                  <a:pt x="196453" y="116086"/>
                </a:lnTo>
                <a:lnTo>
                  <a:pt x="205383" y="125016"/>
                </a:lnTo>
                <a:lnTo>
                  <a:pt x="205383" y="133946"/>
                </a:lnTo>
                <a:lnTo>
                  <a:pt x="205383" y="151805"/>
                </a:lnTo>
                <a:lnTo>
                  <a:pt x="205383" y="160735"/>
                </a:lnTo>
                <a:lnTo>
                  <a:pt x="196453" y="169665"/>
                </a:lnTo>
                <a:lnTo>
                  <a:pt x="187524" y="178594"/>
                </a:lnTo>
                <a:lnTo>
                  <a:pt x="169664" y="187524"/>
                </a:lnTo>
                <a:lnTo>
                  <a:pt x="151805" y="187524"/>
                </a:lnTo>
                <a:lnTo>
                  <a:pt x="125016" y="196454"/>
                </a:lnTo>
                <a:lnTo>
                  <a:pt x="98227" y="187524"/>
                </a:lnTo>
                <a:lnTo>
                  <a:pt x="80368" y="187524"/>
                </a:lnTo>
                <a:lnTo>
                  <a:pt x="62508" y="178594"/>
                </a:lnTo>
                <a:lnTo>
                  <a:pt x="35719" y="178594"/>
                </a:lnTo>
                <a:lnTo>
                  <a:pt x="26789" y="169665"/>
                </a:lnTo>
                <a:lnTo>
                  <a:pt x="8930" y="160735"/>
                </a:lnTo>
                <a:lnTo>
                  <a:pt x="893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223617" y="4741664"/>
            <a:ext cx="71439" cy="107157"/>
          </a:xfrm>
          <a:custGeom>
            <a:avLst/>
            <a:gdLst/>
            <a:ahLst/>
            <a:cxnLst/>
            <a:rect l="0" t="0" r="0" b="0"/>
            <a:pathLst>
              <a:path w="71439" h="1071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17860" y="80367"/>
                </a:lnTo>
                <a:lnTo>
                  <a:pt x="35719" y="89297"/>
                </a:lnTo>
                <a:lnTo>
                  <a:pt x="44649" y="98226"/>
                </a:lnTo>
                <a:lnTo>
                  <a:pt x="53578" y="107156"/>
                </a:lnTo>
                <a:lnTo>
                  <a:pt x="62508" y="107156"/>
                </a:lnTo>
                <a:lnTo>
                  <a:pt x="71438" y="107156"/>
                </a:lnTo>
                <a:lnTo>
                  <a:pt x="71438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303984" y="4714875"/>
            <a:ext cx="17861" cy="232173"/>
          </a:xfrm>
          <a:custGeom>
            <a:avLst/>
            <a:gdLst/>
            <a:ahLst/>
            <a:cxnLst/>
            <a:rect l="0" t="0" r="0" b="0"/>
            <a:pathLst>
              <a:path w="17861" h="232173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0" y="89296"/>
                </a:lnTo>
                <a:lnTo>
                  <a:pt x="0" y="107156"/>
                </a:lnTo>
                <a:lnTo>
                  <a:pt x="8930" y="133945"/>
                </a:lnTo>
                <a:lnTo>
                  <a:pt x="8930" y="160734"/>
                </a:lnTo>
                <a:lnTo>
                  <a:pt x="8930" y="187523"/>
                </a:lnTo>
                <a:lnTo>
                  <a:pt x="8930" y="205383"/>
                </a:lnTo>
                <a:lnTo>
                  <a:pt x="17860" y="214313"/>
                </a:lnTo>
                <a:lnTo>
                  <a:pt x="17860" y="223242"/>
                </a:lnTo>
                <a:lnTo>
                  <a:pt x="17860" y="232172"/>
                </a:lnTo>
                <a:lnTo>
                  <a:pt x="17860" y="2321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714750" y="4759523"/>
            <a:ext cx="187524" cy="160736"/>
          </a:xfrm>
          <a:custGeom>
            <a:avLst/>
            <a:gdLst/>
            <a:ahLst/>
            <a:cxnLst/>
            <a:rect l="0" t="0" r="0" b="0"/>
            <a:pathLst>
              <a:path w="187524" h="160736">
                <a:moveTo>
                  <a:pt x="187523" y="0"/>
                </a:moveTo>
                <a:lnTo>
                  <a:pt x="187523" y="0"/>
                </a:lnTo>
                <a:lnTo>
                  <a:pt x="178594" y="0"/>
                </a:lnTo>
                <a:lnTo>
                  <a:pt x="169664" y="0"/>
                </a:lnTo>
                <a:lnTo>
                  <a:pt x="151805" y="0"/>
                </a:lnTo>
                <a:lnTo>
                  <a:pt x="133945" y="0"/>
                </a:lnTo>
                <a:lnTo>
                  <a:pt x="116086" y="0"/>
                </a:lnTo>
                <a:lnTo>
                  <a:pt x="98227" y="8930"/>
                </a:lnTo>
                <a:lnTo>
                  <a:pt x="80367" y="17859"/>
                </a:lnTo>
                <a:lnTo>
                  <a:pt x="71438" y="17859"/>
                </a:lnTo>
                <a:lnTo>
                  <a:pt x="71438" y="26789"/>
                </a:lnTo>
                <a:lnTo>
                  <a:pt x="71438" y="26789"/>
                </a:lnTo>
                <a:lnTo>
                  <a:pt x="71438" y="35719"/>
                </a:lnTo>
                <a:lnTo>
                  <a:pt x="80367" y="44648"/>
                </a:lnTo>
                <a:lnTo>
                  <a:pt x="98227" y="44648"/>
                </a:lnTo>
                <a:lnTo>
                  <a:pt x="107156" y="53578"/>
                </a:lnTo>
                <a:lnTo>
                  <a:pt x="125016" y="62508"/>
                </a:lnTo>
                <a:lnTo>
                  <a:pt x="142875" y="71438"/>
                </a:lnTo>
                <a:lnTo>
                  <a:pt x="151805" y="80367"/>
                </a:lnTo>
                <a:lnTo>
                  <a:pt x="160734" y="89297"/>
                </a:lnTo>
                <a:lnTo>
                  <a:pt x="169664" y="98227"/>
                </a:lnTo>
                <a:lnTo>
                  <a:pt x="169664" y="116086"/>
                </a:lnTo>
                <a:lnTo>
                  <a:pt x="160734" y="125016"/>
                </a:lnTo>
                <a:lnTo>
                  <a:pt x="160734" y="133946"/>
                </a:lnTo>
                <a:lnTo>
                  <a:pt x="142875" y="142875"/>
                </a:lnTo>
                <a:lnTo>
                  <a:pt x="125016" y="142875"/>
                </a:lnTo>
                <a:lnTo>
                  <a:pt x="107156" y="151805"/>
                </a:lnTo>
                <a:lnTo>
                  <a:pt x="89297" y="151805"/>
                </a:lnTo>
                <a:lnTo>
                  <a:pt x="62508" y="160735"/>
                </a:lnTo>
                <a:lnTo>
                  <a:pt x="44648" y="160735"/>
                </a:lnTo>
                <a:lnTo>
                  <a:pt x="26789" y="160735"/>
                </a:lnTo>
                <a:lnTo>
                  <a:pt x="17859" y="160735"/>
                </a:lnTo>
                <a:lnTo>
                  <a:pt x="8930" y="160735"/>
                </a:lnTo>
                <a:lnTo>
                  <a:pt x="0" y="160735"/>
                </a:lnTo>
                <a:lnTo>
                  <a:pt x="0" y="1607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196953" y="4688086"/>
            <a:ext cx="160736" cy="241103"/>
          </a:xfrm>
          <a:custGeom>
            <a:avLst/>
            <a:gdLst/>
            <a:ahLst/>
            <a:cxnLst/>
            <a:rect l="0" t="0" r="0" b="0"/>
            <a:pathLst>
              <a:path w="160736" h="241103">
                <a:moveTo>
                  <a:pt x="44649" y="8929"/>
                </a:moveTo>
                <a:lnTo>
                  <a:pt x="44649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8929"/>
                </a:lnTo>
                <a:lnTo>
                  <a:pt x="44649" y="17859"/>
                </a:lnTo>
                <a:lnTo>
                  <a:pt x="35719" y="35718"/>
                </a:lnTo>
                <a:lnTo>
                  <a:pt x="26789" y="53578"/>
                </a:lnTo>
                <a:lnTo>
                  <a:pt x="17860" y="80367"/>
                </a:lnTo>
                <a:lnTo>
                  <a:pt x="8930" y="98226"/>
                </a:lnTo>
                <a:lnTo>
                  <a:pt x="0" y="125015"/>
                </a:lnTo>
                <a:lnTo>
                  <a:pt x="0" y="142875"/>
                </a:lnTo>
                <a:lnTo>
                  <a:pt x="0" y="169664"/>
                </a:lnTo>
                <a:lnTo>
                  <a:pt x="17860" y="187523"/>
                </a:lnTo>
                <a:lnTo>
                  <a:pt x="26789" y="196453"/>
                </a:lnTo>
                <a:lnTo>
                  <a:pt x="44649" y="214312"/>
                </a:lnTo>
                <a:lnTo>
                  <a:pt x="62508" y="223242"/>
                </a:lnTo>
                <a:lnTo>
                  <a:pt x="89297" y="223242"/>
                </a:lnTo>
                <a:lnTo>
                  <a:pt x="107156" y="232172"/>
                </a:lnTo>
                <a:lnTo>
                  <a:pt x="125016" y="223242"/>
                </a:lnTo>
                <a:lnTo>
                  <a:pt x="142875" y="223242"/>
                </a:lnTo>
                <a:lnTo>
                  <a:pt x="151805" y="214312"/>
                </a:lnTo>
                <a:lnTo>
                  <a:pt x="160735" y="205383"/>
                </a:lnTo>
                <a:lnTo>
                  <a:pt x="160735" y="187523"/>
                </a:lnTo>
                <a:lnTo>
                  <a:pt x="160735" y="178593"/>
                </a:lnTo>
                <a:lnTo>
                  <a:pt x="160735" y="169664"/>
                </a:lnTo>
                <a:lnTo>
                  <a:pt x="151805" y="169664"/>
                </a:lnTo>
                <a:lnTo>
                  <a:pt x="151805" y="169664"/>
                </a:lnTo>
                <a:lnTo>
                  <a:pt x="142875" y="169664"/>
                </a:lnTo>
                <a:lnTo>
                  <a:pt x="133945" y="169664"/>
                </a:lnTo>
                <a:lnTo>
                  <a:pt x="133945" y="169664"/>
                </a:lnTo>
                <a:lnTo>
                  <a:pt x="125016" y="178593"/>
                </a:lnTo>
                <a:lnTo>
                  <a:pt x="116086" y="196453"/>
                </a:lnTo>
                <a:lnTo>
                  <a:pt x="116086" y="214312"/>
                </a:lnTo>
                <a:lnTo>
                  <a:pt x="107156" y="22324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411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214438" y="3696890"/>
            <a:ext cx="276821" cy="8931"/>
          </a:xfrm>
          <a:custGeom>
            <a:avLst/>
            <a:gdLst/>
            <a:ahLst/>
            <a:cxnLst/>
            <a:rect l="0" t="0" r="0" b="0"/>
            <a:pathLst>
              <a:path w="27682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7" y="8930"/>
                </a:lnTo>
                <a:lnTo>
                  <a:pt x="89296" y="8930"/>
                </a:lnTo>
                <a:lnTo>
                  <a:pt x="107156" y="8930"/>
                </a:lnTo>
                <a:lnTo>
                  <a:pt x="133945" y="8930"/>
                </a:lnTo>
                <a:lnTo>
                  <a:pt x="151804" y="8930"/>
                </a:lnTo>
                <a:lnTo>
                  <a:pt x="178593" y="8930"/>
                </a:lnTo>
                <a:lnTo>
                  <a:pt x="205382" y="8930"/>
                </a:lnTo>
                <a:lnTo>
                  <a:pt x="223242" y="8930"/>
                </a:lnTo>
                <a:lnTo>
                  <a:pt x="241101" y="8930"/>
                </a:lnTo>
                <a:lnTo>
                  <a:pt x="258960" y="8930"/>
                </a:lnTo>
                <a:lnTo>
                  <a:pt x="267890" y="0"/>
                </a:lnTo>
                <a:lnTo>
                  <a:pt x="267890" y="0"/>
                </a:lnTo>
                <a:lnTo>
                  <a:pt x="267890" y="0"/>
                </a:ln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241227" y="3402211"/>
            <a:ext cx="267891" cy="8930"/>
          </a:xfrm>
          <a:custGeom>
            <a:avLst/>
            <a:gdLst/>
            <a:ahLst/>
            <a:cxnLst/>
            <a:rect l="0" t="0" r="0" b="0"/>
            <a:pathLst>
              <a:path w="267891" h="8930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53578" y="0"/>
                </a:lnTo>
                <a:lnTo>
                  <a:pt x="71437" y="0"/>
                </a:lnTo>
                <a:lnTo>
                  <a:pt x="98226" y="0"/>
                </a:lnTo>
                <a:lnTo>
                  <a:pt x="125015" y="0"/>
                </a:lnTo>
                <a:lnTo>
                  <a:pt x="151804" y="0"/>
                </a:lnTo>
                <a:lnTo>
                  <a:pt x="178593" y="8929"/>
                </a:lnTo>
                <a:lnTo>
                  <a:pt x="196453" y="8929"/>
                </a:lnTo>
                <a:lnTo>
                  <a:pt x="223242" y="8929"/>
                </a:lnTo>
                <a:lnTo>
                  <a:pt x="241101" y="8929"/>
                </a:lnTo>
                <a:lnTo>
                  <a:pt x="250031" y="8929"/>
                </a:lnTo>
                <a:lnTo>
                  <a:pt x="258961" y="8929"/>
                </a:lnTo>
                <a:lnTo>
                  <a:pt x="258961" y="8929"/>
                </a:lnTo>
                <a:lnTo>
                  <a:pt x="267890" y="8929"/>
                </a:lnTo>
                <a:lnTo>
                  <a:pt x="267890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214438" y="3107531"/>
            <a:ext cx="312540" cy="8931"/>
          </a:xfrm>
          <a:custGeom>
            <a:avLst/>
            <a:gdLst/>
            <a:ahLst/>
            <a:cxnLst/>
            <a:rect l="0" t="0" r="0" b="0"/>
            <a:pathLst>
              <a:path w="312540" h="8931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71437" y="0"/>
                </a:lnTo>
                <a:lnTo>
                  <a:pt x="89296" y="0"/>
                </a:lnTo>
                <a:lnTo>
                  <a:pt x="116085" y="0"/>
                </a:lnTo>
                <a:lnTo>
                  <a:pt x="142875" y="0"/>
                </a:lnTo>
                <a:lnTo>
                  <a:pt x="169664" y="8930"/>
                </a:lnTo>
                <a:lnTo>
                  <a:pt x="196453" y="8930"/>
                </a:lnTo>
                <a:lnTo>
                  <a:pt x="223242" y="8930"/>
                </a:lnTo>
                <a:lnTo>
                  <a:pt x="241101" y="8930"/>
                </a:lnTo>
                <a:lnTo>
                  <a:pt x="258960" y="8930"/>
                </a:lnTo>
                <a:lnTo>
                  <a:pt x="276820" y="8930"/>
                </a:lnTo>
                <a:lnTo>
                  <a:pt x="294679" y="8930"/>
                </a:lnTo>
                <a:lnTo>
                  <a:pt x="303609" y="8930"/>
                </a:lnTo>
                <a:lnTo>
                  <a:pt x="303609" y="0"/>
                </a:lnTo>
                <a:lnTo>
                  <a:pt x="312539" y="0"/>
                </a:lnTo>
                <a:lnTo>
                  <a:pt x="312539" y="0"/>
                </a:lnTo>
                <a:lnTo>
                  <a:pt x="31253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223367" y="2812851"/>
            <a:ext cx="267892" cy="8931"/>
          </a:xfrm>
          <a:custGeom>
            <a:avLst/>
            <a:gdLst/>
            <a:ahLst/>
            <a:cxnLst/>
            <a:rect l="0" t="0" r="0" b="0"/>
            <a:pathLst>
              <a:path w="267892" h="893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107156" y="8930"/>
                </a:lnTo>
                <a:lnTo>
                  <a:pt x="133946" y="8930"/>
                </a:lnTo>
                <a:lnTo>
                  <a:pt x="151805" y="8930"/>
                </a:lnTo>
                <a:lnTo>
                  <a:pt x="178594" y="8930"/>
                </a:lnTo>
                <a:lnTo>
                  <a:pt x="196453" y="8930"/>
                </a:lnTo>
                <a:lnTo>
                  <a:pt x="214313" y="8930"/>
                </a:lnTo>
                <a:lnTo>
                  <a:pt x="232172" y="0"/>
                </a:lnTo>
                <a:lnTo>
                  <a:pt x="250031" y="0"/>
                </a:lnTo>
                <a:lnTo>
                  <a:pt x="258961" y="0"/>
                </a:lnTo>
                <a:lnTo>
                  <a:pt x="267891" y="0"/>
                </a:lnTo>
                <a:lnTo>
                  <a:pt x="267891" y="0"/>
                </a:lnTo>
                <a:lnTo>
                  <a:pt x="26789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205508" y="2562820"/>
            <a:ext cx="250032" cy="8931"/>
          </a:xfrm>
          <a:custGeom>
            <a:avLst/>
            <a:gdLst/>
            <a:ahLst/>
            <a:cxnLst/>
            <a:rect l="0" t="0" r="0" b="0"/>
            <a:pathLst>
              <a:path w="250032" h="893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9297" y="0"/>
                </a:lnTo>
                <a:lnTo>
                  <a:pt x="107156" y="0"/>
                </a:lnTo>
                <a:lnTo>
                  <a:pt x="133945" y="0"/>
                </a:lnTo>
                <a:lnTo>
                  <a:pt x="151805" y="0"/>
                </a:lnTo>
                <a:lnTo>
                  <a:pt x="169664" y="0"/>
                </a:lnTo>
                <a:lnTo>
                  <a:pt x="196453" y="0"/>
                </a:lnTo>
                <a:lnTo>
                  <a:pt x="214312" y="0"/>
                </a:lnTo>
                <a:lnTo>
                  <a:pt x="232172" y="0"/>
                </a:lnTo>
                <a:lnTo>
                  <a:pt x="24110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214438" y="2330648"/>
            <a:ext cx="258961" cy="17861"/>
          </a:xfrm>
          <a:custGeom>
            <a:avLst/>
            <a:gdLst/>
            <a:ahLst/>
            <a:cxnLst/>
            <a:rect l="0" t="0" r="0" b="0"/>
            <a:pathLst>
              <a:path w="258961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8930"/>
                </a:lnTo>
                <a:lnTo>
                  <a:pt x="53578" y="8930"/>
                </a:lnTo>
                <a:lnTo>
                  <a:pt x="80367" y="0"/>
                </a:lnTo>
                <a:lnTo>
                  <a:pt x="98226" y="0"/>
                </a:lnTo>
                <a:lnTo>
                  <a:pt x="125015" y="0"/>
                </a:lnTo>
                <a:lnTo>
                  <a:pt x="151804" y="0"/>
                </a:lnTo>
                <a:lnTo>
                  <a:pt x="178593" y="0"/>
                </a:lnTo>
                <a:lnTo>
                  <a:pt x="196453" y="0"/>
                </a:lnTo>
                <a:lnTo>
                  <a:pt x="223242" y="0"/>
                </a:lnTo>
                <a:lnTo>
                  <a:pt x="241101" y="0"/>
                </a:lnTo>
                <a:lnTo>
                  <a:pt x="250031" y="0"/>
                </a:lnTo>
                <a:lnTo>
                  <a:pt x="258960" y="0"/>
                </a:lnTo>
                <a:lnTo>
                  <a:pt x="2589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196578" y="2098476"/>
            <a:ext cx="214314" cy="8931"/>
          </a:xfrm>
          <a:custGeom>
            <a:avLst/>
            <a:gdLst/>
            <a:ahLst/>
            <a:cxnLst/>
            <a:rect l="0" t="0" r="0" b="0"/>
            <a:pathLst>
              <a:path w="214314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89297" y="8930"/>
                </a:lnTo>
                <a:lnTo>
                  <a:pt x="116086" y="0"/>
                </a:lnTo>
                <a:lnTo>
                  <a:pt x="142875" y="0"/>
                </a:lnTo>
                <a:lnTo>
                  <a:pt x="178594" y="0"/>
                </a:lnTo>
                <a:lnTo>
                  <a:pt x="205383" y="0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78656" y="3571875"/>
            <a:ext cx="142876" cy="169665"/>
          </a:xfrm>
          <a:custGeom>
            <a:avLst/>
            <a:gdLst/>
            <a:ahLst/>
            <a:cxnLst/>
            <a:rect l="0" t="0" r="0" b="0"/>
            <a:pathLst>
              <a:path w="142876" h="169665">
                <a:moveTo>
                  <a:pt x="71438" y="17859"/>
                </a:moveTo>
                <a:lnTo>
                  <a:pt x="62508" y="17859"/>
                </a:lnTo>
                <a:lnTo>
                  <a:pt x="62508" y="17859"/>
                </a:lnTo>
                <a:lnTo>
                  <a:pt x="6250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8929"/>
                </a:lnTo>
                <a:lnTo>
                  <a:pt x="62508" y="8929"/>
                </a:lnTo>
                <a:lnTo>
                  <a:pt x="62508" y="8929"/>
                </a:lnTo>
                <a:lnTo>
                  <a:pt x="71438" y="0"/>
                </a:lnTo>
                <a:lnTo>
                  <a:pt x="89297" y="0"/>
                </a:lnTo>
                <a:lnTo>
                  <a:pt x="98227" y="8929"/>
                </a:lnTo>
                <a:lnTo>
                  <a:pt x="116086" y="8929"/>
                </a:lnTo>
                <a:lnTo>
                  <a:pt x="125016" y="17859"/>
                </a:lnTo>
                <a:lnTo>
                  <a:pt x="133946" y="26789"/>
                </a:lnTo>
                <a:lnTo>
                  <a:pt x="133946" y="35718"/>
                </a:lnTo>
                <a:lnTo>
                  <a:pt x="133946" y="44648"/>
                </a:lnTo>
                <a:lnTo>
                  <a:pt x="133946" y="53578"/>
                </a:lnTo>
                <a:lnTo>
                  <a:pt x="125016" y="62507"/>
                </a:lnTo>
                <a:lnTo>
                  <a:pt x="116086" y="71437"/>
                </a:lnTo>
                <a:lnTo>
                  <a:pt x="107157" y="71437"/>
                </a:lnTo>
                <a:lnTo>
                  <a:pt x="98227" y="71437"/>
                </a:lnTo>
                <a:lnTo>
                  <a:pt x="89297" y="80367"/>
                </a:lnTo>
                <a:lnTo>
                  <a:pt x="89297" y="80367"/>
                </a:lnTo>
                <a:lnTo>
                  <a:pt x="80368" y="80367"/>
                </a:lnTo>
                <a:lnTo>
                  <a:pt x="89297" y="80367"/>
                </a:lnTo>
                <a:lnTo>
                  <a:pt x="89297" y="80367"/>
                </a:lnTo>
                <a:lnTo>
                  <a:pt x="89297" y="80367"/>
                </a:lnTo>
                <a:lnTo>
                  <a:pt x="98227" y="80367"/>
                </a:lnTo>
                <a:lnTo>
                  <a:pt x="107157" y="80367"/>
                </a:lnTo>
                <a:lnTo>
                  <a:pt x="116086" y="89296"/>
                </a:lnTo>
                <a:lnTo>
                  <a:pt x="133946" y="98226"/>
                </a:lnTo>
                <a:lnTo>
                  <a:pt x="133946" y="107156"/>
                </a:lnTo>
                <a:lnTo>
                  <a:pt x="142875" y="116086"/>
                </a:lnTo>
                <a:lnTo>
                  <a:pt x="142875" y="125015"/>
                </a:lnTo>
                <a:lnTo>
                  <a:pt x="142875" y="133945"/>
                </a:lnTo>
                <a:lnTo>
                  <a:pt x="142875" y="142875"/>
                </a:lnTo>
                <a:lnTo>
                  <a:pt x="142875" y="151804"/>
                </a:lnTo>
                <a:lnTo>
                  <a:pt x="133946" y="151804"/>
                </a:lnTo>
                <a:lnTo>
                  <a:pt x="125016" y="160734"/>
                </a:lnTo>
                <a:lnTo>
                  <a:pt x="116086" y="160734"/>
                </a:lnTo>
                <a:lnTo>
                  <a:pt x="98227" y="160734"/>
                </a:lnTo>
                <a:lnTo>
                  <a:pt x="80368" y="160734"/>
                </a:lnTo>
                <a:lnTo>
                  <a:pt x="62508" y="169664"/>
                </a:lnTo>
                <a:lnTo>
                  <a:pt x="44649" y="169664"/>
                </a:lnTo>
                <a:lnTo>
                  <a:pt x="26789" y="160734"/>
                </a:lnTo>
                <a:lnTo>
                  <a:pt x="8930" y="160734"/>
                </a:lnTo>
                <a:lnTo>
                  <a:pt x="0" y="160734"/>
                </a:lnTo>
                <a:lnTo>
                  <a:pt x="0" y="151804"/>
                </a:lnTo>
                <a:lnTo>
                  <a:pt x="0" y="1518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66180" y="3598664"/>
            <a:ext cx="116087" cy="125016"/>
          </a:xfrm>
          <a:custGeom>
            <a:avLst/>
            <a:gdLst/>
            <a:ahLst/>
            <a:cxnLst/>
            <a:rect l="0" t="0" r="0" b="0"/>
            <a:pathLst>
              <a:path w="116087" h="125016">
                <a:moveTo>
                  <a:pt x="0" y="26789"/>
                </a:moveTo>
                <a:lnTo>
                  <a:pt x="0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26789" y="8929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71437" y="0"/>
                </a:lnTo>
                <a:lnTo>
                  <a:pt x="89297" y="0"/>
                </a:lnTo>
                <a:lnTo>
                  <a:pt x="98226" y="8929"/>
                </a:lnTo>
                <a:lnTo>
                  <a:pt x="107156" y="17859"/>
                </a:lnTo>
                <a:lnTo>
                  <a:pt x="107156" y="26789"/>
                </a:lnTo>
                <a:lnTo>
                  <a:pt x="116086" y="35718"/>
                </a:lnTo>
                <a:lnTo>
                  <a:pt x="116086" y="53578"/>
                </a:lnTo>
                <a:lnTo>
                  <a:pt x="107156" y="62507"/>
                </a:lnTo>
                <a:lnTo>
                  <a:pt x="107156" y="80367"/>
                </a:lnTo>
                <a:lnTo>
                  <a:pt x="89297" y="89297"/>
                </a:lnTo>
                <a:lnTo>
                  <a:pt x="80367" y="98226"/>
                </a:lnTo>
                <a:lnTo>
                  <a:pt x="71437" y="98226"/>
                </a:lnTo>
                <a:lnTo>
                  <a:pt x="53578" y="107156"/>
                </a:lnTo>
                <a:lnTo>
                  <a:pt x="44648" y="107156"/>
                </a:lnTo>
                <a:lnTo>
                  <a:pt x="35719" y="107156"/>
                </a:lnTo>
                <a:lnTo>
                  <a:pt x="26789" y="107156"/>
                </a:lnTo>
                <a:lnTo>
                  <a:pt x="17859" y="98226"/>
                </a:lnTo>
                <a:lnTo>
                  <a:pt x="8929" y="98226"/>
                </a:lnTo>
                <a:lnTo>
                  <a:pt x="17859" y="98226"/>
                </a:lnTo>
                <a:lnTo>
                  <a:pt x="17859" y="89297"/>
                </a:lnTo>
                <a:lnTo>
                  <a:pt x="26789" y="89297"/>
                </a:lnTo>
                <a:lnTo>
                  <a:pt x="35719" y="89297"/>
                </a:lnTo>
                <a:lnTo>
                  <a:pt x="44648" y="98226"/>
                </a:lnTo>
                <a:lnTo>
                  <a:pt x="53578" y="98226"/>
                </a:lnTo>
                <a:lnTo>
                  <a:pt x="62508" y="107156"/>
                </a:lnTo>
                <a:lnTo>
                  <a:pt x="80367" y="107156"/>
                </a:lnTo>
                <a:lnTo>
                  <a:pt x="89297" y="116086"/>
                </a:lnTo>
                <a:lnTo>
                  <a:pt x="98226" y="125015"/>
                </a:lnTo>
                <a:lnTo>
                  <a:pt x="98226" y="125015"/>
                </a:lnTo>
                <a:lnTo>
                  <a:pt x="98226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009055" y="3616523"/>
            <a:ext cx="98227" cy="89298"/>
          </a:xfrm>
          <a:custGeom>
            <a:avLst/>
            <a:gdLst/>
            <a:ahLst/>
            <a:cxnLst/>
            <a:rect l="0" t="0" r="0" b="0"/>
            <a:pathLst>
              <a:path w="98227" h="89298">
                <a:moveTo>
                  <a:pt x="53578" y="26789"/>
                </a:moveTo>
                <a:lnTo>
                  <a:pt x="53578" y="26789"/>
                </a:lnTo>
                <a:lnTo>
                  <a:pt x="53578" y="17859"/>
                </a:lnTo>
                <a:lnTo>
                  <a:pt x="44648" y="17859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59" y="17859"/>
                </a:lnTo>
                <a:lnTo>
                  <a:pt x="8929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8929" y="80367"/>
                </a:lnTo>
                <a:lnTo>
                  <a:pt x="17859" y="89297"/>
                </a:lnTo>
                <a:lnTo>
                  <a:pt x="35719" y="89297"/>
                </a:lnTo>
                <a:lnTo>
                  <a:pt x="53578" y="80367"/>
                </a:lnTo>
                <a:lnTo>
                  <a:pt x="71437" y="80367"/>
                </a:lnTo>
                <a:lnTo>
                  <a:pt x="80367" y="71438"/>
                </a:lnTo>
                <a:lnTo>
                  <a:pt x="89297" y="62508"/>
                </a:lnTo>
                <a:lnTo>
                  <a:pt x="98226" y="53578"/>
                </a:lnTo>
                <a:lnTo>
                  <a:pt x="98226" y="44648"/>
                </a:lnTo>
                <a:lnTo>
                  <a:pt x="98226" y="35719"/>
                </a:lnTo>
                <a:lnTo>
                  <a:pt x="89297" y="17859"/>
                </a:lnTo>
                <a:lnTo>
                  <a:pt x="80367" y="893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16149" y="3268265"/>
            <a:ext cx="151805" cy="142876"/>
          </a:xfrm>
          <a:custGeom>
            <a:avLst/>
            <a:gdLst/>
            <a:ahLst/>
            <a:cxnLst/>
            <a:rect l="0" t="0" r="0" b="0"/>
            <a:pathLst>
              <a:path w="151805" h="142876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9296" y="0"/>
                </a:lnTo>
                <a:lnTo>
                  <a:pt x="98226" y="8930"/>
                </a:lnTo>
                <a:lnTo>
                  <a:pt x="116085" y="8930"/>
                </a:lnTo>
                <a:lnTo>
                  <a:pt x="116085" y="17860"/>
                </a:lnTo>
                <a:lnTo>
                  <a:pt x="125015" y="26789"/>
                </a:lnTo>
                <a:lnTo>
                  <a:pt x="125015" y="35719"/>
                </a:lnTo>
                <a:lnTo>
                  <a:pt x="116085" y="44649"/>
                </a:lnTo>
                <a:lnTo>
                  <a:pt x="116085" y="44649"/>
                </a:lnTo>
                <a:lnTo>
                  <a:pt x="107156" y="53578"/>
                </a:lnTo>
                <a:lnTo>
                  <a:pt x="89296" y="53578"/>
                </a:lnTo>
                <a:lnTo>
                  <a:pt x="71437" y="62508"/>
                </a:lnTo>
                <a:lnTo>
                  <a:pt x="62507" y="62508"/>
                </a:lnTo>
                <a:lnTo>
                  <a:pt x="62507" y="62508"/>
                </a:lnTo>
                <a:lnTo>
                  <a:pt x="53578" y="62508"/>
                </a:lnTo>
                <a:lnTo>
                  <a:pt x="53578" y="62508"/>
                </a:lnTo>
                <a:lnTo>
                  <a:pt x="62507" y="62508"/>
                </a:lnTo>
                <a:lnTo>
                  <a:pt x="62507" y="62508"/>
                </a:lnTo>
                <a:lnTo>
                  <a:pt x="80367" y="62508"/>
                </a:lnTo>
                <a:lnTo>
                  <a:pt x="98226" y="71438"/>
                </a:lnTo>
                <a:lnTo>
                  <a:pt x="107156" y="71438"/>
                </a:lnTo>
                <a:lnTo>
                  <a:pt x="125015" y="80367"/>
                </a:lnTo>
                <a:lnTo>
                  <a:pt x="133945" y="80367"/>
                </a:lnTo>
                <a:lnTo>
                  <a:pt x="142875" y="89297"/>
                </a:lnTo>
                <a:lnTo>
                  <a:pt x="142875" y="98227"/>
                </a:lnTo>
                <a:lnTo>
                  <a:pt x="151804" y="107156"/>
                </a:lnTo>
                <a:lnTo>
                  <a:pt x="142875" y="116086"/>
                </a:lnTo>
                <a:lnTo>
                  <a:pt x="142875" y="125016"/>
                </a:lnTo>
                <a:lnTo>
                  <a:pt x="125015" y="133946"/>
                </a:lnTo>
                <a:lnTo>
                  <a:pt x="116085" y="133946"/>
                </a:lnTo>
                <a:lnTo>
                  <a:pt x="98226" y="142875"/>
                </a:lnTo>
                <a:lnTo>
                  <a:pt x="80367" y="142875"/>
                </a:lnTo>
                <a:lnTo>
                  <a:pt x="62507" y="142875"/>
                </a:lnTo>
                <a:lnTo>
                  <a:pt x="44648" y="142875"/>
                </a:lnTo>
                <a:lnTo>
                  <a:pt x="26789" y="142875"/>
                </a:lnTo>
                <a:lnTo>
                  <a:pt x="17859" y="142875"/>
                </a:lnTo>
                <a:lnTo>
                  <a:pt x="8929" y="142875"/>
                </a:lnTo>
                <a:lnTo>
                  <a:pt x="8929" y="133946"/>
                </a:lnTo>
                <a:lnTo>
                  <a:pt x="8929" y="1339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12602" y="3286125"/>
            <a:ext cx="53579" cy="62508"/>
          </a:xfrm>
          <a:custGeom>
            <a:avLst/>
            <a:gdLst/>
            <a:ahLst/>
            <a:cxnLst/>
            <a:rect l="0" t="0" r="0" b="0"/>
            <a:pathLst>
              <a:path w="53579" h="6250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8929" y="44648"/>
                </a:lnTo>
                <a:lnTo>
                  <a:pt x="8929" y="53578"/>
                </a:lnTo>
                <a:lnTo>
                  <a:pt x="17859" y="62507"/>
                </a:lnTo>
                <a:lnTo>
                  <a:pt x="26789" y="62507"/>
                </a:lnTo>
                <a:lnTo>
                  <a:pt x="35718" y="62507"/>
                </a:lnTo>
                <a:lnTo>
                  <a:pt x="53578" y="62507"/>
                </a:lnTo>
                <a:lnTo>
                  <a:pt x="53578" y="62507"/>
                </a:lnTo>
                <a:lnTo>
                  <a:pt x="53578" y="625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57250" y="3250406"/>
            <a:ext cx="17860" cy="142876"/>
          </a:xfrm>
          <a:custGeom>
            <a:avLst/>
            <a:gdLst/>
            <a:ahLst/>
            <a:cxnLst/>
            <a:rect l="0" t="0" r="0" b="0"/>
            <a:pathLst>
              <a:path w="17860" h="142876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8930" y="142875"/>
                </a:lnTo>
                <a:lnTo>
                  <a:pt x="893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946547" y="3250406"/>
            <a:ext cx="80368" cy="116087"/>
          </a:xfrm>
          <a:custGeom>
            <a:avLst/>
            <a:gdLst/>
            <a:ahLst/>
            <a:cxnLst/>
            <a:rect l="0" t="0" r="0" b="0"/>
            <a:pathLst>
              <a:path w="80368" h="116087">
                <a:moveTo>
                  <a:pt x="44648" y="44648"/>
                </a:moveTo>
                <a:lnTo>
                  <a:pt x="44648" y="44648"/>
                </a:lnTo>
                <a:lnTo>
                  <a:pt x="44648" y="35719"/>
                </a:lnTo>
                <a:lnTo>
                  <a:pt x="53578" y="35719"/>
                </a:lnTo>
                <a:lnTo>
                  <a:pt x="53578" y="26789"/>
                </a:lnTo>
                <a:lnTo>
                  <a:pt x="53578" y="17859"/>
                </a:lnTo>
                <a:lnTo>
                  <a:pt x="53578" y="17859"/>
                </a:lnTo>
                <a:lnTo>
                  <a:pt x="44648" y="17859"/>
                </a:lnTo>
                <a:lnTo>
                  <a:pt x="44648" y="26789"/>
                </a:lnTo>
                <a:lnTo>
                  <a:pt x="26789" y="26789"/>
                </a:lnTo>
                <a:lnTo>
                  <a:pt x="17859" y="44648"/>
                </a:lnTo>
                <a:lnTo>
                  <a:pt x="17859" y="53578"/>
                </a:lnTo>
                <a:lnTo>
                  <a:pt x="893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16086"/>
                </a:lnTo>
                <a:lnTo>
                  <a:pt x="17859" y="116086"/>
                </a:lnTo>
                <a:lnTo>
                  <a:pt x="35719" y="116086"/>
                </a:lnTo>
                <a:lnTo>
                  <a:pt x="53578" y="107156"/>
                </a:lnTo>
                <a:lnTo>
                  <a:pt x="62508" y="98226"/>
                </a:lnTo>
                <a:lnTo>
                  <a:pt x="71437" y="89297"/>
                </a:lnTo>
                <a:lnTo>
                  <a:pt x="80367" y="80367"/>
                </a:lnTo>
                <a:lnTo>
                  <a:pt x="80367" y="62508"/>
                </a:lnTo>
                <a:lnTo>
                  <a:pt x="80367" y="53578"/>
                </a:lnTo>
                <a:lnTo>
                  <a:pt x="80367" y="35719"/>
                </a:lnTo>
                <a:lnTo>
                  <a:pt x="80367" y="26789"/>
                </a:lnTo>
                <a:lnTo>
                  <a:pt x="71437" y="17859"/>
                </a:lnTo>
                <a:lnTo>
                  <a:pt x="62508" y="893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07219" y="3000375"/>
            <a:ext cx="133946" cy="151805"/>
          </a:xfrm>
          <a:custGeom>
            <a:avLst/>
            <a:gdLst/>
            <a:ahLst/>
            <a:cxnLst/>
            <a:rect l="0" t="0" r="0" b="0"/>
            <a:pathLst>
              <a:path w="133946" h="151805">
                <a:moveTo>
                  <a:pt x="35719" y="17859"/>
                </a:moveTo>
                <a:lnTo>
                  <a:pt x="26789" y="17859"/>
                </a:lnTo>
                <a:lnTo>
                  <a:pt x="26789" y="17859"/>
                </a:lnTo>
                <a:lnTo>
                  <a:pt x="35719" y="8929"/>
                </a:lnTo>
                <a:lnTo>
                  <a:pt x="35719" y="8929"/>
                </a:lnTo>
                <a:lnTo>
                  <a:pt x="44648" y="0"/>
                </a:lnTo>
                <a:lnTo>
                  <a:pt x="62508" y="0"/>
                </a:lnTo>
                <a:lnTo>
                  <a:pt x="71437" y="0"/>
                </a:lnTo>
                <a:lnTo>
                  <a:pt x="89297" y="0"/>
                </a:lnTo>
                <a:lnTo>
                  <a:pt x="98226" y="8929"/>
                </a:lnTo>
                <a:lnTo>
                  <a:pt x="107156" y="1785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35718"/>
                </a:lnTo>
                <a:lnTo>
                  <a:pt x="116086" y="44648"/>
                </a:lnTo>
                <a:lnTo>
                  <a:pt x="107156" y="53578"/>
                </a:lnTo>
                <a:lnTo>
                  <a:pt x="107156" y="62507"/>
                </a:lnTo>
                <a:lnTo>
                  <a:pt x="89297" y="62507"/>
                </a:lnTo>
                <a:lnTo>
                  <a:pt x="80367" y="62507"/>
                </a:lnTo>
                <a:lnTo>
                  <a:pt x="71437" y="71437"/>
                </a:lnTo>
                <a:lnTo>
                  <a:pt x="71437" y="71437"/>
                </a:lnTo>
                <a:lnTo>
                  <a:pt x="71437" y="71437"/>
                </a:lnTo>
                <a:lnTo>
                  <a:pt x="71437" y="71437"/>
                </a:lnTo>
                <a:lnTo>
                  <a:pt x="80367" y="71437"/>
                </a:lnTo>
                <a:lnTo>
                  <a:pt x="89297" y="71437"/>
                </a:lnTo>
                <a:lnTo>
                  <a:pt x="98226" y="71437"/>
                </a:lnTo>
                <a:lnTo>
                  <a:pt x="107156" y="71437"/>
                </a:lnTo>
                <a:lnTo>
                  <a:pt x="116086" y="80367"/>
                </a:lnTo>
                <a:lnTo>
                  <a:pt x="125015" y="89296"/>
                </a:lnTo>
                <a:lnTo>
                  <a:pt x="133945" y="89296"/>
                </a:lnTo>
                <a:lnTo>
                  <a:pt x="133945" y="98226"/>
                </a:lnTo>
                <a:lnTo>
                  <a:pt x="133945" y="107156"/>
                </a:lnTo>
                <a:lnTo>
                  <a:pt x="133945" y="116086"/>
                </a:lnTo>
                <a:lnTo>
                  <a:pt x="125015" y="125015"/>
                </a:lnTo>
                <a:lnTo>
                  <a:pt x="116086" y="133945"/>
                </a:lnTo>
                <a:lnTo>
                  <a:pt x="107156" y="142875"/>
                </a:lnTo>
                <a:lnTo>
                  <a:pt x="89297" y="142875"/>
                </a:lnTo>
                <a:lnTo>
                  <a:pt x="80367" y="151804"/>
                </a:lnTo>
                <a:lnTo>
                  <a:pt x="62508" y="151804"/>
                </a:lnTo>
                <a:lnTo>
                  <a:pt x="44648" y="151804"/>
                </a:lnTo>
                <a:lnTo>
                  <a:pt x="26789" y="151804"/>
                </a:lnTo>
                <a:lnTo>
                  <a:pt x="17859" y="142875"/>
                </a:lnTo>
                <a:lnTo>
                  <a:pt x="893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03672" y="3000375"/>
            <a:ext cx="142876" cy="133946"/>
          </a:xfrm>
          <a:custGeom>
            <a:avLst/>
            <a:gdLst/>
            <a:ahLst/>
            <a:cxnLst/>
            <a:rect l="0" t="0" r="0" b="0"/>
            <a:pathLst>
              <a:path w="142876" h="133946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8930" y="44648"/>
                </a:lnTo>
                <a:lnTo>
                  <a:pt x="8930" y="62507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25015"/>
                </a:lnTo>
                <a:lnTo>
                  <a:pt x="8930" y="133945"/>
                </a:lnTo>
                <a:lnTo>
                  <a:pt x="26789" y="133945"/>
                </a:lnTo>
                <a:lnTo>
                  <a:pt x="44648" y="133945"/>
                </a:lnTo>
                <a:lnTo>
                  <a:pt x="62508" y="133945"/>
                </a:lnTo>
                <a:lnTo>
                  <a:pt x="80367" y="125015"/>
                </a:lnTo>
                <a:lnTo>
                  <a:pt x="98227" y="125015"/>
                </a:lnTo>
                <a:lnTo>
                  <a:pt x="116086" y="116086"/>
                </a:lnTo>
                <a:lnTo>
                  <a:pt x="125016" y="107156"/>
                </a:lnTo>
                <a:lnTo>
                  <a:pt x="133945" y="98226"/>
                </a:lnTo>
                <a:lnTo>
                  <a:pt x="142875" y="89296"/>
                </a:lnTo>
                <a:lnTo>
                  <a:pt x="133945" y="80367"/>
                </a:lnTo>
                <a:lnTo>
                  <a:pt x="133945" y="71437"/>
                </a:lnTo>
                <a:lnTo>
                  <a:pt x="125016" y="71437"/>
                </a:lnTo>
                <a:lnTo>
                  <a:pt x="107156" y="71437"/>
                </a:lnTo>
                <a:lnTo>
                  <a:pt x="98227" y="71437"/>
                </a:lnTo>
                <a:lnTo>
                  <a:pt x="80367" y="80367"/>
                </a:lnTo>
                <a:lnTo>
                  <a:pt x="71437" y="89296"/>
                </a:lnTo>
                <a:lnTo>
                  <a:pt x="62508" y="89296"/>
                </a:lnTo>
                <a:lnTo>
                  <a:pt x="53578" y="98226"/>
                </a:lnTo>
                <a:lnTo>
                  <a:pt x="53578" y="107156"/>
                </a:lnTo>
                <a:lnTo>
                  <a:pt x="53578" y="116086"/>
                </a:lnTo>
                <a:lnTo>
                  <a:pt x="53578" y="125015"/>
                </a:lnTo>
                <a:lnTo>
                  <a:pt x="53578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991195" y="3018234"/>
            <a:ext cx="98228" cy="116087"/>
          </a:xfrm>
          <a:custGeom>
            <a:avLst/>
            <a:gdLst/>
            <a:ahLst/>
            <a:cxnLst/>
            <a:rect l="0" t="0" r="0" b="0"/>
            <a:pathLst>
              <a:path w="98228" h="116087">
                <a:moveTo>
                  <a:pt x="80368" y="35719"/>
                </a:moveTo>
                <a:lnTo>
                  <a:pt x="80368" y="35719"/>
                </a:lnTo>
                <a:lnTo>
                  <a:pt x="80368" y="35719"/>
                </a:lnTo>
                <a:lnTo>
                  <a:pt x="80368" y="26789"/>
                </a:lnTo>
                <a:lnTo>
                  <a:pt x="80368" y="17859"/>
                </a:lnTo>
                <a:lnTo>
                  <a:pt x="71438" y="17859"/>
                </a:lnTo>
                <a:lnTo>
                  <a:pt x="62508" y="17859"/>
                </a:lnTo>
                <a:lnTo>
                  <a:pt x="53579" y="17859"/>
                </a:lnTo>
                <a:lnTo>
                  <a:pt x="35719" y="26789"/>
                </a:lnTo>
                <a:lnTo>
                  <a:pt x="26789" y="35719"/>
                </a:lnTo>
                <a:lnTo>
                  <a:pt x="17860" y="44648"/>
                </a:lnTo>
                <a:lnTo>
                  <a:pt x="893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16086"/>
                </a:lnTo>
                <a:lnTo>
                  <a:pt x="26789" y="116086"/>
                </a:lnTo>
                <a:lnTo>
                  <a:pt x="44649" y="116086"/>
                </a:lnTo>
                <a:lnTo>
                  <a:pt x="53579" y="107156"/>
                </a:lnTo>
                <a:lnTo>
                  <a:pt x="71438" y="98227"/>
                </a:lnTo>
                <a:lnTo>
                  <a:pt x="89297" y="89297"/>
                </a:lnTo>
                <a:lnTo>
                  <a:pt x="98227" y="71437"/>
                </a:lnTo>
                <a:lnTo>
                  <a:pt x="98227" y="62508"/>
                </a:lnTo>
                <a:lnTo>
                  <a:pt x="98227" y="44648"/>
                </a:lnTo>
                <a:lnTo>
                  <a:pt x="98227" y="26789"/>
                </a:lnTo>
                <a:lnTo>
                  <a:pt x="89297" y="8930"/>
                </a:lnTo>
                <a:lnTo>
                  <a:pt x="89297" y="0"/>
                </a:lnTo>
                <a:lnTo>
                  <a:pt x="80368" y="0"/>
                </a:lnTo>
                <a:lnTo>
                  <a:pt x="8036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07219" y="2705695"/>
            <a:ext cx="133946" cy="160735"/>
          </a:xfrm>
          <a:custGeom>
            <a:avLst/>
            <a:gdLst/>
            <a:ahLst/>
            <a:cxnLst/>
            <a:rect l="0" t="0" r="0" b="0"/>
            <a:pathLst>
              <a:path w="133946" h="160735">
                <a:moveTo>
                  <a:pt x="0" y="17860"/>
                </a:moveTo>
                <a:lnTo>
                  <a:pt x="8930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8930"/>
                </a:lnTo>
                <a:lnTo>
                  <a:pt x="98226" y="17860"/>
                </a:lnTo>
                <a:lnTo>
                  <a:pt x="116086" y="17860"/>
                </a:lnTo>
                <a:lnTo>
                  <a:pt x="125015" y="26789"/>
                </a:lnTo>
                <a:lnTo>
                  <a:pt x="133945" y="35719"/>
                </a:lnTo>
                <a:lnTo>
                  <a:pt x="133945" y="44649"/>
                </a:lnTo>
                <a:lnTo>
                  <a:pt x="125015" y="53578"/>
                </a:lnTo>
                <a:lnTo>
                  <a:pt x="125015" y="53578"/>
                </a:lnTo>
                <a:lnTo>
                  <a:pt x="107156" y="62508"/>
                </a:lnTo>
                <a:lnTo>
                  <a:pt x="98226" y="71438"/>
                </a:lnTo>
                <a:lnTo>
                  <a:pt x="80367" y="71438"/>
                </a:lnTo>
                <a:lnTo>
                  <a:pt x="71437" y="80368"/>
                </a:lnTo>
                <a:lnTo>
                  <a:pt x="71437" y="80368"/>
                </a:lnTo>
                <a:lnTo>
                  <a:pt x="71437" y="80368"/>
                </a:lnTo>
                <a:lnTo>
                  <a:pt x="71437" y="80368"/>
                </a:lnTo>
                <a:lnTo>
                  <a:pt x="80367" y="80368"/>
                </a:lnTo>
                <a:lnTo>
                  <a:pt x="80367" y="80368"/>
                </a:lnTo>
                <a:lnTo>
                  <a:pt x="98226" y="89297"/>
                </a:lnTo>
                <a:lnTo>
                  <a:pt x="107156" y="89297"/>
                </a:lnTo>
                <a:lnTo>
                  <a:pt x="116086" y="98226"/>
                </a:lnTo>
                <a:lnTo>
                  <a:pt x="125015" y="107156"/>
                </a:lnTo>
                <a:lnTo>
                  <a:pt x="133945" y="116086"/>
                </a:lnTo>
                <a:lnTo>
                  <a:pt x="133945" y="116086"/>
                </a:lnTo>
                <a:lnTo>
                  <a:pt x="133945" y="125016"/>
                </a:lnTo>
                <a:lnTo>
                  <a:pt x="133945" y="133945"/>
                </a:lnTo>
                <a:lnTo>
                  <a:pt x="125015" y="142875"/>
                </a:lnTo>
                <a:lnTo>
                  <a:pt x="116086" y="151805"/>
                </a:lnTo>
                <a:lnTo>
                  <a:pt x="107156" y="151805"/>
                </a:lnTo>
                <a:lnTo>
                  <a:pt x="89297" y="160734"/>
                </a:lnTo>
                <a:lnTo>
                  <a:pt x="80367" y="160734"/>
                </a:lnTo>
                <a:lnTo>
                  <a:pt x="62508" y="160734"/>
                </a:lnTo>
                <a:lnTo>
                  <a:pt x="35719" y="160734"/>
                </a:lnTo>
                <a:lnTo>
                  <a:pt x="17859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85813" y="2705695"/>
            <a:ext cx="98227" cy="151806"/>
          </a:xfrm>
          <a:custGeom>
            <a:avLst/>
            <a:gdLst/>
            <a:ahLst/>
            <a:cxnLst/>
            <a:rect l="0" t="0" r="0" b="0"/>
            <a:pathLst>
              <a:path w="98227" h="151806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8929" y="53578"/>
                </a:lnTo>
                <a:lnTo>
                  <a:pt x="17859" y="44649"/>
                </a:lnTo>
                <a:lnTo>
                  <a:pt x="17859" y="26789"/>
                </a:lnTo>
                <a:lnTo>
                  <a:pt x="35718" y="26789"/>
                </a:lnTo>
                <a:lnTo>
                  <a:pt x="35718" y="17860"/>
                </a:lnTo>
                <a:lnTo>
                  <a:pt x="53578" y="8930"/>
                </a:lnTo>
                <a:lnTo>
                  <a:pt x="62507" y="8930"/>
                </a:lnTo>
                <a:lnTo>
                  <a:pt x="71437" y="0"/>
                </a:lnTo>
                <a:lnTo>
                  <a:pt x="80367" y="0"/>
                </a:lnTo>
                <a:lnTo>
                  <a:pt x="89296" y="0"/>
                </a:lnTo>
                <a:lnTo>
                  <a:pt x="98226" y="0"/>
                </a:lnTo>
                <a:lnTo>
                  <a:pt x="98226" y="8930"/>
                </a:lnTo>
                <a:lnTo>
                  <a:pt x="98226" y="17860"/>
                </a:lnTo>
                <a:lnTo>
                  <a:pt x="98226" y="26789"/>
                </a:lnTo>
                <a:lnTo>
                  <a:pt x="89296" y="35719"/>
                </a:lnTo>
                <a:lnTo>
                  <a:pt x="80367" y="44649"/>
                </a:lnTo>
                <a:lnTo>
                  <a:pt x="62507" y="62508"/>
                </a:lnTo>
                <a:lnTo>
                  <a:pt x="53578" y="80368"/>
                </a:lnTo>
                <a:lnTo>
                  <a:pt x="44648" y="98226"/>
                </a:lnTo>
                <a:lnTo>
                  <a:pt x="35718" y="116086"/>
                </a:lnTo>
                <a:lnTo>
                  <a:pt x="35718" y="125016"/>
                </a:lnTo>
                <a:lnTo>
                  <a:pt x="35718" y="142875"/>
                </a:lnTo>
                <a:lnTo>
                  <a:pt x="35718" y="142875"/>
                </a:lnTo>
                <a:lnTo>
                  <a:pt x="44648" y="151805"/>
                </a:lnTo>
                <a:lnTo>
                  <a:pt x="44648" y="151805"/>
                </a:lnTo>
                <a:lnTo>
                  <a:pt x="62507" y="151805"/>
                </a:lnTo>
                <a:lnTo>
                  <a:pt x="71437" y="151805"/>
                </a:lnTo>
                <a:lnTo>
                  <a:pt x="80367" y="142875"/>
                </a:lnTo>
                <a:lnTo>
                  <a:pt x="89296" y="142875"/>
                </a:lnTo>
                <a:lnTo>
                  <a:pt x="98226" y="133945"/>
                </a:lnTo>
                <a:lnTo>
                  <a:pt x="98226" y="125016"/>
                </a:lnTo>
                <a:lnTo>
                  <a:pt x="98226" y="116086"/>
                </a:lnTo>
                <a:lnTo>
                  <a:pt x="89296" y="98226"/>
                </a:lnTo>
                <a:lnTo>
                  <a:pt x="80367" y="89297"/>
                </a:lnTo>
                <a:lnTo>
                  <a:pt x="71437" y="80368"/>
                </a:lnTo>
                <a:lnTo>
                  <a:pt x="62507" y="80368"/>
                </a:lnTo>
                <a:lnTo>
                  <a:pt x="44648" y="71438"/>
                </a:lnTo>
                <a:lnTo>
                  <a:pt x="35718" y="71438"/>
                </a:lnTo>
                <a:lnTo>
                  <a:pt x="17859" y="62508"/>
                </a:lnTo>
                <a:lnTo>
                  <a:pt x="17859" y="62508"/>
                </a:lnTo>
                <a:lnTo>
                  <a:pt x="17859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955477" y="2714625"/>
            <a:ext cx="116087" cy="125016"/>
          </a:xfrm>
          <a:custGeom>
            <a:avLst/>
            <a:gdLst/>
            <a:ahLst/>
            <a:cxnLst/>
            <a:rect l="0" t="0" r="0" b="0"/>
            <a:pathLst>
              <a:path w="116087" h="125016">
                <a:moveTo>
                  <a:pt x="62507" y="35719"/>
                </a:moveTo>
                <a:lnTo>
                  <a:pt x="62507" y="26789"/>
                </a:lnTo>
                <a:lnTo>
                  <a:pt x="62507" y="26789"/>
                </a:lnTo>
                <a:lnTo>
                  <a:pt x="62507" y="26789"/>
                </a:lnTo>
                <a:lnTo>
                  <a:pt x="62507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44648" y="26789"/>
                </a:lnTo>
                <a:lnTo>
                  <a:pt x="35718" y="26789"/>
                </a:lnTo>
                <a:lnTo>
                  <a:pt x="17859" y="35719"/>
                </a:lnTo>
                <a:lnTo>
                  <a:pt x="17859" y="44648"/>
                </a:lnTo>
                <a:lnTo>
                  <a:pt x="8929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98226"/>
                </a:lnTo>
                <a:lnTo>
                  <a:pt x="8929" y="116086"/>
                </a:lnTo>
                <a:lnTo>
                  <a:pt x="17859" y="125015"/>
                </a:lnTo>
                <a:lnTo>
                  <a:pt x="26789" y="125015"/>
                </a:lnTo>
                <a:lnTo>
                  <a:pt x="44648" y="125015"/>
                </a:lnTo>
                <a:lnTo>
                  <a:pt x="62507" y="125015"/>
                </a:lnTo>
                <a:lnTo>
                  <a:pt x="71437" y="116086"/>
                </a:lnTo>
                <a:lnTo>
                  <a:pt x="89297" y="107156"/>
                </a:lnTo>
                <a:lnTo>
                  <a:pt x="107156" y="98226"/>
                </a:lnTo>
                <a:lnTo>
                  <a:pt x="116086" y="80367"/>
                </a:lnTo>
                <a:lnTo>
                  <a:pt x="116086" y="71438"/>
                </a:lnTo>
                <a:lnTo>
                  <a:pt x="116086" y="53578"/>
                </a:lnTo>
                <a:lnTo>
                  <a:pt x="107156" y="44648"/>
                </a:lnTo>
                <a:lnTo>
                  <a:pt x="98226" y="26789"/>
                </a:lnTo>
                <a:lnTo>
                  <a:pt x="89297" y="17859"/>
                </a:lnTo>
                <a:lnTo>
                  <a:pt x="71437" y="893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16149" y="2446734"/>
            <a:ext cx="53579" cy="107158"/>
          </a:xfrm>
          <a:custGeom>
            <a:avLst/>
            <a:gdLst/>
            <a:ahLst/>
            <a:cxnLst/>
            <a:rect l="0" t="0" r="0" b="0"/>
            <a:pathLst>
              <a:path w="53579" h="10715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53579"/>
                </a:lnTo>
                <a:lnTo>
                  <a:pt x="0" y="71438"/>
                </a:lnTo>
                <a:lnTo>
                  <a:pt x="8929" y="80368"/>
                </a:lnTo>
                <a:lnTo>
                  <a:pt x="8929" y="89297"/>
                </a:lnTo>
                <a:lnTo>
                  <a:pt x="17859" y="98227"/>
                </a:lnTo>
                <a:lnTo>
                  <a:pt x="26789" y="107157"/>
                </a:lnTo>
                <a:lnTo>
                  <a:pt x="35718" y="107157"/>
                </a:lnTo>
                <a:lnTo>
                  <a:pt x="44648" y="107157"/>
                </a:lnTo>
                <a:lnTo>
                  <a:pt x="53578" y="107157"/>
                </a:lnTo>
                <a:lnTo>
                  <a:pt x="53578" y="1071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87586" y="2455664"/>
            <a:ext cx="17860" cy="178595"/>
          </a:xfrm>
          <a:custGeom>
            <a:avLst/>
            <a:gdLst/>
            <a:ahLst/>
            <a:cxnLst/>
            <a:rect l="0" t="0" r="0" b="0"/>
            <a:pathLst>
              <a:path w="17860" h="178595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9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8930" y="160734"/>
                </a:lnTo>
                <a:lnTo>
                  <a:pt x="8930" y="169664"/>
                </a:lnTo>
                <a:lnTo>
                  <a:pt x="17859" y="169664"/>
                </a:lnTo>
                <a:lnTo>
                  <a:pt x="17859" y="178594"/>
                </a:lnTo>
                <a:lnTo>
                  <a:pt x="17859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785813" y="2482453"/>
            <a:ext cx="98227" cy="107157"/>
          </a:xfrm>
          <a:custGeom>
            <a:avLst/>
            <a:gdLst/>
            <a:ahLst/>
            <a:cxnLst/>
            <a:rect l="0" t="0" r="0" b="0"/>
            <a:pathLst>
              <a:path w="98227" h="107157">
                <a:moveTo>
                  <a:pt x="89296" y="17860"/>
                </a:moveTo>
                <a:lnTo>
                  <a:pt x="89296" y="8930"/>
                </a:lnTo>
                <a:lnTo>
                  <a:pt x="89296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62507" y="8930"/>
                </a:lnTo>
                <a:lnTo>
                  <a:pt x="53578" y="8930"/>
                </a:lnTo>
                <a:lnTo>
                  <a:pt x="35718" y="17860"/>
                </a:lnTo>
                <a:lnTo>
                  <a:pt x="17859" y="35719"/>
                </a:lnTo>
                <a:lnTo>
                  <a:pt x="8929" y="44649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8929" y="107156"/>
                </a:lnTo>
                <a:lnTo>
                  <a:pt x="26789" y="107156"/>
                </a:lnTo>
                <a:lnTo>
                  <a:pt x="44648" y="98227"/>
                </a:lnTo>
                <a:lnTo>
                  <a:pt x="62507" y="89297"/>
                </a:lnTo>
                <a:lnTo>
                  <a:pt x="80367" y="80367"/>
                </a:lnTo>
                <a:lnTo>
                  <a:pt x="89296" y="71438"/>
                </a:lnTo>
                <a:lnTo>
                  <a:pt x="98226" y="62508"/>
                </a:lnTo>
                <a:lnTo>
                  <a:pt x="98226" y="44649"/>
                </a:lnTo>
                <a:lnTo>
                  <a:pt x="98226" y="35719"/>
                </a:lnTo>
                <a:lnTo>
                  <a:pt x="98226" y="26789"/>
                </a:lnTo>
                <a:lnTo>
                  <a:pt x="89296" y="17860"/>
                </a:lnTo>
                <a:lnTo>
                  <a:pt x="80367" y="8930"/>
                </a:lnTo>
                <a:lnTo>
                  <a:pt x="71437" y="8930"/>
                </a:lnTo>
                <a:lnTo>
                  <a:pt x="62507" y="8930"/>
                </a:lnTo>
                <a:lnTo>
                  <a:pt x="62507" y="8930"/>
                </a:lnTo>
                <a:lnTo>
                  <a:pt x="62507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964406" y="2500313"/>
            <a:ext cx="107158" cy="98227"/>
          </a:xfrm>
          <a:custGeom>
            <a:avLst/>
            <a:gdLst/>
            <a:ahLst/>
            <a:cxnLst/>
            <a:rect l="0" t="0" r="0" b="0"/>
            <a:pathLst>
              <a:path w="107158" h="98227">
                <a:moveTo>
                  <a:pt x="80368" y="0"/>
                </a:move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71438" y="0"/>
                </a:lnTo>
                <a:lnTo>
                  <a:pt x="71438" y="0"/>
                </a:lnTo>
                <a:lnTo>
                  <a:pt x="53578" y="8929"/>
                </a:lnTo>
                <a:lnTo>
                  <a:pt x="44649" y="8929"/>
                </a:lnTo>
                <a:lnTo>
                  <a:pt x="26789" y="17859"/>
                </a:lnTo>
                <a:lnTo>
                  <a:pt x="17860" y="35718"/>
                </a:lnTo>
                <a:lnTo>
                  <a:pt x="8930" y="44648"/>
                </a:lnTo>
                <a:lnTo>
                  <a:pt x="0" y="62507"/>
                </a:lnTo>
                <a:lnTo>
                  <a:pt x="0" y="80367"/>
                </a:lnTo>
                <a:lnTo>
                  <a:pt x="8930" y="89296"/>
                </a:lnTo>
                <a:lnTo>
                  <a:pt x="8930" y="98226"/>
                </a:lnTo>
                <a:lnTo>
                  <a:pt x="26789" y="98226"/>
                </a:lnTo>
                <a:lnTo>
                  <a:pt x="35719" y="89296"/>
                </a:lnTo>
                <a:lnTo>
                  <a:pt x="53578" y="80367"/>
                </a:lnTo>
                <a:lnTo>
                  <a:pt x="71438" y="80367"/>
                </a:lnTo>
                <a:lnTo>
                  <a:pt x="80368" y="71437"/>
                </a:lnTo>
                <a:lnTo>
                  <a:pt x="98227" y="53578"/>
                </a:lnTo>
                <a:lnTo>
                  <a:pt x="107157" y="44648"/>
                </a:lnTo>
                <a:lnTo>
                  <a:pt x="107157" y="26789"/>
                </a:lnTo>
                <a:lnTo>
                  <a:pt x="107157" y="17859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616149" y="2241351"/>
            <a:ext cx="62508" cy="80369"/>
          </a:xfrm>
          <a:custGeom>
            <a:avLst/>
            <a:gdLst/>
            <a:ahLst/>
            <a:cxnLst/>
            <a:rect l="0" t="0" r="0" b="0"/>
            <a:pathLst>
              <a:path w="62508" h="80369">
                <a:moveTo>
                  <a:pt x="8929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53578"/>
                </a:lnTo>
                <a:lnTo>
                  <a:pt x="8929" y="62508"/>
                </a:lnTo>
                <a:lnTo>
                  <a:pt x="17859" y="71438"/>
                </a:lnTo>
                <a:lnTo>
                  <a:pt x="26789" y="80368"/>
                </a:lnTo>
                <a:lnTo>
                  <a:pt x="35718" y="80368"/>
                </a:lnTo>
                <a:lnTo>
                  <a:pt x="44648" y="80368"/>
                </a:lnTo>
                <a:lnTo>
                  <a:pt x="53578" y="80368"/>
                </a:lnTo>
                <a:lnTo>
                  <a:pt x="62507" y="80368"/>
                </a:lnTo>
                <a:lnTo>
                  <a:pt x="62507" y="803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05445" y="2232422"/>
            <a:ext cx="8931" cy="151805"/>
          </a:xfrm>
          <a:custGeom>
            <a:avLst/>
            <a:gdLst/>
            <a:ahLst/>
            <a:cxnLst/>
            <a:rect l="0" t="0" r="0" b="0"/>
            <a:pathLst>
              <a:path w="8931" h="151805">
                <a:moveTo>
                  <a:pt x="8930" y="0"/>
                </a:moveTo>
                <a:lnTo>
                  <a:pt x="8930" y="0"/>
                </a:ln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25015"/>
                </a:lnTo>
                <a:lnTo>
                  <a:pt x="8930" y="142875"/>
                </a:lnTo>
                <a:lnTo>
                  <a:pt x="8930" y="151804"/>
                </a:lnTo>
                <a:lnTo>
                  <a:pt x="8930" y="151804"/>
                </a:lnTo>
                <a:lnTo>
                  <a:pt x="8930" y="1518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812602" y="2259211"/>
            <a:ext cx="89298" cy="107157"/>
          </a:xfrm>
          <a:custGeom>
            <a:avLst/>
            <a:gdLst/>
            <a:ahLst/>
            <a:cxnLst/>
            <a:rect l="0" t="0" r="0" b="0"/>
            <a:pathLst>
              <a:path w="89298" h="107157">
                <a:moveTo>
                  <a:pt x="35718" y="0"/>
                </a:move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8929"/>
                </a:lnTo>
                <a:lnTo>
                  <a:pt x="80367" y="17859"/>
                </a:lnTo>
                <a:lnTo>
                  <a:pt x="89297" y="26789"/>
                </a:lnTo>
                <a:lnTo>
                  <a:pt x="89297" y="35718"/>
                </a:lnTo>
                <a:lnTo>
                  <a:pt x="89297" y="53578"/>
                </a:lnTo>
                <a:lnTo>
                  <a:pt x="80367" y="71437"/>
                </a:lnTo>
                <a:lnTo>
                  <a:pt x="71437" y="80367"/>
                </a:lnTo>
                <a:lnTo>
                  <a:pt x="62507" y="89297"/>
                </a:lnTo>
                <a:lnTo>
                  <a:pt x="44648" y="98226"/>
                </a:lnTo>
                <a:lnTo>
                  <a:pt x="35718" y="107156"/>
                </a:lnTo>
                <a:lnTo>
                  <a:pt x="17859" y="107156"/>
                </a:lnTo>
                <a:lnTo>
                  <a:pt x="8929" y="107156"/>
                </a:lnTo>
                <a:lnTo>
                  <a:pt x="0" y="10715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8929" y="89297"/>
                </a:lnTo>
                <a:lnTo>
                  <a:pt x="17859" y="89297"/>
                </a:lnTo>
                <a:lnTo>
                  <a:pt x="35718" y="89297"/>
                </a:lnTo>
                <a:lnTo>
                  <a:pt x="53578" y="89297"/>
                </a:lnTo>
                <a:lnTo>
                  <a:pt x="62507" y="98226"/>
                </a:lnTo>
                <a:lnTo>
                  <a:pt x="80367" y="98226"/>
                </a:lnTo>
                <a:lnTo>
                  <a:pt x="80367" y="98226"/>
                </a:lnTo>
                <a:lnTo>
                  <a:pt x="80367" y="98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000125" y="2277070"/>
            <a:ext cx="107157" cy="98228"/>
          </a:xfrm>
          <a:custGeom>
            <a:avLst/>
            <a:gdLst/>
            <a:ahLst/>
            <a:cxnLst/>
            <a:rect l="0" t="0" r="0" b="0"/>
            <a:pathLst>
              <a:path w="107157" h="98228">
                <a:moveTo>
                  <a:pt x="89297" y="8930"/>
                </a:moveTo>
                <a:lnTo>
                  <a:pt x="8929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71438" y="0"/>
                </a:lnTo>
                <a:lnTo>
                  <a:pt x="53578" y="0"/>
                </a:lnTo>
                <a:lnTo>
                  <a:pt x="44649" y="8930"/>
                </a:lnTo>
                <a:lnTo>
                  <a:pt x="26789" y="8930"/>
                </a:lnTo>
                <a:lnTo>
                  <a:pt x="17859" y="26789"/>
                </a:lnTo>
                <a:lnTo>
                  <a:pt x="893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8930" y="89297"/>
                </a:lnTo>
                <a:lnTo>
                  <a:pt x="17859" y="98227"/>
                </a:lnTo>
                <a:lnTo>
                  <a:pt x="26789" y="98227"/>
                </a:lnTo>
                <a:lnTo>
                  <a:pt x="44649" y="98227"/>
                </a:lnTo>
                <a:lnTo>
                  <a:pt x="62508" y="89297"/>
                </a:lnTo>
                <a:lnTo>
                  <a:pt x="80367" y="80367"/>
                </a:lnTo>
                <a:lnTo>
                  <a:pt x="89297" y="71438"/>
                </a:lnTo>
                <a:lnTo>
                  <a:pt x="98227" y="53578"/>
                </a:lnTo>
                <a:lnTo>
                  <a:pt x="107156" y="44649"/>
                </a:lnTo>
                <a:lnTo>
                  <a:pt x="107156" y="26789"/>
                </a:lnTo>
                <a:lnTo>
                  <a:pt x="107156" y="893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42938" y="2018109"/>
            <a:ext cx="62508" cy="71439"/>
          </a:xfrm>
          <a:custGeom>
            <a:avLst/>
            <a:gdLst/>
            <a:ahLst/>
            <a:cxnLst/>
            <a:rect l="0" t="0" r="0" b="0"/>
            <a:pathLst>
              <a:path w="62508" h="71439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44649"/>
                </a:lnTo>
                <a:lnTo>
                  <a:pt x="0" y="53578"/>
                </a:lnTo>
                <a:lnTo>
                  <a:pt x="8929" y="62508"/>
                </a:lnTo>
                <a:lnTo>
                  <a:pt x="17859" y="62508"/>
                </a:lnTo>
                <a:lnTo>
                  <a:pt x="17859" y="71438"/>
                </a:lnTo>
                <a:lnTo>
                  <a:pt x="35718" y="62508"/>
                </a:lnTo>
                <a:lnTo>
                  <a:pt x="44648" y="62508"/>
                </a:lnTo>
                <a:lnTo>
                  <a:pt x="53578" y="62508"/>
                </a:lnTo>
                <a:lnTo>
                  <a:pt x="62507" y="62508"/>
                </a:lnTo>
                <a:lnTo>
                  <a:pt x="62507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41164" y="1982390"/>
            <a:ext cx="17861" cy="178595"/>
          </a:xfrm>
          <a:custGeom>
            <a:avLst/>
            <a:gdLst/>
            <a:ahLst/>
            <a:cxnLst/>
            <a:rect l="0" t="0" r="0" b="0"/>
            <a:pathLst>
              <a:path w="17861" h="178595">
                <a:moveTo>
                  <a:pt x="893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9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07157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0735"/>
                </a:lnTo>
                <a:lnTo>
                  <a:pt x="8930" y="169664"/>
                </a:lnTo>
                <a:lnTo>
                  <a:pt x="8930" y="178594"/>
                </a:lnTo>
                <a:lnTo>
                  <a:pt x="8930" y="178594"/>
                </a:lnTo>
                <a:lnTo>
                  <a:pt x="17860" y="178594"/>
                </a:lnTo>
                <a:lnTo>
                  <a:pt x="17860" y="178594"/>
                </a:lnTo>
                <a:lnTo>
                  <a:pt x="17860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830461" y="2009179"/>
            <a:ext cx="80368" cy="80369"/>
          </a:xfrm>
          <a:custGeom>
            <a:avLst/>
            <a:gdLst/>
            <a:ahLst/>
            <a:cxnLst/>
            <a:rect l="0" t="0" r="0" b="0"/>
            <a:pathLst>
              <a:path w="80368" h="8036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90"/>
                </a:lnTo>
                <a:lnTo>
                  <a:pt x="8930" y="44649"/>
                </a:lnTo>
                <a:lnTo>
                  <a:pt x="8930" y="53579"/>
                </a:lnTo>
                <a:lnTo>
                  <a:pt x="8930" y="62508"/>
                </a:lnTo>
                <a:lnTo>
                  <a:pt x="17859" y="71438"/>
                </a:lnTo>
                <a:lnTo>
                  <a:pt x="26789" y="71438"/>
                </a:lnTo>
                <a:lnTo>
                  <a:pt x="35719" y="80368"/>
                </a:lnTo>
                <a:lnTo>
                  <a:pt x="44648" y="80368"/>
                </a:lnTo>
                <a:lnTo>
                  <a:pt x="53578" y="71438"/>
                </a:lnTo>
                <a:lnTo>
                  <a:pt x="62508" y="71438"/>
                </a:lnTo>
                <a:lnTo>
                  <a:pt x="80367" y="62508"/>
                </a:lnTo>
                <a:lnTo>
                  <a:pt x="80367" y="62508"/>
                </a:lnTo>
                <a:lnTo>
                  <a:pt x="80367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919758" y="1973461"/>
            <a:ext cx="17860" cy="160735"/>
          </a:xfrm>
          <a:custGeom>
            <a:avLst/>
            <a:gdLst/>
            <a:ahLst/>
            <a:cxnLst/>
            <a:rect l="0" t="0" r="0" b="0"/>
            <a:pathLst>
              <a:path w="17860" h="160735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8930" y="125015"/>
                </a:lnTo>
                <a:lnTo>
                  <a:pt x="8930" y="142875"/>
                </a:lnTo>
                <a:lnTo>
                  <a:pt x="8930" y="151804"/>
                </a:lnTo>
                <a:lnTo>
                  <a:pt x="17859" y="160734"/>
                </a:lnTo>
                <a:lnTo>
                  <a:pt x="17859" y="160734"/>
                </a:lnTo>
                <a:lnTo>
                  <a:pt x="17859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1026914" y="1973461"/>
            <a:ext cx="107157" cy="142876"/>
          </a:xfrm>
          <a:custGeom>
            <a:avLst/>
            <a:gdLst/>
            <a:ahLst/>
            <a:cxnLst/>
            <a:rect l="0" t="0" r="0" b="0"/>
            <a:pathLst>
              <a:path w="107157" h="142876">
                <a:moveTo>
                  <a:pt x="62508" y="8929"/>
                </a:moveTo>
                <a:lnTo>
                  <a:pt x="62508" y="8929"/>
                </a:lnTo>
                <a:lnTo>
                  <a:pt x="62508" y="8929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8929"/>
                </a:lnTo>
                <a:lnTo>
                  <a:pt x="17860" y="26789"/>
                </a:lnTo>
                <a:lnTo>
                  <a:pt x="893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8930" y="133945"/>
                </a:lnTo>
                <a:lnTo>
                  <a:pt x="17860" y="133945"/>
                </a:lnTo>
                <a:lnTo>
                  <a:pt x="35719" y="142875"/>
                </a:lnTo>
                <a:lnTo>
                  <a:pt x="44649" y="142875"/>
                </a:lnTo>
                <a:lnTo>
                  <a:pt x="62508" y="133945"/>
                </a:lnTo>
                <a:lnTo>
                  <a:pt x="80367" y="125015"/>
                </a:lnTo>
                <a:lnTo>
                  <a:pt x="98227" y="116086"/>
                </a:lnTo>
                <a:lnTo>
                  <a:pt x="107156" y="107156"/>
                </a:lnTo>
                <a:lnTo>
                  <a:pt x="107156" y="89297"/>
                </a:lnTo>
                <a:lnTo>
                  <a:pt x="107156" y="71437"/>
                </a:lnTo>
                <a:lnTo>
                  <a:pt x="98227" y="53578"/>
                </a:lnTo>
                <a:lnTo>
                  <a:pt x="89297" y="35718"/>
                </a:lnTo>
                <a:lnTo>
                  <a:pt x="71438" y="26789"/>
                </a:lnTo>
                <a:lnTo>
                  <a:pt x="62508" y="17859"/>
                </a:lnTo>
                <a:lnTo>
                  <a:pt x="44649" y="8929"/>
                </a:lnTo>
                <a:lnTo>
                  <a:pt x="35719" y="8929"/>
                </a:lnTo>
                <a:lnTo>
                  <a:pt x="35719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562695" y="2741414"/>
            <a:ext cx="26790" cy="35720"/>
          </a:xfrm>
          <a:custGeom>
            <a:avLst/>
            <a:gdLst/>
            <a:ahLst/>
            <a:cxnLst/>
            <a:rect l="0" t="0" r="0" b="0"/>
            <a:pathLst>
              <a:path w="26790" h="35720">
                <a:moveTo>
                  <a:pt x="17860" y="26789"/>
                </a:move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1785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044898" y="2669977"/>
            <a:ext cx="53580" cy="44649"/>
          </a:xfrm>
          <a:custGeom>
            <a:avLst/>
            <a:gdLst/>
            <a:ahLst/>
            <a:cxnLst/>
            <a:rect l="0" t="0" r="0" b="0"/>
            <a:pathLst>
              <a:path w="53580" h="44649">
                <a:moveTo>
                  <a:pt x="17860" y="35718"/>
                </a:moveTo>
                <a:lnTo>
                  <a:pt x="17860" y="35718"/>
                </a:lnTo>
                <a:lnTo>
                  <a:pt x="26790" y="35718"/>
                </a:lnTo>
                <a:lnTo>
                  <a:pt x="26790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35719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35718"/>
                </a:lnTo>
                <a:lnTo>
                  <a:pt x="26790" y="35718"/>
                </a:lnTo>
                <a:lnTo>
                  <a:pt x="35719" y="35718"/>
                </a:lnTo>
                <a:lnTo>
                  <a:pt x="35719" y="35718"/>
                </a:lnTo>
                <a:lnTo>
                  <a:pt x="26790" y="35718"/>
                </a:lnTo>
                <a:lnTo>
                  <a:pt x="26790" y="44648"/>
                </a:lnTo>
                <a:lnTo>
                  <a:pt x="26790" y="44648"/>
                </a:lnTo>
                <a:lnTo>
                  <a:pt x="26790" y="44648"/>
                </a:lnTo>
                <a:lnTo>
                  <a:pt x="2679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29"/>
                </a:lnTo>
                <a:lnTo>
                  <a:pt x="26790" y="8929"/>
                </a:lnTo>
                <a:lnTo>
                  <a:pt x="26790" y="892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35718"/>
                </a:lnTo>
                <a:lnTo>
                  <a:pt x="35719" y="35718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44648"/>
                </a:lnTo>
                <a:lnTo>
                  <a:pt x="26790" y="44648"/>
                </a:lnTo>
                <a:lnTo>
                  <a:pt x="26790" y="44648"/>
                </a:lnTo>
                <a:lnTo>
                  <a:pt x="17860" y="44648"/>
                </a:lnTo>
                <a:lnTo>
                  <a:pt x="8930" y="44648"/>
                </a:lnTo>
                <a:lnTo>
                  <a:pt x="893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90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44649" y="17859"/>
                </a:lnTo>
                <a:lnTo>
                  <a:pt x="44649" y="26789"/>
                </a:lnTo>
                <a:lnTo>
                  <a:pt x="44649" y="35718"/>
                </a:lnTo>
                <a:lnTo>
                  <a:pt x="53579" y="35718"/>
                </a:lnTo>
                <a:lnTo>
                  <a:pt x="53579" y="35718"/>
                </a:lnTo>
                <a:lnTo>
                  <a:pt x="44649" y="35718"/>
                </a:lnTo>
                <a:lnTo>
                  <a:pt x="44649" y="35718"/>
                </a:lnTo>
                <a:lnTo>
                  <a:pt x="44649" y="35718"/>
                </a:lnTo>
                <a:lnTo>
                  <a:pt x="35719" y="35718"/>
                </a:lnTo>
                <a:lnTo>
                  <a:pt x="35719" y="35718"/>
                </a:lnTo>
                <a:lnTo>
                  <a:pt x="35719" y="35718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17859"/>
                </a:lnTo>
                <a:lnTo>
                  <a:pt x="26790" y="17859"/>
                </a:lnTo>
                <a:lnTo>
                  <a:pt x="26790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35718"/>
                </a:lnTo>
                <a:lnTo>
                  <a:pt x="44649" y="35718"/>
                </a:lnTo>
                <a:lnTo>
                  <a:pt x="35719" y="35718"/>
                </a:lnTo>
                <a:lnTo>
                  <a:pt x="35719" y="44648"/>
                </a:lnTo>
                <a:lnTo>
                  <a:pt x="26790" y="44648"/>
                </a:lnTo>
                <a:lnTo>
                  <a:pt x="17860" y="44648"/>
                </a:lnTo>
                <a:lnTo>
                  <a:pt x="17860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527102" y="2902148"/>
            <a:ext cx="53579" cy="35720"/>
          </a:xfrm>
          <a:custGeom>
            <a:avLst/>
            <a:gdLst/>
            <a:ahLst/>
            <a:cxnLst/>
            <a:rect l="0" t="0" r="0" b="0"/>
            <a:pathLst>
              <a:path w="53579" h="35720">
                <a:moveTo>
                  <a:pt x="26789" y="35719"/>
                </a:move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4464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59"/>
                </a:lnTo>
                <a:lnTo>
                  <a:pt x="53578" y="1785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35719"/>
                </a:lnTo>
                <a:lnTo>
                  <a:pt x="35718" y="35719"/>
                </a:lnTo>
                <a:lnTo>
                  <a:pt x="35718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8929" y="35719"/>
                </a:lnTo>
                <a:lnTo>
                  <a:pt x="8929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8930"/>
                </a:lnTo>
                <a:lnTo>
                  <a:pt x="35718" y="8930"/>
                </a:lnTo>
                <a:lnTo>
                  <a:pt x="35718" y="17859"/>
                </a:lnTo>
                <a:lnTo>
                  <a:pt x="44648" y="1785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35718" y="35719"/>
                </a:lnTo>
                <a:lnTo>
                  <a:pt x="35718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8930"/>
                </a:lnTo>
                <a:lnTo>
                  <a:pt x="35718" y="8930"/>
                </a:lnTo>
                <a:lnTo>
                  <a:pt x="3571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35718" y="17859"/>
                </a:lnTo>
                <a:lnTo>
                  <a:pt x="35718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071813" y="3295054"/>
            <a:ext cx="62508" cy="35720"/>
          </a:xfrm>
          <a:custGeom>
            <a:avLst/>
            <a:gdLst/>
            <a:ahLst/>
            <a:cxnLst/>
            <a:rect l="0" t="0" r="0" b="0"/>
            <a:pathLst>
              <a:path w="62508" h="35720">
                <a:moveTo>
                  <a:pt x="26789" y="8930"/>
                </a:move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8930"/>
                </a:lnTo>
                <a:lnTo>
                  <a:pt x="35718" y="8930"/>
                </a:lnTo>
                <a:lnTo>
                  <a:pt x="44648" y="17860"/>
                </a:lnTo>
                <a:lnTo>
                  <a:pt x="44648" y="17860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35719"/>
                </a:lnTo>
                <a:lnTo>
                  <a:pt x="35718" y="35719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8930"/>
                </a:lnTo>
                <a:lnTo>
                  <a:pt x="35718" y="8930"/>
                </a:lnTo>
                <a:lnTo>
                  <a:pt x="35718" y="17860"/>
                </a:lnTo>
                <a:lnTo>
                  <a:pt x="35718" y="17860"/>
                </a:lnTo>
                <a:lnTo>
                  <a:pt x="35718" y="26789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  <a:lnTo>
                  <a:pt x="62507" y="8930"/>
                </a:lnTo>
                <a:lnTo>
                  <a:pt x="62507" y="8930"/>
                </a:lnTo>
                <a:lnTo>
                  <a:pt x="62507" y="17860"/>
                </a:lnTo>
                <a:lnTo>
                  <a:pt x="62507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4464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26789" y="17860"/>
                </a:lnTo>
                <a:lnTo>
                  <a:pt x="2678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625453" y="3509367"/>
            <a:ext cx="62509" cy="62509"/>
          </a:xfrm>
          <a:custGeom>
            <a:avLst/>
            <a:gdLst/>
            <a:ahLst/>
            <a:cxnLst/>
            <a:rect l="0" t="0" r="0" b="0"/>
            <a:pathLst>
              <a:path w="62509" h="62509">
                <a:moveTo>
                  <a:pt x="26789" y="26789"/>
                </a:move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44649" y="35719"/>
                </a:lnTo>
                <a:lnTo>
                  <a:pt x="44649" y="35719"/>
                </a:lnTo>
                <a:lnTo>
                  <a:pt x="44649" y="44648"/>
                </a:lnTo>
                <a:lnTo>
                  <a:pt x="44649" y="44648"/>
                </a:lnTo>
                <a:lnTo>
                  <a:pt x="44649" y="53578"/>
                </a:lnTo>
                <a:lnTo>
                  <a:pt x="44649" y="53578"/>
                </a:lnTo>
                <a:lnTo>
                  <a:pt x="44649" y="53578"/>
                </a:lnTo>
                <a:lnTo>
                  <a:pt x="44649" y="62508"/>
                </a:lnTo>
                <a:lnTo>
                  <a:pt x="44649" y="62508"/>
                </a:lnTo>
                <a:lnTo>
                  <a:pt x="44649" y="62508"/>
                </a:lnTo>
                <a:lnTo>
                  <a:pt x="35719" y="62508"/>
                </a:lnTo>
                <a:lnTo>
                  <a:pt x="35719" y="62508"/>
                </a:lnTo>
                <a:lnTo>
                  <a:pt x="35719" y="6250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44648"/>
                </a:lnTo>
                <a:lnTo>
                  <a:pt x="26789" y="44648"/>
                </a:lnTo>
                <a:lnTo>
                  <a:pt x="35719" y="35719"/>
                </a:lnTo>
                <a:lnTo>
                  <a:pt x="3571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35719"/>
                </a:lnTo>
                <a:lnTo>
                  <a:pt x="62508" y="44648"/>
                </a:lnTo>
                <a:lnTo>
                  <a:pt x="62508" y="44648"/>
                </a:lnTo>
                <a:lnTo>
                  <a:pt x="53578" y="53578"/>
                </a:lnTo>
                <a:lnTo>
                  <a:pt x="53578" y="53578"/>
                </a:lnTo>
                <a:lnTo>
                  <a:pt x="44649" y="53578"/>
                </a:lnTo>
                <a:lnTo>
                  <a:pt x="35719" y="53578"/>
                </a:lnTo>
                <a:lnTo>
                  <a:pt x="26789" y="53578"/>
                </a:lnTo>
                <a:lnTo>
                  <a:pt x="26789" y="44648"/>
                </a:lnTo>
                <a:lnTo>
                  <a:pt x="17860" y="44648"/>
                </a:lnTo>
                <a:lnTo>
                  <a:pt x="8930" y="3571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892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17860" y="17859"/>
                </a:lnTo>
                <a:lnTo>
                  <a:pt x="17860" y="8929"/>
                </a:lnTo>
                <a:lnTo>
                  <a:pt x="17860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4161234" y="3830836"/>
            <a:ext cx="62509" cy="44649"/>
          </a:xfrm>
          <a:custGeom>
            <a:avLst/>
            <a:gdLst/>
            <a:ahLst/>
            <a:cxnLst/>
            <a:rect l="0" t="0" r="0" b="0"/>
            <a:pathLst>
              <a:path w="62509" h="44649">
                <a:moveTo>
                  <a:pt x="44649" y="26789"/>
                </a:moveTo>
                <a:lnTo>
                  <a:pt x="44649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44649" y="8929"/>
                </a:lnTo>
                <a:lnTo>
                  <a:pt x="44649" y="8929"/>
                </a:lnTo>
                <a:lnTo>
                  <a:pt x="44649" y="8929"/>
                </a:lnTo>
                <a:lnTo>
                  <a:pt x="44649" y="8929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62508" y="0"/>
                </a:lnTo>
                <a:lnTo>
                  <a:pt x="62508" y="8929"/>
                </a:lnTo>
                <a:lnTo>
                  <a:pt x="62508" y="8929"/>
                </a:lnTo>
                <a:lnTo>
                  <a:pt x="62508" y="17859"/>
                </a:lnTo>
                <a:lnTo>
                  <a:pt x="62508" y="26789"/>
                </a:lnTo>
                <a:lnTo>
                  <a:pt x="53579" y="26789"/>
                </a:lnTo>
                <a:lnTo>
                  <a:pt x="53579" y="35718"/>
                </a:lnTo>
                <a:lnTo>
                  <a:pt x="44649" y="44648"/>
                </a:lnTo>
                <a:lnTo>
                  <a:pt x="35719" y="44648"/>
                </a:lnTo>
                <a:lnTo>
                  <a:pt x="3571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35718"/>
                </a:lnTo>
                <a:lnTo>
                  <a:pt x="26789" y="35718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9" y="17859"/>
                </a:lnTo>
                <a:lnTo>
                  <a:pt x="35719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53579" y="17859"/>
                </a:lnTo>
                <a:lnTo>
                  <a:pt x="53579" y="26789"/>
                </a:lnTo>
                <a:lnTo>
                  <a:pt x="53579" y="26789"/>
                </a:lnTo>
                <a:lnTo>
                  <a:pt x="53579" y="35718"/>
                </a:lnTo>
                <a:lnTo>
                  <a:pt x="53579" y="44648"/>
                </a:lnTo>
                <a:lnTo>
                  <a:pt x="44649" y="44648"/>
                </a:lnTo>
                <a:lnTo>
                  <a:pt x="35719" y="44648"/>
                </a:lnTo>
                <a:lnTo>
                  <a:pt x="35719" y="44648"/>
                </a:lnTo>
                <a:lnTo>
                  <a:pt x="26789" y="44648"/>
                </a:lnTo>
                <a:lnTo>
                  <a:pt x="17860" y="44648"/>
                </a:lnTo>
                <a:lnTo>
                  <a:pt x="17860" y="35718"/>
                </a:lnTo>
                <a:lnTo>
                  <a:pt x="8930" y="35718"/>
                </a:lnTo>
                <a:lnTo>
                  <a:pt x="893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8929"/>
                </a:lnTo>
                <a:lnTo>
                  <a:pt x="44649" y="8929"/>
                </a:lnTo>
                <a:lnTo>
                  <a:pt x="53579" y="8929"/>
                </a:lnTo>
                <a:lnTo>
                  <a:pt x="53579" y="17859"/>
                </a:lnTo>
                <a:lnTo>
                  <a:pt x="53579" y="17859"/>
                </a:lnTo>
                <a:lnTo>
                  <a:pt x="53579" y="17859"/>
                </a:lnTo>
                <a:lnTo>
                  <a:pt x="53579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35719" y="17859"/>
                </a:lnTo>
                <a:lnTo>
                  <a:pt x="35719" y="8929"/>
                </a:lnTo>
                <a:lnTo>
                  <a:pt x="26789" y="8929"/>
                </a:lnTo>
                <a:lnTo>
                  <a:pt x="26789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4616648" y="3839765"/>
            <a:ext cx="44650" cy="62509"/>
          </a:xfrm>
          <a:custGeom>
            <a:avLst/>
            <a:gdLst/>
            <a:ahLst/>
            <a:cxnLst/>
            <a:rect l="0" t="0" r="0" b="0"/>
            <a:pathLst>
              <a:path w="44650" h="62509">
                <a:moveTo>
                  <a:pt x="17860" y="44649"/>
                </a:moveTo>
                <a:lnTo>
                  <a:pt x="17860" y="44649"/>
                </a:lnTo>
                <a:lnTo>
                  <a:pt x="17860" y="44649"/>
                </a:lnTo>
                <a:lnTo>
                  <a:pt x="17860" y="53578"/>
                </a:lnTo>
                <a:lnTo>
                  <a:pt x="17860" y="5357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44649"/>
                </a:lnTo>
                <a:lnTo>
                  <a:pt x="8930" y="44649"/>
                </a:lnTo>
                <a:lnTo>
                  <a:pt x="17860" y="35719"/>
                </a:lnTo>
                <a:lnTo>
                  <a:pt x="17860" y="35719"/>
                </a:lnTo>
                <a:lnTo>
                  <a:pt x="26790" y="35719"/>
                </a:lnTo>
                <a:lnTo>
                  <a:pt x="26790" y="35719"/>
                </a:lnTo>
                <a:lnTo>
                  <a:pt x="26790" y="35719"/>
                </a:lnTo>
                <a:lnTo>
                  <a:pt x="26790" y="44649"/>
                </a:lnTo>
                <a:lnTo>
                  <a:pt x="26790" y="44649"/>
                </a:lnTo>
                <a:lnTo>
                  <a:pt x="26790" y="53578"/>
                </a:lnTo>
                <a:lnTo>
                  <a:pt x="26790" y="62508"/>
                </a:lnTo>
                <a:lnTo>
                  <a:pt x="26790" y="62508"/>
                </a:lnTo>
                <a:lnTo>
                  <a:pt x="17860" y="62508"/>
                </a:lnTo>
                <a:lnTo>
                  <a:pt x="17860" y="62508"/>
                </a:lnTo>
                <a:lnTo>
                  <a:pt x="17860" y="62508"/>
                </a:lnTo>
                <a:lnTo>
                  <a:pt x="17860" y="62508"/>
                </a:lnTo>
                <a:lnTo>
                  <a:pt x="8930" y="62508"/>
                </a:lnTo>
                <a:lnTo>
                  <a:pt x="8930" y="53578"/>
                </a:lnTo>
                <a:lnTo>
                  <a:pt x="8930" y="44649"/>
                </a:lnTo>
                <a:lnTo>
                  <a:pt x="0" y="4464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1786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44649" y="17860"/>
                </a:lnTo>
                <a:lnTo>
                  <a:pt x="44649" y="26789"/>
                </a:lnTo>
                <a:lnTo>
                  <a:pt x="44649" y="35719"/>
                </a:lnTo>
                <a:lnTo>
                  <a:pt x="44649" y="35719"/>
                </a:lnTo>
                <a:lnTo>
                  <a:pt x="4464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26790" y="35719"/>
                </a:lnTo>
                <a:lnTo>
                  <a:pt x="26790" y="35719"/>
                </a:lnTo>
                <a:lnTo>
                  <a:pt x="26790" y="26789"/>
                </a:lnTo>
                <a:lnTo>
                  <a:pt x="17860" y="26789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1732359" y="2714625"/>
            <a:ext cx="3330775" cy="1553766"/>
          </a:xfrm>
          <a:custGeom>
            <a:avLst/>
            <a:gdLst/>
            <a:ahLst/>
            <a:cxnLst/>
            <a:rect l="0" t="0" r="0" b="0"/>
            <a:pathLst>
              <a:path w="3330775" h="155376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17859"/>
                </a:lnTo>
                <a:lnTo>
                  <a:pt x="44649" y="17859"/>
                </a:lnTo>
                <a:lnTo>
                  <a:pt x="53579" y="17859"/>
                </a:lnTo>
                <a:lnTo>
                  <a:pt x="53579" y="17859"/>
                </a:lnTo>
                <a:lnTo>
                  <a:pt x="62508" y="26789"/>
                </a:lnTo>
                <a:lnTo>
                  <a:pt x="71438" y="26789"/>
                </a:lnTo>
                <a:lnTo>
                  <a:pt x="80368" y="26789"/>
                </a:lnTo>
                <a:lnTo>
                  <a:pt x="89297" y="35719"/>
                </a:lnTo>
                <a:lnTo>
                  <a:pt x="98227" y="35719"/>
                </a:lnTo>
                <a:lnTo>
                  <a:pt x="107157" y="44648"/>
                </a:lnTo>
                <a:lnTo>
                  <a:pt x="125016" y="44648"/>
                </a:lnTo>
                <a:lnTo>
                  <a:pt x="133946" y="44648"/>
                </a:lnTo>
                <a:lnTo>
                  <a:pt x="142875" y="53578"/>
                </a:lnTo>
                <a:lnTo>
                  <a:pt x="151805" y="53578"/>
                </a:lnTo>
                <a:lnTo>
                  <a:pt x="160735" y="62508"/>
                </a:lnTo>
                <a:lnTo>
                  <a:pt x="169664" y="62508"/>
                </a:lnTo>
                <a:lnTo>
                  <a:pt x="178594" y="71438"/>
                </a:lnTo>
                <a:lnTo>
                  <a:pt x="187524" y="71438"/>
                </a:lnTo>
                <a:lnTo>
                  <a:pt x="196454" y="80367"/>
                </a:lnTo>
                <a:lnTo>
                  <a:pt x="205383" y="80367"/>
                </a:lnTo>
                <a:lnTo>
                  <a:pt x="214313" y="89296"/>
                </a:lnTo>
                <a:lnTo>
                  <a:pt x="223243" y="98226"/>
                </a:lnTo>
                <a:lnTo>
                  <a:pt x="241102" y="98226"/>
                </a:lnTo>
                <a:lnTo>
                  <a:pt x="250032" y="107156"/>
                </a:lnTo>
                <a:lnTo>
                  <a:pt x="258961" y="107156"/>
                </a:lnTo>
                <a:lnTo>
                  <a:pt x="267891" y="116086"/>
                </a:lnTo>
                <a:lnTo>
                  <a:pt x="285750" y="125015"/>
                </a:lnTo>
                <a:lnTo>
                  <a:pt x="294680" y="125015"/>
                </a:lnTo>
                <a:lnTo>
                  <a:pt x="303610" y="133945"/>
                </a:lnTo>
                <a:lnTo>
                  <a:pt x="321469" y="142875"/>
                </a:lnTo>
                <a:lnTo>
                  <a:pt x="330399" y="151804"/>
                </a:lnTo>
                <a:lnTo>
                  <a:pt x="339329" y="151804"/>
                </a:lnTo>
                <a:lnTo>
                  <a:pt x="357188" y="160734"/>
                </a:lnTo>
                <a:lnTo>
                  <a:pt x="366118" y="169664"/>
                </a:lnTo>
                <a:lnTo>
                  <a:pt x="383977" y="178593"/>
                </a:lnTo>
                <a:lnTo>
                  <a:pt x="392907" y="178593"/>
                </a:lnTo>
                <a:lnTo>
                  <a:pt x="410766" y="187523"/>
                </a:lnTo>
                <a:lnTo>
                  <a:pt x="428625" y="196453"/>
                </a:lnTo>
                <a:lnTo>
                  <a:pt x="437555" y="205382"/>
                </a:lnTo>
                <a:lnTo>
                  <a:pt x="455414" y="205382"/>
                </a:lnTo>
                <a:lnTo>
                  <a:pt x="464344" y="214312"/>
                </a:lnTo>
                <a:lnTo>
                  <a:pt x="482204" y="223242"/>
                </a:lnTo>
                <a:lnTo>
                  <a:pt x="491133" y="232171"/>
                </a:lnTo>
                <a:lnTo>
                  <a:pt x="508993" y="232171"/>
                </a:lnTo>
                <a:lnTo>
                  <a:pt x="517922" y="241101"/>
                </a:lnTo>
                <a:lnTo>
                  <a:pt x="535782" y="250031"/>
                </a:lnTo>
                <a:lnTo>
                  <a:pt x="553641" y="258961"/>
                </a:lnTo>
                <a:lnTo>
                  <a:pt x="562571" y="267890"/>
                </a:lnTo>
                <a:lnTo>
                  <a:pt x="580430" y="267890"/>
                </a:lnTo>
                <a:lnTo>
                  <a:pt x="589360" y="276820"/>
                </a:lnTo>
                <a:lnTo>
                  <a:pt x="607219" y="285750"/>
                </a:lnTo>
                <a:lnTo>
                  <a:pt x="625079" y="285750"/>
                </a:lnTo>
                <a:lnTo>
                  <a:pt x="634008" y="294679"/>
                </a:lnTo>
                <a:lnTo>
                  <a:pt x="651868" y="303609"/>
                </a:lnTo>
                <a:lnTo>
                  <a:pt x="660797" y="312539"/>
                </a:lnTo>
                <a:lnTo>
                  <a:pt x="678657" y="312539"/>
                </a:lnTo>
                <a:lnTo>
                  <a:pt x="687586" y="321468"/>
                </a:lnTo>
                <a:lnTo>
                  <a:pt x="705446" y="330398"/>
                </a:lnTo>
                <a:lnTo>
                  <a:pt x="714375" y="339328"/>
                </a:lnTo>
                <a:lnTo>
                  <a:pt x="732235" y="339328"/>
                </a:lnTo>
                <a:lnTo>
                  <a:pt x="750094" y="348257"/>
                </a:lnTo>
                <a:lnTo>
                  <a:pt x="759024" y="357187"/>
                </a:lnTo>
                <a:lnTo>
                  <a:pt x="776883" y="366117"/>
                </a:lnTo>
                <a:lnTo>
                  <a:pt x="785813" y="375046"/>
                </a:lnTo>
                <a:lnTo>
                  <a:pt x="803672" y="375046"/>
                </a:lnTo>
                <a:lnTo>
                  <a:pt x="821532" y="383976"/>
                </a:lnTo>
                <a:lnTo>
                  <a:pt x="839391" y="392906"/>
                </a:lnTo>
                <a:lnTo>
                  <a:pt x="848321" y="392906"/>
                </a:lnTo>
                <a:lnTo>
                  <a:pt x="866180" y="401836"/>
                </a:lnTo>
                <a:lnTo>
                  <a:pt x="884039" y="410765"/>
                </a:lnTo>
                <a:lnTo>
                  <a:pt x="901899" y="410765"/>
                </a:lnTo>
                <a:lnTo>
                  <a:pt x="919758" y="419695"/>
                </a:lnTo>
                <a:lnTo>
                  <a:pt x="928688" y="428625"/>
                </a:lnTo>
                <a:lnTo>
                  <a:pt x="946547" y="437554"/>
                </a:lnTo>
                <a:lnTo>
                  <a:pt x="964407" y="437554"/>
                </a:lnTo>
                <a:lnTo>
                  <a:pt x="973336" y="446484"/>
                </a:lnTo>
                <a:lnTo>
                  <a:pt x="991196" y="446484"/>
                </a:lnTo>
                <a:lnTo>
                  <a:pt x="1000125" y="455414"/>
                </a:lnTo>
                <a:lnTo>
                  <a:pt x="1017985" y="464343"/>
                </a:lnTo>
                <a:lnTo>
                  <a:pt x="1035844" y="473273"/>
                </a:lnTo>
                <a:lnTo>
                  <a:pt x="1044774" y="473273"/>
                </a:lnTo>
                <a:lnTo>
                  <a:pt x="1062633" y="482203"/>
                </a:lnTo>
                <a:lnTo>
                  <a:pt x="1071563" y="482203"/>
                </a:lnTo>
                <a:lnTo>
                  <a:pt x="1089422" y="491132"/>
                </a:lnTo>
                <a:lnTo>
                  <a:pt x="1098352" y="500062"/>
                </a:lnTo>
                <a:lnTo>
                  <a:pt x="1116211" y="500062"/>
                </a:lnTo>
                <a:lnTo>
                  <a:pt x="1125141" y="508992"/>
                </a:lnTo>
                <a:lnTo>
                  <a:pt x="1143000" y="517921"/>
                </a:lnTo>
                <a:lnTo>
                  <a:pt x="1160860" y="517921"/>
                </a:lnTo>
                <a:lnTo>
                  <a:pt x="1169789" y="526851"/>
                </a:lnTo>
                <a:lnTo>
                  <a:pt x="1187649" y="526851"/>
                </a:lnTo>
                <a:lnTo>
                  <a:pt x="1196579" y="535781"/>
                </a:lnTo>
                <a:lnTo>
                  <a:pt x="1214438" y="544711"/>
                </a:lnTo>
                <a:lnTo>
                  <a:pt x="1223368" y="544711"/>
                </a:lnTo>
                <a:lnTo>
                  <a:pt x="1241227" y="553640"/>
                </a:lnTo>
                <a:lnTo>
                  <a:pt x="1250157" y="553640"/>
                </a:lnTo>
                <a:lnTo>
                  <a:pt x="1268016" y="562570"/>
                </a:lnTo>
                <a:lnTo>
                  <a:pt x="1276946" y="571500"/>
                </a:lnTo>
                <a:lnTo>
                  <a:pt x="1294805" y="571500"/>
                </a:lnTo>
                <a:lnTo>
                  <a:pt x="1303735" y="580429"/>
                </a:lnTo>
                <a:lnTo>
                  <a:pt x="1312664" y="589359"/>
                </a:lnTo>
                <a:lnTo>
                  <a:pt x="1330524" y="589359"/>
                </a:lnTo>
                <a:lnTo>
                  <a:pt x="1339454" y="598289"/>
                </a:lnTo>
                <a:lnTo>
                  <a:pt x="1357313" y="598289"/>
                </a:lnTo>
                <a:lnTo>
                  <a:pt x="1366243" y="607218"/>
                </a:lnTo>
                <a:lnTo>
                  <a:pt x="1375172" y="616148"/>
                </a:lnTo>
                <a:lnTo>
                  <a:pt x="1384102" y="616148"/>
                </a:lnTo>
                <a:lnTo>
                  <a:pt x="1401961" y="625078"/>
                </a:lnTo>
                <a:lnTo>
                  <a:pt x="1410891" y="625078"/>
                </a:lnTo>
                <a:lnTo>
                  <a:pt x="1428750" y="634007"/>
                </a:lnTo>
                <a:lnTo>
                  <a:pt x="1437680" y="634007"/>
                </a:lnTo>
                <a:lnTo>
                  <a:pt x="1446610" y="642937"/>
                </a:lnTo>
                <a:lnTo>
                  <a:pt x="1464469" y="651867"/>
                </a:lnTo>
                <a:lnTo>
                  <a:pt x="1473399" y="651867"/>
                </a:lnTo>
                <a:lnTo>
                  <a:pt x="1482329" y="660796"/>
                </a:lnTo>
                <a:lnTo>
                  <a:pt x="1500188" y="660796"/>
                </a:lnTo>
                <a:lnTo>
                  <a:pt x="1509118" y="660796"/>
                </a:lnTo>
                <a:lnTo>
                  <a:pt x="1518047" y="669726"/>
                </a:lnTo>
                <a:lnTo>
                  <a:pt x="1535907" y="678656"/>
                </a:lnTo>
                <a:lnTo>
                  <a:pt x="1553766" y="687586"/>
                </a:lnTo>
                <a:lnTo>
                  <a:pt x="1562696" y="687586"/>
                </a:lnTo>
                <a:lnTo>
                  <a:pt x="1571625" y="696515"/>
                </a:lnTo>
                <a:lnTo>
                  <a:pt x="1589485" y="705445"/>
                </a:lnTo>
                <a:lnTo>
                  <a:pt x="1607344" y="705445"/>
                </a:lnTo>
                <a:lnTo>
                  <a:pt x="1625204" y="714375"/>
                </a:lnTo>
                <a:lnTo>
                  <a:pt x="1643063" y="714375"/>
                </a:lnTo>
                <a:lnTo>
                  <a:pt x="1651993" y="723304"/>
                </a:lnTo>
                <a:lnTo>
                  <a:pt x="1669852" y="732234"/>
                </a:lnTo>
                <a:lnTo>
                  <a:pt x="1687711" y="741164"/>
                </a:lnTo>
                <a:lnTo>
                  <a:pt x="1696641" y="750093"/>
                </a:lnTo>
                <a:lnTo>
                  <a:pt x="1714500" y="750093"/>
                </a:lnTo>
                <a:lnTo>
                  <a:pt x="1723430" y="759023"/>
                </a:lnTo>
                <a:lnTo>
                  <a:pt x="1741289" y="759023"/>
                </a:lnTo>
                <a:lnTo>
                  <a:pt x="1750219" y="767953"/>
                </a:lnTo>
                <a:lnTo>
                  <a:pt x="1768079" y="776882"/>
                </a:lnTo>
                <a:lnTo>
                  <a:pt x="1777008" y="776882"/>
                </a:lnTo>
                <a:lnTo>
                  <a:pt x="1794868" y="785812"/>
                </a:lnTo>
                <a:lnTo>
                  <a:pt x="1803797" y="794742"/>
                </a:lnTo>
                <a:lnTo>
                  <a:pt x="1821657" y="794742"/>
                </a:lnTo>
                <a:lnTo>
                  <a:pt x="1830586" y="803671"/>
                </a:lnTo>
                <a:lnTo>
                  <a:pt x="1848446" y="812601"/>
                </a:lnTo>
                <a:lnTo>
                  <a:pt x="1857375" y="812601"/>
                </a:lnTo>
                <a:lnTo>
                  <a:pt x="1875235" y="821531"/>
                </a:lnTo>
                <a:lnTo>
                  <a:pt x="1884164" y="830461"/>
                </a:lnTo>
                <a:lnTo>
                  <a:pt x="1902024" y="839390"/>
                </a:lnTo>
                <a:lnTo>
                  <a:pt x="1910954" y="839390"/>
                </a:lnTo>
                <a:lnTo>
                  <a:pt x="1928813" y="848320"/>
                </a:lnTo>
                <a:lnTo>
                  <a:pt x="1937743" y="848320"/>
                </a:lnTo>
                <a:lnTo>
                  <a:pt x="1955602" y="857250"/>
                </a:lnTo>
                <a:lnTo>
                  <a:pt x="1964532" y="866179"/>
                </a:lnTo>
                <a:lnTo>
                  <a:pt x="1982391" y="875109"/>
                </a:lnTo>
                <a:lnTo>
                  <a:pt x="1991321" y="875109"/>
                </a:lnTo>
                <a:lnTo>
                  <a:pt x="2009180" y="884039"/>
                </a:lnTo>
                <a:lnTo>
                  <a:pt x="2027039" y="892968"/>
                </a:lnTo>
                <a:lnTo>
                  <a:pt x="2035969" y="901898"/>
                </a:lnTo>
                <a:lnTo>
                  <a:pt x="2044899" y="901898"/>
                </a:lnTo>
                <a:lnTo>
                  <a:pt x="2062758" y="910828"/>
                </a:lnTo>
                <a:lnTo>
                  <a:pt x="2071688" y="919757"/>
                </a:lnTo>
                <a:lnTo>
                  <a:pt x="2089547" y="919757"/>
                </a:lnTo>
                <a:lnTo>
                  <a:pt x="2098477" y="928687"/>
                </a:lnTo>
                <a:lnTo>
                  <a:pt x="2116336" y="937617"/>
                </a:lnTo>
                <a:lnTo>
                  <a:pt x="2125266" y="937617"/>
                </a:lnTo>
                <a:lnTo>
                  <a:pt x="2143125" y="946546"/>
                </a:lnTo>
                <a:lnTo>
                  <a:pt x="2152055" y="955476"/>
                </a:lnTo>
                <a:lnTo>
                  <a:pt x="2169914" y="964406"/>
                </a:lnTo>
                <a:lnTo>
                  <a:pt x="2178844" y="973336"/>
                </a:lnTo>
                <a:lnTo>
                  <a:pt x="2196704" y="973336"/>
                </a:lnTo>
                <a:lnTo>
                  <a:pt x="2205633" y="982265"/>
                </a:lnTo>
                <a:lnTo>
                  <a:pt x="2223493" y="991195"/>
                </a:lnTo>
                <a:lnTo>
                  <a:pt x="2232422" y="1000125"/>
                </a:lnTo>
                <a:lnTo>
                  <a:pt x="2250282" y="1000125"/>
                </a:lnTo>
                <a:lnTo>
                  <a:pt x="2259211" y="1009054"/>
                </a:lnTo>
                <a:lnTo>
                  <a:pt x="2277071" y="1017984"/>
                </a:lnTo>
                <a:lnTo>
                  <a:pt x="2286000" y="1026914"/>
                </a:lnTo>
                <a:lnTo>
                  <a:pt x="2294930" y="1035843"/>
                </a:lnTo>
                <a:lnTo>
                  <a:pt x="2312789" y="1035843"/>
                </a:lnTo>
                <a:lnTo>
                  <a:pt x="2321719" y="1044773"/>
                </a:lnTo>
                <a:lnTo>
                  <a:pt x="2339579" y="1053703"/>
                </a:lnTo>
                <a:lnTo>
                  <a:pt x="2357438" y="1062632"/>
                </a:lnTo>
                <a:lnTo>
                  <a:pt x="2366368" y="1062632"/>
                </a:lnTo>
                <a:lnTo>
                  <a:pt x="2384227" y="1071562"/>
                </a:lnTo>
                <a:lnTo>
                  <a:pt x="2393157" y="1080492"/>
                </a:lnTo>
                <a:lnTo>
                  <a:pt x="2411016" y="1089421"/>
                </a:lnTo>
                <a:lnTo>
                  <a:pt x="2419946" y="1089421"/>
                </a:lnTo>
                <a:lnTo>
                  <a:pt x="2437805" y="1098351"/>
                </a:lnTo>
                <a:lnTo>
                  <a:pt x="2455664" y="1107281"/>
                </a:lnTo>
                <a:lnTo>
                  <a:pt x="2464594" y="1116211"/>
                </a:lnTo>
                <a:lnTo>
                  <a:pt x="2482454" y="1116211"/>
                </a:lnTo>
                <a:lnTo>
                  <a:pt x="2500313" y="1125140"/>
                </a:lnTo>
                <a:lnTo>
                  <a:pt x="2509243" y="1125140"/>
                </a:lnTo>
                <a:lnTo>
                  <a:pt x="2527102" y="1134070"/>
                </a:lnTo>
                <a:lnTo>
                  <a:pt x="2536032" y="1143000"/>
                </a:lnTo>
                <a:lnTo>
                  <a:pt x="2553891" y="1151929"/>
                </a:lnTo>
                <a:lnTo>
                  <a:pt x="2562821" y="1160859"/>
                </a:lnTo>
                <a:lnTo>
                  <a:pt x="2580680" y="1160859"/>
                </a:lnTo>
                <a:lnTo>
                  <a:pt x="2598539" y="1169789"/>
                </a:lnTo>
                <a:lnTo>
                  <a:pt x="2607469" y="1178718"/>
                </a:lnTo>
                <a:lnTo>
                  <a:pt x="2625329" y="1187648"/>
                </a:lnTo>
                <a:lnTo>
                  <a:pt x="2643188" y="1187648"/>
                </a:lnTo>
                <a:lnTo>
                  <a:pt x="2652118" y="1196578"/>
                </a:lnTo>
                <a:lnTo>
                  <a:pt x="2669977" y="1205507"/>
                </a:lnTo>
                <a:lnTo>
                  <a:pt x="2687836" y="1214437"/>
                </a:lnTo>
                <a:lnTo>
                  <a:pt x="2696766" y="1223367"/>
                </a:lnTo>
                <a:lnTo>
                  <a:pt x="2714625" y="1223367"/>
                </a:lnTo>
                <a:lnTo>
                  <a:pt x="2732485" y="1232296"/>
                </a:lnTo>
                <a:lnTo>
                  <a:pt x="2741414" y="1241226"/>
                </a:lnTo>
                <a:lnTo>
                  <a:pt x="2759274" y="1250156"/>
                </a:lnTo>
                <a:lnTo>
                  <a:pt x="2777133" y="1259086"/>
                </a:lnTo>
                <a:lnTo>
                  <a:pt x="2786063" y="1268015"/>
                </a:lnTo>
                <a:lnTo>
                  <a:pt x="2803922" y="1268015"/>
                </a:lnTo>
                <a:lnTo>
                  <a:pt x="2821782" y="1276945"/>
                </a:lnTo>
                <a:lnTo>
                  <a:pt x="2830711" y="1285875"/>
                </a:lnTo>
                <a:lnTo>
                  <a:pt x="2848571" y="1303734"/>
                </a:lnTo>
                <a:lnTo>
                  <a:pt x="2866430" y="1312664"/>
                </a:lnTo>
                <a:lnTo>
                  <a:pt x="2875360" y="1321593"/>
                </a:lnTo>
                <a:lnTo>
                  <a:pt x="2893219" y="1330523"/>
                </a:lnTo>
                <a:lnTo>
                  <a:pt x="2911079" y="1330523"/>
                </a:lnTo>
                <a:lnTo>
                  <a:pt x="2920008" y="1339453"/>
                </a:lnTo>
                <a:lnTo>
                  <a:pt x="2937868" y="1348382"/>
                </a:lnTo>
                <a:lnTo>
                  <a:pt x="2955727" y="1357312"/>
                </a:lnTo>
                <a:lnTo>
                  <a:pt x="2964657" y="1366242"/>
                </a:lnTo>
                <a:lnTo>
                  <a:pt x="2982516" y="1366242"/>
                </a:lnTo>
                <a:lnTo>
                  <a:pt x="2991446" y="1375171"/>
                </a:lnTo>
                <a:lnTo>
                  <a:pt x="3009305" y="1384101"/>
                </a:lnTo>
                <a:lnTo>
                  <a:pt x="3018235" y="1393031"/>
                </a:lnTo>
                <a:lnTo>
                  <a:pt x="3036094" y="1393031"/>
                </a:lnTo>
                <a:lnTo>
                  <a:pt x="3045024" y="1401961"/>
                </a:lnTo>
                <a:lnTo>
                  <a:pt x="3062883" y="1410890"/>
                </a:lnTo>
                <a:lnTo>
                  <a:pt x="3071813" y="1419820"/>
                </a:lnTo>
                <a:lnTo>
                  <a:pt x="3080743" y="1419820"/>
                </a:lnTo>
                <a:lnTo>
                  <a:pt x="3098602" y="1428750"/>
                </a:lnTo>
                <a:lnTo>
                  <a:pt x="3107532" y="1437679"/>
                </a:lnTo>
                <a:lnTo>
                  <a:pt x="3125391" y="1437679"/>
                </a:lnTo>
                <a:lnTo>
                  <a:pt x="3134321" y="1446609"/>
                </a:lnTo>
                <a:lnTo>
                  <a:pt x="3143250" y="1455539"/>
                </a:lnTo>
                <a:lnTo>
                  <a:pt x="3161110" y="1455539"/>
                </a:lnTo>
                <a:lnTo>
                  <a:pt x="3170039" y="1464468"/>
                </a:lnTo>
                <a:lnTo>
                  <a:pt x="3187899" y="1473398"/>
                </a:lnTo>
                <a:lnTo>
                  <a:pt x="3196829" y="1482328"/>
                </a:lnTo>
                <a:lnTo>
                  <a:pt x="3205758" y="1482328"/>
                </a:lnTo>
                <a:lnTo>
                  <a:pt x="3223618" y="1491257"/>
                </a:lnTo>
                <a:lnTo>
                  <a:pt x="3232547" y="1500187"/>
                </a:lnTo>
                <a:lnTo>
                  <a:pt x="3241477" y="1500187"/>
                </a:lnTo>
                <a:lnTo>
                  <a:pt x="3250407" y="1509117"/>
                </a:lnTo>
                <a:lnTo>
                  <a:pt x="3259336" y="1518046"/>
                </a:lnTo>
                <a:lnTo>
                  <a:pt x="3277196" y="1518046"/>
                </a:lnTo>
                <a:lnTo>
                  <a:pt x="3286125" y="1526976"/>
                </a:lnTo>
                <a:lnTo>
                  <a:pt x="3295055" y="1526976"/>
                </a:lnTo>
                <a:lnTo>
                  <a:pt x="3303985" y="1535906"/>
                </a:lnTo>
                <a:lnTo>
                  <a:pt x="3312914" y="1535906"/>
                </a:lnTo>
                <a:lnTo>
                  <a:pt x="3312914" y="1544836"/>
                </a:lnTo>
                <a:lnTo>
                  <a:pt x="3321844" y="1544836"/>
                </a:lnTo>
                <a:lnTo>
                  <a:pt x="3330774" y="1544836"/>
                </a:lnTo>
                <a:lnTo>
                  <a:pt x="3330774" y="1553765"/>
                </a:lnTo>
                <a:lnTo>
                  <a:pt x="3330774" y="155376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812852" y="2759273"/>
            <a:ext cx="98227" cy="267892"/>
          </a:xfrm>
          <a:custGeom>
            <a:avLst/>
            <a:gdLst/>
            <a:ahLst/>
            <a:cxnLst/>
            <a:rect l="0" t="0" r="0" b="0"/>
            <a:pathLst>
              <a:path w="98227" h="267892">
                <a:moveTo>
                  <a:pt x="89296" y="0"/>
                </a:moveTo>
                <a:lnTo>
                  <a:pt x="89296" y="0"/>
                </a:lnTo>
                <a:lnTo>
                  <a:pt x="89296" y="0"/>
                </a:lnTo>
                <a:lnTo>
                  <a:pt x="89296" y="0"/>
                </a:lnTo>
                <a:lnTo>
                  <a:pt x="89296" y="0"/>
                </a:lnTo>
                <a:lnTo>
                  <a:pt x="89296" y="0"/>
                </a:lnTo>
                <a:lnTo>
                  <a:pt x="89296" y="8930"/>
                </a:lnTo>
                <a:lnTo>
                  <a:pt x="80367" y="8930"/>
                </a:lnTo>
                <a:lnTo>
                  <a:pt x="71437" y="17860"/>
                </a:lnTo>
                <a:lnTo>
                  <a:pt x="62507" y="26790"/>
                </a:lnTo>
                <a:lnTo>
                  <a:pt x="53578" y="44648"/>
                </a:lnTo>
                <a:lnTo>
                  <a:pt x="35718" y="53578"/>
                </a:lnTo>
                <a:lnTo>
                  <a:pt x="26789" y="80367"/>
                </a:lnTo>
                <a:lnTo>
                  <a:pt x="17859" y="98227"/>
                </a:lnTo>
                <a:lnTo>
                  <a:pt x="8929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0" y="187523"/>
                </a:lnTo>
                <a:lnTo>
                  <a:pt x="8929" y="205383"/>
                </a:lnTo>
                <a:lnTo>
                  <a:pt x="17859" y="214313"/>
                </a:lnTo>
                <a:lnTo>
                  <a:pt x="26789" y="232172"/>
                </a:lnTo>
                <a:lnTo>
                  <a:pt x="44648" y="241102"/>
                </a:lnTo>
                <a:lnTo>
                  <a:pt x="53578" y="250031"/>
                </a:lnTo>
                <a:lnTo>
                  <a:pt x="71437" y="258961"/>
                </a:lnTo>
                <a:lnTo>
                  <a:pt x="80367" y="267891"/>
                </a:lnTo>
                <a:lnTo>
                  <a:pt x="89296" y="267891"/>
                </a:lnTo>
                <a:lnTo>
                  <a:pt x="98226" y="267891"/>
                </a:lnTo>
                <a:lnTo>
                  <a:pt x="98226" y="2678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536156" y="2732484"/>
            <a:ext cx="116087" cy="205384"/>
          </a:xfrm>
          <a:custGeom>
            <a:avLst/>
            <a:gdLst/>
            <a:ahLst/>
            <a:cxnLst/>
            <a:rect l="0" t="0" r="0" b="0"/>
            <a:pathLst>
              <a:path w="116087" h="20538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30"/>
                </a:lnTo>
                <a:lnTo>
                  <a:pt x="35719" y="17860"/>
                </a:lnTo>
                <a:lnTo>
                  <a:pt x="44649" y="17860"/>
                </a:lnTo>
                <a:lnTo>
                  <a:pt x="62508" y="26789"/>
                </a:lnTo>
                <a:lnTo>
                  <a:pt x="71438" y="44649"/>
                </a:lnTo>
                <a:lnTo>
                  <a:pt x="80367" y="53579"/>
                </a:lnTo>
                <a:lnTo>
                  <a:pt x="98227" y="71437"/>
                </a:lnTo>
                <a:lnTo>
                  <a:pt x="107157" y="80367"/>
                </a:lnTo>
                <a:lnTo>
                  <a:pt x="107157" y="107156"/>
                </a:lnTo>
                <a:lnTo>
                  <a:pt x="116086" y="116086"/>
                </a:lnTo>
                <a:lnTo>
                  <a:pt x="116086" y="133945"/>
                </a:lnTo>
                <a:lnTo>
                  <a:pt x="116086" y="151805"/>
                </a:lnTo>
                <a:lnTo>
                  <a:pt x="116086" y="160734"/>
                </a:lnTo>
                <a:lnTo>
                  <a:pt x="107157" y="178594"/>
                </a:lnTo>
                <a:lnTo>
                  <a:pt x="107157" y="187523"/>
                </a:lnTo>
                <a:lnTo>
                  <a:pt x="98227" y="187523"/>
                </a:lnTo>
                <a:lnTo>
                  <a:pt x="89297" y="196453"/>
                </a:lnTo>
                <a:lnTo>
                  <a:pt x="80367" y="196453"/>
                </a:lnTo>
                <a:lnTo>
                  <a:pt x="80367" y="205383"/>
                </a:lnTo>
                <a:lnTo>
                  <a:pt x="80367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705820" y="3875484"/>
            <a:ext cx="133947" cy="294681"/>
          </a:xfrm>
          <a:custGeom>
            <a:avLst/>
            <a:gdLst/>
            <a:ahLst/>
            <a:cxnLst/>
            <a:rect l="0" t="0" r="0" b="0"/>
            <a:pathLst>
              <a:path w="133947" h="294681">
                <a:moveTo>
                  <a:pt x="133946" y="0"/>
                </a:move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8930"/>
                </a:lnTo>
                <a:lnTo>
                  <a:pt x="133946" y="8930"/>
                </a:lnTo>
                <a:lnTo>
                  <a:pt x="125016" y="8930"/>
                </a:lnTo>
                <a:lnTo>
                  <a:pt x="116086" y="17859"/>
                </a:lnTo>
                <a:lnTo>
                  <a:pt x="107157" y="26789"/>
                </a:lnTo>
                <a:lnTo>
                  <a:pt x="89297" y="35719"/>
                </a:lnTo>
                <a:lnTo>
                  <a:pt x="71438" y="53578"/>
                </a:lnTo>
                <a:lnTo>
                  <a:pt x="62508" y="62508"/>
                </a:lnTo>
                <a:lnTo>
                  <a:pt x="44649" y="80367"/>
                </a:lnTo>
                <a:lnTo>
                  <a:pt x="26789" y="107156"/>
                </a:lnTo>
                <a:lnTo>
                  <a:pt x="17860" y="125016"/>
                </a:lnTo>
                <a:lnTo>
                  <a:pt x="8930" y="142875"/>
                </a:lnTo>
                <a:lnTo>
                  <a:pt x="0" y="169664"/>
                </a:lnTo>
                <a:lnTo>
                  <a:pt x="0" y="178594"/>
                </a:lnTo>
                <a:lnTo>
                  <a:pt x="0" y="196453"/>
                </a:lnTo>
                <a:lnTo>
                  <a:pt x="8930" y="214312"/>
                </a:lnTo>
                <a:lnTo>
                  <a:pt x="8930" y="223242"/>
                </a:lnTo>
                <a:lnTo>
                  <a:pt x="17860" y="241102"/>
                </a:lnTo>
                <a:lnTo>
                  <a:pt x="26789" y="258961"/>
                </a:lnTo>
                <a:lnTo>
                  <a:pt x="35719" y="267891"/>
                </a:lnTo>
                <a:lnTo>
                  <a:pt x="44649" y="276820"/>
                </a:lnTo>
                <a:lnTo>
                  <a:pt x="53578" y="285750"/>
                </a:lnTo>
                <a:lnTo>
                  <a:pt x="53578" y="294680"/>
                </a:lnTo>
                <a:lnTo>
                  <a:pt x="53578" y="2946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464844" y="4018359"/>
            <a:ext cx="125016" cy="267892"/>
          </a:xfrm>
          <a:custGeom>
            <a:avLst/>
            <a:gdLst/>
            <a:ahLst/>
            <a:cxnLst/>
            <a:rect l="0" t="0" r="0" b="0"/>
            <a:pathLst>
              <a:path w="125016" h="267892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17859"/>
                </a:lnTo>
                <a:lnTo>
                  <a:pt x="35719" y="26789"/>
                </a:lnTo>
                <a:lnTo>
                  <a:pt x="53578" y="44648"/>
                </a:lnTo>
                <a:lnTo>
                  <a:pt x="71437" y="53578"/>
                </a:lnTo>
                <a:lnTo>
                  <a:pt x="89297" y="71437"/>
                </a:lnTo>
                <a:lnTo>
                  <a:pt x="98226" y="89297"/>
                </a:lnTo>
                <a:lnTo>
                  <a:pt x="116086" y="125016"/>
                </a:lnTo>
                <a:lnTo>
                  <a:pt x="116086" y="142875"/>
                </a:lnTo>
                <a:lnTo>
                  <a:pt x="125015" y="160734"/>
                </a:lnTo>
                <a:lnTo>
                  <a:pt x="125015" y="187523"/>
                </a:lnTo>
                <a:lnTo>
                  <a:pt x="125015" y="205383"/>
                </a:lnTo>
                <a:lnTo>
                  <a:pt x="116086" y="223242"/>
                </a:lnTo>
                <a:lnTo>
                  <a:pt x="107156" y="241102"/>
                </a:lnTo>
                <a:lnTo>
                  <a:pt x="89297" y="241102"/>
                </a:lnTo>
                <a:lnTo>
                  <a:pt x="80367" y="250031"/>
                </a:lnTo>
                <a:lnTo>
                  <a:pt x="62508" y="258961"/>
                </a:lnTo>
                <a:lnTo>
                  <a:pt x="44648" y="267891"/>
                </a:lnTo>
                <a:lnTo>
                  <a:pt x="44648" y="267891"/>
                </a:lnTo>
                <a:lnTo>
                  <a:pt x="44648" y="2678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2893219" y="2794992"/>
            <a:ext cx="62509" cy="107157"/>
          </a:xfrm>
          <a:custGeom>
            <a:avLst/>
            <a:gdLst/>
            <a:ahLst/>
            <a:cxnLst/>
            <a:rect l="0" t="0" r="0" b="0"/>
            <a:pathLst>
              <a:path w="62509" h="107157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62508"/>
                </a:lnTo>
                <a:lnTo>
                  <a:pt x="0" y="71437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98226"/>
                </a:lnTo>
                <a:lnTo>
                  <a:pt x="17859" y="98226"/>
                </a:lnTo>
                <a:lnTo>
                  <a:pt x="26789" y="107156"/>
                </a:lnTo>
                <a:lnTo>
                  <a:pt x="26789" y="107156"/>
                </a:lnTo>
                <a:lnTo>
                  <a:pt x="44648" y="107156"/>
                </a:lnTo>
                <a:lnTo>
                  <a:pt x="53578" y="107156"/>
                </a:lnTo>
                <a:lnTo>
                  <a:pt x="62508" y="107156"/>
                </a:lnTo>
                <a:lnTo>
                  <a:pt x="62508" y="107156"/>
                </a:lnTo>
                <a:lnTo>
                  <a:pt x="62508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2991445" y="2759273"/>
            <a:ext cx="8931" cy="205384"/>
          </a:xfrm>
          <a:custGeom>
            <a:avLst/>
            <a:gdLst/>
            <a:ahLst/>
            <a:cxnLst/>
            <a:rect l="0" t="0" r="0" b="0"/>
            <a:pathLst>
              <a:path w="8931" h="205384">
                <a:moveTo>
                  <a:pt x="8930" y="0"/>
                </a:moveTo>
                <a:lnTo>
                  <a:pt x="893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44648"/>
                </a:lnTo>
                <a:lnTo>
                  <a:pt x="0" y="5357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0" y="18752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080742" y="2920007"/>
            <a:ext cx="26790" cy="142876"/>
          </a:xfrm>
          <a:custGeom>
            <a:avLst/>
            <a:gdLst/>
            <a:ahLst/>
            <a:cxnLst/>
            <a:rect l="0" t="0" r="0" b="0"/>
            <a:pathLst>
              <a:path w="26790" h="142876">
                <a:moveTo>
                  <a:pt x="17860" y="0"/>
                </a:moveTo>
                <a:lnTo>
                  <a:pt x="17860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35719"/>
                </a:lnTo>
                <a:lnTo>
                  <a:pt x="26789" y="53579"/>
                </a:lnTo>
                <a:lnTo>
                  <a:pt x="17860" y="71438"/>
                </a:lnTo>
                <a:lnTo>
                  <a:pt x="17860" y="89297"/>
                </a:lnTo>
                <a:lnTo>
                  <a:pt x="8930" y="107157"/>
                </a:lnTo>
                <a:lnTo>
                  <a:pt x="8930" y="125016"/>
                </a:lnTo>
                <a:lnTo>
                  <a:pt x="0" y="133946"/>
                </a:lnTo>
                <a:lnTo>
                  <a:pt x="0" y="133946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170039" y="2741414"/>
            <a:ext cx="98228" cy="196454"/>
          </a:xfrm>
          <a:custGeom>
            <a:avLst/>
            <a:gdLst/>
            <a:ahLst/>
            <a:cxnLst/>
            <a:rect l="0" t="0" r="0" b="0"/>
            <a:pathLst>
              <a:path w="98228" h="196454">
                <a:moveTo>
                  <a:pt x="26789" y="35719"/>
                </a:moveTo>
                <a:lnTo>
                  <a:pt x="2678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0367" y="8930"/>
                </a:lnTo>
                <a:lnTo>
                  <a:pt x="89297" y="8930"/>
                </a:lnTo>
                <a:lnTo>
                  <a:pt x="98227" y="17859"/>
                </a:lnTo>
                <a:lnTo>
                  <a:pt x="98227" y="35719"/>
                </a:lnTo>
                <a:lnTo>
                  <a:pt x="98227" y="44649"/>
                </a:lnTo>
                <a:lnTo>
                  <a:pt x="89297" y="53578"/>
                </a:lnTo>
                <a:lnTo>
                  <a:pt x="80367" y="71437"/>
                </a:lnTo>
                <a:lnTo>
                  <a:pt x="62508" y="80367"/>
                </a:lnTo>
                <a:lnTo>
                  <a:pt x="53578" y="80367"/>
                </a:lnTo>
                <a:lnTo>
                  <a:pt x="44649" y="89297"/>
                </a:lnTo>
                <a:lnTo>
                  <a:pt x="44649" y="98226"/>
                </a:lnTo>
                <a:lnTo>
                  <a:pt x="35719" y="98226"/>
                </a:lnTo>
                <a:lnTo>
                  <a:pt x="35719" y="98226"/>
                </a:lnTo>
                <a:lnTo>
                  <a:pt x="35719" y="98226"/>
                </a:lnTo>
                <a:lnTo>
                  <a:pt x="44649" y="98226"/>
                </a:lnTo>
                <a:lnTo>
                  <a:pt x="53578" y="98226"/>
                </a:lnTo>
                <a:lnTo>
                  <a:pt x="62508" y="98226"/>
                </a:lnTo>
                <a:lnTo>
                  <a:pt x="71438" y="98226"/>
                </a:lnTo>
                <a:lnTo>
                  <a:pt x="80367" y="107156"/>
                </a:lnTo>
                <a:lnTo>
                  <a:pt x="89297" y="107156"/>
                </a:lnTo>
                <a:lnTo>
                  <a:pt x="98227" y="125015"/>
                </a:lnTo>
                <a:lnTo>
                  <a:pt x="98227" y="125015"/>
                </a:lnTo>
                <a:lnTo>
                  <a:pt x="98227" y="133945"/>
                </a:lnTo>
                <a:lnTo>
                  <a:pt x="98227" y="151804"/>
                </a:lnTo>
                <a:lnTo>
                  <a:pt x="89297" y="160734"/>
                </a:lnTo>
                <a:lnTo>
                  <a:pt x="80367" y="169664"/>
                </a:lnTo>
                <a:lnTo>
                  <a:pt x="71438" y="178593"/>
                </a:lnTo>
                <a:lnTo>
                  <a:pt x="53578" y="178593"/>
                </a:lnTo>
                <a:lnTo>
                  <a:pt x="35719" y="187523"/>
                </a:lnTo>
                <a:lnTo>
                  <a:pt x="26789" y="187523"/>
                </a:lnTo>
                <a:lnTo>
                  <a:pt x="17859" y="196453"/>
                </a:lnTo>
                <a:lnTo>
                  <a:pt x="8930" y="196453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330773" y="2759273"/>
            <a:ext cx="53580" cy="107157"/>
          </a:xfrm>
          <a:custGeom>
            <a:avLst/>
            <a:gdLst/>
            <a:ahLst/>
            <a:cxnLst/>
            <a:rect l="0" t="0" r="0" b="0"/>
            <a:pathLst>
              <a:path w="53580" h="107157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90"/>
                </a:lnTo>
                <a:lnTo>
                  <a:pt x="0" y="35719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89297"/>
                </a:lnTo>
                <a:lnTo>
                  <a:pt x="17860" y="98227"/>
                </a:lnTo>
                <a:lnTo>
                  <a:pt x="26790" y="107156"/>
                </a:lnTo>
                <a:lnTo>
                  <a:pt x="35719" y="107156"/>
                </a:lnTo>
                <a:lnTo>
                  <a:pt x="44649" y="107156"/>
                </a:lnTo>
                <a:lnTo>
                  <a:pt x="53579" y="107156"/>
                </a:lnTo>
                <a:lnTo>
                  <a:pt x="53579" y="107156"/>
                </a:lnTo>
                <a:lnTo>
                  <a:pt x="53579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3393281" y="2741414"/>
            <a:ext cx="17861" cy="196454"/>
          </a:xfrm>
          <a:custGeom>
            <a:avLst/>
            <a:gdLst/>
            <a:ahLst/>
            <a:cxnLst/>
            <a:rect l="0" t="0" r="0" b="0"/>
            <a:pathLst>
              <a:path w="17861" h="196454">
                <a:moveTo>
                  <a:pt x="17860" y="0"/>
                </a:moveTo>
                <a:lnTo>
                  <a:pt x="1786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9"/>
                </a:lnTo>
                <a:lnTo>
                  <a:pt x="0" y="62507"/>
                </a:lnTo>
                <a:lnTo>
                  <a:pt x="0" y="80367"/>
                </a:lnTo>
                <a:lnTo>
                  <a:pt x="0" y="107156"/>
                </a:lnTo>
                <a:lnTo>
                  <a:pt x="0" y="125015"/>
                </a:lnTo>
                <a:lnTo>
                  <a:pt x="0" y="151804"/>
                </a:lnTo>
                <a:lnTo>
                  <a:pt x="0" y="169664"/>
                </a:lnTo>
                <a:lnTo>
                  <a:pt x="0" y="178593"/>
                </a:lnTo>
                <a:lnTo>
                  <a:pt x="0" y="18752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3455789" y="2759273"/>
            <a:ext cx="107157" cy="187524"/>
          </a:xfrm>
          <a:custGeom>
            <a:avLst/>
            <a:gdLst/>
            <a:ahLst/>
            <a:cxnLst/>
            <a:rect l="0" t="0" r="0" b="0"/>
            <a:pathLst>
              <a:path w="107157" h="187524">
                <a:moveTo>
                  <a:pt x="17859" y="53578"/>
                </a:moveTo>
                <a:lnTo>
                  <a:pt x="17859" y="53578"/>
                </a:lnTo>
                <a:lnTo>
                  <a:pt x="17859" y="44648"/>
                </a:lnTo>
                <a:lnTo>
                  <a:pt x="17859" y="35719"/>
                </a:lnTo>
                <a:lnTo>
                  <a:pt x="26789" y="26790"/>
                </a:lnTo>
                <a:lnTo>
                  <a:pt x="26789" y="17860"/>
                </a:lnTo>
                <a:lnTo>
                  <a:pt x="35719" y="893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8930"/>
                </a:lnTo>
                <a:lnTo>
                  <a:pt x="89297" y="17860"/>
                </a:lnTo>
                <a:lnTo>
                  <a:pt x="98227" y="26790"/>
                </a:lnTo>
                <a:lnTo>
                  <a:pt x="98227" y="26790"/>
                </a:lnTo>
                <a:lnTo>
                  <a:pt x="98227" y="35719"/>
                </a:lnTo>
                <a:lnTo>
                  <a:pt x="98227" y="44648"/>
                </a:lnTo>
                <a:lnTo>
                  <a:pt x="98227" y="53578"/>
                </a:lnTo>
                <a:lnTo>
                  <a:pt x="89297" y="71438"/>
                </a:lnTo>
                <a:lnTo>
                  <a:pt x="89297" y="80367"/>
                </a:lnTo>
                <a:lnTo>
                  <a:pt x="80367" y="89297"/>
                </a:lnTo>
                <a:lnTo>
                  <a:pt x="71438" y="98227"/>
                </a:lnTo>
                <a:lnTo>
                  <a:pt x="62508" y="116086"/>
                </a:lnTo>
                <a:lnTo>
                  <a:pt x="53578" y="125016"/>
                </a:lnTo>
                <a:lnTo>
                  <a:pt x="44649" y="133945"/>
                </a:lnTo>
                <a:lnTo>
                  <a:pt x="44649" y="151805"/>
                </a:lnTo>
                <a:lnTo>
                  <a:pt x="35719" y="160734"/>
                </a:lnTo>
                <a:lnTo>
                  <a:pt x="35719" y="160734"/>
                </a:lnTo>
                <a:lnTo>
                  <a:pt x="35719" y="169664"/>
                </a:lnTo>
                <a:lnTo>
                  <a:pt x="35719" y="178594"/>
                </a:lnTo>
                <a:lnTo>
                  <a:pt x="44649" y="178594"/>
                </a:lnTo>
                <a:lnTo>
                  <a:pt x="53578" y="187523"/>
                </a:lnTo>
                <a:lnTo>
                  <a:pt x="53578" y="187523"/>
                </a:lnTo>
                <a:lnTo>
                  <a:pt x="62508" y="187523"/>
                </a:lnTo>
                <a:lnTo>
                  <a:pt x="71438" y="178594"/>
                </a:lnTo>
                <a:lnTo>
                  <a:pt x="80367" y="178594"/>
                </a:lnTo>
                <a:lnTo>
                  <a:pt x="89297" y="169664"/>
                </a:lnTo>
                <a:lnTo>
                  <a:pt x="98227" y="160734"/>
                </a:lnTo>
                <a:lnTo>
                  <a:pt x="107156" y="151805"/>
                </a:lnTo>
                <a:lnTo>
                  <a:pt x="107156" y="142875"/>
                </a:lnTo>
                <a:lnTo>
                  <a:pt x="107156" y="133945"/>
                </a:lnTo>
                <a:lnTo>
                  <a:pt x="107156" y="125016"/>
                </a:lnTo>
                <a:lnTo>
                  <a:pt x="107156" y="116086"/>
                </a:lnTo>
                <a:lnTo>
                  <a:pt x="98227" y="107156"/>
                </a:lnTo>
                <a:lnTo>
                  <a:pt x="89297" y="98227"/>
                </a:lnTo>
                <a:lnTo>
                  <a:pt x="71438" y="89297"/>
                </a:lnTo>
                <a:lnTo>
                  <a:pt x="53578" y="80367"/>
                </a:lnTo>
                <a:lnTo>
                  <a:pt x="35719" y="80367"/>
                </a:lnTo>
                <a:lnTo>
                  <a:pt x="26789" y="71438"/>
                </a:lnTo>
                <a:lnTo>
                  <a:pt x="8930" y="71438"/>
                </a:lnTo>
                <a:lnTo>
                  <a:pt x="0" y="71438"/>
                </a:lnTo>
                <a:lnTo>
                  <a:pt x="0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848695" y="3911203"/>
            <a:ext cx="116087" cy="250032"/>
          </a:xfrm>
          <a:custGeom>
            <a:avLst/>
            <a:gdLst/>
            <a:ahLst/>
            <a:cxnLst/>
            <a:rect l="0" t="0" r="0" b="0"/>
            <a:pathLst>
              <a:path w="116087" h="250032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26789" y="62508"/>
                </a:lnTo>
                <a:lnTo>
                  <a:pt x="17860" y="80367"/>
                </a:lnTo>
                <a:lnTo>
                  <a:pt x="8930" y="107156"/>
                </a:lnTo>
                <a:lnTo>
                  <a:pt x="8930" y="125015"/>
                </a:lnTo>
                <a:lnTo>
                  <a:pt x="0" y="151804"/>
                </a:lnTo>
                <a:lnTo>
                  <a:pt x="0" y="169664"/>
                </a:lnTo>
                <a:lnTo>
                  <a:pt x="0" y="187523"/>
                </a:lnTo>
                <a:lnTo>
                  <a:pt x="8930" y="214312"/>
                </a:lnTo>
                <a:lnTo>
                  <a:pt x="17860" y="223242"/>
                </a:lnTo>
                <a:lnTo>
                  <a:pt x="17860" y="232172"/>
                </a:lnTo>
                <a:lnTo>
                  <a:pt x="35719" y="241101"/>
                </a:lnTo>
                <a:lnTo>
                  <a:pt x="44649" y="241101"/>
                </a:lnTo>
                <a:lnTo>
                  <a:pt x="53578" y="241101"/>
                </a:lnTo>
                <a:lnTo>
                  <a:pt x="71438" y="241101"/>
                </a:lnTo>
                <a:lnTo>
                  <a:pt x="80368" y="241101"/>
                </a:lnTo>
                <a:lnTo>
                  <a:pt x="89297" y="232172"/>
                </a:lnTo>
                <a:lnTo>
                  <a:pt x="98227" y="223242"/>
                </a:lnTo>
                <a:lnTo>
                  <a:pt x="107157" y="214312"/>
                </a:lnTo>
                <a:lnTo>
                  <a:pt x="116086" y="196453"/>
                </a:lnTo>
                <a:lnTo>
                  <a:pt x="116086" y="187523"/>
                </a:lnTo>
                <a:lnTo>
                  <a:pt x="116086" y="178593"/>
                </a:lnTo>
                <a:lnTo>
                  <a:pt x="116086" y="169664"/>
                </a:lnTo>
                <a:lnTo>
                  <a:pt x="107157" y="160734"/>
                </a:lnTo>
                <a:lnTo>
                  <a:pt x="107157" y="151804"/>
                </a:lnTo>
                <a:lnTo>
                  <a:pt x="98227" y="151804"/>
                </a:lnTo>
                <a:lnTo>
                  <a:pt x="89297" y="151804"/>
                </a:lnTo>
                <a:lnTo>
                  <a:pt x="80368" y="160734"/>
                </a:lnTo>
                <a:lnTo>
                  <a:pt x="71438" y="160734"/>
                </a:lnTo>
                <a:lnTo>
                  <a:pt x="62508" y="169664"/>
                </a:lnTo>
                <a:lnTo>
                  <a:pt x="62508" y="178593"/>
                </a:lnTo>
                <a:lnTo>
                  <a:pt x="53578" y="187523"/>
                </a:lnTo>
                <a:lnTo>
                  <a:pt x="53578" y="205383"/>
                </a:lnTo>
                <a:lnTo>
                  <a:pt x="53578" y="223242"/>
                </a:lnTo>
                <a:lnTo>
                  <a:pt x="53578" y="232172"/>
                </a:lnTo>
                <a:lnTo>
                  <a:pt x="62508" y="241101"/>
                </a:lnTo>
                <a:lnTo>
                  <a:pt x="62508" y="250031"/>
                </a:lnTo>
                <a:lnTo>
                  <a:pt x="62508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4027289" y="4161234"/>
            <a:ext cx="8931" cy="98228"/>
          </a:xfrm>
          <a:custGeom>
            <a:avLst/>
            <a:gdLst/>
            <a:ahLst/>
            <a:cxnLst/>
            <a:rect l="0" t="0" r="0" b="0"/>
            <a:pathLst>
              <a:path w="8931" h="98228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4071938" y="3955851"/>
            <a:ext cx="116086" cy="196454"/>
          </a:xfrm>
          <a:custGeom>
            <a:avLst/>
            <a:gdLst/>
            <a:ahLst/>
            <a:cxnLst/>
            <a:rect l="0" t="0" r="0" b="0"/>
            <a:pathLst>
              <a:path w="116086" h="196454">
                <a:moveTo>
                  <a:pt x="0" y="26789"/>
                </a:moveTo>
                <a:lnTo>
                  <a:pt x="0" y="17860"/>
                </a:lnTo>
                <a:lnTo>
                  <a:pt x="0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8930"/>
                </a:lnTo>
                <a:lnTo>
                  <a:pt x="71437" y="17860"/>
                </a:lnTo>
                <a:lnTo>
                  <a:pt x="80367" y="26789"/>
                </a:lnTo>
                <a:lnTo>
                  <a:pt x="80367" y="35719"/>
                </a:lnTo>
                <a:lnTo>
                  <a:pt x="80367" y="53578"/>
                </a:lnTo>
                <a:lnTo>
                  <a:pt x="80367" y="62508"/>
                </a:lnTo>
                <a:lnTo>
                  <a:pt x="71437" y="71438"/>
                </a:lnTo>
                <a:lnTo>
                  <a:pt x="71437" y="80367"/>
                </a:lnTo>
                <a:lnTo>
                  <a:pt x="62507" y="80367"/>
                </a:lnTo>
                <a:lnTo>
                  <a:pt x="53578" y="89297"/>
                </a:lnTo>
                <a:lnTo>
                  <a:pt x="53578" y="89297"/>
                </a:lnTo>
                <a:lnTo>
                  <a:pt x="53578" y="89297"/>
                </a:lnTo>
                <a:lnTo>
                  <a:pt x="53578" y="89297"/>
                </a:lnTo>
                <a:lnTo>
                  <a:pt x="53578" y="89297"/>
                </a:lnTo>
                <a:lnTo>
                  <a:pt x="62507" y="89297"/>
                </a:lnTo>
                <a:lnTo>
                  <a:pt x="71437" y="89297"/>
                </a:lnTo>
                <a:lnTo>
                  <a:pt x="80367" y="89297"/>
                </a:lnTo>
                <a:lnTo>
                  <a:pt x="89296" y="98227"/>
                </a:lnTo>
                <a:lnTo>
                  <a:pt x="98226" y="107156"/>
                </a:lnTo>
                <a:lnTo>
                  <a:pt x="107156" y="116086"/>
                </a:lnTo>
                <a:lnTo>
                  <a:pt x="116085" y="125016"/>
                </a:lnTo>
                <a:lnTo>
                  <a:pt x="116085" y="133945"/>
                </a:lnTo>
                <a:lnTo>
                  <a:pt x="116085" y="142875"/>
                </a:lnTo>
                <a:lnTo>
                  <a:pt x="116085" y="160735"/>
                </a:lnTo>
                <a:lnTo>
                  <a:pt x="116085" y="169664"/>
                </a:lnTo>
                <a:lnTo>
                  <a:pt x="107156" y="178594"/>
                </a:lnTo>
                <a:lnTo>
                  <a:pt x="98226" y="187524"/>
                </a:lnTo>
                <a:lnTo>
                  <a:pt x="80367" y="187524"/>
                </a:lnTo>
                <a:lnTo>
                  <a:pt x="71437" y="196453"/>
                </a:lnTo>
                <a:lnTo>
                  <a:pt x="62507" y="196453"/>
                </a:lnTo>
                <a:lnTo>
                  <a:pt x="53578" y="196453"/>
                </a:lnTo>
                <a:lnTo>
                  <a:pt x="44648" y="196453"/>
                </a:lnTo>
                <a:lnTo>
                  <a:pt x="35718" y="187524"/>
                </a:lnTo>
                <a:lnTo>
                  <a:pt x="35718" y="187524"/>
                </a:lnTo>
                <a:lnTo>
                  <a:pt x="26789" y="187524"/>
                </a:lnTo>
                <a:lnTo>
                  <a:pt x="26789" y="18752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4259461" y="4009429"/>
            <a:ext cx="8931" cy="160736"/>
          </a:xfrm>
          <a:custGeom>
            <a:avLst/>
            <a:gdLst/>
            <a:ahLst/>
            <a:cxnLst/>
            <a:rect l="0" t="0" r="0" b="0"/>
            <a:pathLst>
              <a:path w="8931" h="160736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4321969" y="4009429"/>
            <a:ext cx="53579" cy="89298"/>
          </a:xfrm>
          <a:custGeom>
            <a:avLst/>
            <a:gdLst/>
            <a:ahLst/>
            <a:cxnLst/>
            <a:rect l="0" t="0" r="0" b="0"/>
            <a:pathLst>
              <a:path w="53579" h="89298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8929" y="71438"/>
                </a:lnTo>
                <a:lnTo>
                  <a:pt x="17859" y="80367"/>
                </a:lnTo>
                <a:lnTo>
                  <a:pt x="26789" y="80367"/>
                </a:lnTo>
                <a:lnTo>
                  <a:pt x="35719" y="89297"/>
                </a:lnTo>
                <a:lnTo>
                  <a:pt x="44648" y="89297"/>
                </a:lnTo>
                <a:lnTo>
                  <a:pt x="53578" y="89297"/>
                </a:lnTo>
                <a:lnTo>
                  <a:pt x="53578" y="89297"/>
                </a:lnTo>
                <a:lnTo>
                  <a:pt x="53578" y="892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4366617" y="3982640"/>
            <a:ext cx="17861" cy="178595"/>
          </a:xfrm>
          <a:custGeom>
            <a:avLst/>
            <a:gdLst/>
            <a:ahLst/>
            <a:cxnLst/>
            <a:rect l="0" t="0" r="0" b="0"/>
            <a:pathLst>
              <a:path w="17861" h="178595">
                <a:moveTo>
                  <a:pt x="17860" y="0"/>
                </a:moveTo>
                <a:lnTo>
                  <a:pt x="17860" y="0"/>
                </a:lnTo>
                <a:lnTo>
                  <a:pt x="17860" y="8930"/>
                </a:lnTo>
                <a:lnTo>
                  <a:pt x="17860" y="17860"/>
                </a:lnTo>
                <a:lnTo>
                  <a:pt x="8930" y="44649"/>
                </a:lnTo>
                <a:lnTo>
                  <a:pt x="8930" y="62508"/>
                </a:lnTo>
                <a:lnTo>
                  <a:pt x="0" y="98227"/>
                </a:lnTo>
                <a:lnTo>
                  <a:pt x="0" y="133946"/>
                </a:lnTo>
                <a:lnTo>
                  <a:pt x="0" y="160735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125016" y="3339703"/>
            <a:ext cx="285751" cy="142876"/>
          </a:xfrm>
          <a:custGeom>
            <a:avLst/>
            <a:gdLst/>
            <a:ahLst/>
            <a:cxnLst/>
            <a:rect l="0" t="0" r="0" b="0"/>
            <a:pathLst>
              <a:path w="285751" h="142876">
                <a:moveTo>
                  <a:pt x="53578" y="98226"/>
                </a:moveTo>
                <a:lnTo>
                  <a:pt x="53578" y="98226"/>
                </a:lnTo>
                <a:lnTo>
                  <a:pt x="53578" y="107156"/>
                </a:lnTo>
                <a:lnTo>
                  <a:pt x="62508" y="107156"/>
                </a:lnTo>
                <a:lnTo>
                  <a:pt x="71437" y="107156"/>
                </a:lnTo>
                <a:lnTo>
                  <a:pt x="80367" y="107156"/>
                </a:lnTo>
                <a:lnTo>
                  <a:pt x="98226" y="116086"/>
                </a:lnTo>
                <a:lnTo>
                  <a:pt x="116086" y="116086"/>
                </a:lnTo>
                <a:lnTo>
                  <a:pt x="133945" y="116086"/>
                </a:lnTo>
                <a:lnTo>
                  <a:pt x="160734" y="116086"/>
                </a:lnTo>
                <a:lnTo>
                  <a:pt x="178593" y="125015"/>
                </a:lnTo>
                <a:lnTo>
                  <a:pt x="205383" y="125015"/>
                </a:lnTo>
                <a:lnTo>
                  <a:pt x="223242" y="125015"/>
                </a:lnTo>
                <a:lnTo>
                  <a:pt x="241101" y="125015"/>
                </a:lnTo>
                <a:lnTo>
                  <a:pt x="258961" y="133945"/>
                </a:lnTo>
                <a:lnTo>
                  <a:pt x="267890" y="133945"/>
                </a:lnTo>
                <a:lnTo>
                  <a:pt x="276820" y="133945"/>
                </a:lnTo>
                <a:lnTo>
                  <a:pt x="285750" y="133945"/>
                </a:lnTo>
                <a:lnTo>
                  <a:pt x="285750" y="133945"/>
                </a:lnTo>
                <a:lnTo>
                  <a:pt x="276820" y="133945"/>
                </a:lnTo>
                <a:lnTo>
                  <a:pt x="267890" y="133945"/>
                </a:lnTo>
                <a:lnTo>
                  <a:pt x="258961" y="133945"/>
                </a:lnTo>
                <a:lnTo>
                  <a:pt x="232172" y="133945"/>
                </a:lnTo>
                <a:lnTo>
                  <a:pt x="214312" y="142875"/>
                </a:lnTo>
                <a:lnTo>
                  <a:pt x="196453" y="142875"/>
                </a:lnTo>
                <a:lnTo>
                  <a:pt x="169664" y="142875"/>
                </a:lnTo>
                <a:lnTo>
                  <a:pt x="151804" y="142875"/>
                </a:lnTo>
                <a:lnTo>
                  <a:pt x="133945" y="142875"/>
                </a:lnTo>
                <a:lnTo>
                  <a:pt x="116086" y="142875"/>
                </a:lnTo>
                <a:lnTo>
                  <a:pt x="98226" y="133945"/>
                </a:lnTo>
                <a:lnTo>
                  <a:pt x="80367" y="133945"/>
                </a:lnTo>
                <a:lnTo>
                  <a:pt x="71437" y="125015"/>
                </a:lnTo>
                <a:lnTo>
                  <a:pt x="53578" y="116086"/>
                </a:lnTo>
                <a:lnTo>
                  <a:pt x="35718" y="107156"/>
                </a:lnTo>
                <a:lnTo>
                  <a:pt x="26789" y="89297"/>
                </a:lnTo>
                <a:lnTo>
                  <a:pt x="8929" y="80367"/>
                </a:lnTo>
                <a:lnTo>
                  <a:pt x="0" y="71437"/>
                </a:lnTo>
                <a:lnTo>
                  <a:pt x="0" y="53578"/>
                </a:lnTo>
                <a:lnTo>
                  <a:pt x="0" y="44648"/>
                </a:lnTo>
                <a:lnTo>
                  <a:pt x="0" y="35718"/>
                </a:lnTo>
                <a:lnTo>
                  <a:pt x="8929" y="26789"/>
                </a:lnTo>
                <a:lnTo>
                  <a:pt x="17859" y="17859"/>
                </a:lnTo>
                <a:lnTo>
                  <a:pt x="35718" y="17859"/>
                </a:lnTo>
                <a:lnTo>
                  <a:pt x="53578" y="8929"/>
                </a:lnTo>
                <a:lnTo>
                  <a:pt x="71437" y="8929"/>
                </a:lnTo>
                <a:lnTo>
                  <a:pt x="89297" y="8929"/>
                </a:lnTo>
                <a:lnTo>
                  <a:pt x="107156" y="8929"/>
                </a:lnTo>
                <a:lnTo>
                  <a:pt x="125015" y="8929"/>
                </a:lnTo>
                <a:lnTo>
                  <a:pt x="142875" y="17859"/>
                </a:lnTo>
                <a:lnTo>
                  <a:pt x="151804" y="17859"/>
                </a:lnTo>
                <a:lnTo>
                  <a:pt x="169664" y="17859"/>
                </a:lnTo>
                <a:lnTo>
                  <a:pt x="178593" y="17859"/>
                </a:lnTo>
                <a:lnTo>
                  <a:pt x="187523" y="8929"/>
                </a:lnTo>
                <a:lnTo>
                  <a:pt x="196453" y="8929"/>
                </a:lnTo>
                <a:lnTo>
                  <a:pt x="196453" y="8929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160734" y="3170039"/>
            <a:ext cx="214314" cy="98227"/>
          </a:xfrm>
          <a:custGeom>
            <a:avLst/>
            <a:gdLst/>
            <a:ahLst/>
            <a:cxnLst/>
            <a:rect l="0" t="0" r="0" b="0"/>
            <a:pathLst>
              <a:path w="214314" h="98227">
                <a:moveTo>
                  <a:pt x="0" y="98226"/>
                </a:move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8930" y="98226"/>
                </a:lnTo>
                <a:lnTo>
                  <a:pt x="17860" y="98226"/>
                </a:lnTo>
                <a:lnTo>
                  <a:pt x="35719" y="98226"/>
                </a:lnTo>
                <a:lnTo>
                  <a:pt x="44649" y="98226"/>
                </a:lnTo>
                <a:lnTo>
                  <a:pt x="71438" y="98226"/>
                </a:lnTo>
                <a:lnTo>
                  <a:pt x="89297" y="98226"/>
                </a:lnTo>
                <a:lnTo>
                  <a:pt x="116086" y="98226"/>
                </a:lnTo>
                <a:lnTo>
                  <a:pt x="142875" y="98226"/>
                </a:lnTo>
                <a:lnTo>
                  <a:pt x="160735" y="89297"/>
                </a:lnTo>
                <a:lnTo>
                  <a:pt x="187524" y="89297"/>
                </a:lnTo>
                <a:lnTo>
                  <a:pt x="196454" y="80367"/>
                </a:lnTo>
                <a:lnTo>
                  <a:pt x="205383" y="71437"/>
                </a:lnTo>
                <a:lnTo>
                  <a:pt x="214313" y="62507"/>
                </a:lnTo>
                <a:lnTo>
                  <a:pt x="205383" y="53578"/>
                </a:lnTo>
                <a:lnTo>
                  <a:pt x="196454" y="44648"/>
                </a:lnTo>
                <a:lnTo>
                  <a:pt x="178594" y="35718"/>
                </a:lnTo>
                <a:lnTo>
                  <a:pt x="160735" y="26789"/>
                </a:lnTo>
                <a:lnTo>
                  <a:pt x="142875" y="17859"/>
                </a:lnTo>
                <a:lnTo>
                  <a:pt x="116086" y="8929"/>
                </a:lnTo>
                <a:lnTo>
                  <a:pt x="98227" y="8929"/>
                </a:lnTo>
                <a:lnTo>
                  <a:pt x="80368" y="8929"/>
                </a:lnTo>
                <a:lnTo>
                  <a:pt x="71438" y="8929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196453" y="2884289"/>
            <a:ext cx="178595" cy="223243"/>
          </a:xfrm>
          <a:custGeom>
            <a:avLst/>
            <a:gdLst/>
            <a:ahLst/>
            <a:cxnLst/>
            <a:rect l="0" t="0" r="0" b="0"/>
            <a:pathLst>
              <a:path w="178595" h="223243">
                <a:moveTo>
                  <a:pt x="17860" y="205382"/>
                </a:moveTo>
                <a:lnTo>
                  <a:pt x="17860" y="205382"/>
                </a:lnTo>
                <a:lnTo>
                  <a:pt x="26789" y="205382"/>
                </a:lnTo>
                <a:lnTo>
                  <a:pt x="26789" y="205382"/>
                </a:lnTo>
                <a:lnTo>
                  <a:pt x="35719" y="205382"/>
                </a:lnTo>
                <a:lnTo>
                  <a:pt x="53578" y="214312"/>
                </a:lnTo>
                <a:lnTo>
                  <a:pt x="62508" y="214312"/>
                </a:lnTo>
                <a:lnTo>
                  <a:pt x="80367" y="214312"/>
                </a:lnTo>
                <a:lnTo>
                  <a:pt x="98227" y="223242"/>
                </a:lnTo>
                <a:lnTo>
                  <a:pt x="116086" y="223242"/>
                </a:lnTo>
                <a:lnTo>
                  <a:pt x="133946" y="223242"/>
                </a:lnTo>
                <a:lnTo>
                  <a:pt x="151805" y="223242"/>
                </a:lnTo>
                <a:lnTo>
                  <a:pt x="169664" y="223242"/>
                </a:lnTo>
                <a:lnTo>
                  <a:pt x="169664" y="223242"/>
                </a:lnTo>
                <a:lnTo>
                  <a:pt x="178594" y="223242"/>
                </a:lnTo>
                <a:lnTo>
                  <a:pt x="178594" y="223242"/>
                </a:lnTo>
                <a:lnTo>
                  <a:pt x="178594" y="223242"/>
                </a:lnTo>
                <a:lnTo>
                  <a:pt x="169664" y="214312"/>
                </a:lnTo>
                <a:lnTo>
                  <a:pt x="151805" y="214312"/>
                </a:lnTo>
                <a:lnTo>
                  <a:pt x="125016" y="214312"/>
                </a:lnTo>
                <a:lnTo>
                  <a:pt x="107156" y="205382"/>
                </a:lnTo>
                <a:lnTo>
                  <a:pt x="80367" y="205382"/>
                </a:lnTo>
                <a:lnTo>
                  <a:pt x="53578" y="196453"/>
                </a:lnTo>
                <a:lnTo>
                  <a:pt x="35719" y="187523"/>
                </a:lnTo>
                <a:lnTo>
                  <a:pt x="17860" y="178593"/>
                </a:lnTo>
                <a:lnTo>
                  <a:pt x="8930" y="178593"/>
                </a:lnTo>
                <a:lnTo>
                  <a:pt x="0" y="169664"/>
                </a:lnTo>
                <a:lnTo>
                  <a:pt x="0" y="160734"/>
                </a:lnTo>
                <a:lnTo>
                  <a:pt x="0" y="151804"/>
                </a:lnTo>
                <a:lnTo>
                  <a:pt x="0" y="142875"/>
                </a:lnTo>
                <a:lnTo>
                  <a:pt x="8930" y="142875"/>
                </a:lnTo>
                <a:lnTo>
                  <a:pt x="17860" y="133945"/>
                </a:lnTo>
                <a:lnTo>
                  <a:pt x="35719" y="133945"/>
                </a:lnTo>
                <a:lnTo>
                  <a:pt x="53578" y="133945"/>
                </a:lnTo>
                <a:lnTo>
                  <a:pt x="80367" y="125015"/>
                </a:lnTo>
                <a:lnTo>
                  <a:pt x="98227" y="125015"/>
                </a:lnTo>
                <a:lnTo>
                  <a:pt x="107156" y="125015"/>
                </a:lnTo>
                <a:lnTo>
                  <a:pt x="116086" y="125015"/>
                </a:lnTo>
                <a:lnTo>
                  <a:pt x="125016" y="125015"/>
                </a:lnTo>
                <a:lnTo>
                  <a:pt x="125016" y="125015"/>
                </a:lnTo>
                <a:lnTo>
                  <a:pt x="125016" y="125015"/>
                </a:lnTo>
                <a:lnTo>
                  <a:pt x="116086" y="125015"/>
                </a:lnTo>
                <a:lnTo>
                  <a:pt x="98227" y="116086"/>
                </a:lnTo>
                <a:lnTo>
                  <a:pt x="80367" y="107156"/>
                </a:lnTo>
                <a:lnTo>
                  <a:pt x="62508" y="98226"/>
                </a:lnTo>
                <a:lnTo>
                  <a:pt x="44649" y="89297"/>
                </a:lnTo>
                <a:lnTo>
                  <a:pt x="26789" y="80367"/>
                </a:lnTo>
                <a:lnTo>
                  <a:pt x="17860" y="71437"/>
                </a:lnTo>
                <a:lnTo>
                  <a:pt x="17860" y="62507"/>
                </a:lnTo>
                <a:lnTo>
                  <a:pt x="17860" y="53578"/>
                </a:lnTo>
                <a:lnTo>
                  <a:pt x="17860" y="44648"/>
                </a:lnTo>
                <a:lnTo>
                  <a:pt x="26789" y="35718"/>
                </a:lnTo>
                <a:lnTo>
                  <a:pt x="35719" y="35718"/>
                </a:lnTo>
                <a:lnTo>
                  <a:pt x="53578" y="26789"/>
                </a:lnTo>
                <a:lnTo>
                  <a:pt x="71438" y="17859"/>
                </a:lnTo>
                <a:lnTo>
                  <a:pt x="89297" y="17859"/>
                </a:lnTo>
                <a:lnTo>
                  <a:pt x="107156" y="8929"/>
                </a:lnTo>
                <a:lnTo>
                  <a:pt x="125016" y="8929"/>
                </a:lnTo>
                <a:lnTo>
                  <a:pt x="133946" y="8929"/>
                </a:lnTo>
                <a:lnTo>
                  <a:pt x="151805" y="0"/>
                </a:lnTo>
                <a:lnTo>
                  <a:pt x="160735" y="0"/>
                </a:lnTo>
                <a:lnTo>
                  <a:pt x="169664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80367" y="2643188"/>
            <a:ext cx="276822" cy="125016"/>
          </a:xfrm>
          <a:custGeom>
            <a:avLst/>
            <a:gdLst/>
            <a:ahLst/>
            <a:cxnLst/>
            <a:rect l="0" t="0" r="0" b="0"/>
            <a:pathLst>
              <a:path w="276822" h="125016">
                <a:moveTo>
                  <a:pt x="0" y="71437"/>
                </a:move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8930" y="71437"/>
                </a:lnTo>
                <a:lnTo>
                  <a:pt x="17860" y="71437"/>
                </a:lnTo>
                <a:lnTo>
                  <a:pt x="35719" y="71437"/>
                </a:lnTo>
                <a:lnTo>
                  <a:pt x="53578" y="71437"/>
                </a:lnTo>
                <a:lnTo>
                  <a:pt x="80367" y="80367"/>
                </a:lnTo>
                <a:lnTo>
                  <a:pt x="107157" y="80367"/>
                </a:lnTo>
                <a:lnTo>
                  <a:pt x="133946" y="89296"/>
                </a:lnTo>
                <a:lnTo>
                  <a:pt x="160735" y="98226"/>
                </a:lnTo>
                <a:lnTo>
                  <a:pt x="187524" y="107156"/>
                </a:lnTo>
                <a:lnTo>
                  <a:pt x="205383" y="107156"/>
                </a:lnTo>
                <a:lnTo>
                  <a:pt x="223242" y="116085"/>
                </a:lnTo>
                <a:lnTo>
                  <a:pt x="241102" y="116085"/>
                </a:lnTo>
                <a:lnTo>
                  <a:pt x="250032" y="125015"/>
                </a:lnTo>
                <a:lnTo>
                  <a:pt x="250032" y="125015"/>
                </a:lnTo>
                <a:lnTo>
                  <a:pt x="241102" y="125015"/>
                </a:lnTo>
                <a:lnTo>
                  <a:pt x="232172" y="125015"/>
                </a:lnTo>
                <a:lnTo>
                  <a:pt x="214313" y="116085"/>
                </a:lnTo>
                <a:lnTo>
                  <a:pt x="187524" y="107156"/>
                </a:lnTo>
                <a:lnTo>
                  <a:pt x="160735" y="89296"/>
                </a:lnTo>
                <a:lnTo>
                  <a:pt x="142875" y="80367"/>
                </a:lnTo>
                <a:lnTo>
                  <a:pt x="125016" y="62507"/>
                </a:lnTo>
                <a:lnTo>
                  <a:pt x="116086" y="53578"/>
                </a:lnTo>
                <a:lnTo>
                  <a:pt x="116086" y="35718"/>
                </a:lnTo>
                <a:lnTo>
                  <a:pt x="116086" y="26789"/>
                </a:lnTo>
                <a:lnTo>
                  <a:pt x="125016" y="17859"/>
                </a:lnTo>
                <a:lnTo>
                  <a:pt x="133946" y="8929"/>
                </a:lnTo>
                <a:lnTo>
                  <a:pt x="142875" y="0"/>
                </a:lnTo>
                <a:lnTo>
                  <a:pt x="160735" y="0"/>
                </a:lnTo>
                <a:lnTo>
                  <a:pt x="178594" y="0"/>
                </a:lnTo>
                <a:lnTo>
                  <a:pt x="196453" y="0"/>
                </a:lnTo>
                <a:lnTo>
                  <a:pt x="214313" y="8929"/>
                </a:lnTo>
                <a:lnTo>
                  <a:pt x="232172" y="8929"/>
                </a:lnTo>
                <a:lnTo>
                  <a:pt x="250032" y="17859"/>
                </a:lnTo>
                <a:lnTo>
                  <a:pt x="267891" y="35718"/>
                </a:lnTo>
                <a:lnTo>
                  <a:pt x="276821" y="44648"/>
                </a:lnTo>
                <a:lnTo>
                  <a:pt x="276821" y="62507"/>
                </a:lnTo>
                <a:lnTo>
                  <a:pt x="276821" y="71437"/>
                </a:lnTo>
                <a:lnTo>
                  <a:pt x="276821" y="89296"/>
                </a:lnTo>
                <a:lnTo>
                  <a:pt x="267891" y="98226"/>
                </a:lnTo>
                <a:lnTo>
                  <a:pt x="267891" y="116085"/>
                </a:lnTo>
                <a:lnTo>
                  <a:pt x="250032" y="125015"/>
                </a:lnTo>
                <a:lnTo>
                  <a:pt x="241102" y="125015"/>
                </a:lnTo>
                <a:lnTo>
                  <a:pt x="232172" y="125015"/>
                </a:lnTo>
                <a:lnTo>
                  <a:pt x="232172" y="125015"/>
                </a:lnTo>
                <a:lnTo>
                  <a:pt x="232172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205383" y="2428875"/>
            <a:ext cx="160735" cy="142876"/>
          </a:xfrm>
          <a:custGeom>
            <a:avLst/>
            <a:gdLst/>
            <a:ahLst/>
            <a:cxnLst/>
            <a:rect l="0" t="0" r="0" b="0"/>
            <a:pathLst>
              <a:path w="160735" h="142876">
                <a:moveTo>
                  <a:pt x="98226" y="142875"/>
                </a:moveTo>
                <a:lnTo>
                  <a:pt x="98226" y="142875"/>
                </a:lnTo>
                <a:lnTo>
                  <a:pt x="98226" y="133945"/>
                </a:lnTo>
                <a:lnTo>
                  <a:pt x="98226" y="125016"/>
                </a:lnTo>
                <a:lnTo>
                  <a:pt x="89297" y="107156"/>
                </a:lnTo>
                <a:lnTo>
                  <a:pt x="89297" y="98227"/>
                </a:lnTo>
                <a:lnTo>
                  <a:pt x="80367" y="80367"/>
                </a:lnTo>
                <a:lnTo>
                  <a:pt x="80367" y="62508"/>
                </a:lnTo>
                <a:lnTo>
                  <a:pt x="62508" y="44648"/>
                </a:lnTo>
                <a:lnTo>
                  <a:pt x="53578" y="26789"/>
                </a:lnTo>
                <a:lnTo>
                  <a:pt x="44648" y="17859"/>
                </a:lnTo>
                <a:lnTo>
                  <a:pt x="35719" y="8929"/>
                </a:ln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9"/>
                </a:lnTo>
                <a:lnTo>
                  <a:pt x="8930" y="53578"/>
                </a:lnTo>
                <a:lnTo>
                  <a:pt x="17859" y="71438"/>
                </a:lnTo>
                <a:lnTo>
                  <a:pt x="35719" y="80367"/>
                </a:lnTo>
                <a:lnTo>
                  <a:pt x="44648" y="89297"/>
                </a:lnTo>
                <a:lnTo>
                  <a:pt x="62508" y="98227"/>
                </a:lnTo>
                <a:lnTo>
                  <a:pt x="80367" y="98227"/>
                </a:lnTo>
                <a:lnTo>
                  <a:pt x="89297" y="98227"/>
                </a:lnTo>
                <a:lnTo>
                  <a:pt x="107156" y="89297"/>
                </a:lnTo>
                <a:lnTo>
                  <a:pt x="125016" y="71438"/>
                </a:lnTo>
                <a:lnTo>
                  <a:pt x="133945" y="53578"/>
                </a:lnTo>
                <a:lnTo>
                  <a:pt x="151805" y="35719"/>
                </a:lnTo>
                <a:lnTo>
                  <a:pt x="151805" y="17859"/>
                </a:lnTo>
                <a:lnTo>
                  <a:pt x="160734" y="8929"/>
                </a:lnTo>
                <a:lnTo>
                  <a:pt x="160734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214313" y="2214562"/>
            <a:ext cx="196454" cy="142876"/>
          </a:xfrm>
          <a:custGeom>
            <a:avLst/>
            <a:gdLst/>
            <a:ahLst/>
            <a:cxnLst/>
            <a:rect l="0" t="0" r="0" b="0"/>
            <a:pathLst>
              <a:path w="196454" h="142876">
                <a:moveTo>
                  <a:pt x="196453" y="142875"/>
                </a:moveTo>
                <a:lnTo>
                  <a:pt x="196453" y="142875"/>
                </a:lnTo>
                <a:lnTo>
                  <a:pt x="196453" y="133946"/>
                </a:lnTo>
                <a:lnTo>
                  <a:pt x="196453" y="133946"/>
                </a:lnTo>
                <a:lnTo>
                  <a:pt x="187523" y="133946"/>
                </a:lnTo>
                <a:lnTo>
                  <a:pt x="187523" y="133946"/>
                </a:lnTo>
                <a:lnTo>
                  <a:pt x="178593" y="133946"/>
                </a:lnTo>
                <a:lnTo>
                  <a:pt x="160734" y="142875"/>
                </a:lnTo>
                <a:lnTo>
                  <a:pt x="133945" y="142875"/>
                </a:lnTo>
                <a:lnTo>
                  <a:pt x="107156" y="142875"/>
                </a:lnTo>
                <a:lnTo>
                  <a:pt x="80367" y="142875"/>
                </a:lnTo>
                <a:lnTo>
                  <a:pt x="53578" y="142875"/>
                </a:lnTo>
                <a:lnTo>
                  <a:pt x="35718" y="142875"/>
                </a:lnTo>
                <a:lnTo>
                  <a:pt x="17859" y="125016"/>
                </a:lnTo>
                <a:lnTo>
                  <a:pt x="8929" y="116086"/>
                </a:lnTo>
                <a:lnTo>
                  <a:pt x="0" y="98227"/>
                </a:lnTo>
                <a:lnTo>
                  <a:pt x="0" y="71438"/>
                </a:lnTo>
                <a:lnTo>
                  <a:pt x="0" y="3571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2053828" y="5170289"/>
            <a:ext cx="160736" cy="267892"/>
          </a:xfrm>
          <a:custGeom>
            <a:avLst/>
            <a:gdLst/>
            <a:ahLst/>
            <a:cxnLst/>
            <a:rect l="0" t="0" r="0" b="0"/>
            <a:pathLst>
              <a:path w="160736" h="267892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17860" y="35719"/>
                </a:lnTo>
                <a:lnTo>
                  <a:pt x="26789" y="53578"/>
                </a:lnTo>
                <a:lnTo>
                  <a:pt x="35719" y="80367"/>
                </a:lnTo>
                <a:lnTo>
                  <a:pt x="53578" y="107156"/>
                </a:lnTo>
                <a:lnTo>
                  <a:pt x="62508" y="125016"/>
                </a:lnTo>
                <a:lnTo>
                  <a:pt x="80367" y="151805"/>
                </a:lnTo>
                <a:lnTo>
                  <a:pt x="89297" y="178594"/>
                </a:lnTo>
                <a:lnTo>
                  <a:pt x="107156" y="205383"/>
                </a:lnTo>
                <a:lnTo>
                  <a:pt x="116086" y="223242"/>
                </a:lnTo>
                <a:lnTo>
                  <a:pt x="133945" y="241102"/>
                </a:lnTo>
                <a:lnTo>
                  <a:pt x="142875" y="250031"/>
                </a:lnTo>
                <a:lnTo>
                  <a:pt x="151805" y="267891"/>
                </a:lnTo>
                <a:lnTo>
                  <a:pt x="160735" y="267891"/>
                </a:lnTo>
                <a:lnTo>
                  <a:pt x="160735" y="2678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160984" y="5161359"/>
            <a:ext cx="80369" cy="535782"/>
          </a:xfrm>
          <a:custGeom>
            <a:avLst/>
            <a:gdLst/>
            <a:ahLst/>
            <a:cxnLst/>
            <a:rect l="0" t="0" r="0" b="0"/>
            <a:pathLst>
              <a:path w="80369" h="535782">
                <a:moveTo>
                  <a:pt x="80368" y="0"/>
                </a:move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8930"/>
                </a:lnTo>
                <a:lnTo>
                  <a:pt x="80368" y="17860"/>
                </a:lnTo>
                <a:lnTo>
                  <a:pt x="80368" y="35719"/>
                </a:lnTo>
                <a:lnTo>
                  <a:pt x="71438" y="62508"/>
                </a:lnTo>
                <a:lnTo>
                  <a:pt x="71438" y="98227"/>
                </a:lnTo>
                <a:lnTo>
                  <a:pt x="62508" y="133946"/>
                </a:lnTo>
                <a:lnTo>
                  <a:pt x="53579" y="178594"/>
                </a:lnTo>
                <a:lnTo>
                  <a:pt x="44649" y="223243"/>
                </a:lnTo>
                <a:lnTo>
                  <a:pt x="35719" y="267891"/>
                </a:lnTo>
                <a:lnTo>
                  <a:pt x="26789" y="321469"/>
                </a:lnTo>
                <a:lnTo>
                  <a:pt x="26789" y="357188"/>
                </a:lnTo>
                <a:lnTo>
                  <a:pt x="17860" y="401836"/>
                </a:lnTo>
                <a:lnTo>
                  <a:pt x="8930" y="437554"/>
                </a:lnTo>
                <a:lnTo>
                  <a:pt x="8930" y="473273"/>
                </a:lnTo>
                <a:lnTo>
                  <a:pt x="0" y="508992"/>
                </a:lnTo>
                <a:lnTo>
                  <a:pt x="0" y="535781"/>
                </a:lnTo>
                <a:lnTo>
                  <a:pt x="0" y="535781"/>
                </a:lnTo>
                <a:lnTo>
                  <a:pt x="0" y="5357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2286000" y="5188148"/>
            <a:ext cx="125017" cy="267892"/>
          </a:xfrm>
          <a:custGeom>
            <a:avLst/>
            <a:gdLst/>
            <a:ahLst/>
            <a:cxnLst/>
            <a:rect l="0" t="0" r="0" b="0"/>
            <a:pathLst>
              <a:path w="125017" h="267892">
                <a:moveTo>
                  <a:pt x="62508" y="267891"/>
                </a:moveTo>
                <a:lnTo>
                  <a:pt x="62508" y="258961"/>
                </a:lnTo>
                <a:lnTo>
                  <a:pt x="62508" y="250032"/>
                </a:lnTo>
                <a:lnTo>
                  <a:pt x="53578" y="241102"/>
                </a:lnTo>
                <a:lnTo>
                  <a:pt x="44648" y="223243"/>
                </a:lnTo>
                <a:lnTo>
                  <a:pt x="44648" y="205383"/>
                </a:lnTo>
                <a:lnTo>
                  <a:pt x="35719" y="178594"/>
                </a:lnTo>
                <a:lnTo>
                  <a:pt x="26789" y="151805"/>
                </a:lnTo>
                <a:lnTo>
                  <a:pt x="17859" y="133946"/>
                </a:lnTo>
                <a:lnTo>
                  <a:pt x="17859" y="107157"/>
                </a:lnTo>
                <a:lnTo>
                  <a:pt x="8930" y="89297"/>
                </a:lnTo>
                <a:lnTo>
                  <a:pt x="0" y="71438"/>
                </a:lnTo>
                <a:lnTo>
                  <a:pt x="0" y="53579"/>
                </a:lnTo>
                <a:lnTo>
                  <a:pt x="0" y="35719"/>
                </a:lnTo>
                <a:lnTo>
                  <a:pt x="8930" y="26790"/>
                </a:lnTo>
                <a:lnTo>
                  <a:pt x="17859" y="17860"/>
                </a:lnTo>
                <a:lnTo>
                  <a:pt x="26789" y="893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8930"/>
                </a:lnTo>
                <a:lnTo>
                  <a:pt x="107156" y="8930"/>
                </a:lnTo>
                <a:lnTo>
                  <a:pt x="116086" y="17860"/>
                </a:lnTo>
                <a:lnTo>
                  <a:pt x="125016" y="26790"/>
                </a:lnTo>
                <a:lnTo>
                  <a:pt x="125016" y="267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2446734" y="5197078"/>
            <a:ext cx="142876" cy="169665"/>
          </a:xfrm>
          <a:custGeom>
            <a:avLst/>
            <a:gdLst/>
            <a:ahLst/>
            <a:cxnLst/>
            <a:rect l="0" t="0" r="0" b="0"/>
            <a:pathLst>
              <a:path w="142876" h="169665">
                <a:moveTo>
                  <a:pt x="98227" y="0"/>
                </a:moveTo>
                <a:lnTo>
                  <a:pt x="98227" y="0"/>
                </a:lnTo>
                <a:lnTo>
                  <a:pt x="89297" y="0"/>
                </a:lnTo>
                <a:lnTo>
                  <a:pt x="80368" y="0"/>
                </a:lnTo>
                <a:lnTo>
                  <a:pt x="71438" y="0"/>
                </a:lnTo>
                <a:lnTo>
                  <a:pt x="53579" y="0"/>
                </a:lnTo>
                <a:lnTo>
                  <a:pt x="44649" y="8930"/>
                </a:lnTo>
                <a:lnTo>
                  <a:pt x="35719" y="17860"/>
                </a:lnTo>
                <a:lnTo>
                  <a:pt x="26789" y="17860"/>
                </a:lnTo>
                <a:lnTo>
                  <a:pt x="17860" y="26789"/>
                </a:lnTo>
                <a:lnTo>
                  <a:pt x="17860" y="26789"/>
                </a:lnTo>
                <a:lnTo>
                  <a:pt x="26789" y="35719"/>
                </a:lnTo>
                <a:lnTo>
                  <a:pt x="44649" y="44649"/>
                </a:lnTo>
                <a:lnTo>
                  <a:pt x="53579" y="53578"/>
                </a:lnTo>
                <a:lnTo>
                  <a:pt x="71438" y="62508"/>
                </a:lnTo>
                <a:lnTo>
                  <a:pt x="98227" y="71438"/>
                </a:lnTo>
                <a:lnTo>
                  <a:pt x="107157" y="80367"/>
                </a:lnTo>
                <a:lnTo>
                  <a:pt x="125016" y="98227"/>
                </a:lnTo>
                <a:lnTo>
                  <a:pt x="133946" y="107156"/>
                </a:lnTo>
                <a:lnTo>
                  <a:pt x="142875" y="116086"/>
                </a:lnTo>
                <a:lnTo>
                  <a:pt x="142875" y="125016"/>
                </a:lnTo>
                <a:lnTo>
                  <a:pt x="142875" y="133945"/>
                </a:lnTo>
                <a:lnTo>
                  <a:pt x="142875" y="142875"/>
                </a:lnTo>
                <a:lnTo>
                  <a:pt x="133946" y="151805"/>
                </a:lnTo>
                <a:lnTo>
                  <a:pt x="116086" y="160735"/>
                </a:lnTo>
                <a:lnTo>
                  <a:pt x="107157" y="160735"/>
                </a:lnTo>
                <a:lnTo>
                  <a:pt x="89297" y="160735"/>
                </a:lnTo>
                <a:lnTo>
                  <a:pt x="71438" y="169664"/>
                </a:lnTo>
                <a:lnTo>
                  <a:pt x="53579" y="169664"/>
                </a:lnTo>
                <a:lnTo>
                  <a:pt x="35719" y="169664"/>
                </a:lnTo>
                <a:lnTo>
                  <a:pt x="26789" y="169664"/>
                </a:lnTo>
                <a:lnTo>
                  <a:pt x="1786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2794992" y="5179219"/>
            <a:ext cx="151806" cy="178595"/>
          </a:xfrm>
          <a:custGeom>
            <a:avLst/>
            <a:gdLst/>
            <a:ahLst/>
            <a:cxnLst/>
            <a:rect l="0" t="0" r="0" b="0"/>
            <a:pathLst>
              <a:path w="151806" h="178595">
                <a:moveTo>
                  <a:pt x="151805" y="0"/>
                </a:moveTo>
                <a:lnTo>
                  <a:pt x="151805" y="0"/>
                </a:lnTo>
                <a:lnTo>
                  <a:pt x="142875" y="0"/>
                </a:lnTo>
                <a:lnTo>
                  <a:pt x="125016" y="0"/>
                </a:lnTo>
                <a:lnTo>
                  <a:pt x="107156" y="0"/>
                </a:lnTo>
                <a:lnTo>
                  <a:pt x="89297" y="0"/>
                </a:lnTo>
                <a:lnTo>
                  <a:pt x="71438" y="8929"/>
                </a:lnTo>
                <a:lnTo>
                  <a:pt x="53578" y="8929"/>
                </a:lnTo>
                <a:lnTo>
                  <a:pt x="44649" y="8929"/>
                </a:lnTo>
                <a:lnTo>
                  <a:pt x="44649" y="17859"/>
                </a:lnTo>
                <a:lnTo>
                  <a:pt x="44649" y="17859"/>
                </a:lnTo>
                <a:lnTo>
                  <a:pt x="53578" y="17859"/>
                </a:lnTo>
                <a:lnTo>
                  <a:pt x="62508" y="26789"/>
                </a:lnTo>
                <a:lnTo>
                  <a:pt x="71438" y="35719"/>
                </a:lnTo>
                <a:lnTo>
                  <a:pt x="89297" y="44648"/>
                </a:lnTo>
                <a:lnTo>
                  <a:pt x="107156" y="62508"/>
                </a:lnTo>
                <a:lnTo>
                  <a:pt x="125016" y="80367"/>
                </a:lnTo>
                <a:lnTo>
                  <a:pt x="133946" y="89297"/>
                </a:lnTo>
                <a:lnTo>
                  <a:pt x="133946" y="98226"/>
                </a:lnTo>
                <a:lnTo>
                  <a:pt x="142875" y="116086"/>
                </a:lnTo>
                <a:lnTo>
                  <a:pt x="133946" y="125015"/>
                </a:lnTo>
                <a:lnTo>
                  <a:pt x="125016" y="133945"/>
                </a:lnTo>
                <a:lnTo>
                  <a:pt x="116086" y="151804"/>
                </a:lnTo>
                <a:lnTo>
                  <a:pt x="107156" y="160734"/>
                </a:lnTo>
                <a:lnTo>
                  <a:pt x="89297" y="169664"/>
                </a:lnTo>
                <a:lnTo>
                  <a:pt x="62508" y="178594"/>
                </a:lnTo>
                <a:lnTo>
                  <a:pt x="44649" y="178594"/>
                </a:lnTo>
                <a:lnTo>
                  <a:pt x="35719" y="178594"/>
                </a:lnTo>
                <a:lnTo>
                  <a:pt x="17860" y="178594"/>
                </a:lnTo>
                <a:lnTo>
                  <a:pt x="8930" y="17859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3000375" y="5223867"/>
            <a:ext cx="26790" cy="133947"/>
          </a:xfrm>
          <a:custGeom>
            <a:avLst/>
            <a:gdLst/>
            <a:ahLst/>
            <a:cxnLst/>
            <a:rect l="0" t="0" r="0" b="0"/>
            <a:pathLst>
              <a:path w="26790" h="133947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33946"/>
                </a:lnTo>
                <a:lnTo>
                  <a:pt x="0" y="1339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3009305" y="5009555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3098602" y="5179219"/>
            <a:ext cx="133946" cy="178595"/>
          </a:xfrm>
          <a:custGeom>
            <a:avLst/>
            <a:gdLst/>
            <a:ahLst/>
            <a:cxnLst/>
            <a:rect l="0" t="0" r="0" b="0"/>
            <a:pathLst>
              <a:path w="133946" h="178595">
                <a:moveTo>
                  <a:pt x="8929" y="116086"/>
                </a:moveTo>
                <a:lnTo>
                  <a:pt x="8929" y="116086"/>
                </a:lnTo>
                <a:lnTo>
                  <a:pt x="0" y="125015"/>
                </a:lnTo>
                <a:lnTo>
                  <a:pt x="0" y="12501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25015"/>
                </a:lnTo>
                <a:lnTo>
                  <a:pt x="0" y="116086"/>
                </a:lnTo>
                <a:lnTo>
                  <a:pt x="0" y="98226"/>
                </a:lnTo>
                <a:lnTo>
                  <a:pt x="8929" y="80367"/>
                </a:lnTo>
                <a:lnTo>
                  <a:pt x="8929" y="53578"/>
                </a:lnTo>
                <a:lnTo>
                  <a:pt x="8929" y="35719"/>
                </a:lnTo>
                <a:lnTo>
                  <a:pt x="17859" y="26789"/>
                </a:lnTo>
                <a:lnTo>
                  <a:pt x="17859" y="17859"/>
                </a:lnTo>
                <a:lnTo>
                  <a:pt x="26789" y="8929"/>
                </a:lnTo>
                <a:lnTo>
                  <a:pt x="3571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8929"/>
                </a:lnTo>
                <a:lnTo>
                  <a:pt x="89296" y="17859"/>
                </a:lnTo>
                <a:lnTo>
                  <a:pt x="98226" y="26789"/>
                </a:lnTo>
                <a:lnTo>
                  <a:pt x="107156" y="35719"/>
                </a:lnTo>
                <a:lnTo>
                  <a:pt x="116086" y="53578"/>
                </a:lnTo>
                <a:lnTo>
                  <a:pt x="125015" y="71437"/>
                </a:lnTo>
                <a:lnTo>
                  <a:pt x="125015" y="80367"/>
                </a:lnTo>
                <a:lnTo>
                  <a:pt x="133945" y="98226"/>
                </a:lnTo>
                <a:lnTo>
                  <a:pt x="133945" y="125015"/>
                </a:lnTo>
                <a:lnTo>
                  <a:pt x="133945" y="142875"/>
                </a:lnTo>
                <a:lnTo>
                  <a:pt x="133945" y="151804"/>
                </a:lnTo>
                <a:lnTo>
                  <a:pt x="133945" y="169664"/>
                </a:lnTo>
                <a:lnTo>
                  <a:pt x="133945" y="169664"/>
                </a:lnTo>
                <a:lnTo>
                  <a:pt x="133945" y="178594"/>
                </a:lnTo>
                <a:lnTo>
                  <a:pt x="133945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3295055" y="5170289"/>
            <a:ext cx="71438" cy="187525"/>
          </a:xfrm>
          <a:custGeom>
            <a:avLst/>
            <a:gdLst/>
            <a:ahLst/>
            <a:cxnLst/>
            <a:rect l="0" t="0" r="0" b="0"/>
            <a:pathLst>
              <a:path w="71438" h="187525">
                <a:moveTo>
                  <a:pt x="71437" y="8930"/>
                </a:moveTo>
                <a:lnTo>
                  <a:pt x="71437" y="8930"/>
                </a:ln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35718" y="17859"/>
                </a:lnTo>
                <a:lnTo>
                  <a:pt x="26789" y="26789"/>
                </a:lnTo>
                <a:lnTo>
                  <a:pt x="8929" y="53578"/>
                </a:lnTo>
                <a:lnTo>
                  <a:pt x="8929" y="71438"/>
                </a:lnTo>
                <a:lnTo>
                  <a:pt x="0" y="98227"/>
                </a:lnTo>
                <a:lnTo>
                  <a:pt x="8929" y="116086"/>
                </a:lnTo>
                <a:lnTo>
                  <a:pt x="8929" y="133945"/>
                </a:lnTo>
                <a:lnTo>
                  <a:pt x="17859" y="151805"/>
                </a:lnTo>
                <a:lnTo>
                  <a:pt x="35718" y="169664"/>
                </a:lnTo>
                <a:lnTo>
                  <a:pt x="44648" y="178594"/>
                </a:lnTo>
                <a:lnTo>
                  <a:pt x="62508" y="187524"/>
                </a:lnTo>
                <a:lnTo>
                  <a:pt x="71437" y="187524"/>
                </a:lnTo>
                <a:lnTo>
                  <a:pt x="71437" y="18752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3446859" y="5179219"/>
            <a:ext cx="142876" cy="196454"/>
          </a:xfrm>
          <a:custGeom>
            <a:avLst/>
            <a:gdLst/>
            <a:ahLst/>
            <a:cxnLst/>
            <a:rect l="0" t="0" r="0" b="0"/>
            <a:pathLst>
              <a:path w="142876" h="196454">
                <a:moveTo>
                  <a:pt x="0" y="80367"/>
                </a:moveTo>
                <a:lnTo>
                  <a:pt x="0" y="80367"/>
                </a:lnTo>
                <a:lnTo>
                  <a:pt x="8930" y="71437"/>
                </a:lnTo>
                <a:lnTo>
                  <a:pt x="8930" y="71437"/>
                </a:lnTo>
                <a:lnTo>
                  <a:pt x="17860" y="71437"/>
                </a:lnTo>
                <a:lnTo>
                  <a:pt x="26789" y="71437"/>
                </a:lnTo>
                <a:lnTo>
                  <a:pt x="44649" y="62508"/>
                </a:lnTo>
                <a:lnTo>
                  <a:pt x="62508" y="62508"/>
                </a:lnTo>
                <a:lnTo>
                  <a:pt x="89297" y="53578"/>
                </a:lnTo>
                <a:lnTo>
                  <a:pt x="98227" y="53578"/>
                </a:lnTo>
                <a:lnTo>
                  <a:pt x="116086" y="53578"/>
                </a:lnTo>
                <a:lnTo>
                  <a:pt x="133946" y="44648"/>
                </a:lnTo>
                <a:lnTo>
                  <a:pt x="142875" y="44648"/>
                </a:lnTo>
                <a:lnTo>
                  <a:pt x="142875" y="35719"/>
                </a:lnTo>
                <a:lnTo>
                  <a:pt x="142875" y="26789"/>
                </a:lnTo>
                <a:lnTo>
                  <a:pt x="142875" y="17859"/>
                </a:lnTo>
                <a:lnTo>
                  <a:pt x="133946" y="8929"/>
                </a:lnTo>
                <a:lnTo>
                  <a:pt x="125016" y="8929"/>
                </a:lnTo>
                <a:lnTo>
                  <a:pt x="107157" y="0"/>
                </a:lnTo>
                <a:lnTo>
                  <a:pt x="89297" y="8929"/>
                </a:lnTo>
                <a:lnTo>
                  <a:pt x="71438" y="8929"/>
                </a:lnTo>
                <a:lnTo>
                  <a:pt x="53579" y="17859"/>
                </a:lnTo>
                <a:lnTo>
                  <a:pt x="35719" y="35719"/>
                </a:lnTo>
                <a:lnTo>
                  <a:pt x="26789" y="53578"/>
                </a:lnTo>
                <a:lnTo>
                  <a:pt x="26789" y="71437"/>
                </a:lnTo>
                <a:lnTo>
                  <a:pt x="26789" y="98226"/>
                </a:lnTo>
                <a:lnTo>
                  <a:pt x="26789" y="116086"/>
                </a:lnTo>
                <a:lnTo>
                  <a:pt x="44649" y="133945"/>
                </a:lnTo>
                <a:lnTo>
                  <a:pt x="62508" y="151804"/>
                </a:lnTo>
                <a:lnTo>
                  <a:pt x="80368" y="169664"/>
                </a:lnTo>
                <a:lnTo>
                  <a:pt x="98227" y="178594"/>
                </a:lnTo>
                <a:lnTo>
                  <a:pt x="116086" y="187523"/>
                </a:lnTo>
                <a:lnTo>
                  <a:pt x="133946" y="196453"/>
                </a:lnTo>
                <a:lnTo>
                  <a:pt x="133946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3839766" y="5098852"/>
            <a:ext cx="17860" cy="89297"/>
          </a:xfrm>
          <a:custGeom>
            <a:avLst/>
            <a:gdLst/>
            <a:ahLst/>
            <a:cxnLst/>
            <a:rect l="0" t="0" r="0" b="0"/>
            <a:pathLst>
              <a:path w="17860" h="89297">
                <a:moveTo>
                  <a:pt x="17859" y="0"/>
                </a:moveTo>
                <a:lnTo>
                  <a:pt x="1785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6"/>
                </a:lnTo>
                <a:lnTo>
                  <a:pt x="0" y="8929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3920133" y="5072063"/>
            <a:ext cx="160735" cy="330399"/>
          </a:xfrm>
          <a:custGeom>
            <a:avLst/>
            <a:gdLst/>
            <a:ahLst/>
            <a:cxnLst/>
            <a:rect l="0" t="0" r="0" b="0"/>
            <a:pathLst>
              <a:path w="160735" h="330399">
                <a:moveTo>
                  <a:pt x="125015" y="44648"/>
                </a:moveTo>
                <a:lnTo>
                  <a:pt x="125015" y="35718"/>
                </a:lnTo>
                <a:lnTo>
                  <a:pt x="125015" y="35718"/>
                </a:lnTo>
                <a:lnTo>
                  <a:pt x="116086" y="26789"/>
                </a:lnTo>
                <a:lnTo>
                  <a:pt x="116086" y="17859"/>
                </a:lnTo>
                <a:lnTo>
                  <a:pt x="107156" y="8929"/>
                </a:lnTo>
                <a:lnTo>
                  <a:pt x="98226" y="0"/>
                </a:lnTo>
                <a:lnTo>
                  <a:pt x="8929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8929"/>
                </a:lnTo>
                <a:lnTo>
                  <a:pt x="35719" y="17859"/>
                </a:lnTo>
                <a:lnTo>
                  <a:pt x="17859" y="35718"/>
                </a:lnTo>
                <a:lnTo>
                  <a:pt x="8930" y="62507"/>
                </a:lnTo>
                <a:lnTo>
                  <a:pt x="8930" y="80367"/>
                </a:lnTo>
                <a:lnTo>
                  <a:pt x="0" y="98226"/>
                </a:lnTo>
                <a:lnTo>
                  <a:pt x="0" y="116085"/>
                </a:lnTo>
                <a:lnTo>
                  <a:pt x="8930" y="133945"/>
                </a:lnTo>
                <a:lnTo>
                  <a:pt x="17859" y="142875"/>
                </a:lnTo>
                <a:lnTo>
                  <a:pt x="35719" y="151804"/>
                </a:lnTo>
                <a:lnTo>
                  <a:pt x="44648" y="160734"/>
                </a:lnTo>
                <a:lnTo>
                  <a:pt x="62508" y="160734"/>
                </a:lnTo>
                <a:lnTo>
                  <a:pt x="80367" y="160734"/>
                </a:lnTo>
                <a:lnTo>
                  <a:pt x="89297" y="160734"/>
                </a:lnTo>
                <a:lnTo>
                  <a:pt x="107156" y="151804"/>
                </a:lnTo>
                <a:lnTo>
                  <a:pt x="116086" y="142875"/>
                </a:lnTo>
                <a:lnTo>
                  <a:pt x="116086" y="125015"/>
                </a:lnTo>
                <a:lnTo>
                  <a:pt x="125015" y="116085"/>
                </a:lnTo>
                <a:lnTo>
                  <a:pt x="125015" y="98226"/>
                </a:lnTo>
                <a:lnTo>
                  <a:pt x="125015" y="89296"/>
                </a:lnTo>
                <a:lnTo>
                  <a:pt x="125015" y="80367"/>
                </a:lnTo>
                <a:lnTo>
                  <a:pt x="125015" y="71437"/>
                </a:lnTo>
                <a:lnTo>
                  <a:pt x="116086" y="71437"/>
                </a:lnTo>
                <a:lnTo>
                  <a:pt x="116086" y="71437"/>
                </a:lnTo>
                <a:lnTo>
                  <a:pt x="116086" y="80367"/>
                </a:lnTo>
                <a:lnTo>
                  <a:pt x="116086" y="89296"/>
                </a:lnTo>
                <a:lnTo>
                  <a:pt x="116086" y="98226"/>
                </a:lnTo>
                <a:lnTo>
                  <a:pt x="116086" y="116085"/>
                </a:lnTo>
                <a:lnTo>
                  <a:pt x="116086" y="142875"/>
                </a:lnTo>
                <a:lnTo>
                  <a:pt x="116086" y="169664"/>
                </a:lnTo>
                <a:lnTo>
                  <a:pt x="125015" y="196453"/>
                </a:lnTo>
                <a:lnTo>
                  <a:pt x="125015" y="223242"/>
                </a:lnTo>
                <a:lnTo>
                  <a:pt x="125015" y="258960"/>
                </a:lnTo>
                <a:lnTo>
                  <a:pt x="133945" y="276820"/>
                </a:lnTo>
                <a:lnTo>
                  <a:pt x="142875" y="303609"/>
                </a:lnTo>
                <a:lnTo>
                  <a:pt x="142875" y="312539"/>
                </a:lnTo>
                <a:lnTo>
                  <a:pt x="151805" y="330398"/>
                </a:lnTo>
                <a:lnTo>
                  <a:pt x="160734" y="330398"/>
                </a:lnTo>
                <a:lnTo>
                  <a:pt x="160734" y="33039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4116586" y="5089922"/>
            <a:ext cx="187524" cy="330399"/>
          </a:xfrm>
          <a:custGeom>
            <a:avLst/>
            <a:gdLst/>
            <a:ahLst/>
            <a:cxnLst/>
            <a:rect l="0" t="0" r="0" b="0"/>
            <a:pathLst>
              <a:path w="187524" h="330399">
                <a:moveTo>
                  <a:pt x="142875" y="80367"/>
                </a:moveTo>
                <a:lnTo>
                  <a:pt x="133945" y="71437"/>
                </a:lnTo>
                <a:lnTo>
                  <a:pt x="133945" y="62508"/>
                </a:lnTo>
                <a:lnTo>
                  <a:pt x="133945" y="53578"/>
                </a:lnTo>
                <a:lnTo>
                  <a:pt x="125016" y="35719"/>
                </a:lnTo>
                <a:lnTo>
                  <a:pt x="116086" y="17859"/>
                </a:lnTo>
                <a:lnTo>
                  <a:pt x="107156" y="8930"/>
                </a:lnTo>
                <a:lnTo>
                  <a:pt x="98227" y="0"/>
                </a:lnTo>
                <a:lnTo>
                  <a:pt x="89297" y="0"/>
                </a:lnTo>
                <a:lnTo>
                  <a:pt x="71437" y="0"/>
                </a:lnTo>
                <a:lnTo>
                  <a:pt x="53578" y="0"/>
                </a:lnTo>
                <a:lnTo>
                  <a:pt x="35719" y="8930"/>
                </a:lnTo>
                <a:lnTo>
                  <a:pt x="26789" y="17859"/>
                </a:lnTo>
                <a:lnTo>
                  <a:pt x="8930" y="35719"/>
                </a:lnTo>
                <a:lnTo>
                  <a:pt x="0" y="53578"/>
                </a:lnTo>
                <a:lnTo>
                  <a:pt x="0" y="71437"/>
                </a:lnTo>
                <a:lnTo>
                  <a:pt x="8930" y="80367"/>
                </a:lnTo>
                <a:lnTo>
                  <a:pt x="17859" y="98226"/>
                </a:lnTo>
                <a:lnTo>
                  <a:pt x="26789" y="107156"/>
                </a:lnTo>
                <a:lnTo>
                  <a:pt x="35719" y="116086"/>
                </a:lnTo>
                <a:lnTo>
                  <a:pt x="53578" y="125016"/>
                </a:lnTo>
                <a:lnTo>
                  <a:pt x="71437" y="125016"/>
                </a:lnTo>
                <a:lnTo>
                  <a:pt x="89297" y="125016"/>
                </a:lnTo>
                <a:lnTo>
                  <a:pt x="98227" y="116086"/>
                </a:lnTo>
                <a:lnTo>
                  <a:pt x="107156" y="107156"/>
                </a:lnTo>
                <a:lnTo>
                  <a:pt x="116086" y="98226"/>
                </a:lnTo>
                <a:lnTo>
                  <a:pt x="125016" y="80367"/>
                </a:lnTo>
                <a:lnTo>
                  <a:pt x="125016" y="71437"/>
                </a:lnTo>
                <a:lnTo>
                  <a:pt x="125016" y="6250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33945" y="71437"/>
                </a:lnTo>
                <a:lnTo>
                  <a:pt x="133945" y="89297"/>
                </a:lnTo>
                <a:lnTo>
                  <a:pt x="142875" y="116086"/>
                </a:lnTo>
                <a:lnTo>
                  <a:pt x="151805" y="142875"/>
                </a:lnTo>
                <a:lnTo>
                  <a:pt x="151805" y="178594"/>
                </a:lnTo>
                <a:lnTo>
                  <a:pt x="160734" y="214312"/>
                </a:lnTo>
                <a:lnTo>
                  <a:pt x="169664" y="241101"/>
                </a:lnTo>
                <a:lnTo>
                  <a:pt x="169664" y="267891"/>
                </a:lnTo>
                <a:lnTo>
                  <a:pt x="178594" y="303609"/>
                </a:lnTo>
                <a:lnTo>
                  <a:pt x="178594" y="321469"/>
                </a:lnTo>
                <a:lnTo>
                  <a:pt x="187523" y="330398"/>
                </a:lnTo>
                <a:lnTo>
                  <a:pt x="187523" y="33039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2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381000"/>
            <a:ext cx="8565472" cy="170992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b="1" dirty="0" smtClean="0"/>
              <a:t>Use the graph that shows the amount of book sales purchased online for several years following 1997.</a:t>
            </a:r>
          </a:p>
          <a:p>
            <a:pPr marL="628650" indent="-514350">
              <a:buAutoNum type="arabicPeriod"/>
            </a:pPr>
            <a:r>
              <a:rPr lang="en-US" sz="2000" b="1" dirty="0" smtClean="0"/>
              <a:t>Write an equation in slope-intercept form.</a:t>
            </a:r>
          </a:p>
          <a:p>
            <a:pPr marL="628650" indent="-514350">
              <a:buAutoNum type="arabicPeriod"/>
            </a:pPr>
            <a:r>
              <a:rPr lang="en-US" sz="2000" b="1" dirty="0" smtClean="0"/>
              <a:t>Use equation to predict sales of online books in 2013.</a:t>
            </a:r>
            <a:endParaRPr lang="en-US" sz="2000" b="1" dirty="0"/>
          </a:p>
        </p:txBody>
      </p:sp>
      <p:sp>
        <p:nvSpPr>
          <p:cNvPr id="2" name="Freeform 1"/>
          <p:cNvSpPr/>
          <p:nvPr/>
        </p:nvSpPr>
        <p:spPr>
          <a:xfrm>
            <a:off x="1491258" y="2187773"/>
            <a:ext cx="2955727" cy="2473524"/>
          </a:xfrm>
          <a:custGeom>
            <a:avLst/>
            <a:gdLst/>
            <a:ahLst/>
            <a:cxnLst/>
            <a:rect l="0" t="0" r="0" b="0"/>
            <a:pathLst>
              <a:path w="2955727" h="2473524">
                <a:moveTo>
                  <a:pt x="8930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25016"/>
                </a:lnTo>
                <a:lnTo>
                  <a:pt x="8930" y="160735"/>
                </a:lnTo>
                <a:lnTo>
                  <a:pt x="8930" y="187524"/>
                </a:lnTo>
                <a:lnTo>
                  <a:pt x="0" y="223242"/>
                </a:lnTo>
                <a:lnTo>
                  <a:pt x="0" y="258961"/>
                </a:lnTo>
                <a:lnTo>
                  <a:pt x="0" y="294680"/>
                </a:lnTo>
                <a:lnTo>
                  <a:pt x="0" y="339329"/>
                </a:lnTo>
                <a:lnTo>
                  <a:pt x="0" y="375047"/>
                </a:lnTo>
                <a:lnTo>
                  <a:pt x="0" y="419696"/>
                </a:lnTo>
                <a:lnTo>
                  <a:pt x="0" y="464344"/>
                </a:lnTo>
                <a:lnTo>
                  <a:pt x="0" y="517922"/>
                </a:lnTo>
                <a:lnTo>
                  <a:pt x="0" y="562571"/>
                </a:lnTo>
                <a:lnTo>
                  <a:pt x="8930" y="607219"/>
                </a:lnTo>
                <a:lnTo>
                  <a:pt x="8930" y="651867"/>
                </a:lnTo>
                <a:lnTo>
                  <a:pt x="8930" y="705445"/>
                </a:lnTo>
                <a:lnTo>
                  <a:pt x="8930" y="759023"/>
                </a:lnTo>
                <a:lnTo>
                  <a:pt x="8930" y="812602"/>
                </a:lnTo>
                <a:lnTo>
                  <a:pt x="8930" y="866180"/>
                </a:lnTo>
                <a:lnTo>
                  <a:pt x="8930" y="919758"/>
                </a:lnTo>
                <a:lnTo>
                  <a:pt x="8930" y="973336"/>
                </a:lnTo>
                <a:lnTo>
                  <a:pt x="8930" y="1026914"/>
                </a:lnTo>
                <a:lnTo>
                  <a:pt x="8930" y="1071563"/>
                </a:lnTo>
                <a:lnTo>
                  <a:pt x="0" y="1125141"/>
                </a:lnTo>
                <a:lnTo>
                  <a:pt x="0" y="1178719"/>
                </a:lnTo>
                <a:lnTo>
                  <a:pt x="8930" y="1232297"/>
                </a:lnTo>
                <a:lnTo>
                  <a:pt x="17859" y="1276945"/>
                </a:lnTo>
                <a:lnTo>
                  <a:pt x="17859" y="1321594"/>
                </a:lnTo>
                <a:lnTo>
                  <a:pt x="17859" y="1375172"/>
                </a:lnTo>
                <a:lnTo>
                  <a:pt x="17859" y="1419820"/>
                </a:lnTo>
                <a:lnTo>
                  <a:pt x="17859" y="1455539"/>
                </a:lnTo>
                <a:lnTo>
                  <a:pt x="17859" y="1500188"/>
                </a:lnTo>
                <a:lnTo>
                  <a:pt x="17859" y="1544836"/>
                </a:lnTo>
                <a:lnTo>
                  <a:pt x="17859" y="1589484"/>
                </a:lnTo>
                <a:lnTo>
                  <a:pt x="17859" y="1625203"/>
                </a:lnTo>
                <a:lnTo>
                  <a:pt x="17859" y="1669852"/>
                </a:lnTo>
                <a:lnTo>
                  <a:pt x="8930" y="1705570"/>
                </a:lnTo>
                <a:lnTo>
                  <a:pt x="17859" y="1741289"/>
                </a:lnTo>
                <a:lnTo>
                  <a:pt x="17859" y="1777008"/>
                </a:lnTo>
                <a:lnTo>
                  <a:pt x="17859" y="1812727"/>
                </a:lnTo>
                <a:lnTo>
                  <a:pt x="8930" y="1848445"/>
                </a:lnTo>
                <a:lnTo>
                  <a:pt x="8930" y="1884164"/>
                </a:lnTo>
                <a:lnTo>
                  <a:pt x="8930" y="1910953"/>
                </a:lnTo>
                <a:lnTo>
                  <a:pt x="8930" y="1937742"/>
                </a:lnTo>
                <a:lnTo>
                  <a:pt x="8930" y="1964531"/>
                </a:lnTo>
                <a:lnTo>
                  <a:pt x="8930" y="1982391"/>
                </a:lnTo>
                <a:lnTo>
                  <a:pt x="8930" y="2009180"/>
                </a:lnTo>
                <a:lnTo>
                  <a:pt x="8930" y="2027039"/>
                </a:lnTo>
                <a:lnTo>
                  <a:pt x="8930" y="2044898"/>
                </a:lnTo>
                <a:lnTo>
                  <a:pt x="8930" y="2053828"/>
                </a:lnTo>
                <a:lnTo>
                  <a:pt x="8930" y="2071688"/>
                </a:lnTo>
                <a:lnTo>
                  <a:pt x="8930" y="2080617"/>
                </a:lnTo>
                <a:lnTo>
                  <a:pt x="8930" y="2089547"/>
                </a:lnTo>
                <a:lnTo>
                  <a:pt x="8930" y="2098477"/>
                </a:lnTo>
                <a:lnTo>
                  <a:pt x="8930" y="2107406"/>
                </a:lnTo>
                <a:lnTo>
                  <a:pt x="17859" y="2116336"/>
                </a:lnTo>
                <a:lnTo>
                  <a:pt x="17859" y="2125266"/>
                </a:lnTo>
                <a:lnTo>
                  <a:pt x="17859" y="2134195"/>
                </a:lnTo>
                <a:lnTo>
                  <a:pt x="17859" y="2143125"/>
                </a:lnTo>
                <a:lnTo>
                  <a:pt x="8930" y="2143125"/>
                </a:lnTo>
                <a:lnTo>
                  <a:pt x="8930" y="2152055"/>
                </a:lnTo>
                <a:lnTo>
                  <a:pt x="8930" y="2152055"/>
                </a:lnTo>
                <a:lnTo>
                  <a:pt x="8930" y="2152055"/>
                </a:lnTo>
                <a:lnTo>
                  <a:pt x="8930" y="2160984"/>
                </a:lnTo>
                <a:lnTo>
                  <a:pt x="8930" y="2160984"/>
                </a:lnTo>
                <a:lnTo>
                  <a:pt x="8930" y="2160984"/>
                </a:lnTo>
                <a:lnTo>
                  <a:pt x="8930" y="2169914"/>
                </a:lnTo>
                <a:lnTo>
                  <a:pt x="8930" y="2169914"/>
                </a:lnTo>
                <a:lnTo>
                  <a:pt x="8930" y="2178844"/>
                </a:lnTo>
                <a:lnTo>
                  <a:pt x="8930" y="2178844"/>
                </a:lnTo>
                <a:lnTo>
                  <a:pt x="8930" y="2187773"/>
                </a:lnTo>
                <a:lnTo>
                  <a:pt x="8930" y="2187773"/>
                </a:lnTo>
                <a:lnTo>
                  <a:pt x="8930" y="2196703"/>
                </a:lnTo>
                <a:lnTo>
                  <a:pt x="8930" y="2205633"/>
                </a:lnTo>
                <a:lnTo>
                  <a:pt x="0" y="2214563"/>
                </a:lnTo>
                <a:lnTo>
                  <a:pt x="0" y="2223492"/>
                </a:lnTo>
                <a:lnTo>
                  <a:pt x="0" y="2232422"/>
                </a:lnTo>
                <a:lnTo>
                  <a:pt x="0" y="2241352"/>
                </a:lnTo>
                <a:lnTo>
                  <a:pt x="8930" y="2250281"/>
                </a:lnTo>
                <a:lnTo>
                  <a:pt x="8930" y="2259211"/>
                </a:lnTo>
                <a:lnTo>
                  <a:pt x="8930" y="2268141"/>
                </a:lnTo>
                <a:lnTo>
                  <a:pt x="8930" y="2277070"/>
                </a:lnTo>
                <a:lnTo>
                  <a:pt x="8930" y="2286000"/>
                </a:lnTo>
                <a:lnTo>
                  <a:pt x="8930" y="2294930"/>
                </a:lnTo>
                <a:lnTo>
                  <a:pt x="8930" y="2312789"/>
                </a:lnTo>
                <a:lnTo>
                  <a:pt x="8930" y="2321719"/>
                </a:lnTo>
                <a:lnTo>
                  <a:pt x="8930" y="2330648"/>
                </a:lnTo>
                <a:lnTo>
                  <a:pt x="8930" y="2339578"/>
                </a:lnTo>
                <a:lnTo>
                  <a:pt x="8930" y="2357438"/>
                </a:lnTo>
                <a:lnTo>
                  <a:pt x="0" y="2366367"/>
                </a:lnTo>
                <a:lnTo>
                  <a:pt x="0" y="2375297"/>
                </a:lnTo>
                <a:lnTo>
                  <a:pt x="0" y="2384227"/>
                </a:lnTo>
                <a:lnTo>
                  <a:pt x="0" y="2402086"/>
                </a:lnTo>
                <a:lnTo>
                  <a:pt x="0" y="2411016"/>
                </a:lnTo>
                <a:lnTo>
                  <a:pt x="0" y="2419945"/>
                </a:lnTo>
                <a:lnTo>
                  <a:pt x="0" y="2428875"/>
                </a:lnTo>
                <a:lnTo>
                  <a:pt x="0" y="2437805"/>
                </a:lnTo>
                <a:lnTo>
                  <a:pt x="0" y="2446734"/>
                </a:lnTo>
                <a:lnTo>
                  <a:pt x="0" y="2455664"/>
                </a:lnTo>
                <a:lnTo>
                  <a:pt x="0" y="2455664"/>
                </a:lnTo>
                <a:lnTo>
                  <a:pt x="0" y="2464594"/>
                </a:lnTo>
                <a:lnTo>
                  <a:pt x="0" y="2464594"/>
                </a:lnTo>
                <a:lnTo>
                  <a:pt x="0" y="2464594"/>
                </a:lnTo>
                <a:lnTo>
                  <a:pt x="0" y="2473523"/>
                </a:lnTo>
                <a:lnTo>
                  <a:pt x="0" y="2473523"/>
                </a:lnTo>
                <a:lnTo>
                  <a:pt x="0" y="2473523"/>
                </a:lnTo>
                <a:lnTo>
                  <a:pt x="0" y="2473523"/>
                </a:lnTo>
                <a:lnTo>
                  <a:pt x="0" y="2473523"/>
                </a:lnTo>
                <a:lnTo>
                  <a:pt x="8930" y="2473523"/>
                </a:lnTo>
                <a:lnTo>
                  <a:pt x="8930" y="2473523"/>
                </a:lnTo>
                <a:lnTo>
                  <a:pt x="8930" y="2473523"/>
                </a:lnTo>
                <a:lnTo>
                  <a:pt x="17859" y="2473523"/>
                </a:lnTo>
                <a:lnTo>
                  <a:pt x="17859" y="2473523"/>
                </a:lnTo>
                <a:lnTo>
                  <a:pt x="26789" y="2473523"/>
                </a:lnTo>
                <a:lnTo>
                  <a:pt x="35719" y="2473523"/>
                </a:lnTo>
                <a:lnTo>
                  <a:pt x="53578" y="2473523"/>
                </a:lnTo>
                <a:lnTo>
                  <a:pt x="62508" y="2473523"/>
                </a:lnTo>
                <a:lnTo>
                  <a:pt x="80367" y="2464594"/>
                </a:lnTo>
                <a:lnTo>
                  <a:pt x="98226" y="2464594"/>
                </a:lnTo>
                <a:lnTo>
                  <a:pt x="116086" y="2455664"/>
                </a:lnTo>
                <a:lnTo>
                  <a:pt x="142875" y="2455664"/>
                </a:lnTo>
                <a:lnTo>
                  <a:pt x="160734" y="2446734"/>
                </a:lnTo>
                <a:lnTo>
                  <a:pt x="187523" y="2446734"/>
                </a:lnTo>
                <a:lnTo>
                  <a:pt x="214312" y="2446734"/>
                </a:lnTo>
                <a:lnTo>
                  <a:pt x="250031" y="2437805"/>
                </a:lnTo>
                <a:lnTo>
                  <a:pt x="276820" y="2437805"/>
                </a:lnTo>
                <a:lnTo>
                  <a:pt x="312539" y="2437805"/>
                </a:lnTo>
                <a:lnTo>
                  <a:pt x="339328" y="2437805"/>
                </a:lnTo>
                <a:lnTo>
                  <a:pt x="375047" y="2428875"/>
                </a:lnTo>
                <a:lnTo>
                  <a:pt x="410765" y="2428875"/>
                </a:lnTo>
                <a:lnTo>
                  <a:pt x="446484" y="2428875"/>
                </a:lnTo>
                <a:lnTo>
                  <a:pt x="482203" y="2428875"/>
                </a:lnTo>
                <a:lnTo>
                  <a:pt x="517922" y="2428875"/>
                </a:lnTo>
                <a:lnTo>
                  <a:pt x="553640" y="2428875"/>
                </a:lnTo>
                <a:lnTo>
                  <a:pt x="598289" y="2428875"/>
                </a:lnTo>
                <a:lnTo>
                  <a:pt x="634008" y="2428875"/>
                </a:lnTo>
                <a:lnTo>
                  <a:pt x="669726" y="2428875"/>
                </a:lnTo>
                <a:lnTo>
                  <a:pt x="714375" y="2428875"/>
                </a:lnTo>
                <a:lnTo>
                  <a:pt x="750094" y="2428875"/>
                </a:lnTo>
                <a:lnTo>
                  <a:pt x="794742" y="2428875"/>
                </a:lnTo>
                <a:lnTo>
                  <a:pt x="839390" y="2419945"/>
                </a:lnTo>
                <a:lnTo>
                  <a:pt x="884039" y="2419945"/>
                </a:lnTo>
                <a:lnTo>
                  <a:pt x="928687" y="2419945"/>
                </a:lnTo>
                <a:lnTo>
                  <a:pt x="964406" y="2419945"/>
                </a:lnTo>
                <a:lnTo>
                  <a:pt x="1009055" y="2419945"/>
                </a:lnTo>
                <a:lnTo>
                  <a:pt x="1053703" y="2419945"/>
                </a:lnTo>
                <a:lnTo>
                  <a:pt x="1098351" y="2419945"/>
                </a:lnTo>
                <a:lnTo>
                  <a:pt x="1134070" y="2419945"/>
                </a:lnTo>
                <a:lnTo>
                  <a:pt x="1178719" y="2411016"/>
                </a:lnTo>
                <a:lnTo>
                  <a:pt x="1223367" y="2411016"/>
                </a:lnTo>
                <a:lnTo>
                  <a:pt x="1268015" y="2411016"/>
                </a:lnTo>
                <a:lnTo>
                  <a:pt x="1312664" y="2411016"/>
                </a:lnTo>
                <a:lnTo>
                  <a:pt x="1357312" y="2411016"/>
                </a:lnTo>
                <a:lnTo>
                  <a:pt x="1401961" y="2402086"/>
                </a:lnTo>
                <a:lnTo>
                  <a:pt x="1446609" y="2402086"/>
                </a:lnTo>
                <a:lnTo>
                  <a:pt x="1482328" y="2402086"/>
                </a:lnTo>
                <a:lnTo>
                  <a:pt x="1526976" y="2402086"/>
                </a:lnTo>
                <a:lnTo>
                  <a:pt x="1571625" y="2393156"/>
                </a:lnTo>
                <a:lnTo>
                  <a:pt x="1607344" y="2393156"/>
                </a:lnTo>
                <a:lnTo>
                  <a:pt x="1651992" y="2393156"/>
                </a:lnTo>
                <a:lnTo>
                  <a:pt x="1687711" y="2393156"/>
                </a:lnTo>
                <a:lnTo>
                  <a:pt x="1732359" y="2393156"/>
                </a:lnTo>
                <a:lnTo>
                  <a:pt x="1777008" y="2393156"/>
                </a:lnTo>
                <a:lnTo>
                  <a:pt x="1812726" y="2393156"/>
                </a:lnTo>
                <a:lnTo>
                  <a:pt x="1857375" y="2393156"/>
                </a:lnTo>
                <a:lnTo>
                  <a:pt x="1902023" y="2393156"/>
                </a:lnTo>
                <a:lnTo>
                  <a:pt x="1937742" y="2393156"/>
                </a:lnTo>
                <a:lnTo>
                  <a:pt x="1982390" y="2393156"/>
                </a:lnTo>
                <a:lnTo>
                  <a:pt x="2027039" y="2393156"/>
                </a:lnTo>
                <a:lnTo>
                  <a:pt x="2062758" y="2393156"/>
                </a:lnTo>
                <a:lnTo>
                  <a:pt x="2098476" y="2393156"/>
                </a:lnTo>
                <a:lnTo>
                  <a:pt x="2134195" y="2393156"/>
                </a:lnTo>
                <a:lnTo>
                  <a:pt x="2169914" y="2393156"/>
                </a:lnTo>
                <a:lnTo>
                  <a:pt x="2205633" y="2393156"/>
                </a:lnTo>
                <a:lnTo>
                  <a:pt x="2241351" y="2393156"/>
                </a:lnTo>
                <a:lnTo>
                  <a:pt x="2277070" y="2393156"/>
                </a:lnTo>
                <a:lnTo>
                  <a:pt x="2312789" y="2393156"/>
                </a:lnTo>
                <a:lnTo>
                  <a:pt x="2339578" y="2393156"/>
                </a:lnTo>
                <a:lnTo>
                  <a:pt x="2375297" y="2393156"/>
                </a:lnTo>
                <a:lnTo>
                  <a:pt x="2411015" y="2393156"/>
                </a:lnTo>
                <a:lnTo>
                  <a:pt x="2446734" y="2393156"/>
                </a:lnTo>
                <a:lnTo>
                  <a:pt x="2473523" y="2393156"/>
                </a:lnTo>
                <a:lnTo>
                  <a:pt x="2500312" y="2393156"/>
                </a:lnTo>
                <a:lnTo>
                  <a:pt x="2536031" y="2393156"/>
                </a:lnTo>
                <a:lnTo>
                  <a:pt x="2562820" y="2393156"/>
                </a:lnTo>
                <a:lnTo>
                  <a:pt x="2589609" y="2393156"/>
                </a:lnTo>
                <a:lnTo>
                  <a:pt x="2616398" y="2393156"/>
                </a:lnTo>
                <a:lnTo>
                  <a:pt x="2643187" y="2393156"/>
                </a:lnTo>
                <a:lnTo>
                  <a:pt x="2678906" y="2393156"/>
                </a:lnTo>
                <a:lnTo>
                  <a:pt x="2696765" y="2393156"/>
                </a:lnTo>
                <a:lnTo>
                  <a:pt x="2723555" y="2384227"/>
                </a:lnTo>
                <a:lnTo>
                  <a:pt x="2750344" y="2384227"/>
                </a:lnTo>
                <a:lnTo>
                  <a:pt x="2777133" y="2384227"/>
                </a:lnTo>
                <a:lnTo>
                  <a:pt x="2803922" y="2384227"/>
                </a:lnTo>
                <a:lnTo>
                  <a:pt x="2821781" y="2384227"/>
                </a:lnTo>
                <a:lnTo>
                  <a:pt x="2839640" y="2384227"/>
                </a:lnTo>
                <a:lnTo>
                  <a:pt x="2866430" y="2384227"/>
                </a:lnTo>
                <a:lnTo>
                  <a:pt x="2875359" y="2384227"/>
                </a:lnTo>
                <a:lnTo>
                  <a:pt x="2893219" y="2384227"/>
                </a:lnTo>
                <a:lnTo>
                  <a:pt x="2911078" y="2384227"/>
                </a:lnTo>
                <a:lnTo>
                  <a:pt x="2920008" y="2384227"/>
                </a:lnTo>
                <a:lnTo>
                  <a:pt x="2928937" y="2384227"/>
                </a:lnTo>
                <a:lnTo>
                  <a:pt x="2937867" y="2384227"/>
                </a:lnTo>
                <a:lnTo>
                  <a:pt x="2946797" y="2384227"/>
                </a:lnTo>
                <a:lnTo>
                  <a:pt x="2946797" y="2384227"/>
                </a:lnTo>
                <a:lnTo>
                  <a:pt x="2955726" y="2384227"/>
                </a:lnTo>
                <a:lnTo>
                  <a:pt x="2955726" y="2384227"/>
                </a:lnTo>
                <a:lnTo>
                  <a:pt x="2955726" y="23842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812727" y="4473773"/>
            <a:ext cx="8930" cy="178595"/>
          </a:xfrm>
          <a:custGeom>
            <a:avLst/>
            <a:gdLst/>
            <a:ahLst/>
            <a:cxnLst/>
            <a:rect l="0" t="0" r="0" b="0"/>
            <a:pathLst>
              <a:path w="8930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17859"/>
                </a:lnTo>
                <a:lnTo>
                  <a:pt x="0" y="26789"/>
                </a:lnTo>
                <a:lnTo>
                  <a:pt x="8929" y="35719"/>
                </a:lnTo>
                <a:lnTo>
                  <a:pt x="8929" y="53578"/>
                </a:lnTo>
                <a:lnTo>
                  <a:pt x="8929" y="71438"/>
                </a:lnTo>
                <a:lnTo>
                  <a:pt x="8929" y="80367"/>
                </a:lnTo>
                <a:lnTo>
                  <a:pt x="8929" y="98227"/>
                </a:lnTo>
                <a:lnTo>
                  <a:pt x="8929" y="116086"/>
                </a:lnTo>
                <a:lnTo>
                  <a:pt x="8929" y="125016"/>
                </a:lnTo>
                <a:lnTo>
                  <a:pt x="8929" y="142875"/>
                </a:lnTo>
                <a:lnTo>
                  <a:pt x="8929" y="151805"/>
                </a:lnTo>
                <a:lnTo>
                  <a:pt x="8929" y="169664"/>
                </a:lnTo>
                <a:lnTo>
                  <a:pt x="8929" y="178594"/>
                </a:lnTo>
                <a:lnTo>
                  <a:pt x="8929" y="178594"/>
                </a:lnTo>
                <a:lnTo>
                  <a:pt x="8929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12727" y="4455914"/>
            <a:ext cx="17860" cy="232173"/>
          </a:xfrm>
          <a:custGeom>
            <a:avLst/>
            <a:gdLst/>
            <a:ahLst/>
            <a:cxnLst/>
            <a:rect l="0" t="0" r="0" b="0"/>
            <a:pathLst>
              <a:path w="17860" h="232173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35718"/>
                </a:lnTo>
                <a:lnTo>
                  <a:pt x="8929" y="44648"/>
                </a:lnTo>
                <a:lnTo>
                  <a:pt x="8929" y="62507"/>
                </a:lnTo>
                <a:lnTo>
                  <a:pt x="8929" y="71437"/>
                </a:lnTo>
                <a:lnTo>
                  <a:pt x="17859" y="98226"/>
                </a:lnTo>
                <a:lnTo>
                  <a:pt x="17859" y="107156"/>
                </a:lnTo>
                <a:lnTo>
                  <a:pt x="17859" y="125015"/>
                </a:lnTo>
                <a:lnTo>
                  <a:pt x="17859" y="142875"/>
                </a:lnTo>
                <a:lnTo>
                  <a:pt x="17859" y="160734"/>
                </a:lnTo>
                <a:lnTo>
                  <a:pt x="17859" y="178593"/>
                </a:lnTo>
                <a:lnTo>
                  <a:pt x="17859" y="196453"/>
                </a:lnTo>
                <a:lnTo>
                  <a:pt x="17859" y="205382"/>
                </a:lnTo>
                <a:lnTo>
                  <a:pt x="17859" y="214312"/>
                </a:lnTo>
                <a:lnTo>
                  <a:pt x="17859" y="223242"/>
                </a:lnTo>
                <a:lnTo>
                  <a:pt x="8929" y="232172"/>
                </a:lnTo>
                <a:lnTo>
                  <a:pt x="8929" y="232172"/>
                </a:lnTo>
                <a:lnTo>
                  <a:pt x="8929" y="2321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089547" y="4438054"/>
            <a:ext cx="26790" cy="241103"/>
          </a:xfrm>
          <a:custGeom>
            <a:avLst/>
            <a:gdLst/>
            <a:ahLst/>
            <a:cxnLst/>
            <a:rect l="0" t="0" r="0" b="0"/>
            <a:pathLst>
              <a:path w="26790" h="24110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17859" y="44649"/>
                </a:lnTo>
                <a:lnTo>
                  <a:pt x="17859" y="53578"/>
                </a:lnTo>
                <a:lnTo>
                  <a:pt x="17859" y="71438"/>
                </a:lnTo>
                <a:lnTo>
                  <a:pt x="17859" y="80367"/>
                </a:lnTo>
                <a:lnTo>
                  <a:pt x="17859" y="98227"/>
                </a:lnTo>
                <a:lnTo>
                  <a:pt x="26789" y="116086"/>
                </a:lnTo>
                <a:lnTo>
                  <a:pt x="26789" y="133946"/>
                </a:lnTo>
                <a:lnTo>
                  <a:pt x="26789" y="151805"/>
                </a:lnTo>
                <a:lnTo>
                  <a:pt x="26789" y="160735"/>
                </a:lnTo>
                <a:lnTo>
                  <a:pt x="26789" y="178594"/>
                </a:lnTo>
                <a:lnTo>
                  <a:pt x="17859" y="196453"/>
                </a:lnTo>
                <a:lnTo>
                  <a:pt x="17859" y="205383"/>
                </a:lnTo>
                <a:lnTo>
                  <a:pt x="17859" y="214313"/>
                </a:lnTo>
                <a:lnTo>
                  <a:pt x="17859" y="223242"/>
                </a:lnTo>
                <a:lnTo>
                  <a:pt x="17859" y="232172"/>
                </a:lnTo>
                <a:lnTo>
                  <a:pt x="17859" y="232172"/>
                </a:lnTo>
                <a:lnTo>
                  <a:pt x="26789" y="241102"/>
                </a:lnTo>
                <a:lnTo>
                  <a:pt x="26789" y="241102"/>
                </a:lnTo>
                <a:lnTo>
                  <a:pt x="26789" y="2411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419945" y="4438054"/>
            <a:ext cx="26790" cy="223243"/>
          </a:xfrm>
          <a:custGeom>
            <a:avLst/>
            <a:gdLst/>
            <a:ahLst/>
            <a:cxnLst/>
            <a:rect l="0" t="0" r="0" b="0"/>
            <a:pathLst>
              <a:path w="26790" h="22324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17860" y="71438"/>
                </a:lnTo>
                <a:lnTo>
                  <a:pt x="17860" y="89297"/>
                </a:lnTo>
                <a:lnTo>
                  <a:pt x="17860" y="107157"/>
                </a:lnTo>
                <a:lnTo>
                  <a:pt x="17860" y="116086"/>
                </a:lnTo>
                <a:lnTo>
                  <a:pt x="26789" y="133946"/>
                </a:lnTo>
                <a:lnTo>
                  <a:pt x="17860" y="151805"/>
                </a:lnTo>
                <a:lnTo>
                  <a:pt x="26789" y="169664"/>
                </a:lnTo>
                <a:lnTo>
                  <a:pt x="26789" y="178594"/>
                </a:lnTo>
                <a:lnTo>
                  <a:pt x="26789" y="196453"/>
                </a:lnTo>
                <a:lnTo>
                  <a:pt x="26789" y="205383"/>
                </a:lnTo>
                <a:lnTo>
                  <a:pt x="26789" y="214313"/>
                </a:lnTo>
                <a:lnTo>
                  <a:pt x="26789" y="214313"/>
                </a:lnTo>
                <a:lnTo>
                  <a:pt x="26789" y="223242"/>
                </a:lnTo>
                <a:lnTo>
                  <a:pt x="26789" y="223242"/>
                </a:lnTo>
                <a:lnTo>
                  <a:pt x="26789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732484" y="4420195"/>
            <a:ext cx="35720" cy="241102"/>
          </a:xfrm>
          <a:custGeom>
            <a:avLst/>
            <a:gdLst/>
            <a:ahLst/>
            <a:cxnLst/>
            <a:rect l="0" t="0" r="0" b="0"/>
            <a:pathLst>
              <a:path w="35720" h="241102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7"/>
                </a:lnTo>
                <a:lnTo>
                  <a:pt x="17860" y="80367"/>
                </a:lnTo>
                <a:lnTo>
                  <a:pt x="17860" y="98226"/>
                </a:lnTo>
                <a:lnTo>
                  <a:pt x="17860" y="116086"/>
                </a:lnTo>
                <a:lnTo>
                  <a:pt x="17860" y="133945"/>
                </a:lnTo>
                <a:lnTo>
                  <a:pt x="26789" y="160734"/>
                </a:lnTo>
                <a:lnTo>
                  <a:pt x="26789" y="169664"/>
                </a:lnTo>
                <a:lnTo>
                  <a:pt x="26789" y="187523"/>
                </a:lnTo>
                <a:lnTo>
                  <a:pt x="26789" y="205383"/>
                </a:lnTo>
                <a:lnTo>
                  <a:pt x="26789" y="214312"/>
                </a:lnTo>
                <a:lnTo>
                  <a:pt x="26789" y="223242"/>
                </a:lnTo>
                <a:lnTo>
                  <a:pt x="35719" y="241101"/>
                </a:lnTo>
                <a:lnTo>
                  <a:pt x="35719" y="241101"/>
                </a:lnTo>
                <a:lnTo>
                  <a:pt x="35719" y="2411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045023" y="4411265"/>
            <a:ext cx="44650" cy="250032"/>
          </a:xfrm>
          <a:custGeom>
            <a:avLst/>
            <a:gdLst/>
            <a:ahLst/>
            <a:cxnLst/>
            <a:rect l="0" t="0" r="0" b="0"/>
            <a:pathLst>
              <a:path w="44650" h="2500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17860" y="89297"/>
                </a:lnTo>
                <a:lnTo>
                  <a:pt x="17860" y="98227"/>
                </a:lnTo>
                <a:lnTo>
                  <a:pt x="17860" y="125016"/>
                </a:lnTo>
                <a:lnTo>
                  <a:pt x="26790" y="142875"/>
                </a:lnTo>
                <a:lnTo>
                  <a:pt x="26790" y="160735"/>
                </a:lnTo>
                <a:lnTo>
                  <a:pt x="35719" y="178594"/>
                </a:lnTo>
                <a:lnTo>
                  <a:pt x="35719" y="187524"/>
                </a:lnTo>
                <a:lnTo>
                  <a:pt x="35719" y="205383"/>
                </a:lnTo>
                <a:lnTo>
                  <a:pt x="35719" y="223242"/>
                </a:lnTo>
                <a:lnTo>
                  <a:pt x="35719" y="232172"/>
                </a:lnTo>
                <a:lnTo>
                  <a:pt x="44649" y="241102"/>
                </a:lnTo>
                <a:lnTo>
                  <a:pt x="44649" y="241102"/>
                </a:lnTo>
                <a:lnTo>
                  <a:pt x="44649" y="250031"/>
                </a:lnTo>
                <a:lnTo>
                  <a:pt x="44649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312914" y="4384476"/>
            <a:ext cx="62509" cy="267892"/>
          </a:xfrm>
          <a:custGeom>
            <a:avLst/>
            <a:gdLst/>
            <a:ahLst/>
            <a:cxnLst/>
            <a:rect l="0" t="0" r="0" b="0"/>
            <a:pathLst>
              <a:path w="62509" h="26789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17859" y="89297"/>
                </a:lnTo>
                <a:lnTo>
                  <a:pt x="17859" y="107156"/>
                </a:lnTo>
                <a:lnTo>
                  <a:pt x="26789" y="125016"/>
                </a:lnTo>
                <a:lnTo>
                  <a:pt x="26789" y="151805"/>
                </a:lnTo>
                <a:lnTo>
                  <a:pt x="35719" y="169664"/>
                </a:lnTo>
                <a:lnTo>
                  <a:pt x="35719" y="187524"/>
                </a:lnTo>
                <a:lnTo>
                  <a:pt x="44649" y="205383"/>
                </a:lnTo>
                <a:lnTo>
                  <a:pt x="53578" y="223242"/>
                </a:lnTo>
                <a:lnTo>
                  <a:pt x="53578" y="241102"/>
                </a:lnTo>
                <a:lnTo>
                  <a:pt x="53578" y="250031"/>
                </a:lnTo>
                <a:lnTo>
                  <a:pt x="53578" y="258961"/>
                </a:lnTo>
                <a:lnTo>
                  <a:pt x="62508" y="267891"/>
                </a:lnTo>
                <a:lnTo>
                  <a:pt x="62508" y="267891"/>
                </a:lnTo>
                <a:lnTo>
                  <a:pt x="62508" y="2678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625453" y="4402336"/>
            <a:ext cx="53579" cy="258961"/>
          </a:xfrm>
          <a:custGeom>
            <a:avLst/>
            <a:gdLst/>
            <a:ahLst/>
            <a:cxnLst/>
            <a:rect l="0" t="0" r="0" b="0"/>
            <a:pathLst>
              <a:path w="53579" h="2589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17860" y="62507"/>
                </a:lnTo>
                <a:lnTo>
                  <a:pt x="26789" y="80367"/>
                </a:lnTo>
                <a:lnTo>
                  <a:pt x="26789" y="98226"/>
                </a:lnTo>
                <a:lnTo>
                  <a:pt x="26789" y="125015"/>
                </a:lnTo>
                <a:lnTo>
                  <a:pt x="35719" y="142875"/>
                </a:lnTo>
                <a:lnTo>
                  <a:pt x="35719" y="160734"/>
                </a:lnTo>
                <a:lnTo>
                  <a:pt x="44649" y="187523"/>
                </a:lnTo>
                <a:lnTo>
                  <a:pt x="44649" y="205382"/>
                </a:lnTo>
                <a:lnTo>
                  <a:pt x="44649" y="223242"/>
                </a:lnTo>
                <a:lnTo>
                  <a:pt x="44649" y="232171"/>
                </a:lnTo>
                <a:lnTo>
                  <a:pt x="53578" y="241101"/>
                </a:lnTo>
                <a:lnTo>
                  <a:pt x="53578" y="250031"/>
                </a:lnTo>
                <a:lnTo>
                  <a:pt x="53578" y="258960"/>
                </a:lnTo>
                <a:lnTo>
                  <a:pt x="53578" y="258960"/>
                </a:lnTo>
                <a:lnTo>
                  <a:pt x="53578" y="2589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884414" y="4393406"/>
            <a:ext cx="62509" cy="258962"/>
          </a:xfrm>
          <a:custGeom>
            <a:avLst/>
            <a:gdLst/>
            <a:ahLst/>
            <a:cxnLst/>
            <a:rect l="0" t="0" r="0" b="0"/>
            <a:pathLst>
              <a:path w="62509" h="258962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17859" y="53578"/>
                </a:lnTo>
                <a:lnTo>
                  <a:pt x="17859" y="71437"/>
                </a:lnTo>
                <a:lnTo>
                  <a:pt x="17859" y="98226"/>
                </a:lnTo>
                <a:lnTo>
                  <a:pt x="26789" y="116086"/>
                </a:lnTo>
                <a:lnTo>
                  <a:pt x="35719" y="133945"/>
                </a:lnTo>
                <a:lnTo>
                  <a:pt x="35719" y="160734"/>
                </a:lnTo>
                <a:lnTo>
                  <a:pt x="35719" y="178594"/>
                </a:lnTo>
                <a:lnTo>
                  <a:pt x="44649" y="205383"/>
                </a:lnTo>
                <a:lnTo>
                  <a:pt x="44649" y="214312"/>
                </a:lnTo>
                <a:lnTo>
                  <a:pt x="53578" y="232172"/>
                </a:lnTo>
                <a:lnTo>
                  <a:pt x="53578" y="250031"/>
                </a:lnTo>
                <a:lnTo>
                  <a:pt x="62508" y="258961"/>
                </a:lnTo>
                <a:lnTo>
                  <a:pt x="62508" y="258961"/>
                </a:lnTo>
                <a:lnTo>
                  <a:pt x="62508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196953" y="4366617"/>
            <a:ext cx="80368" cy="294680"/>
          </a:xfrm>
          <a:custGeom>
            <a:avLst/>
            <a:gdLst/>
            <a:ahLst/>
            <a:cxnLst/>
            <a:rect l="0" t="0" r="0" b="0"/>
            <a:pathLst>
              <a:path w="80368" h="294680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8930" y="35719"/>
                </a:lnTo>
                <a:lnTo>
                  <a:pt x="17860" y="62508"/>
                </a:lnTo>
                <a:lnTo>
                  <a:pt x="26789" y="89297"/>
                </a:lnTo>
                <a:lnTo>
                  <a:pt x="35719" y="116086"/>
                </a:lnTo>
                <a:lnTo>
                  <a:pt x="53578" y="151804"/>
                </a:lnTo>
                <a:lnTo>
                  <a:pt x="62508" y="187523"/>
                </a:lnTo>
                <a:lnTo>
                  <a:pt x="62508" y="223242"/>
                </a:lnTo>
                <a:lnTo>
                  <a:pt x="71438" y="250031"/>
                </a:lnTo>
                <a:lnTo>
                  <a:pt x="80367" y="276820"/>
                </a:lnTo>
                <a:lnTo>
                  <a:pt x="80367" y="294679"/>
                </a:lnTo>
                <a:lnTo>
                  <a:pt x="80367" y="2946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803797" y="4741664"/>
            <a:ext cx="17860" cy="160735"/>
          </a:xfrm>
          <a:custGeom>
            <a:avLst/>
            <a:gdLst/>
            <a:ahLst/>
            <a:cxnLst/>
            <a:rect l="0" t="0" r="0" b="0"/>
            <a:pathLst>
              <a:path w="17860" h="160735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107406" y="4732734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089547" y="4723804"/>
            <a:ext cx="89298" cy="133947"/>
          </a:xfrm>
          <a:custGeom>
            <a:avLst/>
            <a:gdLst/>
            <a:ahLst/>
            <a:cxnLst/>
            <a:rect l="0" t="0" r="0" b="0"/>
            <a:pathLst>
              <a:path w="89298" h="133947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62508" y="17860"/>
                </a:lnTo>
                <a:lnTo>
                  <a:pt x="62508" y="17860"/>
                </a:lnTo>
                <a:lnTo>
                  <a:pt x="62508" y="26789"/>
                </a:lnTo>
                <a:lnTo>
                  <a:pt x="71437" y="35719"/>
                </a:lnTo>
                <a:lnTo>
                  <a:pt x="62508" y="44649"/>
                </a:lnTo>
                <a:lnTo>
                  <a:pt x="62508" y="53578"/>
                </a:lnTo>
                <a:lnTo>
                  <a:pt x="53578" y="71438"/>
                </a:lnTo>
                <a:lnTo>
                  <a:pt x="44648" y="80367"/>
                </a:lnTo>
                <a:lnTo>
                  <a:pt x="35719" y="89297"/>
                </a:lnTo>
                <a:lnTo>
                  <a:pt x="26789" y="98227"/>
                </a:lnTo>
                <a:lnTo>
                  <a:pt x="17859" y="107157"/>
                </a:lnTo>
                <a:lnTo>
                  <a:pt x="893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33946"/>
                </a:lnTo>
                <a:lnTo>
                  <a:pt x="8930" y="133946"/>
                </a:lnTo>
                <a:lnTo>
                  <a:pt x="17859" y="133946"/>
                </a:lnTo>
                <a:lnTo>
                  <a:pt x="35719" y="133946"/>
                </a:lnTo>
                <a:lnTo>
                  <a:pt x="44648" y="133946"/>
                </a:lnTo>
                <a:lnTo>
                  <a:pt x="53578" y="133946"/>
                </a:lnTo>
                <a:lnTo>
                  <a:pt x="71437" y="133946"/>
                </a:lnTo>
                <a:lnTo>
                  <a:pt x="89297" y="133946"/>
                </a:lnTo>
                <a:lnTo>
                  <a:pt x="89297" y="133946"/>
                </a:lnTo>
                <a:lnTo>
                  <a:pt x="89297" y="1339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357438" y="4679156"/>
            <a:ext cx="98227" cy="142876"/>
          </a:xfrm>
          <a:custGeom>
            <a:avLst/>
            <a:gdLst/>
            <a:ahLst/>
            <a:cxnLst/>
            <a:rect l="0" t="0" r="0" b="0"/>
            <a:pathLst>
              <a:path w="98227" h="142876">
                <a:moveTo>
                  <a:pt x="17859" y="8930"/>
                </a:move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35718" y="0"/>
                </a:lnTo>
                <a:lnTo>
                  <a:pt x="4464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62507" y="17859"/>
                </a:lnTo>
                <a:lnTo>
                  <a:pt x="71437" y="17859"/>
                </a:lnTo>
                <a:lnTo>
                  <a:pt x="71437" y="26789"/>
                </a:lnTo>
                <a:lnTo>
                  <a:pt x="71437" y="35719"/>
                </a:lnTo>
                <a:lnTo>
                  <a:pt x="71437" y="35719"/>
                </a:lnTo>
                <a:lnTo>
                  <a:pt x="71437" y="44648"/>
                </a:lnTo>
                <a:lnTo>
                  <a:pt x="71437" y="53578"/>
                </a:lnTo>
                <a:lnTo>
                  <a:pt x="62507" y="53578"/>
                </a:lnTo>
                <a:lnTo>
                  <a:pt x="53578" y="62508"/>
                </a:lnTo>
                <a:lnTo>
                  <a:pt x="44648" y="62508"/>
                </a:lnTo>
                <a:lnTo>
                  <a:pt x="44648" y="62508"/>
                </a:lnTo>
                <a:lnTo>
                  <a:pt x="35718" y="62508"/>
                </a:lnTo>
                <a:lnTo>
                  <a:pt x="35718" y="62508"/>
                </a:lnTo>
                <a:lnTo>
                  <a:pt x="35718" y="62508"/>
                </a:lnTo>
                <a:lnTo>
                  <a:pt x="35718" y="62508"/>
                </a:lnTo>
                <a:lnTo>
                  <a:pt x="35718" y="62508"/>
                </a:lnTo>
                <a:lnTo>
                  <a:pt x="44648" y="62508"/>
                </a:lnTo>
                <a:lnTo>
                  <a:pt x="53578" y="71437"/>
                </a:lnTo>
                <a:lnTo>
                  <a:pt x="62507" y="71437"/>
                </a:lnTo>
                <a:lnTo>
                  <a:pt x="80367" y="80367"/>
                </a:lnTo>
                <a:lnTo>
                  <a:pt x="80367" y="80367"/>
                </a:lnTo>
                <a:lnTo>
                  <a:pt x="89296" y="89297"/>
                </a:lnTo>
                <a:lnTo>
                  <a:pt x="98226" y="98226"/>
                </a:lnTo>
                <a:lnTo>
                  <a:pt x="98226" y="98226"/>
                </a:lnTo>
                <a:lnTo>
                  <a:pt x="98226" y="107156"/>
                </a:lnTo>
                <a:lnTo>
                  <a:pt x="98226" y="116086"/>
                </a:lnTo>
                <a:lnTo>
                  <a:pt x="98226" y="125015"/>
                </a:lnTo>
                <a:lnTo>
                  <a:pt x="98226" y="125015"/>
                </a:lnTo>
                <a:lnTo>
                  <a:pt x="89296" y="133945"/>
                </a:lnTo>
                <a:lnTo>
                  <a:pt x="80367" y="133945"/>
                </a:lnTo>
                <a:lnTo>
                  <a:pt x="71437" y="142875"/>
                </a:lnTo>
                <a:lnTo>
                  <a:pt x="62507" y="142875"/>
                </a:lnTo>
                <a:lnTo>
                  <a:pt x="53578" y="142875"/>
                </a:lnTo>
                <a:lnTo>
                  <a:pt x="35718" y="142875"/>
                </a:lnTo>
                <a:lnTo>
                  <a:pt x="26789" y="133945"/>
                </a:lnTo>
                <a:lnTo>
                  <a:pt x="8929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652117" y="4697015"/>
            <a:ext cx="53579" cy="53579"/>
          </a:xfrm>
          <a:custGeom>
            <a:avLst/>
            <a:gdLst/>
            <a:ahLst/>
            <a:cxnLst/>
            <a:rect l="0" t="0" r="0" b="0"/>
            <a:pathLst>
              <a:path w="53579" h="53579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17860" y="44649"/>
                </a:lnTo>
                <a:lnTo>
                  <a:pt x="26789" y="44649"/>
                </a:lnTo>
                <a:lnTo>
                  <a:pt x="35719" y="53578"/>
                </a:lnTo>
                <a:lnTo>
                  <a:pt x="44649" y="53578"/>
                </a:lnTo>
                <a:lnTo>
                  <a:pt x="44649" y="53578"/>
                </a:lnTo>
                <a:lnTo>
                  <a:pt x="53578" y="53578"/>
                </a:lnTo>
                <a:lnTo>
                  <a:pt x="53578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732484" y="4670226"/>
            <a:ext cx="8931" cy="178595"/>
          </a:xfrm>
          <a:custGeom>
            <a:avLst/>
            <a:gdLst/>
            <a:ahLst/>
            <a:cxnLst/>
            <a:rect l="0" t="0" r="0" b="0"/>
            <a:pathLst>
              <a:path w="8931" h="178595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0" y="35719"/>
                </a:lnTo>
                <a:lnTo>
                  <a:pt x="0" y="44649"/>
                </a:lnTo>
                <a:lnTo>
                  <a:pt x="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0" y="133945"/>
                </a:lnTo>
                <a:lnTo>
                  <a:pt x="0" y="151805"/>
                </a:lnTo>
                <a:lnTo>
                  <a:pt x="8930" y="160735"/>
                </a:lnTo>
                <a:lnTo>
                  <a:pt x="8930" y="178594"/>
                </a:lnTo>
                <a:lnTo>
                  <a:pt x="8930" y="178594"/>
                </a:lnTo>
                <a:lnTo>
                  <a:pt x="8930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991445" y="4670226"/>
            <a:ext cx="125017" cy="151806"/>
          </a:xfrm>
          <a:custGeom>
            <a:avLst/>
            <a:gdLst/>
            <a:ahLst/>
            <a:cxnLst/>
            <a:rect l="0" t="0" r="0" b="0"/>
            <a:pathLst>
              <a:path w="125017" h="151806">
                <a:moveTo>
                  <a:pt x="98227" y="0"/>
                </a:moveTo>
                <a:lnTo>
                  <a:pt x="89297" y="8930"/>
                </a:lnTo>
                <a:lnTo>
                  <a:pt x="80368" y="8930"/>
                </a:lnTo>
                <a:lnTo>
                  <a:pt x="71438" y="8930"/>
                </a:lnTo>
                <a:lnTo>
                  <a:pt x="62508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35719" y="26789"/>
                </a:lnTo>
                <a:lnTo>
                  <a:pt x="35719" y="26789"/>
                </a:lnTo>
                <a:lnTo>
                  <a:pt x="44649" y="26789"/>
                </a:lnTo>
                <a:lnTo>
                  <a:pt x="53578" y="35719"/>
                </a:lnTo>
                <a:lnTo>
                  <a:pt x="62508" y="44649"/>
                </a:lnTo>
                <a:lnTo>
                  <a:pt x="80368" y="53578"/>
                </a:lnTo>
                <a:lnTo>
                  <a:pt x="89297" y="62508"/>
                </a:lnTo>
                <a:lnTo>
                  <a:pt x="107157" y="71438"/>
                </a:lnTo>
                <a:lnTo>
                  <a:pt x="116086" y="80367"/>
                </a:lnTo>
                <a:lnTo>
                  <a:pt x="116086" y="98227"/>
                </a:lnTo>
                <a:lnTo>
                  <a:pt x="125016" y="98227"/>
                </a:lnTo>
                <a:lnTo>
                  <a:pt x="125016" y="116086"/>
                </a:lnTo>
                <a:lnTo>
                  <a:pt x="116086" y="125016"/>
                </a:lnTo>
                <a:lnTo>
                  <a:pt x="107157" y="133945"/>
                </a:lnTo>
                <a:lnTo>
                  <a:pt x="98227" y="142875"/>
                </a:lnTo>
                <a:lnTo>
                  <a:pt x="80368" y="142875"/>
                </a:lnTo>
                <a:lnTo>
                  <a:pt x="62508" y="151805"/>
                </a:lnTo>
                <a:lnTo>
                  <a:pt x="44649" y="151805"/>
                </a:lnTo>
                <a:lnTo>
                  <a:pt x="35719" y="151805"/>
                </a:lnTo>
                <a:lnTo>
                  <a:pt x="17860" y="142875"/>
                </a:lnTo>
                <a:lnTo>
                  <a:pt x="893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295055" y="4643437"/>
            <a:ext cx="133946" cy="178595"/>
          </a:xfrm>
          <a:custGeom>
            <a:avLst/>
            <a:gdLst/>
            <a:ahLst/>
            <a:cxnLst/>
            <a:rect l="0" t="0" r="0" b="0"/>
            <a:pathLst>
              <a:path w="133946" h="178595">
                <a:moveTo>
                  <a:pt x="44648" y="0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17859" y="35719"/>
                </a:lnTo>
                <a:lnTo>
                  <a:pt x="8929" y="44649"/>
                </a:lnTo>
                <a:lnTo>
                  <a:pt x="8929" y="71438"/>
                </a:lnTo>
                <a:lnTo>
                  <a:pt x="0" y="89297"/>
                </a:lnTo>
                <a:lnTo>
                  <a:pt x="0" y="107156"/>
                </a:lnTo>
                <a:lnTo>
                  <a:pt x="8929" y="125016"/>
                </a:lnTo>
                <a:lnTo>
                  <a:pt x="8929" y="133945"/>
                </a:lnTo>
                <a:lnTo>
                  <a:pt x="17859" y="142875"/>
                </a:lnTo>
                <a:lnTo>
                  <a:pt x="35718" y="151805"/>
                </a:lnTo>
                <a:lnTo>
                  <a:pt x="53578" y="160734"/>
                </a:lnTo>
                <a:lnTo>
                  <a:pt x="62508" y="160734"/>
                </a:lnTo>
                <a:lnTo>
                  <a:pt x="80367" y="160734"/>
                </a:lnTo>
                <a:lnTo>
                  <a:pt x="98226" y="160734"/>
                </a:lnTo>
                <a:lnTo>
                  <a:pt x="107156" y="151805"/>
                </a:lnTo>
                <a:lnTo>
                  <a:pt x="116086" y="151805"/>
                </a:lnTo>
                <a:lnTo>
                  <a:pt x="125015" y="142875"/>
                </a:lnTo>
                <a:lnTo>
                  <a:pt x="133945" y="133945"/>
                </a:lnTo>
                <a:lnTo>
                  <a:pt x="125015" y="133945"/>
                </a:lnTo>
                <a:lnTo>
                  <a:pt x="125015" y="125016"/>
                </a:lnTo>
                <a:lnTo>
                  <a:pt x="125015" y="125016"/>
                </a:lnTo>
                <a:lnTo>
                  <a:pt x="116086" y="125016"/>
                </a:lnTo>
                <a:lnTo>
                  <a:pt x="107156" y="125016"/>
                </a:lnTo>
                <a:lnTo>
                  <a:pt x="98226" y="125016"/>
                </a:lnTo>
                <a:lnTo>
                  <a:pt x="89297" y="133945"/>
                </a:lnTo>
                <a:lnTo>
                  <a:pt x="89297" y="142875"/>
                </a:lnTo>
                <a:lnTo>
                  <a:pt x="80367" y="151805"/>
                </a:lnTo>
                <a:lnTo>
                  <a:pt x="80367" y="160734"/>
                </a:lnTo>
                <a:lnTo>
                  <a:pt x="80367" y="169664"/>
                </a:lnTo>
                <a:lnTo>
                  <a:pt x="80367" y="178594"/>
                </a:lnTo>
                <a:lnTo>
                  <a:pt x="89297" y="178594"/>
                </a:lnTo>
                <a:lnTo>
                  <a:pt x="98226" y="178594"/>
                </a:lnTo>
                <a:lnTo>
                  <a:pt x="98226" y="178594"/>
                </a:lnTo>
                <a:lnTo>
                  <a:pt x="98226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589734" y="4688086"/>
            <a:ext cx="151806" cy="151805"/>
          </a:xfrm>
          <a:custGeom>
            <a:avLst/>
            <a:gdLst/>
            <a:ahLst/>
            <a:cxnLst/>
            <a:rect l="0" t="0" r="0" b="0"/>
            <a:pathLst>
              <a:path w="151806" h="15180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80368" y="0"/>
                </a:lnTo>
                <a:lnTo>
                  <a:pt x="98227" y="0"/>
                </a:lnTo>
                <a:lnTo>
                  <a:pt x="116086" y="8929"/>
                </a:lnTo>
                <a:lnTo>
                  <a:pt x="125016" y="8929"/>
                </a:lnTo>
                <a:lnTo>
                  <a:pt x="133946" y="17859"/>
                </a:lnTo>
                <a:lnTo>
                  <a:pt x="142875" y="26789"/>
                </a:lnTo>
                <a:lnTo>
                  <a:pt x="151805" y="26789"/>
                </a:lnTo>
                <a:lnTo>
                  <a:pt x="151805" y="35718"/>
                </a:lnTo>
                <a:lnTo>
                  <a:pt x="142875" y="53578"/>
                </a:lnTo>
                <a:lnTo>
                  <a:pt x="142875" y="62507"/>
                </a:lnTo>
                <a:lnTo>
                  <a:pt x="142875" y="80367"/>
                </a:lnTo>
                <a:lnTo>
                  <a:pt x="133946" y="89296"/>
                </a:lnTo>
                <a:lnTo>
                  <a:pt x="133946" y="107156"/>
                </a:lnTo>
                <a:lnTo>
                  <a:pt x="125016" y="116085"/>
                </a:lnTo>
                <a:lnTo>
                  <a:pt x="125016" y="133945"/>
                </a:lnTo>
                <a:lnTo>
                  <a:pt x="133946" y="142875"/>
                </a:lnTo>
                <a:lnTo>
                  <a:pt x="133946" y="151804"/>
                </a:lnTo>
                <a:lnTo>
                  <a:pt x="133946" y="151804"/>
                </a:lnTo>
                <a:lnTo>
                  <a:pt x="133946" y="1518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893344" y="4705945"/>
            <a:ext cx="133946" cy="196454"/>
          </a:xfrm>
          <a:custGeom>
            <a:avLst/>
            <a:gdLst/>
            <a:ahLst/>
            <a:cxnLst/>
            <a:rect l="0" t="0" r="0" b="0"/>
            <a:pathLst>
              <a:path w="133946" h="196454">
                <a:moveTo>
                  <a:pt x="0" y="62508"/>
                </a:moveTo>
                <a:lnTo>
                  <a:pt x="0" y="53578"/>
                </a:lnTo>
                <a:lnTo>
                  <a:pt x="8929" y="53578"/>
                </a:lnTo>
                <a:lnTo>
                  <a:pt x="8929" y="35719"/>
                </a:lnTo>
                <a:lnTo>
                  <a:pt x="17859" y="26789"/>
                </a:lnTo>
                <a:lnTo>
                  <a:pt x="26789" y="17859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16086" y="8930"/>
                </a:lnTo>
                <a:lnTo>
                  <a:pt x="125015" y="8930"/>
                </a:lnTo>
                <a:lnTo>
                  <a:pt x="125015" y="17859"/>
                </a:lnTo>
                <a:lnTo>
                  <a:pt x="125015" y="26789"/>
                </a:lnTo>
                <a:lnTo>
                  <a:pt x="125015" y="35719"/>
                </a:lnTo>
                <a:lnTo>
                  <a:pt x="125015" y="44648"/>
                </a:lnTo>
                <a:lnTo>
                  <a:pt x="116086" y="62508"/>
                </a:lnTo>
                <a:lnTo>
                  <a:pt x="107156" y="71437"/>
                </a:lnTo>
                <a:lnTo>
                  <a:pt x="89297" y="89297"/>
                </a:lnTo>
                <a:lnTo>
                  <a:pt x="80367" y="107156"/>
                </a:lnTo>
                <a:lnTo>
                  <a:pt x="71437" y="125016"/>
                </a:lnTo>
                <a:lnTo>
                  <a:pt x="71437" y="142875"/>
                </a:lnTo>
                <a:lnTo>
                  <a:pt x="71437" y="160734"/>
                </a:lnTo>
                <a:lnTo>
                  <a:pt x="71437" y="169664"/>
                </a:lnTo>
                <a:lnTo>
                  <a:pt x="80367" y="178594"/>
                </a:lnTo>
                <a:lnTo>
                  <a:pt x="89297" y="187524"/>
                </a:lnTo>
                <a:lnTo>
                  <a:pt x="98226" y="196453"/>
                </a:lnTo>
                <a:lnTo>
                  <a:pt x="116086" y="196453"/>
                </a:lnTo>
                <a:lnTo>
                  <a:pt x="125015" y="187524"/>
                </a:lnTo>
                <a:lnTo>
                  <a:pt x="133945" y="187524"/>
                </a:lnTo>
                <a:lnTo>
                  <a:pt x="133945" y="178594"/>
                </a:lnTo>
                <a:lnTo>
                  <a:pt x="133945" y="169664"/>
                </a:lnTo>
                <a:lnTo>
                  <a:pt x="133945" y="151805"/>
                </a:lnTo>
                <a:lnTo>
                  <a:pt x="125015" y="133945"/>
                </a:lnTo>
                <a:lnTo>
                  <a:pt x="125015" y="116086"/>
                </a:lnTo>
                <a:lnTo>
                  <a:pt x="107156" y="107156"/>
                </a:lnTo>
                <a:lnTo>
                  <a:pt x="89297" y="89297"/>
                </a:lnTo>
                <a:lnTo>
                  <a:pt x="80367" y="80367"/>
                </a:lnTo>
                <a:lnTo>
                  <a:pt x="62508" y="71437"/>
                </a:lnTo>
                <a:lnTo>
                  <a:pt x="53578" y="62508"/>
                </a:lnTo>
                <a:lnTo>
                  <a:pt x="44648" y="62508"/>
                </a:lnTo>
                <a:lnTo>
                  <a:pt x="35719" y="62508"/>
                </a:lnTo>
                <a:lnTo>
                  <a:pt x="35719" y="62508"/>
                </a:lnTo>
                <a:lnTo>
                  <a:pt x="35719" y="62508"/>
                </a:lnTo>
                <a:lnTo>
                  <a:pt x="35719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188023" y="4679156"/>
            <a:ext cx="116087" cy="232173"/>
          </a:xfrm>
          <a:custGeom>
            <a:avLst/>
            <a:gdLst/>
            <a:ahLst/>
            <a:cxnLst/>
            <a:rect l="0" t="0" r="0" b="0"/>
            <a:pathLst>
              <a:path w="116087" h="232173">
                <a:moveTo>
                  <a:pt x="89297" y="53578"/>
                </a:moveTo>
                <a:lnTo>
                  <a:pt x="89297" y="53578"/>
                </a:lnTo>
                <a:lnTo>
                  <a:pt x="89297" y="53578"/>
                </a:lnTo>
                <a:lnTo>
                  <a:pt x="89297" y="44648"/>
                </a:lnTo>
                <a:lnTo>
                  <a:pt x="89297" y="35719"/>
                </a:lnTo>
                <a:lnTo>
                  <a:pt x="89297" y="17859"/>
                </a:lnTo>
                <a:lnTo>
                  <a:pt x="89297" y="8930"/>
                </a:lnTo>
                <a:lnTo>
                  <a:pt x="80368" y="8930"/>
                </a:lnTo>
                <a:lnTo>
                  <a:pt x="71438" y="0"/>
                </a:lnTo>
                <a:lnTo>
                  <a:pt x="53579" y="0"/>
                </a:lnTo>
                <a:lnTo>
                  <a:pt x="44649" y="0"/>
                </a:lnTo>
                <a:lnTo>
                  <a:pt x="26790" y="8930"/>
                </a:lnTo>
                <a:lnTo>
                  <a:pt x="17860" y="17859"/>
                </a:lnTo>
                <a:lnTo>
                  <a:pt x="893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8930" y="89297"/>
                </a:lnTo>
                <a:lnTo>
                  <a:pt x="17860" y="98226"/>
                </a:lnTo>
                <a:lnTo>
                  <a:pt x="26790" y="98226"/>
                </a:lnTo>
                <a:lnTo>
                  <a:pt x="44649" y="107156"/>
                </a:lnTo>
                <a:lnTo>
                  <a:pt x="53579" y="107156"/>
                </a:lnTo>
                <a:lnTo>
                  <a:pt x="71438" y="98226"/>
                </a:lnTo>
                <a:lnTo>
                  <a:pt x="80368" y="98226"/>
                </a:lnTo>
                <a:lnTo>
                  <a:pt x="89297" y="89297"/>
                </a:lnTo>
                <a:lnTo>
                  <a:pt x="89297" y="89297"/>
                </a:lnTo>
                <a:lnTo>
                  <a:pt x="98227" y="89297"/>
                </a:lnTo>
                <a:lnTo>
                  <a:pt x="98227" y="89297"/>
                </a:lnTo>
                <a:lnTo>
                  <a:pt x="98227" y="89297"/>
                </a:lnTo>
                <a:lnTo>
                  <a:pt x="98227" y="89297"/>
                </a:lnTo>
                <a:lnTo>
                  <a:pt x="98227" y="89297"/>
                </a:lnTo>
                <a:lnTo>
                  <a:pt x="98227" y="98226"/>
                </a:lnTo>
                <a:lnTo>
                  <a:pt x="98227" y="107156"/>
                </a:lnTo>
                <a:lnTo>
                  <a:pt x="98227" y="125015"/>
                </a:lnTo>
                <a:lnTo>
                  <a:pt x="98227" y="142875"/>
                </a:lnTo>
                <a:lnTo>
                  <a:pt x="107157" y="160734"/>
                </a:lnTo>
                <a:lnTo>
                  <a:pt x="107157" y="178594"/>
                </a:lnTo>
                <a:lnTo>
                  <a:pt x="107157" y="205383"/>
                </a:lnTo>
                <a:lnTo>
                  <a:pt x="116086" y="223242"/>
                </a:lnTo>
                <a:lnTo>
                  <a:pt x="116086" y="232172"/>
                </a:lnTo>
                <a:lnTo>
                  <a:pt x="116086" y="2321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384102" y="4188023"/>
            <a:ext cx="258962" cy="17860"/>
          </a:xfrm>
          <a:custGeom>
            <a:avLst/>
            <a:gdLst/>
            <a:ahLst/>
            <a:cxnLst/>
            <a:rect l="0" t="0" r="0" b="0"/>
            <a:pathLst>
              <a:path w="258962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35718" y="17859"/>
                </a:lnTo>
                <a:lnTo>
                  <a:pt x="53578" y="17859"/>
                </a:lnTo>
                <a:lnTo>
                  <a:pt x="71437" y="17859"/>
                </a:lnTo>
                <a:lnTo>
                  <a:pt x="98226" y="8930"/>
                </a:lnTo>
                <a:lnTo>
                  <a:pt x="125015" y="8930"/>
                </a:lnTo>
                <a:lnTo>
                  <a:pt x="142875" y="8930"/>
                </a:lnTo>
                <a:lnTo>
                  <a:pt x="169664" y="0"/>
                </a:lnTo>
                <a:lnTo>
                  <a:pt x="196453" y="0"/>
                </a:lnTo>
                <a:lnTo>
                  <a:pt x="214312" y="0"/>
                </a:lnTo>
                <a:lnTo>
                  <a:pt x="232171" y="0"/>
                </a:lnTo>
                <a:lnTo>
                  <a:pt x="25003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134070" y="4214812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160859" y="4036218"/>
            <a:ext cx="133947" cy="116087"/>
          </a:xfrm>
          <a:custGeom>
            <a:avLst/>
            <a:gdLst/>
            <a:ahLst/>
            <a:cxnLst/>
            <a:rect l="0" t="0" r="0" b="0"/>
            <a:pathLst>
              <a:path w="133947" h="116087">
                <a:moveTo>
                  <a:pt x="893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17860" y="8930"/>
                </a:lnTo>
                <a:lnTo>
                  <a:pt x="26790" y="8930"/>
                </a:lnTo>
                <a:lnTo>
                  <a:pt x="44649" y="893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0"/>
                </a:lnTo>
                <a:lnTo>
                  <a:pt x="133946" y="8930"/>
                </a:lnTo>
                <a:lnTo>
                  <a:pt x="133946" y="17860"/>
                </a:lnTo>
                <a:lnTo>
                  <a:pt x="133946" y="35719"/>
                </a:lnTo>
                <a:lnTo>
                  <a:pt x="133946" y="44649"/>
                </a:lnTo>
                <a:lnTo>
                  <a:pt x="125016" y="53578"/>
                </a:lnTo>
                <a:lnTo>
                  <a:pt x="125016" y="62508"/>
                </a:lnTo>
                <a:lnTo>
                  <a:pt x="116086" y="80368"/>
                </a:lnTo>
                <a:lnTo>
                  <a:pt x="116086" y="89297"/>
                </a:lnTo>
                <a:lnTo>
                  <a:pt x="107157" y="98227"/>
                </a:lnTo>
                <a:lnTo>
                  <a:pt x="107157" y="98227"/>
                </a:lnTo>
                <a:lnTo>
                  <a:pt x="107157" y="107157"/>
                </a:lnTo>
                <a:lnTo>
                  <a:pt x="107157" y="116086"/>
                </a:lnTo>
                <a:lnTo>
                  <a:pt x="107157" y="116086"/>
                </a:lnTo>
                <a:lnTo>
                  <a:pt x="107157" y="116086"/>
                </a:lnTo>
                <a:lnTo>
                  <a:pt x="107157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401961" y="3812976"/>
            <a:ext cx="223243" cy="26790"/>
          </a:xfrm>
          <a:custGeom>
            <a:avLst/>
            <a:gdLst/>
            <a:ahLst/>
            <a:cxnLst/>
            <a:rect l="0" t="0" r="0" b="0"/>
            <a:pathLst>
              <a:path w="223243" h="26790">
                <a:moveTo>
                  <a:pt x="0" y="26789"/>
                </a:move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26789" y="17860"/>
                </a:lnTo>
                <a:lnTo>
                  <a:pt x="53578" y="8930"/>
                </a:lnTo>
                <a:lnTo>
                  <a:pt x="71437" y="8930"/>
                </a:lnTo>
                <a:lnTo>
                  <a:pt x="98227" y="0"/>
                </a:lnTo>
                <a:lnTo>
                  <a:pt x="125016" y="0"/>
                </a:lnTo>
                <a:lnTo>
                  <a:pt x="151805" y="0"/>
                </a:lnTo>
                <a:lnTo>
                  <a:pt x="178594" y="0"/>
                </a:lnTo>
                <a:lnTo>
                  <a:pt x="205383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026914" y="3696890"/>
            <a:ext cx="26790" cy="169665"/>
          </a:xfrm>
          <a:custGeom>
            <a:avLst/>
            <a:gdLst/>
            <a:ahLst/>
            <a:cxnLst/>
            <a:rect l="0" t="0" r="0" b="0"/>
            <a:pathLst>
              <a:path w="26790" h="169665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35719"/>
                </a:lnTo>
                <a:lnTo>
                  <a:pt x="17860" y="53578"/>
                </a:lnTo>
                <a:lnTo>
                  <a:pt x="17860" y="80367"/>
                </a:lnTo>
                <a:lnTo>
                  <a:pt x="17860" y="98227"/>
                </a:lnTo>
                <a:lnTo>
                  <a:pt x="8930" y="116086"/>
                </a:lnTo>
                <a:lnTo>
                  <a:pt x="8930" y="133946"/>
                </a:lnTo>
                <a:lnTo>
                  <a:pt x="0" y="151805"/>
                </a:lnTo>
                <a:lnTo>
                  <a:pt x="0" y="160735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116211" y="3821906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196578" y="3696890"/>
            <a:ext cx="53579" cy="80368"/>
          </a:xfrm>
          <a:custGeom>
            <a:avLst/>
            <a:gdLst/>
            <a:ahLst/>
            <a:cxnLst/>
            <a:rect l="0" t="0" r="0" b="0"/>
            <a:pathLst>
              <a:path w="53579" h="80368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0" y="62508"/>
                </a:lnTo>
                <a:lnTo>
                  <a:pt x="8930" y="71438"/>
                </a:lnTo>
                <a:lnTo>
                  <a:pt x="8930" y="71438"/>
                </a:lnTo>
                <a:lnTo>
                  <a:pt x="17860" y="80367"/>
                </a:lnTo>
                <a:lnTo>
                  <a:pt x="17860" y="80367"/>
                </a:lnTo>
                <a:lnTo>
                  <a:pt x="26789" y="80367"/>
                </a:lnTo>
                <a:lnTo>
                  <a:pt x="35719" y="80367"/>
                </a:lnTo>
                <a:lnTo>
                  <a:pt x="44649" y="71438"/>
                </a:lnTo>
                <a:lnTo>
                  <a:pt x="53578" y="71438"/>
                </a:lnTo>
                <a:lnTo>
                  <a:pt x="53578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259086" y="3643312"/>
            <a:ext cx="44649" cy="160735"/>
          </a:xfrm>
          <a:custGeom>
            <a:avLst/>
            <a:gdLst/>
            <a:ahLst/>
            <a:cxnLst/>
            <a:rect l="0" t="0" r="0" b="0"/>
            <a:pathLst>
              <a:path w="44649" h="160735">
                <a:moveTo>
                  <a:pt x="44648" y="0"/>
                </a:moveTo>
                <a:lnTo>
                  <a:pt x="44648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8930" y="71438"/>
                </a:lnTo>
                <a:lnTo>
                  <a:pt x="8930" y="98227"/>
                </a:lnTo>
                <a:lnTo>
                  <a:pt x="8930" y="125016"/>
                </a:lnTo>
                <a:lnTo>
                  <a:pt x="0" y="142875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410891" y="3473648"/>
            <a:ext cx="223243" cy="8931"/>
          </a:xfrm>
          <a:custGeom>
            <a:avLst/>
            <a:gdLst/>
            <a:ahLst/>
            <a:cxnLst/>
            <a:rect l="0" t="0" r="0" b="0"/>
            <a:pathLst>
              <a:path w="223243" h="8931">
                <a:moveTo>
                  <a:pt x="0" y="0"/>
                </a:move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107156" y="0"/>
                </a:lnTo>
                <a:lnTo>
                  <a:pt x="133945" y="0"/>
                </a:lnTo>
                <a:lnTo>
                  <a:pt x="160734" y="0"/>
                </a:lnTo>
                <a:lnTo>
                  <a:pt x="187523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991195" y="3402211"/>
            <a:ext cx="125017" cy="133946"/>
          </a:xfrm>
          <a:custGeom>
            <a:avLst/>
            <a:gdLst/>
            <a:ahLst/>
            <a:cxnLst/>
            <a:rect l="0" t="0" r="0" b="0"/>
            <a:pathLst>
              <a:path w="125017" h="133946">
                <a:moveTo>
                  <a:pt x="17860" y="17859"/>
                </a:move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9" y="8929"/>
                </a:lnTo>
                <a:lnTo>
                  <a:pt x="35719" y="8929"/>
                </a:lnTo>
                <a:lnTo>
                  <a:pt x="44649" y="0"/>
                </a:lnTo>
                <a:lnTo>
                  <a:pt x="53579" y="0"/>
                </a:lnTo>
                <a:lnTo>
                  <a:pt x="62508" y="0"/>
                </a:lnTo>
                <a:lnTo>
                  <a:pt x="80368" y="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8929"/>
                </a:lnTo>
                <a:lnTo>
                  <a:pt x="116086" y="17859"/>
                </a:lnTo>
                <a:lnTo>
                  <a:pt x="125016" y="26789"/>
                </a:lnTo>
                <a:lnTo>
                  <a:pt x="125016" y="44648"/>
                </a:lnTo>
                <a:lnTo>
                  <a:pt x="125016" y="53578"/>
                </a:lnTo>
                <a:lnTo>
                  <a:pt x="116086" y="71437"/>
                </a:lnTo>
                <a:lnTo>
                  <a:pt x="116086" y="80367"/>
                </a:lnTo>
                <a:lnTo>
                  <a:pt x="107157" y="98226"/>
                </a:lnTo>
                <a:lnTo>
                  <a:pt x="89297" y="107156"/>
                </a:lnTo>
                <a:lnTo>
                  <a:pt x="71438" y="116085"/>
                </a:lnTo>
                <a:lnTo>
                  <a:pt x="53579" y="125015"/>
                </a:lnTo>
                <a:lnTo>
                  <a:pt x="44649" y="125015"/>
                </a:lnTo>
                <a:lnTo>
                  <a:pt x="26789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0" y="125015"/>
                </a:lnTo>
                <a:lnTo>
                  <a:pt x="0" y="125015"/>
                </a:lnTo>
                <a:lnTo>
                  <a:pt x="8930" y="116085"/>
                </a:lnTo>
                <a:lnTo>
                  <a:pt x="8930" y="116085"/>
                </a:lnTo>
                <a:lnTo>
                  <a:pt x="17860" y="107156"/>
                </a:lnTo>
                <a:lnTo>
                  <a:pt x="26789" y="107156"/>
                </a:lnTo>
                <a:lnTo>
                  <a:pt x="44649" y="98226"/>
                </a:lnTo>
                <a:lnTo>
                  <a:pt x="53579" y="98226"/>
                </a:lnTo>
                <a:lnTo>
                  <a:pt x="62508" y="98226"/>
                </a:lnTo>
                <a:lnTo>
                  <a:pt x="80368" y="98226"/>
                </a:lnTo>
                <a:lnTo>
                  <a:pt x="89297" y="107156"/>
                </a:lnTo>
                <a:lnTo>
                  <a:pt x="98227" y="107156"/>
                </a:lnTo>
                <a:lnTo>
                  <a:pt x="107157" y="107156"/>
                </a:lnTo>
                <a:lnTo>
                  <a:pt x="116086" y="107156"/>
                </a:lnTo>
                <a:lnTo>
                  <a:pt x="125016" y="107156"/>
                </a:lnTo>
                <a:lnTo>
                  <a:pt x="125016" y="107156"/>
                </a:lnTo>
                <a:lnTo>
                  <a:pt x="125016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160859" y="3500437"/>
            <a:ext cx="26791" cy="1"/>
          </a:xfrm>
          <a:custGeom>
            <a:avLst/>
            <a:gdLst/>
            <a:ahLst/>
            <a:cxnLst/>
            <a:rect l="0" t="0" r="0" b="0"/>
            <a:pathLst>
              <a:path w="26791" h="1">
                <a:moveTo>
                  <a:pt x="26790" y="0"/>
                </a:move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268016" y="3384351"/>
            <a:ext cx="35719" cy="133946"/>
          </a:xfrm>
          <a:custGeom>
            <a:avLst/>
            <a:gdLst/>
            <a:ahLst/>
            <a:cxnLst/>
            <a:rect l="0" t="0" r="0" b="0"/>
            <a:pathLst>
              <a:path w="35719" h="13394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17859" y="44649"/>
                </a:lnTo>
                <a:lnTo>
                  <a:pt x="17859" y="53578"/>
                </a:lnTo>
                <a:lnTo>
                  <a:pt x="17859" y="71438"/>
                </a:lnTo>
                <a:lnTo>
                  <a:pt x="17859" y="89297"/>
                </a:lnTo>
                <a:lnTo>
                  <a:pt x="17859" y="98227"/>
                </a:lnTo>
                <a:lnTo>
                  <a:pt x="26789" y="107156"/>
                </a:lnTo>
                <a:lnTo>
                  <a:pt x="26789" y="116086"/>
                </a:lnTo>
                <a:lnTo>
                  <a:pt x="26789" y="125016"/>
                </a:lnTo>
                <a:lnTo>
                  <a:pt x="35718" y="133945"/>
                </a:lnTo>
                <a:lnTo>
                  <a:pt x="35718" y="133945"/>
                </a:lnTo>
                <a:lnTo>
                  <a:pt x="35718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419820" y="3116461"/>
            <a:ext cx="151806" cy="8930"/>
          </a:xfrm>
          <a:custGeom>
            <a:avLst/>
            <a:gdLst/>
            <a:ahLst/>
            <a:cxnLst/>
            <a:rect l="0" t="0" r="0" b="0"/>
            <a:pathLst>
              <a:path w="151806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71438" y="0"/>
                </a:lnTo>
                <a:lnTo>
                  <a:pt x="98227" y="0"/>
                </a:lnTo>
                <a:lnTo>
                  <a:pt x="125016" y="0"/>
                </a:lnTo>
                <a:lnTo>
                  <a:pt x="133946" y="8929"/>
                </a:lnTo>
                <a:lnTo>
                  <a:pt x="151805" y="8929"/>
                </a:lnTo>
                <a:lnTo>
                  <a:pt x="151805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973336" y="3045023"/>
            <a:ext cx="133946" cy="169665"/>
          </a:xfrm>
          <a:custGeom>
            <a:avLst/>
            <a:gdLst/>
            <a:ahLst/>
            <a:cxnLst/>
            <a:rect l="0" t="0" r="0" b="0"/>
            <a:pathLst>
              <a:path w="133946" h="169665">
                <a:moveTo>
                  <a:pt x="0" y="44648"/>
                </a:moveTo>
                <a:lnTo>
                  <a:pt x="0" y="44648"/>
                </a:lnTo>
                <a:lnTo>
                  <a:pt x="0" y="35719"/>
                </a:lnTo>
                <a:lnTo>
                  <a:pt x="0" y="35719"/>
                </a:lnTo>
                <a:lnTo>
                  <a:pt x="8930" y="26789"/>
                </a:lnTo>
                <a:lnTo>
                  <a:pt x="17859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0"/>
                </a:lnTo>
                <a:lnTo>
                  <a:pt x="80367" y="0"/>
                </a:lnTo>
                <a:lnTo>
                  <a:pt x="89297" y="8930"/>
                </a:lnTo>
                <a:lnTo>
                  <a:pt x="98227" y="8930"/>
                </a:lnTo>
                <a:lnTo>
                  <a:pt x="107156" y="17859"/>
                </a:lnTo>
                <a:lnTo>
                  <a:pt x="116086" y="35719"/>
                </a:lnTo>
                <a:lnTo>
                  <a:pt x="116086" y="44648"/>
                </a:lnTo>
                <a:lnTo>
                  <a:pt x="116086" y="62508"/>
                </a:lnTo>
                <a:lnTo>
                  <a:pt x="116086" y="80367"/>
                </a:lnTo>
                <a:lnTo>
                  <a:pt x="107156" y="98227"/>
                </a:lnTo>
                <a:lnTo>
                  <a:pt x="98227" y="116086"/>
                </a:lnTo>
                <a:lnTo>
                  <a:pt x="80367" y="125016"/>
                </a:lnTo>
                <a:lnTo>
                  <a:pt x="71438" y="142875"/>
                </a:lnTo>
                <a:lnTo>
                  <a:pt x="53578" y="151805"/>
                </a:lnTo>
                <a:lnTo>
                  <a:pt x="35719" y="160734"/>
                </a:lnTo>
                <a:lnTo>
                  <a:pt x="17859" y="169664"/>
                </a:lnTo>
                <a:lnTo>
                  <a:pt x="893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0734"/>
                </a:lnTo>
                <a:lnTo>
                  <a:pt x="8930" y="151805"/>
                </a:lnTo>
                <a:lnTo>
                  <a:pt x="17859" y="142875"/>
                </a:lnTo>
                <a:lnTo>
                  <a:pt x="26789" y="142875"/>
                </a:lnTo>
                <a:lnTo>
                  <a:pt x="44648" y="133945"/>
                </a:lnTo>
                <a:lnTo>
                  <a:pt x="62508" y="133945"/>
                </a:lnTo>
                <a:lnTo>
                  <a:pt x="71438" y="125016"/>
                </a:lnTo>
                <a:lnTo>
                  <a:pt x="89297" y="125016"/>
                </a:lnTo>
                <a:lnTo>
                  <a:pt x="107156" y="133945"/>
                </a:lnTo>
                <a:lnTo>
                  <a:pt x="116086" y="133945"/>
                </a:lnTo>
                <a:lnTo>
                  <a:pt x="125016" y="133945"/>
                </a:lnTo>
                <a:lnTo>
                  <a:pt x="133945" y="142875"/>
                </a:lnTo>
                <a:lnTo>
                  <a:pt x="133945" y="142875"/>
                </a:lnTo>
                <a:lnTo>
                  <a:pt x="13394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151930" y="3170039"/>
            <a:ext cx="26790" cy="8930"/>
          </a:xfrm>
          <a:custGeom>
            <a:avLst/>
            <a:gdLst/>
            <a:ahLst/>
            <a:cxnLst/>
            <a:rect l="0" t="0" r="0" b="0"/>
            <a:pathLst>
              <a:path w="26790" h="8930">
                <a:moveTo>
                  <a:pt x="26789" y="8929"/>
                </a:move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205508" y="2964656"/>
            <a:ext cx="98227" cy="196454"/>
          </a:xfrm>
          <a:custGeom>
            <a:avLst/>
            <a:gdLst/>
            <a:ahLst/>
            <a:cxnLst/>
            <a:rect l="0" t="0" r="0" b="0"/>
            <a:pathLst>
              <a:path w="98227" h="196454">
                <a:moveTo>
                  <a:pt x="17859" y="71437"/>
                </a:moveTo>
                <a:lnTo>
                  <a:pt x="17859" y="62508"/>
                </a:lnTo>
                <a:lnTo>
                  <a:pt x="17859" y="62508"/>
                </a:lnTo>
                <a:lnTo>
                  <a:pt x="17859" y="53578"/>
                </a:lnTo>
                <a:lnTo>
                  <a:pt x="17859" y="44648"/>
                </a:lnTo>
                <a:lnTo>
                  <a:pt x="26789" y="35719"/>
                </a:lnTo>
                <a:lnTo>
                  <a:pt x="26789" y="26789"/>
                </a:lnTo>
                <a:lnTo>
                  <a:pt x="44648" y="17859"/>
                </a:lnTo>
                <a:lnTo>
                  <a:pt x="53578" y="893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  <a:lnTo>
                  <a:pt x="98226" y="0"/>
                </a:lnTo>
                <a:lnTo>
                  <a:pt x="98226" y="8930"/>
                </a:lnTo>
                <a:lnTo>
                  <a:pt x="98226" y="17859"/>
                </a:lnTo>
                <a:lnTo>
                  <a:pt x="98226" y="26789"/>
                </a:lnTo>
                <a:lnTo>
                  <a:pt x="89297" y="35719"/>
                </a:lnTo>
                <a:lnTo>
                  <a:pt x="80367" y="53578"/>
                </a:lnTo>
                <a:lnTo>
                  <a:pt x="71437" y="71437"/>
                </a:lnTo>
                <a:lnTo>
                  <a:pt x="62508" y="89297"/>
                </a:lnTo>
                <a:lnTo>
                  <a:pt x="53578" y="107156"/>
                </a:lnTo>
                <a:lnTo>
                  <a:pt x="44648" y="125015"/>
                </a:lnTo>
                <a:lnTo>
                  <a:pt x="35719" y="142875"/>
                </a:lnTo>
                <a:lnTo>
                  <a:pt x="35719" y="160734"/>
                </a:lnTo>
                <a:lnTo>
                  <a:pt x="35719" y="169664"/>
                </a:lnTo>
                <a:lnTo>
                  <a:pt x="35719" y="178594"/>
                </a:lnTo>
                <a:lnTo>
                  <a:pt x="35719" y="187523"/>
                </a:lnTo>
                <a:lnTo>
                  <a:pt x="44648" y="196453"/>
                </a:lnTo>
                <a:lnTo>
                  <a:pt x="53578" y="196453"/>
                </a:lnTo>
                <a:lnTo>
                  <a:pt x="62508" y="196453"/>
                </a:lnTo>
                <a:lnTo>
                  <a:pt x="71437" y="196453"/>
                </a:lnTo>
                <a:lnTo>
                  <a:pt x="80367" y="196453"/>
                </a:lnTo>
                <a:lnTo>
                  <a:pt x="89297" y="187523"/>
                </a:lnTo>
                <a:lnTo>
                  <a:pt x="98226" y="187523"/>
                </a:lnTo>
                <a:lnTo>
                  <a:pt x="98226" y="178594"/>
                </a:lnTo>
                <a:lnTo>
                  <a:pt x="98226" y="169664"/>
                </a:lnTo>
                <a:lnTo>
                  <a:pt x="98226" y="169664"/>
                </a:lnTo>
                <a:lnTo>
                  <a:pt x="98226" y="151805"/>
                </a:lnTo>
                <a:lnTo>
                  <a:pt x="89297" y="142875"/>
                </a:lnTo>
                <a:lnTo>
                  <a:pt x="80367" y="133945"/>
                </a:lnTo>
                <a:lnTo>
                  <a:pt x="62508" y="125015"/>
                </a:lnTo>
                <a:lnTo>
                  <a:pt x="44648" y="116086"/>
                </a:lnTo>
                <a:lnTo>
                  <a:pt x="35719" y="107156"/>
                </a:lnTo>
                <a:lnTo>
                  <a:pt x="17859" y="98226"/>
                </a:lnTo>
                <a:lnTo>
                  <a:pt x="8930" y="98226"/>
                </a:lnTo>
                <a:lnTo>
                  <a:pt x="0" y="98226"/>
                </a:lnTo>
                <a:lnTo>
                  <a:pt x="0" y="98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410891" y="2839640"/>
            <a:ext cx="258962" cy="8931"/>
          </a:xfrm>
          <a:custGeom>
            <a:avLst/>
            <a:gdLst/>
            <a:ahLst/>
            <a:cxnLst/>
            <a:rect l="0" t="0" r="0" b="0"/>
            <a:pathLst>
              <a:path w="258962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53578" y="8930"/>
                </a:lnTo>
                <a:lnTo>
                  <a:pt x="71437" y="8930"/>
                </a:lnTo>
                <a:lnTo>
                  <a:pt x="89297" y="8930"/>
                </a:lnTo>
                <a:lnTo>
                  <a:pt x="116086" y="8930"/>
                </a:lnTo>
                <a:lnTo>
                  <a:pt x="142875" y="8930"/>
                </a:lnTo>
                <a:lnTo>
                  <a:pt x="169664" y="8930"/>
                </a:lnTo>
                <a:lnTo>
                  <a:pt x="187523" y="8930"/>
                </a:lnTo>
                <a:lnTo>
                  <a:pt x="214312" y="8930"/>
                </a:lnTo>
                <a:lnTo>
                  <a:pt x="232172" y="8930"/>
                </a:lnTo>
                <a:lnTo>
                  <a:pt x="250031" y="8930"/>
                </a:lnTo>
                <a:lnTo>
                  <a:pt x="258961" y="8930"/>
                </a:lnTo>
                <a:lnTo>
                  <a:pt x="258961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919758" y="2750344"/>
            <a:ext cx="107157" cy="133946"/>
          </a:xfrm>
          <a:custGeom>
            <a:avLst/>
            <a:gdLst/>
            <a:ahLst/>
            <a:cxnLst/>
            <a:rect l="0" t="0" r="0" b="0"/>
            <a:pathLst>
              <a:path w="107157" h="133946">
                <a:moveTo>
                  <a:pt x="35719" y="17859"/>
                </a:move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8929"/>
                </a:lnTo>
                <a:lnTo>
                  <a:pt x="44648" y="8929"/>
                </a:lnTo>
                <a:lnTo>
                  <a:pt x="53578" y="8929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8929"/>
                </a:lnTo>
                <a:lnTo>
                  <a:pt x="98226" y="8929"/>
                </a:lnTo>
                <a:lnTo>
                  <a:pt x="107156" y="8929"/>
                </a:lnTo>
                <a:lnTo>
                  <a:pt x="107156" y="17859"/>
                </a:lnTo>
                <a:lnTo>
                  <a:pt x="107156" y="26789"/>
                </a:lnTo>
                <a:lnTo>
                  <a:pt x="98226" y="35719"/>
                </a:lnTo>
                <a:lnTo>
                  <a:pt x="98226" y="44648"/>
                </a:lnTo>
                <a:lnTo>
                  <a:pt x="80367" y="53577"/>
                </a:lnTo>
                <a:lnTo>
                  <a:pt x="71437" y="53577"/>
                </a:lnTo>
                <a:lnTo>
                  <a:pt x="62508" y="62507"/>
                </a:lnTo>
                <a:lnTo>
                  <a:pt x="53578" y="62507"/>
                </a:lnTo>
                <a:lnTo>
                  <a:pt x="44648" y="62507"/>
                </a:lnTo>
                <a:lnTo>
                  <a:pt x="44648" y="62507"/>
                </a:lnTo>
                <a:lnTo>
                  <a:pt x="44648" y="62507"/>
                </a:lnTo>
                <a:lnTo>
                  <a:pt x="44648" y="62507"/>
                </a:lnTo>
                <a:lnTo>
                  <a:pt x="53578" y="62507"/>
                </a:lnTo>
                <a:lnTo>
                  <a:pt x="62508" y="62507"/>
                </a:lnTo>
                <a:lnTo>
                  <a:pt x="71437" y="62507"/>
                </a:lnTo>
                <a:lnTo>
                  <a:pt x="80367" y="71437"/>
                </a:lnTo>
                <a:lnTo>
                  <a:pt x="89297" y="71437"/>
                </a:lnTo>
                <a:lnTo>
                  <a:pt x="98226" y="80367"/>
                </a:lnTo>
                <a:lnTo>
                  <a:pt x="98226" y="80367"/>
                </a:lnTo>
                <a:lnTo>
                  <a:pt x="107156" y="89296"/>
                </a:lnTo>
                <a:lnTo>
                  <a:pt x="107156" y="98226"/>
                </a:lnTo>
                <a:lnTo>
                  <a:pt x="98226" y="107156"/>
                </a:lnTo>
                <a:lnTo>
                  <a:pt x="98226" y="107156"/>
                </a:lnTo>
                <a:lnTo>
                  <a:pt x="89297" y="116085"/>
                </a:lnTo>
                <a:lnTo>
                  <a:pt x="89297" y="116085"/>
                </a:lnTo>
                <a:lnTo>
                  <a:pt x="80367" y="125015"/>
                </a:lnTo>
                <a:lnTo>
                  <a:pt x="62508" y="125015"/>
                </a:lnTo>
                <a:lnTo>
                  <a:pt x="53578" y="133945"/>
                </a:lnTo>
                <a:lnTo>
                  <a:pt x="44648" y="133945"/>
                </a:lnTo>
                <a:lnTo>
                  <a:pt x="26789" y="133945"/>
                </a:lnTo>
                <a:lnTo>
                  <a:pt x="17859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0" y="133945"/>
                </a:lnTo>
                <a:lnTo>
                  <a:pt x="0" y="125015"/>
                </a:lnTo>
                <a:lnTo>
                  <a:pt x="0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062633" y="2848570"/>
            <a:ext cx="17860" cy="1"/>
          </a:xfrm>
          <a:custGeom>
            <a:avLst/>
            <a:gdLst/>
            <a:ahLst/>
            <a:cxnLst/>
            <a:rect l="0" t="0" r="0" b="0"/>
            <a:pathLst>
              <a:path w="17860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116211" y="2723555"/>
            <a:ext cx="142876" cy="142875"/>
          </a:xfrm>
          <a:custGeom>
            <a:avLst/>
            <a:gdLst/>
            <a:ahLst/>
            <a:cxnLst/>
            <a:rect l="0" t="0" r="0" b="0"/>
            <a:pathLst>
              <a:path w="142876" h="142875">
                <a:moveTo>
                  <a:pt x="125016" y="0"/>
                </a:move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8929"/>
                </a:lnTo>
                <a:lnTo>
                  <a:pt x="98227" y="8929"/>
                </a:lnTo>
                <a:lnTo>
                  <a:pt x="89297" y="17859"/>
                </a:lnTo>
                <a:lnTo>
                  <a:pt x="71438" y="26789"/>
                </a:lnTo>
                <a:lnTo>
                  <a:pt x="62508" y="35718"/>
                </a:lnTo>
                <a:lnTo>
                  <a:pt x="44648" y="35718"/>
                </a:lnTo>
                <a:lnTo>
                  <a:pt x="44648" y="44648"/>
                </a:lnTo>
                <a:lnTo>
                  <a:pt x="44648" y="53578"/>
                </a:lnTo>
                <a:lnTo>
                  <a:pt x="44648" y="53578"/>
                </a:lnTo>
                <a:lnTo>
                  <a:pt x="44648" y="53578"/>
                </a:lnTo>
                <a:lnTo>
                  <a:pt x="53578" y="53578"/>
                </a:lnTo>
                <a:lnTo>
                  <a:pt x="62508" y="62508"/>
                </a:lnTo>
                <a:lnTo>
                  <a:pt x="80367" y="62508"/>
                </a:lnTo>
                <a:lnTo>
                  <a:pt x="98227" y="62508"/>
                </a:lnTo>
                <a:lnTo>
                  <a:pt x="107156" y="62508"/>
                </a:lnTo>
                <a:lnTo>
                  <a:pt x="116086" y="71437"/>
                </a:lnTo>
                <a:lnTo>
                  <a:pt x="133945" y="71437"/>
                </a:lnTo>
                <a:lnTo>
                  <a:pt x="133945" y="80366"/>
                </a:lnTo>
                <a:lnTo>
                  <a:pt x="142875" y="80366"/>
                </a:lnTo>
                <a:lnTo>
                  <a:pt x="142875" y="89296"/>
                </a:lnTo>
                <a:lnTo>
                  <a:pt x="142875" y="98226"/>
                </a:lnTo>
                <a:lnTo>
                  <a:pt x="142875" y="107156"/>
                </a:lnTo>
                <a:lnTo>
                  <a:pt x="133945" y="116085"/>
                </a:lnTo>
                <a:lnTo>
                  <a:pt x="116086" y="116085"/>
                </a:lnTo>
                <a:lnTo>
                  <a:pt x="107156" y="125015"/>
                </a:lnTo>
                <a:lnTo>
                  <a:pt x="89297" y="133945"/>
                </a:lnTo>
                <a:lnTo>
                  <a:pt x="71438" y="133945"/>
                </a:lnTo>
                <a:lnTo>
                  <a:pt x="44648" y="142874"/>
                </a:lnTo>
                <a:lnTo>
                  <a:pt x="26789" y="142874"/>
                </a:lnTo>
                <a:lnTo>
                  <a:pt x="17859" y="142874"/>
                </a:lnTo>
                <a:lnTo>
                  <a:pt x="0" y="142874"/>
                </a:lnTo>
                <a:lnTo>
                  <a:pt x="0" y="142874"/>
                </a:lnTo>
                <a:lnTo>
                  <a:pt x="0" y="14287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384102" y="2571750"/>
            <a:ext cx="241102" cy="8931"/>
          </a:xfrm>
          <a:custGeom>
            <a:avLst/>
            <a:gdLst/>
            <a:ahLst/>
            <a:cxnLst/>
            <a:rect l="0" t="0" r="0" b="0"/>
            <a:pathLst>
              <a:path w="241102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44648" y="0"/>
                </a:lnTo>
                <a:lnTo>
                  <a:pt x="71437" y="0"/>
                </a:lnTo>
                <a:lnTo>
                  <a:pt x="98226" y="0"/>
                </a:lnTo>
                <a:lnTo>
                  <a:pt x="116086" y="0"/>
                </a:lnTo>
                <a:lnTo>
                  <a:pt x="142875" y="0"/>
                </a:lnTo>
                <a:lnTo>
                  <a:pt x="169664" y="0"/>
                </a:lnTo>
                <a:lnTo>
                  <a:pt x="187523" y="0"/>
                </a:lnTo>
                <a:lnTo>
                  <a:pt x="214312" y="0"/>
                </a:lnTo>
                <a:lnTo>
                  <a:pt x="241101" y="0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955477" y="2500313"/>
            <a:ext cx="71438" cy="80368"/>
          </a:xfrm>
          <a:custGeom>
            <a:avLst/>
            <a:gdLst/>
            <a:ahLst/>
            <a:cxnLst/>
            <a:rect l="0" t="0" r="0" b="0"/>
            <a:pathLst>
              <a:path w="71438" h="80368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62507"/>
                </a:lnTo>
                <a:lnTo>
                  <a:pt x="8929" y="71437"/>
                </a:lnTo>
                <a:lnTo>
                  <a:pt x="8929" y="71437"/>
                </a:lnTo>
                <a:lnTo>
                  <a:pt x="17859" y="80367"/>
                </a:lnTo>
                <a:lnTo>
                  <a:pt x="26789" y="80367"/>
                </a:lnTo>
                <a:lnTo>
                  <a:pt x="35718" y="80367"/>
                </a:lnTo>
                <a:lnTo>
                  <a:pt x="44648" y="80367"/>
                </a:lnTo>
                <a:lnTo>
                  <a:pt x="53578" y="80367"/>
                </a:lnTo>
                <a:lnTo>
                  <a:pt x="62507" y="71437"/>
                </a:lnTo>
                <a:lnTo>
                  <a:pt x="71437" y="71437"/>
                </a:lnTo>
                <a:lnTo>
                  <a:pt x="71437" y="71437"/>
                </a:lnTo>
                <a:lnTo>
                  <a:pt x="71437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044774" y="2482453"/>
            <a:ext cx="17860" cy="169665"/>
          </a:xfrm>
          <a:custGeom>
            <a:avLst/>
            <a:gdLst/>
            <a:ahLst/>
            <a:cxnLst/>
            <a:rect l="0" t="0" r="0" b="0"/>
            <a:pathLst>
              <a:path w="17860" h="169665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1089422" y="2616398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26789" y="893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187649" y="2500313"/>
            <a:ext cx="71438" cy="116086"/>
          </a:xfrm>
          <a:custGeom>
            <a:avLst/>
            <a:gdLst/>
            <a:ahLst/>
            <a:cxnLst/>
            <a:rect l="0" t="0" r="0" b="0"/>
            <a:pathLst>
              <a:path w="71438" h="116086">
                <a:moveTo>
                  <a:pt x="0" y="44648"/>
                </a:moveTo>
                <a:lnTo>
                  <a:pt x="0" y="44648"/>
                </a:lnTo>
                <a:lnTo>
                  <a:pt x="8929" y="35718"/>
                </a:lnTo>
                <a:lnTo>
                  <a:pt x="8929" y="35718"/>
                </a:lnTo>
                <a:lnTo>
                  <a:pt x="8929" y="26789"/>
                </a:lnTo>
                <a:lnTo>
                  <a:pt x="17859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62507" y="8929"/>
                </a:lnTo>
                <a:lnTo>
                  <a:pt x="71437" y="17859"/>
                </a:lnTo>
                <a:lnTo>
                  <a:pt x="71437" y="17859"/>
                </a:lnTo>
                <a:lnTo>
                  <a:pt x="62507" y="35718"/>
                </a:lnTo>
                <a:lnTo>
                  <a:pt x="62507" y="44648"/>
                </a:lnTo>
                <a:lnTo>
                  <a:pt x="53578" y="62507"/>
                </a:lnTo>
                <a:lnTo>
                  <a:pt x="44648" y="80367"/>
                </a:lnTo>
                <a:lnTo>
                  <a:pt x="26789" y="89296"/>
                </a:lnTo>
                <a:lnTo>
                  <a:pt x="26789" y="98226"/>
                </a:lnTo>
                <a:lnTo>
                  <a:pt x="17859" y="107156"/>
                </a:lnTo>
                <a:lnTo>
                  <a:pt x="26789" y="107156"/>
                </a:lnTo>
                <a:lnTo>
                  <a:pt x="26789" y="116085"/>
                </a:lnTo>
                <a:lnTo>
                  <a:pt x="35718" y="116085"/>
                </a:lnTo>
                <a:lnTo>
                  <a:pt x="44648" y="116085"/>
                </a:lnTo>
                <a:lnTo>
                  <a:pt x="53578" y="116085"/>
                </a:lnTo>
                <a:lnTo>
                  <a:pt x="62507" y="107156"/>
                </a:lnTo>
                <a:lnTo>
                  <a:pt x="71437" y="107156"/>
                </a:lnTo>
                <a:lnTo>
                  <a:pt x="71437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321594" y="2286000"/>
            <a:ext cx="330399" cy="8930"/>
          </a:xfrm>
          <a:custGeom>
            <a:avLst/>
            <a:gdLst/>
            <a:ahLst/>
            <a:cxnLst/>
            <a:rect l="0" t="0" r="0" b="0"/>
            <a:pathLst>
              <a:path w="330399" h="8930">
                <a:moveTo>
                  <a:pt x="0" y="8929"/>
                </a:moveTo>
                <a:lnTo>
                  <a:pt x="0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35719" y="0"/>
                </a:lnTo>
                <a:lnTo>
                  <a:pt x="62508" y="0"/>
                </a:lnTo>
                <a:lnTo>
                  <a:pt x="89297" y="0"/>
                </a:lnTo>
                <a:lnTo>
                  <a:pt x="116086" y="0"/>
                </a:lnTo>
                <a:lnTo>
                  <a:pt x="151804" y="0"/>
                </a:lnTo>
                <a:lnTo>
                  <a:pt x="178594" y="0"/>
                </a:lnTo>
                <a:lnTo>
                  <a:pt x="214312" y="0"/>
                </a:lnTo>
                <a:lnTo>
                  <a:pt x="250031" y="0"/>
                </a:lnTo>
                <a:lnTo>
                  <a:pt x="285750" y="0"/>
                </a:lnTo>
                <a:lnTo>
                  <a:pt x="312539" y="0"/>
                </a:lnTo>
                <a:lnTo>
                  <a:pt x="330398" y="0"/>
                </a:lnTo>
                <a:lnTo>
                  <a:pt x="33039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946547" y="2169914"/>
            <a:ext cx="62509" cy="116087"/>
          </a:xfrm>
          <a:custGeom>
            <a:avLst/>
            <a:gdLst/>
            <a:ahLst/>
            <a:cxnLst/>
            <a:rect l="0" t="0" r="0" b="0"/>
            <a:pathLst>
              <a:path w="62509" h="116087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8930" y="107156"/>
                </a:lnTo>
                <a:lnTo>
                  <a:pt x="17859" y="116086"/>
                </a:lnTo>
                <a:lnTo>
                  <a:pt x="17859" y="116086"/>
                </a:lnTo>
                <a:lnTo>
                  <a:pt x="26789" y="107156"/>
                </a:lnTo>
                <a:lnTo>
                  <a:pt x="35719" y="107156"/>
                </a:lnTo>
                <a:lnTo>
                  <a:pt x="44648" y="98226"/>
                </a:lnTo>
                <a:lnTo>
                  <a:pt x="53578" y="8929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1035844" y="2107406"/>
            <a:ext cx="8931" cy="214314"/>
          </a:xfrm>
          <a:custGeom>
            <a:avLst/>
            <a:gdLst/>
            <a:ahLst/>
            <a:cxnLst/>
            <a:rect l="0" t="0" r="0" b="0"/>
            <a:pathLst>
              <a:path w="8931" h="214314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16086"/>
                </a:lnTo>
                <a:lnTo>
                  <a:pt x="0" y="133945"/>
                </a:lnTo>
                <a:lnTo>
                  <a:pt x="0" y="160734"/>
                </a:lnTo>
                <a:lnTo>
                  <a:pt x="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8930" y="205383"/>
                </a:lnTo>
                <a:lnTo>
                  <a:pt x="8930" y="214313"/>
                </a:lnTo>
                <a:lnTo>
                  <a:pt x="8930" y="214313"/>
                </a:lnTo>
                <a:lnTo>
                  <a:pt x="8930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1098352" y="2286000"/>
            <a:ext cx="35719" cy="8930"/>
          </a:xfrm>
          <a:custGeom>
            <a:avLst/>
            <a:gdLst/>
            <a:ahLst/>
            <a:cxnLst/>
            <a:rect l="0" t="0" r="0" b="0"/>
            <a:pathLst>
              <a:path w="35719" h="8930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26789" y="0"/>
                </a:lnTo>
                <a:lnTo>
                  <a:pt x="26789" y="8929"/>
                </a:lnTo>
                <a:lnTo>
                  <a:pt x="1785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1169789" y="2062758"/>
            <a:ext cx="107157" cy="169665"/>
          </a:xfrm>
          <a:custGeom>
            <a:avLst/>
            <a:gdLst/>
            <a:ahLst/>
            <a:cxnLst/>
            <a:rect l="0" t="0" r="0" b="0"/>
            <a:pathLst>
              <a:path w="107157" h="169665">
                <a:moveTo>
                  <a:pt x="107156" y="35718"/>
                </a:moveTo>
                <a:lnTo>
                  <a:pt x="107156" y="35718"/>
                </a:lnTo>
                <a:lnTo>
                  <a:pt x="107156" y="26789"/>
                </a:lnTo>
                <a:lnTo>
                  <a:pt x="98227" y="26789"/>
                </a:lnTo>
                <a:lnTo>
                  <a:pt x="98227" y="8929"/>
                </a:lnTo>
                <a:lnTo>
                  <a:pt x="89297" y="8929"/>
                </a:lnTo>
                <a:lnTo>
                  <a:pt x="80367" y="0"/>
                </a:lnTo>
                <a:lnTo>
                  <a:pt x="7143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8929"/>
                </a:lnTo>
                <a:lnTo>
                  <a:pt x="26789" y="17859"/>
                </a:lnTo>
                <a:lnTo>
                  <a:pt x="17860" y="26789"/>
                </a:lnTo>
                <a:lnTo>
                  <a:pt x="8930" y="35718"/>
                </a:lnTo>
                <a:lnTo>
                  <a:pt x="0" y="53578"/>
                </a:lnTo>
                <a:lnTo>
                  <a:pt x="0" y="62507"/>
                </a:lnTo>
                <a:lnTo>
                  <a:pt x="0" y="80367"/>
                </a:lnTo>
                <a:lnTo>
                  <a:pt x="8930" y="89296"/>
                </a:lnTo>
                <a:lnTo>
                  <a:pt x="17860" y="89296"/>
                </a:lnTo>
                <a:lnTo>
                  <a:pt x="26789" y="98226"/>
                </a:lnTo>
                <a:lnTo>
                  <a:pt x="35719" y="98226"/>
                </a:lnTo>
                <a:lnTo>
                  <a:pt x="44649" y="89296"/>
                </a:lnTo>
                <a:lnTo>
                  <a:pt x="53578" y="80367"/>
                </a:lnTo>
                <a:lnTo>
                  <a:pt x="62508" y="80367"/>
                </a:lnTo>
                <a:lnTo>
                  <a:pt x="62508" y="71437"/>
                </a:lnTo>
                <a:lnTo>
                  <a:pt x="71438" y="53578"/>
                </a:lnTo>
                <a:lnTo>
                  <a:pt x="80367" y="53578"/>
                </a:lnTo>
                <a:lnTo>
                  <a:pt x="80367" y="44648"/>
                </a:lnTo>
                <a:lnTo>
                  <a:pt x="80367" y="35718"/>
                </a:lnTo>
                <a:lnTo>
                  <a:pt x="80367" y="35718"/>
                </a:lnTo>
                <a:lnTo>
                  <a:pt x="71438" y="35718"/>
                </a:lnTo>
                <a:lnTo>
                  <a:pt x="71438" y="44648"/>
                </a:lnTo>
                <a:lnTo>
                  <a:pt x="71438" y="53578"/>
                </a:lnTo>
                <a:lnTo>
                  <a:pt x="71438" y="62507"/>
                </a:lnTo>
                <a:lnTo>
                  <a:pt x="71438" y="71437"/>
                </a:lnTo>
                <a:lnTo>
                  <a:pt x="71438" y="89296"/>
                </a:lnTo>
                <a:lnTo>
                  <a:pt x="62508" y="107156"/>
                </a:lnTo>
                <a:lnTo>
                  <a:pt x="62508" y="125015"/>
                </a:lnTo>
                <a:lnTo>
                  <a:pt x="62508" y="142875"/>
                </a:lnTo>
                <a:lnTo>
                  <a:pt x="62508" y="160734"/>
                </a:lnTo>
                <a:lnTo>
                  <a:pt x="71438" y="169664"/>
                </a:lnTo>
                <a:lnTo>
                  <a:pt x="71438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67891" y="3732609"/>
            <a:ext cx="366118" cy="285751"/>
          </a:xfrm>
          <a:custGeom>
            <a:avLst/>
            <a:gdLst/>
            <a:ahLst/>
            <a:cxnLst/>
            <a:rect l="0" t="0" r="0" b="0"/>
            <a:pathLst>
              <a:path w="366118" h="285751">
                <a:moveTo>
                  <a:pt x="17859" y="0"/>
                </a:move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29" y="35719"/>
                </a:lnTo>
                <a:lnTo>
                  <a:pt x="8929" y="44648"/>
                </a:lnTo>
                <a:lnTo>
                  <a:pt x="17859" y="62508"/>
                </a:lnTo>
                <a:lnTo>
                  <a:pt x="35718" y="80367"/>
                </a:lnTo>
                <a:lnTo>
                  <a:pt x="44648" y="98227"/>
                </a:lnTo>
                <a:lnTo>
                  <a:pt x="62508" y="125016"/>
                </a:lnTo>
                <a:lnTo>
                  <a:pt x="80367" y="151805"/>
                </a:lnTo>
                <a:lnTo>
                  <a:pt x="98226" y="169664"/>
                </a:lnTo>
                <a:lnTo>
                  <a:pt x="116086" y="187523"/>
                </a:lnTo>
                <a:lnTo>
                  <a:pt x="133945" y="196453"/>
                </a:lnTo>
                <a:lnTo>
                  <a:pt x="151804" y="205383"/>
                </a:lnTo>
                <a:lnTo>
                  <a:pt x="160734" y="196453"/>
                </a:lnTo>
                <a:lnTo>
                  <a:pt x="169664" y="187523"/>
                </a:lnTo>
                <a:lnTo>
                  <a:pt x="169664" y="178594"/>
                </a:lnTo>
                <a:lnTo>
                  <a:pt x="169664" y="160734"/>
                </a:lnTo>
                <a:lnTo>
                  <a:pt x="169664" y="142875"/>
                </a:lnTo>
                <a:lnTo>
                  <a:pt x="169664" y="116086"/>
                </a:lnTo>
                <a:lnTo>
                  <a:pt x="178593" y="98227"/>
                </a:lnTo>
                <a:lnTo>
                  <a:pt x="178593" y="71437"/>
                </a:lnTo>
                <a:lnTo>
                  <a:pt x="187523" y="53578"/>
                </a:lnTo>
                <a:lnTo>
                  <a:pt x="187523" y="35719"/>
                </a:lnTo>
                <a:lnTo>
                  <a:pt x="196453" y="26789"/>
                </a:lnTo>
                <a:lnTo>
                  <a:pt x="214312" y="17859"/>
                </a:lnTo>
                <a:lnTo>
                  <a:pt x="223242" y="17859"/>
                </a:lnTo>
                <a:lnTo>
                  <a:pt x="241101" y="17859"/>
                </a:lnTo>
                <a:lnTo>
                  <a:pt x="250031" y="26789"/>
                </a:lnTo>
                <a:lnTo>
                  <a:pt x="267890" y="44648"/>
                </a:lnTo>
                <a:lnTo>
                  <a:pt x="285750" y="62508"/>
                </a:lnTo>
                <a:lnTo>
                  <a:pt x="303609" y="80367"/>
                </a:lnTo>
                <a:lnTo>
                  <a:pt x="312539" y="107156"/>
                </a:lnTo>
                <a:lnTo>
                  <a:pt x="330398" y="133945"/>
                </a:lnTo>
                <a:lnTo>
                  <a:pt x="339328" y="160734"/>
                </a:lnTo>
                <a:lnTo>
                  <a:pt x="357187" y="187523"/>
                </a:lnTo>
                <a:lnTo>
                  <a:pt x="357187" y="214312"/>
                </a:lnTo>
                <a:lnTo>
                  <a:pt x="366117" y="232172"/>
                </a:lnTo>
                <a:lnTo>
                  <a:pt x="366117" y="250031"/>
                </a:lnTo>
                <a:lnTo>
                  <a:pt x="366117" y="258961"/>
                </a:lnTo>
                <a:lnTo>
                  <a:pt x="366117" y="276820"/>
                </a:lnTo>
                <a:lnTo>
                  <a:pt x="357187" y="276820"/>
                </a:lnTo>
                <a:lnTo>
                  <a:pt x="357187" y="285750"/>
                </a:lnTo>
                <a:lnTo>
                  <a:pt x="348258" y="276820"/>
                </a:lnTo>
                <a:lnTo>
                  <a:pt x="348258" y="276820"/>
                </a:lnTo>
                <a:lnTo>
                  <a:pt x="348258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46484" y="3500437"/>
            <a:ext cx="169666" cy="187525"/>
          </a:xfrm>
          <a:custGeom>
            <a:avLst/>
            <a:gdLst/>
            <a:ahLst/>
            <a:cxnLst/>
            <a:rect l="0" t="0" r="0" b="0"/>
            <a:pathLst>
              <a:path w="169666" h="187525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26790" y="8930"/>
                </a:lnTo>
                <a:lnTo>
                  <a:pt x="1786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89297"/>
                </a:lnTo>
                <a:lnTo>
                  <a:pt x="0" y="107156"/>
                </a:lnTo>
                <a:lnTo>
                  <a:pt x="8930" y="125016"/>
                </a:lnTo>
                <a:lnTo>
                  <a:pt x="17860" y="151805"/>
                </a:lnTo>
                <a:lnTo>
                  <a:pt x="35719" y="169664"/>
                </a:lnTo>
                <a:lnTo>
                  <a:pt x="53579" y="178594"/>
                </a:lnTo>
                <a:lnTo>
                  <a:pt x="71438" y="187524"/>
                </a:lnTo>
                <a:lnTo>
                  <a:pt x="80368" y="187524"/>
                </a:lnTo>
                <a:lnTo>
                  <a:pt x="98227" y="178594"/>
                </a:lnTo>
                <a:lnTo>
                  <a:pt x="116086" y="169664"/>
                </a:lnTo>
                <a:lnTo>
                  <a:pt x="125016" y="151805"/>
                </a:lnTo>
                <a:lnTo>
                  <a:pt x="125016" y="133945"/>
                </a:lnTo>
                <a:lnTo>
                  <a:pt x="125016" y="116086"/>
                </a:lnTo>
                <a:lnTo>
                  <a:pt x="116086" y="89297"/>
                </a:lnTo>
                <a:lnTo>
                  <a:pt x="107157" y="71438"/>
                </a:lnTo>
                <a:lnTo>
                  <a:pt x="98227" y="53578"/>
                </a:lnTo>
                <a:lnTo>
                  <a:pt x="80368" y="35719"/>
                </a:lnTo>
                <a:lnTo>
                  <a:pt x="71438" y="17859"/>
                </a:lnTo>
                <a:lnTo>
                  <a:pt x="62508" y="8930"/>
                </a:lnTo>
                <a:lnTo>
                  <a:pt x="5357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17859"/>
                </a:lnTo>
                <a:lnTo>
                  <a:pt x="53579" y="26789"/>
                </a:lnTo>
                <a:lnTo>
                  <a:pt x="62508" y="35719"/>
                </a:lnTo>
                <a:lnTo>
                  <a:pt x="80368" y="53578"/>
                </a:lnTo>
                <a:lnTo>
                  <a:pt x="89297" y="62508"/>
                </a:lnTo>
                <a:lnTo>
                  <a:pt x="107157" y="71438"/>
                </a:lnTo>
                <a:lnTo>
                  <a:pt x="116086" y="80367"/>
                </a:lnTo>
                <a:lnTo>
                  <a:pt x="133946" y="89297"/>
                </a:lnTo>
                <a:lnTo>
                  <a:pt x="142875" y="89297"/>
                </a:lnTo>
                <a:lnTo>
                  <a:pt x="151805" y="89297"/>
                </a:lnTo>
                <a:lnTo>
                  <a:pt x="160735" y="89297"/>
                </a:lnTo>
                <a:lnTo>
                  <a:pt x="169665" y="89297"/>
                </a:lnTo>
                <a:lnTo>
                  <a:pt x="169665" y="892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58961" y="3223617"/>
            <a:ext cx="303610" cy="205384"/>
          </a:xfrm>
          <a:custGeom>
            <a:avLst/>
            <a:gdLst/>
            <a:ahLst/>
            <a:cxnLst/>
            <a:rect l="0" t="0" r="0" b="0"/>
            <a:pathLst>
              <a:path w="303610" h="20538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17859" y="26789"/>
                </a:lnTo>
                <a:lnTo>
                  <a:pt x="35719" y="44648"/>
                </a:lnTo>
                <a:lnTo>
                  <a:pt x="53578" y="62508"/>
                </a:lnTo>
                <a:lnTo>
                  <a:pt x="80367" y="89297"/>
                </a:lnTo>
                <a:lnTo>
                  <a:pt x="107156" y="107156"/>
                </a:lnTo>
                <a:lnTo>
                  <a:pt x="142875" y="125015"/>
                </a:lnTo>
                <a:lnTo>
                  <a:pt x="169664" y="151804"/>
                </a:lnTo>
                <a:lnTo>
                  <a:pt x="196453" y="160734"/>
                </a:lnTo>
                <a:lnTo>
                  <a:pt x="223242" y="178594"/>
                </a:lnTo>
                <a:lnTo>
                  <a:pt x="241102" y="187523"/>
                </a:lnTo>
                <a:lnTo>
                  <a:pt x="258961" y="196453"/>
                </a:lnTo>
                <a:lnTo>
                  <a:pt x="276820" y="205383"/>
                </a:lnTo>
                <a:lnTo>
                  <a:pt x="294680" y="205383"/>
                </a:lnTo>
                <a:lnTo>
                  <a:pt x="294680" y="205383"/>
                </a:lnTo>
                <a:lnTo>
                  <a:pt x="303609" y="205383"/>
                </a:lnTo>
                <a:lnTo>
                  <a:pt x="303609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19695" y="3170039"/>
            <a:ext cx="151806" cy="169665"/>
          </a:xfrm>
          <a:custGeom>
            <a:avLst/>
            <a:gdLst/>
            <a:ahLst/>
            <a:cxnLst/>
            <a:rect l="0" t="0" r="0" b="0"/>
            <a:pathLst>
              <a:path w="151806" h="169665">
                <a:moveTo>
                  <a:pt x="133946" y="169664"/>
                </a:moveTo>
                <a:lnTo>
                  <a:pt x="125016" y="169664"/>
                </a:lnTo>
                <a:lnTo>
                  <a:pt x="125016" y="169664"/>
                </a:lnTo>
                <a:lnTo>
                  <a:pt x="125016" y="160734"/>
                </a:lnTo>
                <a:lnTo>
                  <a:pt x="116086" y="151804"/>
                </a:lnTo>
                <a:lnTo>
                  <a:pt x="116086" y="133945"/>
                </a:lnTo>
                <a:lnTo>
                  <a:pt x="107157" y="116086"/>
                </a:lnTo>
                <a:lnTo>
                  <a:pt x="98227" y="98226"/>
                </a:lnTo>
                <a:lnTo>
                  <a:pt x="89297" y="80367"/>
                </a:lnTo>
                <a:lnTo>
                  <a:pt x="71438" y="62507"/>
                </a:lnTo>
                <a:lnTo>
                  <a:pt x="62508" y="44648"/>
                </a:lnTo>
                <a:lnTo>
                  <a:pt x="53579" y="26789"/>
                </a:lnTo>
                <a:lnTo>
                  <a:pt x="35719" y="17859"/>
                </a:lnTo>
                <a:lnTo>
                  <a:pt x="26789" y="8929"/>
                </a:lnTo>
                <a:lnTo>
                  <a:pt x="17860" y="0"/>
                </a:lnTo>
                <a:lnTo>
                  <a:pt x="893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8930" y="71437"/>
                </a:lnTo>
                <a:lnTo>
                  <a:pt x="17860" y="98226"/>
                </a:lnTo>
                <a:lnTo>
                  <a:pt x="26789" y="116086"/>
                </a:lnTo>
                <a:lnTo>
                  <a:pt x="44649" y="125015"/>
                </a:lnTo>
                <a:lnTo>
                  <a:pt x="53579" y="133945"/>
                </a:lnTo>
                <a:lnTo>
                  <a:pt x="71438" y="142875"/>
                </a:lnTo>
                <a:lnTo>
                  <a:pt x="89297" y="133945"/>
                </a:lnTo>
                <a:lnTo>
                  <a:pt x="107157" y="125015"/>
                </a:lnTo>
                <a:lnTo>
                  <a:pt x="116086" y="116086"/>
                </a:lnTo>
                <a:lnTo>
                  <a:pt x="133946" y="98226"/>
                </a:lnTo>
                <a:lnTo>
                  <a:pt x="142875" y="80367"/>
                </a:lnTo>
                <a:lnTo>
                  <a:pt x="151805" y="62507"/>
                </a:lnTo>
                <a:lnTo>
                  <a:pt x="151805" y="53578"/>
                </a:lnTo>
                <a:lnTo>
                  <a:pt x="151805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419695" y="3036093"/>
            <a:ext cx="169665" cy="151806"/>
          </a:xfrm>
          <a:custGeom>
            <a:avLst/>
            <a:gdLst/>
            <a:ahLst/>
            <a:cxnLst/>
            <a:rect l="0" t="0" r="0" b="0"/>
            <a:pathLst>
              <a:path w="169665" h="151806">
                <a:moveTo>
                  <a:pt x="0" y="35719"/>
                </a:moveTo>
                <a:lnTo>
                  <a:pt x="0" y="44649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0368"/>
                </a:lnTo>
                <a:lnTo>
                  <a:pt x="17860" y="89297"/>
                </a:lnTo>
                <a:lnTo>
                  <a:pt x="17860" y="80368"/>
                </a:lnTo>
                <a:lnTo>
                  <a:pt x="26789" y="71438"/>
                </a:lnTo>
                <a:lnTo>
                  <a:pt x="35719" y="62508"/>
                </a:lnTo>
                <a:lnTo>
                  <a:pt x="44649" y="53578"/>
                </a:lnTo>
                <a:lnTo>
                  <a:pt x="62508" y="35719"/>
                </a:lnTo>
                <a:lnTo>
                  <a:pt x="71438" y="17860"/>
                </a:lnTo>
                <a:lnTo>
                  <a:pt x="80368" y="893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42875" y="8930"/>
                </a:lnTo>
                <a:lnTo>
                  <a:pt x="151805" y="17860"/>
                </a:lnTo>
                <a:lnTo>
                  <a:pt x="160735" y="35719"/>
                </a:lnTo>
                <a:lnTo>
                  <a:pt x="169664" y="44649"/>
                </a:lnTo>
                <a:lnTo>
                  <a:pt x="169664" y="62508"/>
                </a:lnTo>
                <a:lnTo>
                  <a:pt x="169664" y="89297"/>
                </a:lnTo>
                <a:lnTo>
                  <a:pt x="169664" y="107157"/>
                </a:lnTo>
                <a:lnTo>
                  <a:pt x="169664" y="125016"/>
                </a:lnTo>
                <a:lnTo>
                  <a:pt x="169664" y="142875"/>
                </a:lnTo>
                <a:lnTo>
                  <a:pt x="169664" y="151805"/>
                </a:lnTo>
                <a:lnTo>
                  <a:pt x="169664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258961" y="2562820"/>
            <a:ext cx="455415" cy="330399"/>
          </a:xfrm>
          <a:custGeom>
            <a:avLst/>
            <a:gdLst/>
            <a:ahLst/>
            <a:cxnLst/>
            <a:rect l="0" t="0" r="0" b="0"/>
            <a:pathLst>
              <a:path w="455415" h="33039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8930" y="53578"/>
                </a:lnTo>
                <a:lnTo>
                  <a:pt x="26789" y="80368"/>
                </a:lnTo>
                <a:lnTo>
                  <a:pt x="35719" y="107157"/>
                </a:lnTo>
                <a:lnTo>
                  <a:pt x="53578" y="133946"/>
                </a:lnTo>
                <a:lnTo>
                  <a:pt x="80367" y="169664"/>
                </a:lnTo>
                <a:lnTo>
                  <a:pt x="116086" y="205383"/>
                </a:lnTo>
                <a:lnTo>
                  <a:pt x="142875" y="241101"/>
                </a:lnTo>
                <a:lnTo>
                  <a:pt x="178594" y="267891"/>
                </a:lnTo>
                <a:lnTo>
                  <a:pt x="214313" y="294680"/>
                </a:lnTo>
                <a:lnTo>
                  <a:pt x="250031" y="312539"/>
                </a:lnTo>
                <a:lnTo>
                  <a:pt x="285750" y="321469"/>
                </a:lnTo>
                <a:lnTo>
                  <a:pt x="312539" y="330398"/>
                </a:lnTo>
                <a:lnTo>
                  <a:pt x="339328" y="321469"/>
                </a:lnTo>
                <a:lnTo>
                  <a:pt x="366117" y="321469"/>
                </a:lnTo>
                <a:lnTo>
                  <a:pt x="392906" y="303609"/>
                </a:lnTo>
                <a:lnTo>
                  <a:pt x="419695" y="294680"/>
                </a:lnTo>
                <a:lnTo>
                  <a:pt x="446484" y="276820"/>
                </a:lnTo>
                <a:lnTo>
                  <a:pt x="455414" y="267891"/>
                </a:lnTo>
                <a:lnTo>
                  <a:pt x="455414" y="2678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401836" y="2598539"/>
            <a:ext cx="125017" cy="169665"/>
          </a:xfrm>
          <a:custGeom>
            <a:avLst/>
            <a:gdLst/>
            <a:ahLst/>
            <a:cxnLst/>
            <a:rect l="0" t="0" r="0" b="0"/>
            <a:pathLst>
              <a:path w="125017" h="16966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17859" y="89297"/>
                </a:lnTo>
                <a:lnTo>
                  <a:pt x="26789" y="89297"/>
                </a:lnTo>
                <a:lnTo>
                  <a:pt x="35719" y="89297"/>
                </a:lnTo>
                <a:lnTo>
                  <a:pt x="35719" y="89297"/>
                </a:lnTo>
                <a:lnTo>
                  <a:pt x="44648" y="80367"/>
                </a:lnTo>
                <a:lnTo>
                  <a:pt x="53578" y="71438"/>
                </a:lnTo>
                <a:lnTo>
                  <a:pt x="53578" y="53578"/>
                </a:lnTo>
                <a:lnTo>
                  <a:pt x="62508" y="44649"/>
                </a:lnTo>
                <a:lnTo>
                  <a:pt x="71438" y="35719"/>
                </a:lnTo>
                <a:lnTo>
                  <a:pt x="80367" y="35719"/>
                </a:lnTo>
                <a:lnTo>
                  <a:pt x="80367" y="26789"/>
                </a:lnTo>
                <a:lnTo>
                  <a:pt x="89297" y="35719"/>
                </a:lnTo>
                <a:lnTo>
                  <a:pt x="98227" y="35719"/>
                </a:lnTo>
                <a:lnTo>
                  <a:pt x="107156" y="44649"/>
                </a:lnTo>
                <a:lnTo>
                  <a:pt x="116086" y="53578"/>
                </a:lnTo>
                <a:lnTo>
                  <a:pt x="116086" y="71438"/>
                </a:lnTo>
                <a:lnTo>
                  <a:pt x="125016" y="89297"/>
                </a:lnTo>
                <a:lnTo>
                  <a:pt x="125016" y="107156"/>
                </a:lnTo>
                <a:lnTo>
                  <a:pt x="125016" y="125016"/>
                </a:lnTo>
                <a:lnTo>
                  <a:pt x="116086" y="133945"/>
                </a:lnTo>
                <a:lnTo>
                  <a:pt x="116086" y="151805"/>
                </a:lnTo>
                <a:lnTo>
                  <a:pt x="107156" y="160734"/>
                </a:lnTo>
                <a:lnTo>
                  <a:pt x="107156" y="169664"/>
                </a:lnTo>
                <a:lnTo>
                  <a:pt x="107156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66117" y="2625328"/>
            <a:ext cx="187525" cy="89298"/>
          </a:xfrm>
          <a:custGeom>
            <a:avLst/>
            <a:gdLst/>
            <a:ahLst/>
            <a:cxnLst/>
            <a:rect l="0" t="0" r="0" b="0"/>
            <a:pathLst>
              <a:path w="187525" h="89298">
                <a:moveTo>
                  <a:pt x="0" y="0"/>
                </a:moveTo>
                <a:lnTo>
                  <a:pt x="8930" y="0"/>
                </a:lnTo>
                <a:lnTo>
                  <a:pt x="8930" y="8930"/>
                </a:lnTo>
                <a:lnTo>
                  <a:pt x="17860" y="17860"/>
                </a:lnTo>
                <a:lnTo>
                  <a:pt x="35719" y="26789"/>
                </a:lnTo>
                <a:lnTo>
                  <a:pt x="44649" y="44649"/>
                </a:lnTo>
                <a:lnTo>
                  <a:pt x="71438" y="53578"/>
                </a:lnTo>
                <a:lnTo>
                  <a:pt x="89297" y="62508"/>
                </a:lnTo>
                <a:lnTo>
                  <a:pt x="107157" y="71438"/>
                </a:lnTo>
                <a:lnTo>
                  <a:pt x="133946" y="80367"/>
                </a:lnTo>
                <a:lnTo>
                  <a:pt x="142875" y="80367"/>
                </a:lnTo>
                <a:lnTo>
                  <a:pt x="160735" y="89297"/>
                </a:lnTo>
                <a:lnTo>
                  <a:pt x="178594" y="89297"/>
                </a:lnTo>
                <a:lnTo>
                  <a:pt x="187524" y="80367"/>
                </a:lnTo>
                <a:lnTo>
                  <a:pt x="187524" y="803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66117" y="2571750"/>
            <a:ext cx="178595" cy="62509"/>
          </a:xfrm>
          <a:custGeom>
            <a:avLst/>
            <a:gdLst/>
            <a:ahLst/>
            <a:cxnLst/>
            <a:rect l="0" t="0" r="0" b="0"/>
            <a:pathLst>
              <a:path w="178595" h="62509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8930"/>
                </a:lnTo>
                <a:lnTo>
                  <a:pt x="44649" y="17859"/>
                </a:lnTo>
                <a:lnTo>
                  <a:pt x="62508" y="26789"/>
                </a:lnTo>
                <a:lnTo>
                  <a:pt x="80367" y="26789"/>
                </a:lnTo>
                <a:lnTo>
                  <a:pt x="98227" y="44648"/>
                </a:lnTo>
                <a:lnTo>
                  <a:pt x="125016" y="44648"/>
                </a:lnTo>
                <a:lnTo>
                  <a:pt x="151805" y="53578"/>
                </a:lnTo>
                <a:lnTo>
                  <a:pt x="169664" y="62508"/>
                </a:lnTo>
                <a:lnTo>
                  <a:pt x="178594" y="62508"/>
                </a:lnTo>
                <a:lnTo>
                  <a:pt x="178594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19695" y="2330648"/>
            <a:ext cx="142876" cy="160736"/>
          </a:xfrm>
          <a:custGeom>
            <a:avLst/>
            <a:gdLst/>
            <a:ahLst/>
            <a:cxnLst/>
            <a:rect l="0" t="0" r="0" b="0"/>
            <a:pathLst>
              <a:path w="142876" h="160736">
                <a:moveTo>
                  <a:pt x="53579" y="125016"/>
                </a:moveTo>
                <a:lnTo>
                  <a:pt x="53579" y="125016"/>
                </a:lnTo>
                <a:lnTo>
                  <a:pt x="53579" y="125016"/>
                </a:lnTo>
                <a:lnTo>
                  <a:pt x="53579" y="125016"/>
                </a:lnTo>
                <a:lnTo>
                  <a:pt x="62508" y="133946"/>
                </a:lnTo>
                <a:lnTo>
                  <a:pt x="71438" y="133946"/>
                </a:lnTo>
                <a:lnTo>
                  <a:pt x="80368" y="133946"/>
                </a:lnTo>
                <a:lnTo>
                  <a:pt x="89297" y="133946"/>
                </a:lnTo>
                <a:lnTo>
                  <a:pt x="98227" y="142875"/>
                </a:lnTo>
                <a:lnTo>
                  <a:pt x="107157" y="142875"/>
                </a:lnTo>
                <a:lnTo>
                  <a:pt x="125016" y="151805"/>
                </a:lnTo>
                <a:lnTo>
                  <a:pt x="125016" y="151805"/>
                </a:lnTo>
                <a:lnTo>
                  <a:pt x="133946" y="160735"/>
                </a:lnTo>
                <a:lnTo>
                  <a:pt x="142875" y="160735"/>
                </a:lnTo>
                <a:lnTo>
                  <a:pt x="142875" y="160735"/>
                </a:lnTo>
                <a:lnTo>
                  <a:pt x="142875" y="160735"/>
                </a:lnTo>
                <a:lnTo>
                  <a:pt x="133946" y="160735"/>
                </a:lnTo>
                <a:lnTo>
                  <a:pt x="125016" y="160735"/>
                </a:lnTo>
                <a:lnTo>
                  <a:pt x="116086" y="160735"/>
                </a:lnTo>
                <a:lnTo>
                  <a:pt x="98227" y="151805"/>
                </a:lnTo>
                <a:lnTo>
                  <a:pt x="89297" y="142875"/>
                </a:lnTo>
                <a:lnTo>
                  <a:pt x="71438" y="142875"/>
                </a:lnTo>
                <a:lnTo>
                  <a:pt x="44649" y="133946"/>
                </a:lnTo>
                <a:lnTo>
                  <a:pt x="26789" y="125016"/>
                </a:lnTo>
                <a:lnTo>
                  <a:pt x="17860" y="116086"/>
                </a:lnTo>
                <a:lnTo>
                  <a:pt x="8930" y="107156"/>
                </a:lnTo>
                <a:lnTo>
                  <a:pt x="0" y="98227"/>
                </a:lnTo>
                <a:lnTo>
                  <a:pt x="0" y="89297"/>
                </a:lnTo>
                <a:lnTo>
                  <a:pt x="0" y="89297"/>
                </a:lnTo>
                <a:lnTo>
                  <a:pt x="8930" y="80367"/>
                </a:lnTo>
                <a:lnTo>
                  <a:pt x="17860" y="80367"/>
                </a:lnTo>
                <a:lnTo>
                  <a:pt x="26789" y="80367"/>
                </a:lnTo>
                <a:lnTo>
                  <a:pt x="35719" y="80367"/>
                </a:lnTo>
                <a:lnTo>
                  <a:pt x="44649" y="80367"/>
                </a:lnTo>
                <a:lnTo>
                  <a:pt x="53579" y="80367"/>
                </a:lnTo>
                <a:lnTo>
                  <a:pt x="71438" y="89297"/>
                </a:lnTo>
                <a:lnTo>
                  <a:pt x="71438" y="89297"/>
                </a:lnTo>
                <a:lnTo>
                  <a:pt x="80368" y="89297"/>
                </a:lnTo>
                <a:lnTo>
                  <a:pt x="80368" y="89297"/>
                </a:lnTo>
                <a:lnTo>
                  <a:pt x="80368" y="80367"/>
                </a:lnTo>
                <a:lnTo>
                  <a:pt x="71438" y="80367"/>
                </a:lnTo>
                <a:lnTo>
                  <a:pt x="62508" y="71438"/>
                </a:lnTo>
                <a:lnTo>
                  <a:pt x="53579" y="53578"/>
                </a:lnTo>
                <a:lnTo>
                  <a:pt x="44649" y="44649"/>
                </a:lnTo>
                <a:lnTo>
                  <a:pt x="35719" y="35719"/>
                </a:lnTo>
                <a:lnTo>
                  <a:pt x="26789" y="26789"/>
                </a:lnTo>
                <a:lnTo>
                  <a:pt x="26789" y="17860"/>
                </a:lnTo>
                <a:lnTo>
                  <a:pt x="17860" y="1786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9" y="0"/>
                </a:lnTo>
                <a:lnTo>
                  <a:pt x="71438" y="0"/>
                </a:lnTo>
                <a:lnTo>
                  <a:pt x="80368" y="8930"/>
                </a:lnTo>
                <a:lnTo>
                  <a:pt x="89297" y="8930"/>
                </a:lnTo>
                <a:lnTo>
                  <a:pt x="98227" y="8930"/>
                </a:lnTo>
                <a:lnTo>
                  <a:pt x="107157" y="8930"/>
                </a:lnTo>
                <a:lnTo>
                  <a:pt x="107157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482203" y="2241351"/>
            <a:ext cx="71439" cy="17861"/>
          </a:xfrm>
          <a:custGeom>
            <a:avLst/>
            <a:gdLst/>
            <a:ahLst/>
            <a:cxnLst/>
            <a:rect l="0" t="0" r="0" b="0"/>
            <a:pathLst>
              <a:path w="71439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17860"/>
                </a:lnTo>
                <a:lnTo>
                  <a:pt x="71438" y="17860"/>
                </a:lnTo>
                <a:lnTo>
                  <a:pt x="71438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303609" y="2169914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321469" y="2062758"/>
            <a:ext cx="223243" cy="71438"/>
          </a:xfrm>
          <a:custGeom>
            <a:avLst/>
            <a:gdLst/>
            <a:ahLst/>
            <a:cxnLst/>
            <a:rect l="0" t="0" r="0" b="0"/>
            <a:pathLst>
              <a:path w="223243" h="71438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59" y="8929"/>
                </a:lnTo>
                <a:lnTo>
                  <a:pt x="35719" y="17859"/>
                </a:lnTo>
                <a:lnTo>
                  <a:pt x="53578" y="26789"/>
                </a:lnTo>
                <a:lnTo>
                  <a:pt x="71437" y="35718"/>
                </a:lnTo>
                <a:lnTo>
                  <a:pt x="98226" y="44648"/>
                </a:lnTo>
                <a:lnTo>
                  <a:pt x="116086" y="53578"/>
                </a:lnTo>
                <a:lnTo>
                  <a:pt x="133945" y="53578"/>
                </a:lnTo>
                <a:lnTo>
                  <a:pt x="160734" y="62507"/>
                </a:lnTo>
                <a:lnTo>
                  <a:pt x="178594" y="62507"/>
                </a:lnTo>
                <a:lnTo>
                  <a:pt x="196453" y="71437"/>
                </a:lnTo>
                <a:lnTo>
                  <a:pt x="205383" y="71437"/>
                </a:lnTo>
                <a:lnTo>
                  <a:pt x="214312" y="71437"/>
                </a:lnTo>
                <a:lnTo>
                  <a:pt x="223242" y="71437"/>
                </a:lnTo>
                <a:lnTo>
                  <a:pt x="223242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267891" y="1893094"/>
            <a:ext cx="357188" cy="169665"/>
          </a:xfrm>
          <a:custGeom>
            <a:avLst/>
            <a:gdLst/>
            <a:ahLst/>
            <a:cxnLst/>
            <a:rect l="0" t="0" r="0" b="0"/>
            <a:pathLst>
              <a:path w="357188" h="169665">
                <a:moveTo>
                  <a:pt x="0" y="62507"/>
                </a:moveTo>
                <a:lnTo>
                  <a:pt x="0" y="53578"/>
                </a:lnTo>
                <a:lnTo>
                  <a:pt x="0" y="44648"/>
                </a:lnTo>
                <a:lnTo>
                  <a:pt x="8929" y="35718"/>
                </a:lnTo>
                <a:lnTo>
                  <a:pt x="26789" y="26789"/>
                </a:lnTo>
                <a:lnTo>
                  <a:pt x="35718" y="17859"/>
                </a:lnTo>
                <a:lnTo>
                  <a:pt x="62508" y="8929"/>
                </a:lnTo>
                <a:lnTo>
                  <a:pt x="89297" y="8929"/>
                </a:lnTo>
                <a:lnTo>
                  <a:pt x="116086" y="0"/>
                </a:lnTo>
                <a:lnTo>
                  <a:pt x="142875" y="0"/>
                </a:lnTo>
                <a:lnTo>
                  <a:pt x="178593" y="8929"/>
                </a:lnTo>
                <a:lnTo>
                  <a:pt x="205383" y="17859"/>
                </a:lnTo>
                <a:lnTo>
                  <a:pt x="241101" y="35718"/>
                </a:lnTo>
                <a:lnTo>
                  <a:pt x="267890" y="53578"/>
                </a:lnTo>
                <a:lnTo>
                  <a:pt x="294679" y="80367"/>
                </a:lnTo>
                <a:lnTo>
                  <a:pt x="321468" y="107156"/>
                </a:lnTo>
                <a:lnTo>
                  <a:pt x="339328" y="125015"/>
                </a:lnTo>
                <a:lnTo>
                  <a:pt x="348258" y="151804"/>
                </a:lnTo>
                <a:lnTo>
                  <a:pt x="357187" y="169664"/>
                </a:lnTo>
                <a:lnTo>
                  <a:pt x="357187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2259211" y="5134570"/>
            <a:ext cx="196454" cy="303611"/>
          </a:xfrm>
          <a:custGeom>
            <a:avLst/>
            <a:gdLst/>
            <a:ahLst/>
            <a:cxnLst/>
            <a:rect l="0" t="0" r="0" b="0"/>
            <a:pathLst>
              <a:path w="196454" h="30361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26789" y="26789"/>
                </a:lnTo>
                <a:lnTo>
                  <a:pt x="35719" y="44649"/>
                </a:lnTo>
                <a:lnTo>
                  <a:pt x="53578" y="62508"/>
                </a:lnTo>
                <a:lnTo>
                  <a:pt x="62508" y="80368"/>
                </a:lnTo>
                <a:lnTo>
                  <a:pt x="80367" y="98227"/>
                </a:lnTo>
                <a:lnTo>
                  <a:pt x="89297" y="125016"/>
                </a:lnTo>
                <a:lnTo>
                  <a:pt x="107156" y="142875"/>
                </a:lnTo>
                <a:lnTo>
                  <a:pt x="125016" y="169664"/>
                </a:lnTo>
                <a:lnTo>
                  <a:pt x="133945" y="196453"/>
                </a:lnTo>
                <a:lnTo>
                  <a:pt x="151805" y="223243"/>
                </a:lnTo>
                <a:lnTo>
                  <a:pt x="160734" y="250032"/>
                </a:lnTo>
                <a:lnTo>
                  <a:pt x="169664" y="267891"/>
                </a:lnTo>
                <a:lnTo>
                  <a:pt x="187523" y="285750"/>
                </a:lnTo>
                <a:lnTo>
                  <a:pt x="196453" y="294680"/>
                </a:lnTo>
                <a:lnTo>
                  <a:pt x="196453" y="303610"/>
                </a:lnTo>
                <a:lnTo>
                  <a:pt x="196453" y="303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2402086" y="5054203"/>
            <a:ext cx="53579" cy="562571"/>
          </a:xfrm>
          <a:custGeom>
            <a:avLst/>
            <a:gdLst/>
            <a:ahLst/>
            <a:cxnLst/>
            <a:rect l="0" t="0" r="0" b="0"/>
            <a:pathLst>
              <a:path w="53579" h="562571">
                <a:moveTo>
                  <a:pt x="53578" y="0"/>
                </a:moveTo>
                <a:lnTo>
                  <a:pt x="53578" y="0"/>
                </a:lnTo>
                <a:lnTo>
                  <a:pt x="53578" y="8930"/>
                </a:lnTo>
                <a:lnTo>
                  <a:pt x="53578" y="17860"/>
                </a:lnTo>
                <a:lnTo>
                  <a:pt x="53578" y="26789"/>
                </a:lnTo>
                <a:lnTo>
                  <a:pt x="53578" y="53578"/>
                </a:lnTo>
                <a:lnTo>
                  <a:pt x="44648" y="80367"/>
                </a:lnTo>
                <a:lnTo>
                  <a:pt x="44648" y="116086"/>
                </a:lnTo>
                <a:lnTo>
                  <a:pt x="35719" y="151805"/>
                </a:lnTo>
                <a:lnTo>
                  <a:pt x="26789" y="196453"/>
                </a:lnTo>
                <a:lnTo>
                  <a:pt x="17859" y="241102"/>
                </a:lnTo>
                <a:lnTo>
                  <a:pt x="17859" y="285750"/>
                </a:lnTo>
                <a:lnTo>
                  <a:pt x="8930" y="330399"/>
                </a:lnTo>
                <a:lnTo>
                  <a:pt x="8930" y="375047"/>
                </a:lnTo>
                <a:lnTo>
                  <a:pt x="0" y="419695"/>
                </a:lnTo>
                <a:lnTo>
                  <a:pt x="0" y="464344"/>
                </a:lnTo>
                <a:lnTo>
                  <a:pt x="0" y="500063"/>
                </a:lnTo>
                <a:lnTo>
                  <a:pt x="0" y="526851"/>
                </a:lnTo>
                <a:lnTo>
                  <a:pt x="0" y="544710"/>
                </a:lnTo>
                <a:lnTo>
                  <a:pt x="0" y="562570"/>
                </a:lnTo>
                <a:lnTo>
                  <a:pt x="0" y="5625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2527102" y="5125641"/>
            <a:ext cx="98227" cy="196454"/>
          </a:xfrm>
          <a:custGeom>
            <a:avLst/>
            <a:gdLst/>
            <a:ahLst/>
            <a:cxnLst/>
            <a:rect l="0" t="0" r="0" b="0"/>
            <a:pathLst>
              <a:path w="98227" h="196454">
                <a:moveTo>
                  <a:pt x="8929" y="196453"/>
                </a:moveTo>
                <a:lnTo>
                  <a:pt x="8929" y="196453"/>
                </a:lnTo>
                <a:lnTo>
                  <a:pt x="8929" y="187523"/>
                </a:lnTo>
                <a:lnTo>
                  <a:pt x="8929" y="187523"/>
                </a:lnTo>
                <a:lnTo>
                  <a:pt x="8929" y="178593"/>
                </a:lnTo>
                <a:lnTo>
                  <a:pt x="8929" y="169664"/>
                </a:lnTo>
                <a:lnTo>
                  <a:pt x="8929" y="151804"/>
                </a:lnTo>
                <a:lnTo>
                  <a:pt x="8929" y="142875"/>
                </a:lnTo>
                <a:lnTo>
                  <a:pt x="0" y="125015"/>
                </a:lnTo>
                <a:lnTo>
                  <a:pt x="0" y="107156"/>
                </a:lnTo>
                <a:lnTo>
                  <a:pt x="0" y="89297"/>
                </a:lnTo>
                <a:lnTo>
                  <a:pt x="0" y="71437"/>
                </a:lnTo>
                <a:lnTo>
                  <a:pt x="8929" y="53578"/>
                </a:lnTo>
                <a:lnTo>
                  <a:pt x="8929" y="44648"/>
                </a:lnTo>
                <a:lnTo>
                  <a:pt x="17859" y="26789"/>
                </a:lnTo>
                <a:lnTo>
                  <a:pt x="35718" y="17859"/>
                </a:lnTo>
                <a:lnTo>
                  <a:pt x="44648" y="8929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89296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2634258" y="5125641"/>
            <a:ext cx="125016" cy="133946"/>
          </a:xfrm>
          <a:custGeom>
            <a:avLst/>
            <a:gdLst/>
            <a:ahLst/>
            <a:cxnLst/>
            <a:rect l="0" t="0" r="0" b="0"/>
            <a:pathLst>
              <a:path w="125016" h="133946">
                <a:moveTo>
                  <a:pt x="89297" y="8929"/>
                </a:moveTo>
                <a:lnTo>
                  <a:pt x="80367" y="8929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8929"/>
                </a:lnTo>
                <a:lnTo>
                  <a:pt x="53578" y="8929"/>
                </a:lnTo>
                <a:lnTo>
                  <a:pt x="44648" y="1785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44648"/>
                </a:lnTo>
                <a:lnTo>
                  <a:pt x="26789" y="44648"/>
                </a:lnTo>
                <a:lnTo>
                  <a:pt x="35719" y="44648"/>
                </a:lnTo>
                <a:lnTo>
                  <a:pt x="53578" y="53578"/>
                </a:lnTo>
                <a:lnTo>
                  <a:pt x="62508" y="53578"/>
                </a:lnTo>
                <a:lnTo>
                  <a:pt x="80367" y="62507"/>
                </a:lnTo>
                <a:lnTo>
                  <a:pt x="89297" y="62507"/>
                </a:lnTo>
                <a:lnTo>
                  <a:pt x="107156" y="71437"/>
                </a:lnTo>
                <a:lnTo>
                  <a:pt x="107156" y="80367"/>
                </a:lnTo>
                <a:lnTo>
                  <a:pt x="116086" y="80367"/>
                </a:lnTo>
                <a:lnTo>
                  <a:pt x="116086" y="89297"/>
                </a:lnTo>
                <a:lnTo>
                  <a:pt x="125015" y="89297"/>
                </a:lnTo>
                <a:lnTo>
                  <a:pt x="116086" y="98226"/>
                </a:lnTo>
                <a:lnTo>
                  <a:pt x="116086" y="98226"/>
                </a:lnTo>
                <a:lnTo>
                  <a:pt x="116086" y="107156"/>
                </a:lnTo>
                <a:lnTo>
                  <a:pt x="107156" y="107156"/>
                </a:lnTo>
                <a:lnTo>
                  <a:pt x="98226" y="116086"/>
                </a:lnTo>
                <a:lnTo>
                  <a:pt x="80367" y="116086"/>
                </a:lnTo>
                <a:lnTo>
                  <a:pt x="62508" y="125015"/>
                </a:lnTo>
                <a:lnTo>
                  <a:pt x="53578" y="125015"/>
                </a:lnTo>
                <a:lnTo>
                  <a:pt x="35719" y="125015"/>
                </a:lnTo>
                <a:lnTo>
                  <a:pt x="17859" y="125015"/>
                </a:lnTo>
                <a:lnTo>
                  <a:pt x="8930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125391" y="494704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2946797" y="5009555"/>
            <a:ext cx="160735" cy="214313"/>
          </a:xfrm>
          <a:custGeom>
            <a:avLst/>
            <a:gdLst/>
            <a:ahLst/>
            <a:cxnLst/>
            <a:rect l="0" t="0" r="0" b="0"/>
            <a:pathLst>
              <a:path w="160735" h="214313">
                <a:moveTo>
                  <a:pt x="133945" y="0"/>
                </a:move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6" y="8929"/>
                </a:lnTo>
                <a:lnTo>
                  <a:pt x="116086" y="8929"/>
                </a:lnTo>
                <a:lnTo>
                  <a:pt x="107156" y="17859"/>
                </a:lnTo>
                <a:lnTo>
                  <a:pt x="89297" y="26789"/>
                </a:lnTo>
                <a:lnTo>
                  <a:pt x="71437" y="35718"/>
                </a:lnTo>
                <a:lnTo>
                  <a:pt x="53578" y="53578"/>
                </a:lnTo>
                <a:lnTo>
                  <a:pt x="35719" y="71437"/>
                </a:lnTo>
                <a:lnTo>
                  <a:pt x="26789" y="89297"/>
                </a:lnTo>
                <a:lnTo>
                  <a:pt x="893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0" y="125015"/>
                </a:lnTo>
                <a:lnTo>
                  <a:pt x="0" y="133945"/>
                </a:lnTo>
                <a:lnTo>
                  <a:pt x="8930" y="133945"/>
                </a:lnTo>
                <a:lnTo>
                  <a:pt x="17859" y="133945"/>
                </a:lnTo>
                <a:lnTo>
                  <a:pt x="35719" y="133945"/>
                </a:lnTo>
                <a:lnTo>
                  <a:pt x="44648" y="133945"/>
                </a:lnTo>
                <a:lnTo>
                  <a:pt x="62508" y="133945"/>
                </a:lnTo>
                <a:lnTo>
                  <a:pt x="80367" y="133945"/>
                </a:lnTo>
                <a:lnTo>
                  <a:pt x="98226" y="142875"/>
                </a:lnTo>
                <a:lnTo>
                  <a:pt x="116086" y="151804"/>
                </a:lnTo>
                <a:lnTo>
                  <a:pt x="133945" y="151804"/>
                </a:lnTo>
                <a:lnTo>
                  <a:pt x="142875" y="160734"/>
                </a:lnTo>
                <a:lnTo>
                  <a:pt x="151805" y="169664"/>
                </a:lnTo>
                <a:lnTo>
                  <a:pt x="160734" y="178593"/>
                </a:lnTo>
                <a:lnTo>
                  <a:pt x="160734" y="178593"/>
                </a:lnTo>
                <a:lnTo>
                  <a:pt x="160734" y="187523"/>
                </a:lnTo>
                <a:lnTo>
                  <a:pt x="160734" y="196453"/>
                </a:lnTo>
                <a:lnTo>
                  <a:pt x="151805" y="196453"/>
                </a:lnTo>
                <a:lnTo>
                  <a:pt x="142875" y="205383"/>
                </a:lnTo>
                <a:lnTo>
                  <a:pt x="125016" y="205383"/>
                </a:lnTo>
                <a:lnTo>
                  <a:pt x="107156" y="214312"/>
                </a:lnTo>
                <a:lnTo>
                  <a:pt x="89297" y="214312"/>
                </a:lnTo>
                <a:lnTo>
                  <a:pt x="71437" y="214312"/>
                </a:lnTo>
                <a:lnTo>
                  <a:pt x="53578" y="214312"/>
                </a:lnTo>
                <a:lnTo>
                  <a:pt x="35719" y="214312"/>
                </a:lnTo>
                <a:lnTo>
                  <a:pt x="26789" y="214312"/>
                </a:lnTo>
                <a:lnTo>
                  <a:pt x="17859" y="214312"/>
                </a:lnTo>
                <a:lnTo>
                  <a:pt x="8930" y="214312"/>
                </a:lnTo>
                <a:lnTo>
                  <a:pt x="893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3170039" y="5116711"/>
            <a:ext cx="17860" cy="116087"/>
          </a:xfrm>
          <a:custGeom>
            <a:avLst/>
            <a:gdLst/>
            <a:ahLst/>
            <a:cxnLst/>
            <a:rect l="0" t="0" r="0" b="0"/>
            <a:pathLst>
              <a:path w="17860" h="116087">
                <a:moveTo>
                  <a:pt x="17859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0" y="53578"/>
                </a:lnTo>
                <a:lnTo>
                  <a:pt x="893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3125391" y="4973836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3277195" y="5089922"/>
            <a:ext cx="107158" cy="107157"/>
          </a:xfrm>
          <a:custGeom>
            <a:avLst/>
            <a:gdLst/>
            <a:ahLst/>
            <a:cxnLst/>
            <a:rect l="0" t="0" r="0" b="0"/>
            <a:pathLst>
              <a:path w="107158" h="107157">
                <a:moveTo>
                  <a:pt x="0" y="44648"/>
                </a:move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62508"/>
                </a:lnTo>
                <a:lnTo>
                  <a:pt x="0" y="53578"/>
                </a:lnTo>
                <a:lnTo>
                  <a:pt x="0" y="53578"/>
                </a:ln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8930" y="893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8930"/>
                </a:lnTo>
                <a:lnTo>
                  <a:pt x="71438" y="8930"/>
                </a:lnTo>
                <a:lnTo>
                  <a:pt x="80368" y="26789"/>
                </a:lnTo>
                <a:lnTo>
                  <a:pt x="89297" y="35719"/>
                </a:lnTo>
                <a:lnTo>
                  <a:pt x="89297" y="44648"/>
                </a:lnTo>
                <a:lnTo>
                  <a:pt x="98227" y="53578"/>
                </a:lnTo>
                <a:lnTo>
                  <a:pt x="98227" y="71437"/>
                </a:lnTo>
                <a:lnTo>
                  <a:pt x="98227" y="80367"/>
                </a:lnTo>
                <a:lnTo>
                  <a:pt x="107157" y="89297"/>
                </a:lnTo>
                <a:lnTo>
                  <a:pt x="107157" y="98226"/>
                </a:lnTo>
                <a:lnTo>
                  <a:pt x="107157" y="107156"/>
                </a:lnTo>
                <a:lnTo>
                  <a:pt x="107157" y="107156"/>
                </a:lnTo>
                <a:lnTo>
                  <a:pt x="107157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3464719" y="5054203"/>
            <a:ext cx="250032" cy="116087"/>
          </a:xfrm>
          <a:custGeom>
            <a:avLst/>
            <a:gdLst/>
            <a:ahLst/>
            <a:cxnLst/>
            <a:rect l="0" t="0" r="0" b="0"/>
            <a:pathLst>
              <a:path w="250032" h="116087">
                <a:moveTo>
                  <a:pt x="53578" y="8930"/>
                </a:moveTo>
                <a:lnTo>
                  <a:pt x="5357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17859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8929" y="89297"/>
                </a:lnTo>
                <a:lnTo>
                  <a:pt x="17859" y="98227"/>
                </a:lnTo>
                <a:lnTo>
                  <a:pt x="35719" y="98227"/>
                </a:lnTo>
                <a:lnTo>
                  <a:pt x="44648" y="107156"/>
                </a:lnTo>
                <a:lnTo>
                  <a:pt x="62508" y="107156"/>
                </a:lnTo>
                <a:lnTo>
                  <a:pt x="71437" y="116086"/>
                </a:lnTo>
                <a:lnTo>
                  <a:pt x="89297" y="116086"/>
                </a:lnTo>
                <a:lnTo>
                  <a:pt x="98226" y="107156"/>
                </a:lnTo>
                <a:lnTo>
                  <a:pt x="116086" y="107156"/>
                </a:lnTo>
                <a:lnTo>
                  <a:pt x="125015" y="107156"/>
                </a:lnTo>
                <a:lnTo>
                  <a:pt x="133945" y="98227"/>
                </a:lnTo>
                <a:lnTo>
                  <a:pt x="142875" y="98227"/>
                </a:lnTo>
                <a:lnTo>
                  <a:pt x="151804" y="89297"/>
                </a:lnTo>
                <a:lnTo>
                  <a:pt x="160734" y="80367"/>
                </a:lnTo>
                <a:lnTo>
                  <a:pt x="160734" y="80367"/>
                </a:lnTo>
                <a:lnTo>
                  <a:pt x="169664" y="71438"/>
                </a:lnTo>
                <a:lnTo>
                  <a:pt x="178594" y="62508"/>
                </a:lnTo>
                <a:lnTo>
                  <a:pt x="178594" y="53578"/>
                </a:lnTo>
                <a:lnTo>
                  <a:pt x="178594" y="44649"/>
                </a:lnTo>
                <a:lnTo>
                  <a:pt x="178594" y="35719"/>
                </a:lnTo>
                <a:lnTo>
                  <a:pt x="187523" y="26789"/>
                </a:lnTo>
                <a:lnTo>
                  <a:pt x="187523" y="26789"/>
                </a:lnTo>
                <a:lnTo>
                  <a:pt x="187523" y="17860"/>
                </a:lnTo>
                <a:lnTo>
                  <a:pt x="178594" y="8930"/>
                </a:lnTo>
                <a:lnTo>
                  <a:pt x="178594" y="8930"/>
                </a:lnTo>
                <a:lnTo>
                  <a:pt x="169664" y="0"/>
                </a:lnTo>
                <a:lnTo>
                  <a:pt x="169664" y="0"/>
                </a:lnTo>
                <a:lnTo>
                  <a:pt x="160734" y="0"/>
                </a:lnTo>
                <a:lnTo>
                  <a:pt x="151804" y="8930"/>
                </a:lnTo>
                <a:lnTo>
                  <a:pt x="151804" y="17860"/>
                </a:lnTo>
                <a:lnTo>
                  <a:pt x="142875" y="26789"/>
                </a:lnTo>
                <a:lnTo>
                  <a:pt x="142875" y="35719"/>
                </a:lnTo>
                <a:lnTo>
                  <a:pt x="142875" y="44649"/>
                </a:lnTo>
                <a:lnTo>
                  <a:pt x="142875" y="53578"/>
                </a:lnTo>
                <a:lnTo>
                  <a:pt x="151804" y="71438"/>
                </a:lnTo>
                <a:lnTo>
                  <a:pt x="160734" y="80367"/>
                </a:lnTo>
                <a:lnTo>
                  <a:pt x="169664" y="89297"/>
                </a:lnTo>
                <a:lnTo>
                  <a:pt x="178594" y="98227"/>
                </a:lnTo>
                <a:lnTo>
                  <a:pt x="187523" y="107156"/>
                </a:lnTo>
                <a:lnTo>
                  <a:pt x="205383" y="116086"/>
                </a:lnTo>
                <a:lnTo>
                  <a:pt x="214312" y="116086"/>
                </a:lnTo>
                <a:lnTo>
                  <a:pt x="232172" y="116086"/>
                </a:lnTo>
                <a:lnTo>
                  <a:pt x="241101" y="116086"/>
                </a:lnTo>
                <a:lnTo>
                  <a:pt x="250031" y="116086"/>
                </a:lnTo>
                <a:lnTo>
                  <a:pt x="250031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3866555" y="4929188"/>
            <a:ext cx="8930" cy="44649"/>
          </a:xfrm>
          <a:custGeom>
            <a:avLst/>
            <a:gdLst/>
            <a:ahLst/>
            <a:cxnLst/>
            <a:rect l="0" t="0" r="0" b="0"/>
            <a:pathLst>
              <a:path w="8930" h="44649">
                <a:moveTo>
                  <a:pt x="8929" y="0"/>
                </a:moveTo>
                <a:lnTo>
                  <a:pt x="8929" y="0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3571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3946922" y="4938117"/>
            <a:ext cx="133946" cy="276822"/>
          </a:xfrm>
          <a:custGeom>
            <a:avLst/>
            <a:gdLst/>
            <a:ahLst/>
            <a:cxnLst/>
            <a:rect l="0" t="0" r="0" b="0"/>
            <a:pathLst>
              <a:path w="133946" h="276822">
                <a:moveTo>
                  <a:pt x="62508" y="53578"/>
                </a:moveTo>
                <a:lnTo>
                  <a:pt x="62508" y="53578"/>
                </a:lnTo>
                <a:lnTo>
                  <a:pt x="62508" y="53578"/>
                </a:lnTo>
                <a:lnTo>
                  <a:pt x="62508" y="53578"/>
                </a:lnTo>
                <a:lnTo>
                  <a:pt x="62508" y="44649"/>
                </a:lnTo>
                <a:lnTo>
                  <a:pt x="62508" y="35719"/>
                </a:lnTo>
                <a:lnTo>
                  <a:pt x="62508" y="26789"/>
                </a:lnTo>
                <a:lnTo>
                  <a:pt x="62508" y="17860"/>
                </a:lnTo>
                <a:lnTo>
                  <a:pt x="53578" y="17860"/>
                </a:lnTo>
                <a:lnTo>
                  <a:pt x="53578" y="8930"/>
                </a:lnTo>
                <a:lnTo>
                  <a:pt x="53578" y="0"/>
                </a:lnTo>
                <a:lnTo>
                  <a:pt x="44648" y="0"/>
                </a:lnTo>
                <a:lnTo>
                  <a:pt x="35719" y="0"/>
                </a:lnTo>
                <a:lnTo>
                  <a:pt x="3571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8930" y="71438"/>
                </a:lnTo>
                <a:lnTo>
                  <a:pt x="17859" y="80367"/>
                </a:lnTo>
                <a:lnTo>
                  <a:pt x="26789" y="89297"/>
                </a:lnTo>
                <a:lnTo>
                  <a:pt x="35719" y="98227"/>
                </a:lnTo>
                <a:lnTo>
                  <a:pt x="44648" y="98227"/>
                </a:lnTo>
                <a:lnTo>
                  <a:pt x="53578" y="98227"/>
                </a:lnTo>
                <a:lnTo>
                  <a:pt x="62508" y="98227"/>
                </a:lnTo>
                <a:lnTo>
                  <a:pt x="71437" y="89297"/>
                </a:lnTo>
                <a:lnTo>
                  <a:pt x="80367" y="89297"/>
                </a:lnTo>
                <a:lnTo>
                  <a:pt x="89297" y="80367"/>
                </a:lnTo>
                <a:lnTo>
                  <a:pt x="89297" y="71438"/>
                </a:lnTo>
                <a:lnTo>
                  <a:pt x="89297" y="71438"/>
                </a:lnTo>
                <a:lnTo>
                  <a:pt x="98226" y="71438"/>
                </a:lnTo>
                <a:lnTo>
                  <a:pt x="98226" y="62508"/>
                </a:lnTo>
                <a:lnTo>
                  <a:pt x="98226" y="62508"/>
                </a:lnTo>
                <a:lnTo>
                  <a:pt x="98226" y="62508"/>
                </a:lnTo>
                <a:lnTo>
                  <a:pt x="98226" y="62508"/>
                </a:lnTo>
                <a:lnTo>
                  <a:pt x="89297" y="71438"/>
                </a:lnTo>
                <a:lnTo>
                  <a:pt x="89297" y="80367"/>
                </a:lnTo>
                <a:lnTo>
                  <a:pt x="89297" y="89297"/>
                </a:lnTo>
                <a:lnTo>
                  <a:pt x="89297" y="107156"/>
                </a:lnTo>
                <a:lnTo>
                  <a:pt x="89297" y="125016"/>
                </a:lnTo>
                <a:lnTo>
                  <a:pt x="98226" y="142875"/>
                </a:lnTo>
                <a:lnTo>
                  <a:pt x="98226" y="160735"/>
                </a:lnTo>
                <a:lnTo>
                  <a:pt x="98226" y="187524"/>
                </a:lnTo>
                <a:lnTo>
                  <a:pt x="98226" y="205383"/>
                </a:lnTo>
                <a:lnTo>
                  <a:pt x="98226" y="223242"/>
                </a:lnTo>
                <a:lnTo>
                  <a:pt x="107156" y="241102"/>
                </a:lnTo>
                <a:lnTo>
                  <a:pt x="116086" y="250031"/>
                </a:lnTo>
                <a:lnTo>
                  <a:pt x="116086" y="258961"/>
                </a:lnTo>
                <a:lnTo>
                  <a:pt x="125016" y="267891"/>
                </a:lnTo>
                <a:lnTo>
                  <a:pt x="133945" y="276821"/>
                </a:lnTo>
                <a:lnTo>
                  <a:pt x="133945" y="276821"/>
                </a:lnTo>
                <a:lnTo>
                  <a:pt x="133945" y="27682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4107656" y="4982766"/>
            <a:ext cx="133947" cy="241102"/>
          </a:xfrm>
          <a:custGeom>
            <a:avLst/>
            <a:gdLst/>
            <a:ahLst/>
            <a:cxnLst/>
            <a:rect l="0" t="0" r="0" b="0"/>
            <a:pathLst>
              <a:path w="133947" h="241102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07157" y="0"/>
                </a:lnTo>
                <a:lnTo>
                  <a:pt x="125016" y="0"/>
                </a:lnTo>
                <a:lnTo>
                  <a:pt x="125016" y="8929"/>
                </a:lnTo>
                <a:lnTo>
                  <a:pt x="133946" y="17859"/>
                </a:lnTo>
                <a:lnTo>
                  <a:pt x="133946" y="26789"/>
                </a:lnTo>
                <a:lnTo>
                  <a:pt x="133946" y="35718"/>
                </a:lnTo>
                <a:lnTo>
                  <a:pt x="133946" y="62507"/>
                </a:lnTo>
                <a:lnTo>
                  <a:pt x="125016" y="80367"/>
                </a:lnTo>
                <a:lnTo>
                  <a:pt x="125016" y="107156"/>
                </a:lnTo>
                <a:lnTo>
                  <a:pt x="116086" y="125015"/>
                </a:lnTo>
                <a:lnTo>
                  <a:pt x="116086" y="151804"/>
                </a:lnTo>
                <a:lnTo>
                  <a:pt x="107157" y="178593"/>
                </a:lnTo>
                <a:lnTo>
                  <a:pt x="107157" y="196453"/>
                </a:lnTo>
                <a:lnTo>
                  <a:pt x="116086" y="214312"/>
                </a:lnTo>
                <a:lnTo>
                  <a:pt x="116086" y="232172"/>
                </a:lnTo>
                <a:lnTo>
                  <a:pt x="116086" y="241101"/>
                </a:lnTo>
                <a:lnTo>
                  <a:pt x="116086" y="2411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1759148" y="4143375"/>
            <a:ext cx="26791" cy="44649"/>
          </a:xfrm>
          <a:custGeom>
            <a:avLst/>
            <a:gdLst/>
            <a:ahLst/>
            <a:cxnLst/>
            <a:rect l="0" t="0" r="0" b="0"/>
            <a:pathLst>
              <a:path w="26791" h="44649">
                <a:moveTo>
                  <a:pt x="8930" y="44648"/>
                </a:moveTo>
                <a:lnTo>
                  <a:pt x="8930" y="44648"/>
                </a:lnTo>
                <a:lnTo>
                  <a:pt x="893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17860" y="35718"/>
                </a:lnTo>
                <a:lnTo>
                  <a:pt x="17860" y="35718"/>
                </a:lnTo>
                <a:lnTo>
                  <a:pt x="17860" y="35718"/>
                </a:lnTo>
                <a:lnTo>
                  <a:pt x="1786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0" y="44648"/>
                </a:ln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26790" y="8929"/>
                </a:lnTo>
                <a:lnTo>
                  <a:pt x="26790" y="17859"/>
                </a:lnTo>
                <a:lnTo>
                  <a:pt x="26790" y="8929"/>
                </a:lnTo>
                <a:lnTo>
                  <a:pt x="26790" y="8929"/>
                </a:lnTo>
                <a:lnTo>
                  <a:pt x="26790" y="8929"/>
                </a:lnTo>
                <a:lnTo>
                  <a:pt x="26790" y="8929"/>
                </a:lnTo>
                <a:lnTo>
                  <a:pt x="26790" y="8929"/>
                </a:lnTo>
                <a:lnTo>
                  <a:pt x="2679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2643188" y="3330773"/>
            <a:ext cx="53579" cy="44649"/>
          </a:xfrm>
          <a:custGeom>
            <a:avLst/>
            <a:gdLst/>
            <a:ahLst/>
            <a:cxnLst/>
            <a:rect l="0" t="0" r="0" b="0"/>
            <a:pathLst>
              <a:path w="53579" h="44649">
                <a:moveTo>
                  <a:pt x="26789" y="26789"/>
                </a:moveTo>
                <a:lnTo>
                  <a:pt x="26789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35718" y="0"/>
                </a:lnTo>
                <a:lnTo>
                  <a:pt x="3571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59"/>
                </a:lnTo>
                <a:lnTo>
                  <a:pt x="44648" y="17859"/>
                </a:lnTo>
                <a:lnTo>
                  <a:pt x="44648" y="26789"/>
                </a:lnTo>
                <a:lnTo>
                  <a:pt x="35718" y="35719"/>
                </a:lnTo>
                <a:lnTo>
                  <a:pt x="35718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8929" y="17859"/>
                </a:lnTo>
                <a:lnTo>
                  <a:pt x="17859" y="17859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53578" y="17859"/>
                </a:lnTo>
                <a:lnTo>
                  <a:pt x="53578" y="26789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44648"/>
                </a:lnTo>
                <a:lnTo>
                  <a:pt x="35718" y="44648"/>
                </a:lnTo>
                <a:lnTo>
                  <a:pt x="35718" y="44648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8929" y="2678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35718" y="17859"/>
                </a:lnTo>
                <a:lnTo>
                  <a:pt x="35718" y="17859"/>
                </a:lnTo>
                <a:lnTo>
                  <a:pt x="35718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2196703" y="2911078"/>
            <a:ext cx="89298" cy="294680"/>
          </a:xfrm>
          <a:custGeom>
            <a:avLst/>
            <a:gdLst/>
            <a:ahLst/>
            <a:cxnLst/>
            <a:rect l="0" t="0" r="0" b="0"/>
            <a:pathLst>
              <a:path w="89298" h="294680">
                <a:moveTo>
                  <a:pt x="53578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29"/>
                </a:lnTo>
                <a:lnTo>
                  <a:pt x="26789" y="17859"/>
                </a:lnTo>
                <a:lnTo>
                  <a:pt x="17860" y="35718"/>
                </a:lnTo>
                <a:lnTo>
                  <a:pt x="893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0" y="178593"/>
                </a:lnTo>
                <a:lnTo>
                  <a:pt x="0" y="205383"/>
                </a:lnTo>
                <a:lnTo>
                  <a:pt x="8930" y="232172"/>
                </a:lnTo>
                <a:lnTo>
                  <a:pt x="26789" y="250031"/>
                </a:lnTo>
                <a:lnTo>
                  <a:pt x="35719" y="267890"/>
                </a:lnTo>
                <a:lnTo>
                  <a:pt x="53578" y="276820"/>
                </a:lnTo>
                <a:lnTo>
                  <a:pt x="71438" y="285750"/>
                </a:lnTo>
                <a:lnTo>
                  <a:pt x="80367" y="294679"/>
                </a:lnTo>
                <a:lnTo>
                  <a:pt x="89297" y="294679"/>
                </a:lnTo>
                <a:lnTo>
                  <a:pt x="89297" y="2946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2286000" y="2946796"/>
            <a:ext cx="62509" cy="98228"/>
          </a:xfrm>
          <a:custGeom>
            <a:avLst/>
            <a:gdLst/>
            <a:ahLst/>
            <a:cxnLst/>
            <a:rect l="0" t="0" r="0" b="0"/>
            <a:pathLst>
              <a:path w="62509" h="9822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35719"/>
                </a:lnTo>
                <a:lnTo>
                  <a:pt x="0" y="44649"/>
                </a:lnTo>
                <a:lnTo>
                  <a:pt x="0" y="53579"/>
                </a:lnTo>
                <a:lnTo>
                  <a:pt x="8930" y="71438"/>
                </a:lnTo>
                <a:lnTo>
                  <a:pt x="8930" y="80368"/>
                </a:lnTo>
                <a:lnTo>
                  <a:pt x="17859" y="89297"/>
                </a:lnTo>
                <a:lnTo>
                  <a:pt x="26789" y="89297"/>
                </a:lnTo>
                <a:lnTo>
                  <a:pt x="26789" y="98227"/>
                </a:lnTo>
                <a:lnTo>
                  <a:pt x="35719" y="89297"/>
                </a:lnTo>
                <a:lnTo>
                  <a:pt x="44648" y="89297"/>
                </a:lnTo>
                <a:lnTo>
                  <a:pt x="53578" y="80368"/>
                </a:lnTo>
                <a:lnTo>
                  <a:pt x="53578" y="80368"/>
                </a:lnTo>
                <a:lnTo>
                  <a:pt x="62508" y="71438"/>
                </a:lnTo>
                <a:lnTo>
                  <a:pt x="62508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2348508" y="2848570"/>
            <a:ext cx="44649" cy="250032"/>
          </a:xfrm>
          <a:custGeom>
            <a:avLst/>
            <a:gdLst/>
            <a:ahLst/>
            <a:cxnLst/>
            <a:rect l="0" t="0" r="0" b="0"/>
            <a:pathLst>
              <a:path w="44649" h="2500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80367"/>
                </a:lnTo>
                <a:lnTo>
                  <a:pt x="17859" y="98226"/>
                </a:lnTo>
                <a:lnTo>
                  <a:pt x="17859" y="125016"/>
                </a:lnTo>
                <a:lnTo>
                  <a:pt x="26789" y="151805"/>
                </a:lnTo>
                <a:lnTo>
                  <a:pt x="26789" y="169664"/>
                </a:lnTo>
                <a:lnTo>
                  <a:pt x="26789" y="196453"/>
                </a:lnTo>
                <a:lnTo>
                  <a:pt x="35719" y="205383"/>
                </a:lnTo>
                <a:lnTo>
                  <a:pt x="35719" y="223242"/>
                </a:lnTo>
                <a:lnTo>
                  <a:pt x="35719" y="232172"/>
                </a:lnTo>
                <a:lnTo>
                  <a:pt x="44648" y="250031"/>
                </a:lnTo>
                <a:lnTo>
                  <a:pt x="44648" y="250031"/>
                </a:lnTo>
                <a:lnTo>
                  <a:pt x="44648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2464594" y="3000375"/>
            <a:ext cx="8930" cy="151805"/>
          </a:xfrm>
          <a:custGeom>
            <a:avLst/>
            <a:gdLst/>
            <a:ahLst/>
            <a:cxnLst/>
            <a:rect l="0" t="0" r="0" b="0"/>
            <a:pathLst>
              <a:path w="8930" h="151805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53578"/>
                </a:lnTo>
                <a:lnTo>
                  <a:pt x="8929" y="71437"/>
                </a:lnTo>
                <a:lnTo>
                  <a:pt x="8929" y="89296"/>
                </a:lnTo>
                <a:lnTo>
                  <a:pt x="8929" y="98226"/>
                </a:lnTo>
                <a:lnTo>
                  <a:pt x="8929" y="116086"/>
                </a:lnTo>
                <a:lnTo>
                  <a:pt x="8929" y="133945"/>
                </a:lnTo>
                <a:lnTo>
                  <a:pt x="0" y="142875"/>
                </a:lnTo>
                <a:lnTo>
                  <a:pt x="0" y="151804"/>
                </a:lnTo>
                <a:lnTo>
                  <a:pt x="0" y="151804"/>
                </a:lnTo>
                <a:lnTo>
                  <a:pt x="0" y="1518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2491383" y="2777133"/>
            <a:ext cx="133946" cy="187524"/>
          </a:xfrm>
          <a:custGeom>
            <a:avLst/>
            <a:gdLst/>
            <a:ahLst/>
            <a:cxnLst/>
            <a:rect l="0" t="0" r="0" b="0"/>
            <a:pathLst>
              <a:path w="133946" h="187524">
                <a:moveTo>
                  <a:pt x="0" y="89296"/>
                </a:moveTo>
                <a:lnTo>
                  <a:pt x="0" y="80367"/>
                </a:lnTo>
                <a:lnTo>
                  <a:pt x="0" y="80367"/>
                </a:lnTo>
                <a:lnTo>
                  <a:pt x="0" y="71437"/>
                </a:lnTo>
                <a:lnTo>
                  <a:pt x="0" y="53578"/>
                </a:lnTo>
                <a:lnTo>
                  <a:pt x="0" y="44648"/>
                </a:lnTo>
                <a:lnTo>
                  <a:pt x="8930" y="35718"/>
                </a:lnTo>
                <a:lnTo>
                  <a:pt x="8930" y="26788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0"/>
                </a:lnTo>
                <a:lnTo>
                  <a:pt x="53578" y="0"/>
                </a:lnTo>
                <a:lnTo>
                  <a:pt x="62508" y="8930"/>
                </a:lnTo>
                <a:lnTo>
                  <a:pt x="80367" y="8930"/>
                </a:lnTo>
                <a:lnTo>
                  <a:pt x="89297" y="26788"/>
                </a:lnTo>
                <a:lnTo>
                  <a:pt x="98226" y="44648"/>
                </a:lnTo>
                <a:lnTo>
                  <a:pt x="107156" y="62507"/>
                </a:lnTo>
                <a:lnTo>
                  <a:pt x="107156" y="80367"/>
                </a:lnTo>
                <a:lnTo>
                  <a:pt x="116086" y="98226"/>
                </a:lnTo>
                <a:lnTo>
                  <a:pt x="116086" y="116085"/>
                </a:lnTo>
                <a:lnTo>
                  <a:pt x="107156" y="133945"/>
                </a:lnTo>
                <a:lnTo>
                  <a:pt x="107156" y="151804"/>
                </a:lnTo>
                <a:lnTo>
                  <a:pt x="98226" y="160734"/>
                </a:lnTo>
                <a:lnTo>
                  <a:pt x="80367" y="169663"/>
                </a:lnTo>
                <a:lnTo>
                  <a:pt x="71437" y="178593"/>
                </a:lnTo>
                <a:lnTo>
                  <a:pt x="62508" y="187523"/>
                </a:lnTo>
                <a:lnTo>
                  <a:pt x="53578" y="187523"/>
                </a:lnTo>
                <a:lnTo>
                  <a:pt x="44648" y="187523"/>
                </a:lnTo>
                <a:lnTo>
                  <a:pt x="35719" y="178593"/>
                </a:lnTo>
                <a:lnTo>
                  <a:pt x="26789" y="178593"/>
                </a:lnTo>
                <a:lnTo>
                  <a:pt x="26789" y="169663"/>
                </a:lnTo>
                <a:lnTo>
                  <a:pt x="35719" y="160734"/>
                </a:lnTo>
                <a:lnTo>
                  <a:pt x="44648" y="151804"/>
                </a:lnTo>
                <a:lnTo>
                  <a:pt x="53578" y="142874"/>
                </a:lnTo>
                <a:lnTo>
                  <a:pt x="62508" y="133945"/>
                </a:lnTo>
                <a:lnTo>
                  <a:pt x="80367" y="133945"/>
                </a:lnTo>
                <a:lnTo>
                  <a:pt x="89297" y="133945"/>
                </a:lnTo>
                <a:lnTo>
                  <a:pt x="107156" y="125015"/>
                </a:lnTo>
                <a:lnTo>
                  <a:pt x="116086" y="125015"/>
                </a:lnTo>
                <a:lnTo>
                  <a:pt x="125015" y="125015"/>
                </a:lnTo>
                <a:lnTo>
                  <a:pt x="125015" y="133945"/>
                </a:lnTo>
                <a:lnTo>
                  <a:pt x="133945" y="133945"/>
                </a:lnTo>
                <a:lnTo>
                  <a:pt x="133945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2678906" y="2848570"/>
            <a:ext cx="17861" cy="17860"/>
          </a:xfrm>
          <a:custGeom>
            <a:avLst/>
            <a:gdLst/>
            <a:ahLst/>
            <a:cxnLst/>
            <a:rect l="0" t="0" r="0" b="0"/>
            <a:pathLst>
              <a:path w="17861" h="17860">
                <a:moveTo>
                  <a:pt x="17860" y="17859"/>
                </a:move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2669977" y="2634258"/>
            <a:ext cx="178594" cy="178594"/>
          </a:xfrm>
          <a:custGeom>
            <a:avLst/>
            <a:gdLst/>
            <a:ahLst/>
            <a:cxnLst/>
            <a:rect l="0" t="0" r="0" b="0"/>
            <a:pathLst>
              <a:path w="178594" h="178594">
                <a:moveTo>
                  <a:pt x="17859" y="62508"/>
                </a:moveTo>
                <a:lnTo>
                  <a:pt x="17859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8929" y="26789"/>
                </a:lnTo>
                <a:lnTo>
                  <a:pt x="17859" y="17859"/>
                </a:lnTo>
                <a:lnTo>
                  <a:pt x="26789" y="8930"/>
                </a:lnTo>
                <a:lnTo>
                  <a:pt x="35718" y="0"/>
                </a:lnTo>
                <a:lnTo>
                  <a:pt x="53578" y="0"/>
                </a:lnTo>
                <a:lnTo>
                  <a:pt x="62507" y="0"/>
                </a:lnTo>
                <a:lnTo>
                  <a:pt x="80367" y="0"/>
                </a:lnTo>
                <a:lnTo>
                  <a:pt x="89296" y="8930"/>
                </a:lnTo>
                <a:lnTo>
                  <a:pt x="98226" y="17859"/>
                </a:lnTo>
                <a:lnTo>
                  <a:pt x="107156" y="26789"/>
                </a:lnTo>
                <a:lnTo>
                  <a:pt x="98226" y="44648"/>
                </a:lnTo>
                <a:lnTo>
                  <a:pt x="98226" y="53578"/>
                </a:lnTo>
                <a:lnTo>
                  <a:pt x="98226" y="62508"/>
                </a:lnTo>
                <a:lnTo>
                  <a:pt x="89296" y="71437"/>
                </a:lnTo>
                <a:lnTo>
                  <a:pt x="89296" y="80367"/>
                </a:lnTo>
                <a:lnTo>
                  <a:pt x="80367" y="89297"/>
                </a:lnTo>
                <a:lnTo>
                  <a:pt x="80367" y="89297"/>
                </a:lnTo>
                <a:lnTo>
                  <a:pt x="80367" y="89297"/>
                </a:lnTo>
                <a:lnTo>
                  <a:pt x="80367" y="80367"/>
                </a:lnTo>
                <a:lnTo>
                  <a:pt x="89296" y="80367"/>
                </a:lnTo>
                <a:lnTo>
                  <a:pt x="98226" y="71437"/>
                </a:lnTo>
                <a:lnTo>
                  <a:pt x="116086" y="62508"/>
                </a:lnTo>
                <a:lnTo>
                  <a:pt x="133945" y="62508"/>
                </a:lnTo>
                <a:lnTo>
                  <a:pt x="142875" y="62508"/>
                </a:lnTo>
                <a:lnTo>
                  <a:pt x="160734" y="62508"/>
                </a:lnTo>
                <a:lnTo>
                  <a:pt x="169664" y="71437"/>
                </a:lnTo>
                <a:lnTo>
                  <a:pt x="178593" y="80367"/>
                </a:lnTo>
                <a:lnTo>
                  <a:pt x="178593" y="89297"/>
                </a:lnTo>
                <a:lnTo>
                  <a:pt x="178593" y="98226"/>
                </a:lnTo>
                <a:lnTo>
                  <a:pt x="178593" y="107156"/>
                </a:lnTo>
                <a:lnTo>
                  <a:pt x="169664" y="125015"/>
                </a:lnTo>
                <a:lnTo>
                  <a:pt x="160734" y="133945"/>
                </a:lnTo>
                <a:lnTo>
                  <a:pt x="151804" y="151805"/>
                </a:lnTo>
                <a:lnTo>
                  <a:pt x="142875" y="160734"/>
                </a:lnTo>
                <a:lnTo>
                  <a:pt x="125015" y="169663"/>
                </a:lnTo>
                <a:lnTo>
                  <a:pt x="107156" y="178593"/>
                </a:lnTo>
                <a:lnTo>
                  <a:pt x="98226" y="178593"/>
                </a:lnTo>
                <a:lnTo>
                  <a:pt x="89296" y="178593"/>
                </a:lnTo>
                <a:lnTo>
                  <a:pt x="89296" y="178593"/>
                </a:lnTo>
                <a:lnTo>
                  <a:pt x="89296" y="1785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2732484" y="2491383"/>
            <a:ext cx="178595" cy="312539"/>
          </a:xfrm>
          <a:custGeom>
            <a:avLst/>
            <a:gdLst/>
            <a:ahLst/>
            <a:cxnLst/>
            <a:rect l="0" t="0" r="0" b="0"/>
            <a:pathLst>
              <a:path w="178595" h="312539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35719" y="0"/>
                </a:lnTo>
                <a:lnTo>
                  <a:pt x="44649" y="8930"/>
                </a:lnTo>
                <a:lnTo>
                  <a:pt x="71438" y="17859"/>
                </a:lnTo>
                <a:lnTo>
                  <a:pt x="98227" y="26789"/>
                </a:lnTo>
                <a:lnTo>
                  <a:pt x="116086" y="44648"/>
                </a:lnTo>
                <a:lnTo>
                  <a:pt x="142875" y="71437"/>
                </a:lnTo>
                <a:lnTo>
                  <a:pt x="160735" y="98226"/>
                </a:lnTo>
                <a:lnTo>
                  <a:pt x="169664" y="125015"/>
                </a:lnTo>
                <a:lnTo>
                  <a:pt x="178594" y="151805"/>
                </a:lnTo>
                <a:lnTo>
                  <a:pt x="178594" y="178594"/>
                </a:lnTo>
                <a:lnTo>
                  <a:pt x="178594" y="205383"/>
                </a:lnTo>
                <a:lnTo>
                  <a:pt x="169664" y="232172"/>
                </a:lnTo>
                <a:lnTo>
                  <a:pt x="160735" y="258961"/>
                </a:lnTo>
                <a:lnTo>
                  <a:pt x="142875" y="285750"/>
                </a:lnTo>
                <a:lnTo>
                  <a:pt x="133946" y="294680"/>
                </a:lnTo>
                <a:lnTo>
                  <a:pt x="125016" y="312538"/>
                </a:lnTo>
                <a:lnTo>
                  <a:pt x="125016" y="3125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2920008" y="3062882"/>
            <a:ext cx="44649" cy="44650"/>
          </a:xfrm>
          <a:custGeom>
            <a:avLst/>
            <a:gdLst/>
            <a:ahLst/>
            <a:cxnLst/>
            <a:rect l="0" t="0" r="0" b="0"/>
            <a:pathLst>
              <a:path w="44649" h="44650">
                <a:moveTo>
                  <a:pt x="0" y="4464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44649"/>
                </a:lnTo>
                <a:lnTo>
                  <a:pt x="17859" y="4464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44649"/>
                </a:lnTo>
                <a:lnTo>
                  <a:pt x="26789" y="44649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6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44648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3027164" y="3366492"/>
            <a:ext cx="71439" cy="294680"/>
          </a:xfrm>
          <a:custGeom>
            <a:avLst/>
            <a:gdLst/>
            <a:ahLst/>
            <a:cxnLst/>
            <a:rect l="0" t="0" r="0" b="0"/>
            <a:pathLst>
              <a:path w="71439" h="294680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8929"/>
                </a:lnTo>
                <a:lnTo>
                  <a:pt x="35719" y="8929"/>
                </a:lnTo>
                <a:lnTo>
                  <a:pt x="26789" y="26789"/>
                </a:lnTo>
                <a:lnTo>
                  <a:pt x="26789" y="35719"/>
                </a:lnTo>
                <a:lnTo>
                  <a:pt x="17859" y="53578"/>
                </a:lnTo>
                <a:lnTo>
                  <a:pt x="26789" y="80367"/>
                </a:lnTo>
                <a:lnTo>
                  <a:pt x="17859" y="98226"/>
                </a:lnTo>
                <a:lnTo>
                  <a:pt x="8930" y="125015"/>
                </a:lnTo>
                <a:lnTo>
                  <a:pt x="8930" y="142875"/>
                </a:lnTo>
                <a:lnTo>
                  <a:pt x="0" y="169664"/>
                </a:lnTo>
                <a:lnTo>
                  <a:pt x="0" y="187523"/>
                </a:lnTo>
                <a:lnTo>
                  <a:pt x="0" y="214312"/>
                </a:lnTo>
                <a:lnTo>
                  <a:pt x="0" y="223242"/>
                </a:lnTo>
                <a:lnTo>
                  <a:pt x="8930" y="241101"/>
                </a:lnTo>
                <a:lnTo>
                  <a:pt x="8930" y="258961"/>
                </a:lnTo>
                <a:lnTo>
                  <a:pt x="17859" y="267890"/>
                </a:lnTo>
                <a:lnTo>
                  <a:pt x="26789" y="276820"/>
                </a:lnTo>
                <a:lnTo>
                  <a:pt x="35719" y="276820"/>
                </a:lnTo>
                <a:lnTo>
                  <a:pt x="44649" y="285750"/>
                </a:lnTo>
                <a:lnTo>
                  <a:pt x="62508" y="294679"/>
                </a:lnTo>
                <a:lnTo>
                  <a:pt x="71438" y="294679"/>
                </a:lnTo>
                <a:lnTo>
                  <a:pt x="71438" y="294679"/>
                </a:lnTo>
                <a:lnTo>
                  <a:pt x="71438" y="2946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3116461" y="3420070"/>
            <a:ext cx="116087" cy="151806"/>
          </a:xfrm>
          <a:custGeom>
            <a:avLst/>
            <a:gdLst/>
            <a:ahLst/>
            <a:cxnLst/>
            <a:rect l="0" t="0" r="0" b="0"/>
            <a:pathLst>
              <a:path w="116087" h="151806">
                <a:moveTo>
                  <a:pt x="116086" y="0"/>
                </a:move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71437"/>
                </a:lnTo>
                <a:lnTo>
                  <a:pt x="0" y="71437"/>
                </a:lnTo>
                <a:lnTo>
                  <a:pt x="0" y="80367"/>
                </a:lnTo>
                <a:lnTo>
                  <a:pt x="8930" y="71437"/>
                </a:lnTo>
                <a:lnTo>
                  <a:pt x="8930" y="71437"/>
                </a:lnTo>
                <a:lnTo>
                  <a:pt x="8930" y="71437"/>
                </a:lnTo>
                <a:lnTo>
                  <a:pt x="17859" y="62508"/>
                </a:lnTo>
                <a:lnTo>
                  <a:pt x="26789" y="62508"/>
                </a:lnTo>
                <a:lnTo>
                  <a:pt x="35719" y="62508"/>
                </a:lnTo>
                <a:lnTo>
                  <a:pt x="44648" y="62508"/>
                </a:lnTo>
                <a:lnTo>
                  <a:pt x="53578" y="62508"/>
                </a:lnTo>
                <a:lnTo>
                  <a:pt x="53578" y="62508"/>
                </a:lnTo>
                <a:lnTo>
                  <a:pt x="62508" y="62508"/>
                </a:lnTo>
                <a:lnTo>
                  <a:pt x="71437" y="71437"/>
                </a:lnTo>
                <a:lnTo>
                  <a:pt x="71437" y="71437"/>
                </a:lnTo>
                <a:lnTo>
                  <a:pt x="80367" y="80367"/>
                </a:lnTo>
                <a:lnTo>
                  <a:pt x="80367" y="89297"/>
                </a:lnTo>
                <a:lnTo>
                  <a:pt x="89297" y="98226"/>
                </a:lnTo>
                <a:lnTo>
                  <a:pt x="89297" y="107156"/>
                </a:lnTo>
                <a:lnTo>
                  <a:pt x="89297" y="116086"/>
                </a:lnTo>
                <a:lnTo>
                  <a:pt x="80367" y="125016"/>
                </a:lnTo>
                <a:lnTo>
                  <a:pt x="80367" y="133945"/>
                </a:lnTo>
                <a:lnTo>
                  <a:pt x="71437" y="142875"/>
                </a:lnTo>
                <a:lnTo>
                  <a:pt x="62508" y="142875"/>
                </a:lnTo>
                <a:lnTo>
                  <a:pt x="53578" y="151805"/>
                </a:lnTo>
                <a:lnTo>
                  <a:pt x="44648" y="151805"/>
                </a:lnTo>
                <a:lnTo>
                  <a:pt x="35719" y="151805"/>
                </a:lnTo>
                <a:lnTo>
                  <a:pt x="26789" y="151805"/>
                </a:lnTo>
                <a:lnTo>
                  <a:pt x="17859" y="151805"/>
                </a:lnTo>
                <a:lnTo>
                  <a:pt x="8930" y="151805"/>
                </a:lnTo>
                <a:lnTo>
                  <a:pt x="893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3250406" y="3554015"/>
            <a:ext cx="44650" cy="107157"/>
          </a:xfrm>
          <a:custGeom>
            <a:avLst/>
            <a:gdLst/>
            <a:ahLst/>
            <a:cxnLst/>
            <a:rect l="0" t="0" r="0" b="0"/>
            <a:pathLst>
              <a:path w="44650" h="107157">
                <a:moveTo>
                  <a:pt x="44649" y="0"/>
                </a:moveTo>
                <a:lnTo>
                  <a:pt x="44649" y="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17860"/>
                </a:lnTo>
                <a:lnTo>
                  <a:pt x="44649" y="26789"/>
                </a:lnTo>
                <a:lnTo>
                  <a:pt x="44649" y="35719"/>
                </a:lnTo>
                <a:lnTo>
                  <a:pt x="35719" y="53578"/>
                </a:lnTo>
                <a:lnTo>
                  <a:pt x="26789" y="62508"/>
                </a:lnTo>
                <a:lnTo>
                  <a:pt x="17860" y="71438"/>
                </a:lnTo>
                <a:lnTo>
                  <a:pt x="17860" y="80367"/>
                </a:lnTo>
                <a:lnTo>
                  <a:pt x="893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3357563" y="3384351"/>
            <a:ext cx="133946" cy="160736"/>
          </a:xfrm>
          <a:custGeom>
            <a:avLst/>
            <a:gdLst/>
            <a:ahLst/>
            <a:cxnLst/>
            <a:rect l="0" t="0" r="0" b="0"/>
            <a:pathLst>
              <a:path w="133946" h="160736">
                <a:moveTo>
                  <a:pt x="8929" y="44649"/>
                </a:moveTo>
                <a:lnTo>
                  <a:pt x="8929" y="44649"/>
                </a:lnTo>
                <a:lnTo>
                  <a:pt x="8929" y="44649"/>
                </a:lnTo>
                <a:lnTo>
                  <a:pt x="0" y="35719"/>
                </a:lnTo>
                <a:lnTo>
                  <a:pt x="0" y="26789"/>
                </a:lnTo>
                <a:lnTo>
                  <a:pt x="8929" y="17860"/>
                </a:lnTo>
                <a:lnTo>
                  <a:pt x="17859" y="17860"/>
                </a:lnTo>
                <a:lnTo>
                  <a:pt x="35718" y="8930"/>
                </a:lnTo>
                <a:lnTo>
                  <a:pt x="53578" y="8930"/>
                </a:lnTo>
                <a:lnTo>
                  <a:pt x="62507" y="0"/>
                </a:lnTo>
                <a:lnTo>
                  <a:pt x="80367" y="8930"/>
                </a:lnTo>
                <a:lnTo>
                  <a:pt x="98226" y="8930"/>
                </a:lnTo>
                <a:lnTo>
                  <a:pt x="107156" y="17860"/>
                </a:lnTo>
                <a:lnTo>
                  <a:pt x="116085" y="26789"/>
                </a:lnTo>
                <a:lnTo>
                  <a:pt x="125015" y="35719"/>
                </a:lnTo>
                <a:lnTo>
                  <a:pt x="133945" y="53578"/>
                </a:lnTo>
                <a:lnTo>
                  <a:pt x="133945" y="71438"/>
                </a:lnTo>
                <a:lnTo>
                  <a:pt x="133945" y="89297"/>
                </a:lnTo>
                <a:lnTo>
                  <a:pt x="125015" y="98227"/>
                </a:lnTo>
                <a:lnTo>
                  <a:pt x="116085" y="116086"/>
                </a:lnTo>
                <a:lnTo>
                  <a:pt x="107156" y="133945"/>
                </a:lnTo>
                <a:lnTo>
                  <a:pt x="89296" y="142875"/>
                </a:lnTo>
                <a:lnTo>
                  <a:pt x="71437" y="151805"/>
                </a:lnTo>
                <a:lnTo>
                  <a:pt x="62507" y="160735"/>
                </a:lnTo>
                <a:lnTo>
                  <a:pt x="44648" y="160735"/>
                </a:lnTo>
                <a:lnTo>
                  <a:pt x="26789" y="160735"/>
                </a:lnTo>
                <a:lnTo>
                  <a:pt x="17859" y="160735"/>
                </a:lnTo>
                <a:lnTo>
                  <a:pt x="17859" y="160735"/>
                </a:lnTo>
                <a:lnTo>
                  <a:pt x="17859" y="151805"/>
                </a:lnTo>
                <a:lnTo>
                  <a:pt x="17859" y="142875"/>
                </a:lnTo>
                <a:lnTo>
                  <a:pt x="26789" y="142875"/>
                </a:lnTo>
                <a:lnTo>
                  <a:pt x="35718" y="133945"/>
                </a:lnTo>
                <a:lnTo>
                  <a:pt x="44648" y="125016"/>
                </a:lnTo>
                <a:lnTo>
                  <a:pt x="62507" y="125016"/>
                </a:lnTo>
                <a:lnTo>
                  <a:pt x="71437" y="125016"/>
                </a:lnTo>
                <a:lnTo>
                  <a:pt x="89296" y="125016"/>
                </a:lnTo>
                <a:lnTo>
                  <a:pt x="98226" y="125016"/>
                </a:lnTo>
                <a:lnTo>
                  <a:pt x="116085" y="133945"/>
                </a:lnTo>
                <a:lnTo>
                  <a:pt x="125015" y="133945"/>
                </a:lnTo>
                <a:lnTo>
                  <a:pt x="133945" y="142875"/>
                </a:lnTo>
                <a:lnTo>
                  <a:pt x="133945" y="142875"/>
                </a:lnTo>
                <a:lnTo>
                  <a:pt x="133945" y="151805"/>
                </a:lnTo>
                <a:lnTo>
                  <a:pt x="133945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3554016" y="3518296"/>
            <a:ext cx="8930" cy="17861"/>
          </a:xfrm>
          <a:custGeom>
            <a:avLst/>
            <a:gdLst/>
            <a:ahLst/>
            <a:cxnLst/>
            <a:rect l="0" t="0" r="0" b="0"/>
            <a:pathLst>
              <a:path w="8930" h="17861">
                <a:moveTo>
                  <a:pt x="8929" y="17860"/>
                </a:move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3607594" y="3348632"/>
            <a:ext cx="107157" cy="151806"/>
          </a:xfrm>
          <a:custGeom>
            <a:avLst/>
            <a:gdLst/>
            <a:ahLst/>
            <a:cxnLst/>
            <a:rect l="0" t="0" r="0" b="0"/>
            <a:pathLst>
              <a:path w="107157" h="151806">
                <a:moveTo>
                  <a:pt x="26789" y="71438"/>
                </a:moveTo>
                <a:lnTo>
                  <a:pt x="26789" y="71438"/>
                </a:lnTo>
                <a:lnTo>
                  <a:pt x="17859" y="71438"/>
                </a:lnTo>
                <a:lnTo>
                  <a:pt x="17859" y="62508"/>
                </a:lnTo>
                <a:lnTo>
                  <a:pt x="8929" y="53579"/>
                </a:lnTo>
                <a:lnTo>
                  <a:pt x="8929" y="44649"/>
                </a:lnTo>
                <a:lnTo>
                  <a:pt x="8929" y="35719"/>
                </a:lnTo>
                <a:lnTo>
                  <a:pt x="8929" y="26789"/>
                </a:lnTo>
                <a:lnTo>
                  <a:pt x="17859" y="17860"/>
                </a:lnTo>
                <a:lnTo>
                  <a:pt x="26789" y="8930"/>
                </a:lnTo>
                <a:lnTo>
                  <a:pt x="44648" y="0"/>
                </a:lnTo>
                <a:lnTo>
                  <a:pt x="62508" y="0"/>
                </a:lnTo>
                <a:lnTo>
                  <a:pt x="71437" y="0"/>
                </a:lnTo>
                <a:lnTo>
                  <a:pt x="89297" y="0"/>
                </a:lnTo>
                <a:lnTo>
                  <a:pt x="98226" y="0"/>
                </a:lnTo>
                <a:lnTo>
                  <a:pt x="107156" y="8930"/>
                </a:lnTo>
                <a:lnTo>
                  <a:pt x="107156" y="17860"/>
                </a:lnTo>
                <a:lnTo>
                  <a:pt x="107156" y="26789"/>
                </a:lnTo>
                <a:lnTo>
                  <a:pt x="107156" y="35719"/>
                </a:lnTo>
                <a:lnTo>
                  <a:pt x="98226" y="44649"/>
                </a:lnTo>
                <a:lnTo>
                  <a:pt x="89297" y="53579"/>
                </a:lnTo>
                <a:lnTo>
                  <a:pt x="71437" y="71438"/>
                </a:lnTo>
                <a:lnTo>
                  <a:pt x="62508" y="80368"/>
                </a:lnTo>
                <a:lnTo>
                  <a:pt x="53578" y="98227"/>
                </a:lnTo>
                <a:lnTo>
                  <a:pt x="44648" y="116086"/>
                </a:lnTo>
                <a:lnTo>
                  <a:pt x="26789" y="125016"/>
                </a:lnTo>
                <a:lnTo>
                  <a:pt x="26789" y="133946"/>
                </a:lnTo>
                <a:lnTo>
                  <a:pt x="26789" y="133946"/>
                </a:lnTo>
                <a:lnTo>
                  <a:pt x="26789" y="142875"/>
                </a:lnTo>
                <a:lnTo>
                  <a:pt x="26789" y="142875"/>
                </a:lnTo>
                <a:lnTo>
                  <a:pt x="35719" y="151805"/>
                </a:lnTo>
                <a:lnTo>
                  <a:pt x="44648" y="151805"/>
                </a:lnTo>
                <a:lnTo>
                  <a:pt x="53578" y="151805"/>
                </a:lnTo>
                <a:lnTo>
                  <a:pt x="62508" y="142875"/>
                </a:lnTo>
                <a:lnTo>
                  <a:pt x="71437" y="133946"/>
                </a:lnTo>
                <a:lnTo>
                  <a:pt x="80367" y="133946"/>
                </a:lnTo>
                <a:lnTo>
                  <a:pt x="80367" y="125016"/>
                </a:lnTo>
                <a:lnTo>
                  <a:pt x="89297" y="116086"/>
                </a:lnTo>
                <a:lnTo>
                  <a:pt x="89297" y="107157"/>
                </a:lnTo>
                <a:lnTo>
                  <a:pt x="80367" y="107157"/>
                </a:lnTo>
                <a:lnTo>
                  <a:pt x="71437" y="89297"/>
                </a:lnTo>
                <a:lnTo>
                  <a:pt x="71437" y="80368"/>
                </a:lnTo>
                <a:lnTo>
                  <a:pt x="62508" y="80368"/>
                </a:lnTo>
                <a:lnTo>
                  <a:pt x="35719" y="71438"/>
                </a:lnTo>
                <a:lnTo>
                  <a:pt x="26789" y="71438"/>
                </a:lnTo>
                <a:lnTo>
                  <a:pt x="17859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3741539" y="3250406"/>
            <a:ext cx="125017" cy="330399"/>
          </a:xfrm>
          <a:custGeom>
            <a:avLst/>
            <a:gdLst/>
            <a:ahLst/>
            <a:cxnLst/>
            <a:rect l="0" t="0" r="0" b="0"/>
            <a:pathLst>
              <a:path w="125017" h="330399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44649" y="17859"/>
                </a:lnTo>
                <a:lnTo>
                  <a:pt x="53578" y="26789"/>
                </a:lnTo>
                <a:lnTo>
                  <a:pt x="71438" y="44648"/>
                </a:lnTo>
                <a:lnTo>
                  <a:pt x="80367" y="53578"/>
                </a:lnTo>
                <a:lnTo>
                  <a:pt x="98227" y="71437"/>
                </a:lnTo>
                <a:lnTo>
                  <a:pt x="107156" y="98226"/>
                </a:lnTo>
                <a:lnTo>
                  <a:pt x="116086" y="116086"/>
                </a:lnTo>
                <a:lnTo>
                  <a:pt x="125016" y="142875"/>
                </a:lnTo>
                <a:lnTo>
                  <a:pt x="125016" y="169664"/>
                </a:lnTo>
                <a:lnTo>
                  <a:pt x="125016" y="187523"/>
                </a:lnTo>
                <a:lnTo>
                  <a:pt x="125016" y="214312"/>
                </a:lnTo>
                <a:lnTo>
                  <a:pt x="107156" y="232172"/>
                </a:lnTo>
                <a:lnTo>
                  <a:pt x="98227" y="258961"/>
                </a:lnTo>
                <a:lnTo>
                  <a:pt x="80367" y="267890"/>
                </a:lnTo>
                <a:lnTo>
                  <a:pt x="71438" y="285750"/>
                </a:lnTo>
                <a:lnTo>
                  <a:pt x="53578" y="294680"/>
                </a:lnTo>
                <a:lnTo>
                  <a:pt x="44649" y="303609"/>
                </a:lnTo>
                <a:lnTo>
                  <a:pt x="26789" y="312539"/>
                </a:lnTo>
                <a:lnTo>
                  <a:pt x="17859" y="321469"/>
                </a:lnTo>
                <a:lnTo>
                  <a:pt x="8930" y="321469"/>
                </a:lnTo>
                <a:lnTo>
                  <a:pt x="0" y="330398"/>
                </a:lnTo>
                <a:lnTo>
                  <a:pt x="0" y="330398"/>
                </a:lnTo>
                <a:lnTo>
                  <a:pt x="0" y="33039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2160984" y="3911203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0" y="17859"/>
                </a:moveTo>
                <a:lnTo>
                  <a:pt x="893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2294930" y="3536156"/>
            <a:ext cx="44649" cy="17860"/>
          </a:xfrm>
          <a:custGeom>
            <a:avLst/>
            <a:gdLst/>
            <a:ahLst/>
            <a:cxnLst/>
            <a:rect l="0" t="0" r="0" b="0"/>
            <a:pathLst>
              <a:path w="44649" h="17860">
                <a:moveTo>
                  <a:pt x="44648" y="17859"/>
                </a:moveTo>
                <a:lnTo>
                  <a:pt x="44648" y="17859"/>
                </a:lnTo>
                <a:lnTo>
                  <a:pt x="35718" y="17859"/>
                </a:lnTo>
                <a:lnTo>
                  <a:pt x="35718" y="17859"/>
                </a:lnTo>
                <a:lnTo>
                  <a:pt x="35718" y="17859"/>
                </a:lnTo>
                <a:lnTo>
                  <a:pt x="35718" y="17859"/>
                </a:lnTo>
                <a:lnTo>
                  <a:pt x="26789" y="17859"/>
                </a:lnTo>
                <a:lnTo>
                  <a:pt x="17859" y="17859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3580805" y="2821781"/>
            <a:ext cx="26790" cy="44649"/>
          </a:xfrm>
          <a:custGeom>
            <a:avLst/>
            <a:gdLst/>
            <a:ahLst/>
            <a:cxnLst/>
            <a:rect l="0" t="0" r="0" b="0"/>
            <a:pathLst>
              <a:path w="26790" h="44649">
                <a:moveTo>
                  <a:pt x="17859" y="44648"/>
                </a:move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3830836" y="2294929"/>
            <a:ext cx="53579" cy="44650"/>
          </a:xfrm>
          <a:custGeom>
            <a:avLst/>
            <a:gdLst/>
            <a:ahLst/>
            <a:cxnLst/>
            <a:rect l="0" t="0" r="0" b="0"/>
            <a:pathLst>
              <a:path w="53579" h="44650">
                <a:moveTo>
                  <a:pt x="8930" y="44649"/>
                </a:moveTo>
                <a:lnTo>
                  <a:pt x="893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9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1616273" y="2143125"/>
            <a:ext cx="2277072" cy="2187774"/>
          </a:xfrm>
          <a:custGeom>
            <a:avLst/>
            <a:gdLst/>
            <a:ahLst/>
            <a:cxnLst/>
            <a:rect l="0" t="0" r="0" b="0"/>
            <a:pathLst>
              <a:path w="2277072" h="2187774">
                <a:moveTo>
                  <a:pt x="0" y="2187773"/>
                </a:moveTo>
                <a:lnTo>
                  <a:pt x="0" y="2187773"/>
                </a:lnTo>
                <a:lnTo>
                  <a:pt x="0" y="2187773"/>
                </a:lnTo>
                <a:lnTo>
                  <a:pt x="0" y="2187773"/>
                </a:lnTo>
                <a:lnTo>
                  <a:pt x="0" y="2187773"/>
                </a:lnTo>
                <a:lnTo>
                  <a:pt x="0" y="2187773"/>
                </a:lnTo>
                <a:lnTo>
                  <a:pt x="0" y="2187773"/>
                </a:lnTo>
                <a:lnTo>
                  <a:pt x="0" y="2187773"/>
                </a:lnTo>
                <a:lnTo>
                  <a:pt x="0" y="2187773"/>
                </a:lnTo>
                <a:lnTo>
                  <a:pt x="0" y="2178843"/>
                </a:lnTo>
                <a:lnTo>
                  <a:pt x="0" y="2178843"/>
                </a:lnTo>
                <a:lnTo>
                  <a:pt x="8930" y="2178843"/>
                </a:lnTo>
                <a:lnTo>
                  <a:pt x="8930" y="2178843"/>
                </a:lnTo>
                <a:lnTo>
                  <a:pt x="8930" y="2169914"/>
                </a:lnTo>
                <a:lnTo>
                  <a:pt x="17860" y="2169914"/>
                </a:lnTo>
                <a:lnTo>
                  <a:pt x="17860" y="2160984"/>
                </a:lnTo>
                <a:lnTo>
                  <a:pt x="26790" y="2160984"/>
                </a:lnTo>
                <a:lnTo>
                  <a:pt x="35719" y="2152054"/>
                </a:lnTo>
                <a:lnTo>
                  <a:pt x="35719" y="2152054"/>
                </a:lnTo>
                <a:lnTo>
                  <a:pt x="44649" y="2143125"/>
                </a:lnTo>
                <a:lnTo>
                  <a:pt x="53579" y="2134195"/>
                </a:lnTo>
                <a:lnTo>
                  <a:pt x="62508" y="2125265"/>
                </a:lnTo>
                <a:lnTo>
                  <a:pt x="71438" y="2116336"/>
                </a:lnTo>
                <a:lnTo>
                  <a:pt x="80368" y="2107406"/>
                </a:lnTo>
                <a:lnTo>
                  <a:pt x="98227" y="2089546"/>
                </a:lnTo>
                <a:lnTo>
                  <a:pt x="107157" y="2080617"/>
                </a:lnTo>
                <a:lnTo>
                  <a:pt x="116086" y="2071687"/>
                </a:lnTo>
                <a:lnTo>
                  <a:pt x="125016" y="2062757"/>
                </a:lnTo>
                <a:lnTo>
                  <a:pt x="142875" y="2044898"/>
                </a:lnTo>
                <a:lnTo>
                  <a:pt x="151805" y="2035968"/>
                </a:lnTo>
                <a:lnTo>
                  <a:pt x="169665" y="2027039"/>
                </a:lnTo>
                <a:lnTo>
                  <a:pt x="178594" y="2009179"/>
                </a:lnTo>
                <a:lnTo>
                  <a:pt x="187524" y="2000250"/>
                </a:lnTo>
                <a:lnTo>
                  <a:pt x="196454" y="1991320"/>
                </a:lnTo>
                <a:lnTo>
                  <a:pt x="214313" y="1982390"/>
                </a:lnTo>
                <a:lnTo>
                  <a:pt x="223243" y="1964531"/>
                </a:lnTo>
                <a:lnTo>
                  <a:pt x="241102" y="1955601"/>
                </a:lnTo>
                <a:lnTo>
                  <a:pt x="250032" y="1946671"/>
                </a:lnTo>
                <a:lnTo>
                  <a:pt x="258961" y="1928812"/>
                </a:lnTo>
                <a:lnTo>
                  <a:pt x="276821" y="1919882"/>
                </a:lnTo>
                <a:lnTo>
                  <a:pt x="285750" y="1910953"/>
                </a:lnTo>
                <a:lnTo>
                  <a:pt x="303610" y="1893093"/>
                </a:lnTo>
                <a:lnTo>
                  <a:pt x="312540" y="1884164"/>
                </a:lnTo>
                <a:lnTo>
                  <a:pt x="321469" y="1875234"/>
                </a:lnTo>
                <a:lnTo>
                  <a:pt x="330399" y="1857375"/>
                </a:lnTo>
                <a:lnTo>
                  <a:pt x="348258" y="1848445"/>
                </a:lnTo>
                <a:lnTo>
                  <a:pt x="357188" y="1830586"/>
                </a:lnTo>
                <a:lnTo>
                  <a:pt x="375047" y="1821656"/>
                </a:lnTo>
                <a:lnTo>
                  <a:pt x="383977" y="1812726"/>
                </a:lnTo>
                <a:lnTo>
                  <a:pt x="392907" y="1794867"/>
                </a:lnTo>
                <a:lnTo>
                  <a:pt x="410766" y="1785937"/>
                </a:lnTo>
                <a:lnTo>
                  <a:pt x="419696" y="1768078"/>
                </a:lnTo>
                <a:lnTo>
                  <a:pt x="437555" y="1759148"/>
                </a:lnTo>
                <a:lnTo>
                  <a:pt x="446485" y="1750218"/>
                </a:lnTo>
                <a:lnTo>
                  <a:pt x="464344" y="1732359"/>
                </a:lnTo>
                <a:lnTo>
                  <a:pt x="473274" y="1723429"/>
                </a:lnTo>
                <a:lnTo>
                  <a:pt x="482204" y="1705570"/>
                </a:lnTo>
                <a:lnTo>
                  <a:pt x="500063" y="1696640"/>
                </a:lnTo>
                <a:lnTo>
                  <a:pt x="508993" y="1678781"/>
                </a:lnTo>
                <a:lnTo>
                  <a:pt x="526852" y="1669851"/>
                </a:lnTo>
                <a:lnTo>
                  <a:pt x="535782" y="1660921"/>
                </a:lnTo>
                <a:lnTo>
                  <a:pt x="553641" y="1643062"/>
                </a:lnTo>
                <a:lnTo>
                  <a:pt x="562571" y="1634132"/>
                </a:lnTo>
                <a:lnTo>
                  <a:pt x="580430" y="1616273"/>
                </a:lnTo>
                <a:lnTo>
                  <a:pt x="589360" y="1607343"/>
                </a:lnTo>
                <a:lnTo>
                  <a:pt x="607219" y="1589484"/>
                </a:lnTo>
                <a:lnTo>
                  <a:pt x="616149" y="1580554"/>
                </a:lnTo>
                <a:lnTo>
                  <a:pt x="634008" y="1562695"/>
                </a:lnTo>
                <a:lnTo>
                  <a:pt x="642938" y="1553765"/>
                </a:lnTo>
                <a:lnTo>
                  <a:pt x="651868" y="1544836"/>
                </a:lnTo>
                <a:lnTo>
                  <a:pt x="669727" y="1535906"/>
                </a:lnTo>
                <a:lnTo>
                  <a:pt x="678657" y="1518046"/>
                </a:lnTo>
                <a:lnTo>
                  <a:pt x="696516" y="1509117"/>
                </a:lnTo>
                <a:lnTo>
                  <a:pt x="705446" y="1500187"/>
                </a:lnTo>
                <a:lnTo>
                  <a:pt x="714375" y="1482328"/>
                </a:lnTo>
                <a:lnTo>
                  <a:pt x="732235" y="1473398"/>
                </a:lnTo>
                <a:lnTo>
                  <a:pt x="741165" y="1464468"/>
                </a:lnTo>
                <a:lnTo>
                  <a:pt x="750094" y="1446609"/>
                </a:lnTo>
                <a:lnTo>
                  <a:pt x="767954" y="1437679"/>
                </a:lnTo>
                <a:lnTo>
                  <a:pt x="776883" y="1428750"/>
                </a:lnTo>
                <a:lnTo>
                  <a:pt x="785813" y="1419820"/>
                </a:lnTo>
                <a:lnTo>
                  <a:pt x="803672" y="1410890"/>
                </a:lnTo>
                <a:lnTo>
                  <a:pt x="812602" y="1393031"/>
                </a:lnTo>
                <a:lnTo>
                  <a:pt x="821532" y="1384101"/>
                </a:lnTo>
                <a:lnTo>
                  <a:pt x="830461" y="1375171"/>
                </a:lnTo>
                <a:lnTo>
                  <a:pt x="839391" y="1366242"/>
                </a:lnTo>
                <a:lnTo>
                  <a:pt x="848321" y="1357312"/>
                </a:lnTo>
                <a:lnTo>
                  <a:pt x="857250" y="1348382"/>
                </a:lnTo>
                <a:lnTo>
                  <a:pt x="866180" y="1339453"/>
                </a:lnTo>
                <a:lnTo>
                  <a:pt x="875110" y="1330523"/>
                </a:lnTo>
                <a:lnTo>
                  <a:pt x="884040" y="1321593"/>
                </a:lnTo>
                <a:lnTo>
                  <a:pt x="892969" y="1312664"/>
                </a:lnTo>
                <a:lnTo>
                  <a:pt x="910829" y="1303734"/>
                </a:lnTo>
                <a:lnTo>
                  <a:pt x="919758" y="1294804"/>
                </a:lnTo>
                <a:lnTo>
                  <a:pt x="919758" y="1276945"/>
                </a:lnTo>
                <a:lnTo>
                  <a:pt x="928688" y="1268015"/>
                </a:lnTo>
                <a:lnTo>
                  <a:pt x="937618" y="1259086"/>
                </a:lnTo>
                <a:lnTo>
                  <a:pt x="946547" y="1250156"/>
                </a:lnTo>
                <a:lnTo>
                  <a:pt x="955477" y="1241226"/>
                </a:lnTo>
                <a:lnTo>
                  <a:pt x="964407" y="1232296"/>
                </a:lnTo>
                <a:lnTo>
                  <a:pt x="973336" y="1232296"/>
                </a:lnTo>
                <a:lnTo>
                  <a:pt x="982266" y="1223367"/>
                </a:lnTo>
                <a:lnTo>
                  <a:pt x="991196" y="1205507"/>
                </a:lnTo>
                <a:lnTo>
                  <a:pt x="1000125" y="1205507"/>
                </a:lnTo>
                <a:lnTo>
                  <a:pt x="1009055" y="1187648"/>
                </a:lnTo>
                <a:lnTo>
                  <a:pt x="1017985" y="1178718"/>
                </a:lnTo>
                <a:lnTo>
                  <a:pt x="1026915" y="1169789"/>
                </a:lnTo>
                <a:lnTo>
                  <a:pt x="1035844" y="1160859"/>
                </a:lnTo>
                <a:lnTo>
                  <a:pt x="1044774" y="1151929"/>
                </a:lnTo>
                <a:lnTo>
                  <a:pt x="1053704" y="1143000"/>
                </a:lnTo>
                <a:lnTo>
                  <a:pt x="1062633" y="1134070"/>
                </a:lnTo>
                <a:lnTo>
                  <a:pt x="1071563" y="1125140"/>
                </a:lnTo>
                <a:lnTo>
                  <a:pt x="1080493" y="1116211"/>
                </a:lnTo>
                <a:lnTo>
                  <a:pt x="1089422" y="1107281"/>
                </a:lnTo>
                <a:lnTo>
                  <a:pt x="1098352" y="1098351"/>
                </a:lnTo>
                <a:lnTo>
                  <a:pt x="1107282" y="1089421"/>
                </a:lnTo>
                <a:lnTo>
                  <a:pt x="1125141" y="1080492"/>
                </a:lnTo>
                <a:lnTo>
                  <a:pt x="1134071" y="1071562"/>
                </a:lnTo>
                <a:lnTo>
                  <a:pt x="1143000" y="1062632"/>
                </a:lnTo>
                <a:lnTo>
                  <a:pt x="1151930" y="1053703"/>
                </a:lnTo>
                <a:lnTo>
                  <a:pt x="1160860" y="1044773"/>
                </a:lnTo>
                <a:lnTo>
                  <a:pt x="1169790" y="1035843"/>
                </a:lnTo>
                <a:lnTo>
                  <a:pt x="1178719" y="1026914"/>
                </a:lnTo>
                <a:lnTo>
                  <a:pt x="1196579" y="1017984"/>
                </a:lnTo>
                <a:lnTo>
                  <a:pt x="1205508" y="1009054"/>
                </a:lnTo>
                <a:lnTo>
                  <a:pt x="1214438" y="1000125"/>
                </a:lnTo>
                <a:lnTo>
                  <a:pt x="1223368" y="991195"/>
                </a:lnTo>
                <a:lnTo>
                  <a:pt x="1232297" y="982265"/>
                </a:lnTo>
                <a:lnTo>
                  <a:pt x="1250157" y="973336"/>
                </a:lnTo>
                <a:lnTo>
                  <a:pt x="1259086" y="964406"/>
                </a:lnTo>
                <a:lnTo>
                  <a:pt x="1268016" y="955476"/>
                </a:lnTo>
                <a:lnTo>
                  <a:pt x="1276946" y="946546"/>
                </a:lnTo>
                <a:lnTo>
                  <a:pt x="1285875" y="937617"/>
                </a:lnTo>
                <a:lnTo>
                  <a:pt x="1294805" y="928687"/>
                </a:lnTo>
                <a:lnTo>
                  <a:pt x="1303735" y="919757"/>
                </a:lnTo>
                <a:lnTo>
                  <a:pt x="1312665" y="910828"/>
                </a:lnTo>
                <a:lnTo>
                  <a:pt x="1321594" y="901898"/>
                </a:lnTo>
                <a:lnTo>
                  <a:pt x="1330524" y="892968"/>
                </a:lnTo>
                <a:lnTo>
                  <a:pt x="1348383" y="884039"/>
                </a:lnTo>
                <a:lnTo>
                  <a:pt x="1357313" y="875109"/>
                </a:lnTo>
                <a:lnTo>
                  <a:pt x="1366243" y="857250"/>
                </a:lnTo>
                <a:lnTo>
                  <a:pt x="1375172" y="848320"/>
                </a:lnTo>
                <a:lnTo>
                  <a:pt x="1393032" y="839390"/>
                </a:lnTo>
                <a:lnTo>
                  <a:pt x="1401961" y="830461"/>
                </a:lnTo>
                <a:lnTo>
                  <a:pt x="1410891" y="821531"/>
                </a:lnTo>
                <a:lnTo>
                  <a:pt x="1419821" y="812601"/>
                </a:lnTo>
                <a:lnTo>
                  <a:pt x="1428750" y="803671"/>
                </a:lnTo>
                <a:lnTo>
                  <a:pt x="1446610" y="785812"/>
                </a:lnTo>
                <a:lnTo>
                  <a:pt x="1455540" y="776882"/>
                </a:lnTo>
                <a:lnTo>
                  <a:pt x="1473399" y="767953"/>
                </a:lnTo>
                <a:lnTo>
                  <a:pt x="1482329" y="759023"/>
                </a:lnTo>
                <a:lnTo>
                  <a:pt x="1500188" y="741164"/>
                </a:lnTo>
                <a:lnTo>
                  <a:pt x="1509118" y="732234"/>
                </a:lnTo>
                <a:lnTo>
                  <a:pt x="1518047" y="723304"/>
                </a:lnTo>
                <a:lnTo>
                  <a:pt x="1535907" y="705445"/>
                </a:lnTo>
                <a:lnTo>
                  <a:pt x="1544836" y="696515"/>
                </a:lnTo>
                <a:lnTo>
                  <a:pt x="1562696" y="678656"/>
                </a:lnTo>
                <a:lnTo>
                  <a:pt x="1571625" y="669726"/>
                </a:lnTo>
                <a:lnTo>
                  <a:pt x="1589485" y="660796"/>
                </a:lnTo>
                <a:lnTo>
                  <a:pt x="1598415" y="642938"/>
                </a:lnTo>
                <a:lnTo>
                  <a:pt x="1616274" y="634008"/>
                </a:lnTo>
                <a:lnTo>
                  <a:pt x="1634133" y="616148"/>
                </a:lnTo>
                <a:lnTo>
                  <a:pt x="1643063" y="607219"/>
                </a:lnTo>
                <a:lnTo>
                  <a:pt x="1651993" y="589359"/>
                </a:lnTo>
                <a:lnTo>
                  <a:pt x="1669852" y="580430"/>
                </a:lnTo>
                <a:lnTo>
                  <a:pt x="1678782" y="562570"/>
                </a:lnTo>
                <a:lnTo>
                  <a:pt x="1696641" y="553641"/>
                </a:lnTo>
                <a:lnTo>
                  <a:pt x="1705571" y="535781"/>
                </a:lnTo>
                <a:lnTo>
                  <a:pt x="1723430" y="526852"/>
                </a:lnTo>
                <a:lnTo>
                  <a:pt x="1732360" y="508992"/>
                </a:lnTo>
                <a:lnTo>
                  <a:pt x="1750219" y="500063"/>
                </a:lnTo>
                <a:lnTo>
                  <a:pt x="1759149" y="482203"/>
                </a:lnTo>
                <a:lnTo>
                  <a:pt x="1777008" y="473273"/>
                </a:lnTo>
                <a:lnTo>
                  <a:pt x="1785938" y="464344"/>
                </a:lnTo>
                <a:lnTo>
                  <a:pt x="1794868" y="446484"/>
                </a:lnTo>
                <a:lnTo>
                  <a:pt x="1812727" y="437555"/>
                </a:lnTo>
                <a:lnTo>
                  <a:pt x="1821657" y="419695"/>
                </a:lnTo>
                <a:lnTo>
                  <a:pt x="1839516" y="410766"/>
                </a:lnTo>
                <a:lnTo>
                  <a:pt x="1848446" y="401836"/>
                </a:lnTo>
                <a:lnTo>
                  <a:pt x="1866305" y="383977"/>
                </a:lnTo>
                <a:lnTo>
                  <a:pt x="1875235" y="375047"/>
                </a:lnTo>
                <a:lnTo>
                  <a:pt x="1884165" y="357188"/>
                </a:lnTo>
                <a:lnTo>
                  <a:pt x="1902024" y="348258"/>
                </a:lnTo>
                <a:lnTo>
                  <a:pt x="1910954" y="339328"/>
                </a:lnTo>
                <a:lnTo>
                  <a:pt x="1919883" y="330398"/>
                </a:lnTo>
                <a:lnTo>
                  <a:pt x="1928813" y="321469"/>
                </a:lnTo>
                <a:lnTo>
                  <a:pt x="1937743" y="303609"/>
                </a:lnTo>
                <a:lnTo>
                  <a:pt x="1946672" y="294679"/>
                </a:lnTo>
                <a:lnTo>
                  <a:pt x="1955602" y="276820"/>
                </a:lnTo>
                <a:lnTo>
                  <a:pt x="1964532" y="267890"/>
                </a:lnTo>
                <a:lnTo>
                  <a:pt x="1982391" y="258961"/>
                </a:lnTo>
                <a:lnTo>
                  <a:pt x="1991321" y="250031"/>
                </a:lnTo>
                <a:lnTo>
                  <a:pt x="2000250" y="241101"/>
                </a:lnTo>
                <a:lnTo>
                  <a:pt x="2009180" y="232172"/>
                </a:lnTo>
                <a:lnTo>
                  <a:pt x="2018110" y="223242"/>
                </a:lnTo>
                <a:lnTo>
                  <a:pt x="2027040" y="214312"/>
                </a:lnTo>
                <a:lnTo>
                  <a:pt x="2035969" y="196453"/>
                </a:lnTo>
                <a:lnTo>
                  <a:pt x="2044899" y="187523"/>
                </a:lnTo>
                <a:lnTo>
                  <a:pt x="2053829" y="178594"/>
                </a:lnTo>
                <a:lnTo>
                  <a:pt x="2062758" y="169664"/>
                </a:lnTo>
                <a:lnTo>
                  <a:pt x="2071688" y="160734"/>
                </a:lnTo>
                <a:lnTo>
                  <a:pt x="2080618" y="151804"/>
                </a:lnTo>
                <a:lnTo>
                  <a:pt x="2089547" y="142875"/>
                </a:lnTo>
                <a:lnTo>
                  <a:pt x="2098477" y="142875"/>
                </a:lnTo>
                <a:lnTo>
                  <a:pt x="2107407" y="133945"/>
                </a:lnTo>
                <a:lnTo>
                  <a:pt x="2116336" y="125015"/>
                </a:lnTo>
                <a:lnTo>
                  <a:pt x="2125266" y="116086"/>
                </a:lnTo>
                <a:lnTo>
                  <a:pt x="2134196" y="107156"/>
                </a:lnTo>
                <a:lnTo>
                  <a:pt x="2152055" y="98226"/>
                </a:lnTo>
                <a:lnTo>
                  <a:pt x="2160985" y="89297"/>
                </a:lnTo>
                <a:lnTo>
                  <a:pt x="2169915" y="89297"/>
                </a:lnTo>
                <a:lnTo>
                  <a:pt x="2178844" y="80367"/>
                </a:lnTo>
                <a:lnTo>
                  <a:pt x="2187774" y="71437"/>
                </a:lnTo>
                <a:lnTo>
                  <a:pt x="2196704" y="71437"/>
                </a:lnTo>
                <a:lnTo>
                  <a:pt x="2196704" y="62508"/>
                </a:lnTo>
                <a:lnTo>
                  <a:pt x="2205633" y="53578"/>
                </a:lnTo>
                <a:lnTo>
                  <a:pt x="2214563" y="53578"/>
                </a:lnTo>
                <a:lnTo>
                  <a:pt x="2223493" y="44648"/>
                </a:lnTo>
                <a:lnTo>
                  <a:pt x="2223493" y="44648"/>
                </a:lnTo>
                <a:lnTo>
                  <a:pt x="2232422" y="35719"/>
                </a:lnTo>
                <a:lnTo>
                  <a:pt x="2241352" y="35719"/>
                </a:lnTo>
                <a:lnTo>
                  <a:pt x="2250282" y="26789"/>
                </a:lnTo>
                <a:lnTo>
                  <a:pt x="2250282" y="26789"/>
                </a:lnTo>
                <a:lnTo>
                  <a:pt x="2259211" y="17859"/>
                </a:lnTo>
                <a:lnTo>
                  <a:pt x="2259211" y="8929"/>
                </a:lnTo>
                <a:lnTo>
                  <a:pt x="2268141" y="8929"/>
                </a:lnTo>
                <a:lnTo>
                  <a:pt x="2277071" y="0"/>
                </a:lnTo>
                <a:lnTo>
                  <a:pt x="2277071" y="0"/>
                </a:lnTo>
                <a:lnTo>
                  <a:pt x="227707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9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"/>
            <a:ext cx="8565472" cy="2014729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b="1" dirty="0" smtClean="0"/>
              <a:t>Use the line showing the amount spent by the government on space and other technology for the years following 1998.</a:t>
            </a:r>
          </a:p>
          <a:p>
            <a:pPr marL="628650" indent="-514350">
              <a:buAutoNum type="arabicPeriod"/>
            </a:pPr>
            <a:r>
              <a:rPr lang="en-US" b="1" dirty="0" smtClean="0"/>
              <a:t>Write an equation in slope-intercept form. </a:t>
            </a:r>
          </a:p>
          <a:p>
            <a:pPr marL="628650" indent="-514350">
              <a:buAutoNum type="arabicPeriod"/>
            </a:pPr>
            <a:r>
              <a:rPr lang="en-US" b="1" dirty="0" smtClean="0"/>
              <a:t>Predict how much will be spent in 2016.</a:t>
            </a:r>
            <a:endParaRPr lang="en-US" b="1" dirty="0"/>
          </a:p>
        </p:txBody>
      </p:sp>
      <p:sp>
        <p:nvSpPr>
          <p:cNvPr id="2" name="Freeform 1"/>
          <p:cNvSpPr/>
          <p:nvPr/>
        </p:nvSpPr>
        <p:spPr>
          <a:xfrm>
            <a:off x="1589484" y="2152054"/>
            <a:ext cx="3161111" cy="2580681"/>
          </a:xfrm>
          <a:custGeom>
            <a:avLst/>
            <a:gdLst/>
            <a:ahLst/>
            <a:cxnLst/>
            <a:rect l="0" t="0" r="0" b="0"/>
            <a:pathLst>
              <a:path w="3161111" h="258068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90"/>
                </a:lnTo>
                <a:lnTo>
                  <a:pt x="8930" y="44649"/>
                </a:lnTo>
                <a:lnTo>
                  <a:pt x="8930" y="53579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42875"/>
                </a:lnTo>
                <a:lnTo>
                  <a:pt x="8930" y="169665"/>
                </a:lnTo>
                <a:lnTo>
                  <a:pt x="8930" y="196454"/>
                </a:lnTo>
                <a:lnTo>
                  <a:pt x="17860" y="232172"/>
                </a:lnTo>
                <a:lnTo>
                  <a:pt x="8930" y="267891"/>
                </a:lnTo>
                <a:lnTo>
                  <a:pt x="17860" y="303610"/>
                </a:lnTo>
                <a:lnTo>
                  <a:pt x="17860" y="339329"/>
                </a:lnTo>
                <a:lnTo>
                  <a:pt x="17860" y="383977"/>
                </a:lnTo>
                <a:lnTo>
                  <a:pt x="26789" y="428626"/>
                </a:lnTo>
                <a:lnTo>
                  <a:pt x="35719" y="473274"/>
                </a:lnTo>
                <a:lnTo>
                  <a:pt x="44649" y="508993"/>
                </a:lnTo>
                <a:lnTo>
                  <a:pt x="53579" y="553641"/>
                </a:lnTo>
                <a:lnTo>
                  <a:pt x="62508" y="607219"/>
                </a:lnTo>
                <a:lnTo>
                  <a:pt x="62508" y="651867"/>
                </a:lnTo>
                <a:lnTo>
                  <a:pt x="71438" y="696516"/>
                </a:lnTo>
                <a:lnTo>
                  <a:pt x="80368" y="750094"/>
                </a:lnTo>
                <a:lnTo>
                  <a:pt x="89297" y="794742"/>
                </a:lnTo>
                <a:lnTo>
                  <a:pt x="98227" y="848321"/>
                </a:lnTo>
                <a:lnTo>
                  <a:pt x="107157" y="901899"/>
                </a:lnTo>
                <a:lnTo>
                  <a:pt x="107157" y="955477"/>
                </a:lnTo>
                <a:lnTo>
                  <a:pt x="116086" y="1009055"/>
                </a:lnTo>
                <a:lnTo>
                  <a:pt x="116086" y="1062633"/>
                </a:lnTo>
                <a:lnTo>
                  <a:pt x="125016" y="1116211"/>
                </a:lnTo>
                <a:lnTo>
                  <a:pt x="125016" y="1169789"/>
                </a:lnTo>
                <a:lnTo>
                  <a:pt x="133946" y="1223367"/>
                </a:lnTo>
                <a:lnTo>
                  <a:pt x="142875" y="1268016"/>
                </a:lnTo>
                <a:lnTo>
                  <a:pt x="151805" y="1321594"/>
                </a:lnTo>
                <a:lnTo>
                  <a:pt x="151805" y="1375172"/>
                </a:lnTo>
                <a:lnTo>
                  <a:pt x="160735" y="1419821"/>
                </a:lnTo>
                <a:lnTo>
                  <a:pt x="160735" y="1473399"/>
                </a:lnTo>
                <a:lnTo>
                  <a:pt x="160735" y="1526977"/>
                </a:lnTo>
                <a:lnTo>
                  <a:pt x="169664" y="1571625"/>
                </a:lnTo>
                <a:lnTo>
                  <a:pt x="178594" y="1625203"/>
                </a:lnTo>
                <a:lnTo>
                  <a:pt x="178594" y="1678782"/>
                </a:lnTo>
                <a:lnTo>
                  <a:pt x="178594" y="1723430"/>
                </a:lnTo>
                <a:lnTo>
                  <a:pt x="178594" y="1768078"/>
                </a:lnTo>
                <a:lnTo>
                  <a:pt x="187524" y="1812727"/>
                </a:lnTo>
                <a:lnTo>
                  <a:pt x="187524" y="1866305"/>
                </a:lnTo>
                <a:lnTo>
                  <a:pt x="187524" y="1910953"/>
                </a:lnTo>
                <a:lnTo>
                  <a:pt x="187524" y="1955602"/>
                </a:lnTo>
                <a:lnTo>
                  <a:pt x="196454" y="2000250"/>
                </a:lnTo>
                <a:lnTo>
                  <a:pt x="196454" y="2035969"/>
                </a:lnTo>
                <a:lnTo>
                  <a:pt x="196454" y="2080617"/>
                </a:lnTo>
                <a:lnTo>
                  <a:pt x="196454" y="2116336"/>
                </a:lnTo>
                <a:lnTo>
                  <a:pt x="196454" y="2152055"/>
                </a:lnTo>
                <a:lnTo>
                  <a:pt x="196454" y="2187774"/>
                </a:lnTo>
                <a:lnTo>
                  <a:pt x="196454" y="2223492"/>
                </a:lnTo>
                <a:lnTo>
                  <a:pt x="196454" y="2259211"/>
                </a:lnTo>
                <a:lnTo>
                  <a:pt x="196454" y="2294930"/>
                </a:lnTo>
                <a:lnTo>
                  <a:pt x="196454" y="2321719"/>
                </a:lnTo>
                <a:lnTo>
                  <a:pt x="196454" y="2357438"/>
                </a:lnTo>
                <a:lnTo>
                  <a:pt x="187524" y="2384227"/>
                </a:lnTo>
                <a:lnTo>
                  <a:pt x="187524" y="2411016"/>
                </a:lnTo>
                <a:lnTo>
                  <a:pt x="187524" y="2428875"/>
                </a:lnTo>
                <a:lnTo>
                  <a:pt x="187524" y="2455664"/>
                </a:lnTo>
                <a:lnTo>
                  <a:pt x="187524" y="2473524"/>
                </a:lnTo>
                <a:lnTo>
                  <a:pt x="178594" y="2482453"/>
                </a:lnTo>
                <a:lnTo>
                  <a:pt x="178594" y="2500313"/>
                </a:lnTo>
                <a:lnTo>
                  <a:pt x="178594" y="2509242"/>
                </a:lnTo>
                <a:lnTo>
                  <a:pt x="178594" y="2527102"/>
                </a:lnTo>
                <a:lnTo>
                  <a:pt x="169664" y="2536032"/>
                </a:lnTo>
                <a:lnTo>
                  <a:pt x="169664" y="2536032"/>
                </a:lnTo>
                <a:lnTo>
                  <a:pt x="169664" y="2544961"/>
                </a:lnTo>
                <a:lnTo>
                  <a:pt x="169664" y="2544961"/>
                </a:lnTo>
                <a:lnTo>
                  <a:pt x="169664" y="2553891"/>
                </a:lnTo>
                <a:lnTo>
                  <a:pt x="169664" y="2553891"/>
                </a:lnTo>
                <a:lnTo>
                  <a:pt x="160735" y="2553891"/>
                </a:lnTo>
                <a:lnTo>
                  <a:pt x="160735" y="2553891"/>
                </a:lnTo>
                <a:lnTo>
                  <a:pt x="160735" y="2553891"/>
                </a:lnTo>
                <a:lnTo>
                  <a:pt x="160735" y="2562821"/>
                </a:lnTo>
                <a:lnTo>
                  <a:pt x="160735" y="2562821"/>
                </a:lnTo>
                <a:lnTo>
                  <a:pt x="160735" y="2562821"/>
                </a:lnTo>
                <a:lnTo>
                  <a:pt x="151805" y="2562821"/>
                </a:lnTo>
                <a:lnTo>
                  <a:pt x="151805" y="2571750"/>
                </a:lnTo>
                <a:lnTo>
                  <a:pt x="151805" y="2571750"/>
                </a:lnTo>
                <a:lnTo>
                  <a:pt x="151805" y="2571750"/>
                </a:lnTo>
                <a:lnTo>
                  <a:pt x="151805" y="2580680"/>
                </a:lnTo>
                <a:lnTo>
                  <a:pt x="151805" y="2580680"/>
                </a:lnTo>
                <a:lnTo>
                  <a:pt x="151805" y="2580680"/>
                </a:lnTo>
                <a:lnTo>
                  <a:pt x="151805" y="2580680"/>
                </a:lnTo>
                <a:lnTo>
                  <a:pt x="151805" y="2580680"/>
                </a:lnTo>
                <a:lnTo>
                  <a:pt x="160735" y="2580680"/>
                </a:lnTo>
                <a:lnTo>
                  <a:pt x="160735" y="2580680"/>
                </a:lnTo>
                <a:lnTo>
                  <a:pt x="169664" y="2580680"/>
                </a:lnTo>
                <a:lnTo>
                  <a:pt x="178594" y="2580680"/>
                </a:lnTo>
                <a:lnTo>
                  <a:pt x="196454" y="2580680"/>
                </a:lnTo>
                <a:lnTo>
                  <a:pt x="205383" y="2580680"/>
                </a:lnTo>
                <a:lnTo>
                  <a:pt x="223243" y="2580680"/>
                </a:lnTo>
                <a:lnTo>
                  <a:pt x="241102" y="2571750"/>
                </a:lnTo>
                <a:lnTo>
                  <a:pt x="258961" y="2571750"/>
                </a:lnTo>
                <a:lnTo>
                  <a:pt x="285750" y="2571750"/>
                </a:lnTo>
                <a:lnTo>
                  <a:pt x="312539" y="2571750"/>
                </a:lnTo>
                <a:lnTo>
                  <a:pt x="330399" y="2562821"/>
                </a:lnTo>
                <a:lnTo>
                  <a:pt x="366118" y="2562821"/>
                </a:lnTo>
                <a:lnTo>
                  <a:pt x="383977" y="2553891"/>
                </a:lnTo>
                <a:lnTo>
                  <a:pt x="419696" y="2553891"/>
                </a:lnTo>
                <a:lnTo>
                  <a:pt x="446485" y="2553891"/>
                </a:lnTo>
                <a:lnTo>
                  <a:pt x="482204" y="2553891"/>
                </a:lnTo>
                <a:lnTo>
                  <a:pt x="526852" y="2544961"/>
                </a:lnTo>
                <a:lnTo>
                  <a:pt x="562571" y="2544961"/>
                </a:lnTo>
                <a:lnTo>
                  <a:pt x="598289" y="2544961"/>
                </a:lnTo>
                <a:lnTo>
                  <a:pt x="642938" y="2536032"/>
                </a:lnTo>
                <a:lnTo>
                  <a:pt x="687586" y="2536032"/>
                </a:lnTo>
                <a:lnTo>
                  <a:pt x="732235" y="2536032"/>
                </a:lnTo>
                <a:lnTo>
                  <a:pt x="776883" y="2536032"/>
                </a:lnTo>
                <a:lnTo>
                  <a:pt x="821532" y="2536032"/>
                </a:lnTo>
                <a:lnTo>
                  <a:pt x="875110" y="2536032"/>
                </a:lnTo>
                <a:lnTo>
                  <a:pt x="919758" y="2536032"/>
                </a:lnTo>
                <a:lnTo>
                  <a:pt x="973336" y="2536032"/>
                </a:lnTo>
                <a:lnTo>
                  <a:pt x="1026914" y="2536032"/>
                </a:lnTo>
                <a:lnTo>
                  <a:pt x="1080493" y="2536032"/>
                </a:lnTo>
                <a:lnTo>
                  <a:pt x="1125141" y="2536032"/>
                </a:lnTo>
                <a:lnTo>
                  <a:pt x="1178719" y="2536032"/>
                </a:lnTo>
                <a:lnTo>
                  <a:pt x="1232297" y="2536032"/>
                </a:lnTo>
                <a:lnTo>
                  <a:pt x="1294805" y="2536032"/>
                </a:lnTo>
                <a:lnTo>
                  <a:pt x="1348383" y="2527102"/>
                </a:lnTo>
                <a:lnTo>
                  <a:pt x="1401961" y="2527102"/>
                </a:lnTo>
                <a:lnTo>
                  <a:pt x="1455539" y="2527102"/>
                </a:lnTo>
                <a:lnTo>
                  <a:pt x="1509118" y="2527102"/>
                </a:lnTo>
                <a:lnTo>
                  <a:pt x="1571625" y="2527102"/>
                </a:lnTo>
                <a:lnTo>
                  <a:pt x="1625204" y="2527102"/>
                </a:lnTo>
                <a:lnTo>
                  <a:pt x="1678782" y="2527102"/>
                </a:lnTo>
                <a:lnTo>
                  <a:pt x="1732360" y="2527102"/>
                </a:lnTo>
                <a:lnTo>
                  <a:pt x="1785938" y="2527102"/>
                </a:lnTo>
                <a:lnTo>
                  <a:pt x="1848446" y="2527102"/>
                </a:lnTo>
                <a:lnTo>
                  <a:pt x="1902024" y="2527102"/>
                </a:lnTo>
                <a:lnTo>
                  <a:pt x="1955602" y="2527102"/>
                </a:lnTo>
                <a:lnTo>
                  <a:pt x="2009180" y="2527102"/>
                </a:lnTo>
                <a:lnTo>
                  <a:pt x="2062758" y="2536032"/>
                </a:lnTo>
                <a:lnTo>
                  <a:pt x="2116336" y="2536032"/>
                </a:lnTo>
                <a:lnTo>
                  <a:pt x="2169914" y="2536032"/>
                </a:lnTo>
                <a:lnTo>
                  <a:pt x="2223493" y="2536032"/>
                </a:lnTo>
                <a:lnTo>
                  <a:pt x="2277071" y="2536032"/>
                </a:lnTo>
                <a:lnTo>
                  <a:pt x="2330649" y="2536032"/>
                </a:lnTo>
                <a:lnTo>
                  <a:pt x="2375297" y="2536032"/>
                </a:lnTo>
                <a:lnTo>
                  <a:pt x="2428875" y="2536032"/>
                </a:lnTo>
                <a:lnTo>
                  <a:pt x="2473524" y="2527102"/>
                </a:lnTo>
                <a:lnTo>
                  <a:pt x="2527102" y="2527102"/>
                </a:lnTo>
                <a:lnTo>
                  <a:pt x="2571750" y="2527102"/>
                </a:lnTo>
                <a:lnTo>
                  <a:pt x="2625329" y="2527102"/>
                </a:lnTo>
                <a:lnTo>
                  <a:pt x="2669977" y="2518172"/>
                </a:lnTo>
                <a:lnTo>
                  <a:pt x="2714625" y="2518172"/>
                </a:lnTo>
                <a:lnTo>
                  <a:pt x="2759274" y="2518172"/>
                </a:lnTo>
                <a:lnTo>
                  <a:pt x="2803922" y="2518172"/>
                </a:lnTo>
                <a:lnTo>
                  <a:pt x="2839641" y="2518172"/>
                </a:lnTo>
                <a:lnTo>
                  <a:pt x="2884289" y="2518172"/>
                </a:lnTo>
                <a:lnTo>
                  <a:pt x="2920008" y="2518172"/>
                </a:lnTo>
                <a:lnTo>
                  <a:pt x="2955727" y="2518172"/>
                </a:lnTo>
                <a:lnTo>
                  <a:pt x="2991446" y="2536032"/>
                </a:lnTo>
                <a:lnTo>
                  <a:pt x="3027164" y="2536032"/>
                </a:lnTo>
                <a:lnTo>
                  <a:pt x="3062883" y="2536032"/>
                </a:lnTo>
                <a:lnTo>
                  <a:pt x="3089672" y="2536032"/>
                </a:lnTo>
                <a:lnTo>
                  <a:pt x="3107532" y="2527102"/>
                </a:lnTo>
                <a:lnTo>
                  <a:pt x="3125391" y="2527102"/>
                </a:lnTo>
                <a:lnTo>
                  <a:pt x="3143250" y="2527102"/>
                </a:lnTo>
                <a:lnTo>
                  <a:pt x="3152180" y="2527102"/>
                </a:lnTo>
                <a:lnTo>
                  <a:pt x="3161110" y="2527102"/>
                </a:lnTo>
                <a:lnTo>
                  <a:pt x="3161110" y="25271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062758" y="4563070"/>
            <a:ext cx="26790" cy="187524"/>
          </a:xfrm>
          <a:custGeom>
            <a:avLst/>
            <a:gdLst/>
            <a:ahLst/>
            <a:cxnLst/>
            <a:rect l="0" t="0" r="0" b="0"/>
            <a:pathLst>
              <a:path w="26790" h="187524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17859" y="53578"/>
                </a:lnTo>
                <a:lnTo>
                  <a:pt x="17859" y="71437"/>
                </a:lnTo>
                <a:lnTo>
                  <a:pt x="17859" y="89297"/>
                </a:lnTo>
                <a:lnTo>
                  <a:pt x="17859" y="98226"/>
                </a:lnTo>
                <a:lnTo>
                  <a:pt x="17859" y="116086"/>
                </a:lnTo>
                <a:lnTo>
                  <a:pt x="17859" y="133945"/>
                </a:lnTo>
                <a:lnTo>
                  <a:pt x="17859" y="151805"/>
                </a:lnTo>
                <a:lnTo>
                  <a:pt x="26789" y="16073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87523"/>
                </a:lnTo>
                <a:lnTo>
                  <a:pt x="26789" y="1875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402086" y="4554140"/>
            <a:ext cx="1" cy="160736"/>
          </a:xfrm>
          <a:custGeom>
            <a:avLst/>
            <a:gdLst/>
            <a:ahLst/>
            <a:cxnLst/>
            <a:rect l="0" t="0" r="0" b="0"/>
            <a:pathLst>
              <a:path w="1" h="16073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33946"/>
                </a:lnTo>
                <a:lnTo>
                  <a:pt x="0" y="15180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759273" y="4536281"/>
            <a:ext cx="1" cy="160735"/>
          </a:xfrm>
          <a:custGeom>
            <a:avLst/>
            <a:gdLst/>
            <a:ahLst/>
            <a:cxnLst/>
            <a:rect l="0" t="0" r="0" b="0"/>
            <a:pathLst>
              <a:path w="1" h="160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027164" y="4545211"/>
            <a:ext cx="26790" cy="205383"/>
          </a:xfrm>
          <a:custGeom>
            <a:avLst/>
            <a:gdLst/>
            <a:ahLst/>
            <a:cxnLst/>
            <a:rect l="0" t="0" r="0" b="0"/>
            <a:pathLst>
              <a:path w="26790" h="20538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71437"/>
                </a:lnTo>
                <a:lnTo>
                  <a:pt x="17859" y="89296"/>
                </a:lnTo>
                <a:lnTo>
                  <a:pt x="17859" y="107156"/>
                </a:lnTo>
                <a:lnTo>
                  <a:pt x="17859" y="133945"/>
                </a:lnTo>
                <a:lnTo>
                  <a:pt x="26789" y="151804"/>
                </a:lnTo>
                <a:lnTo>
                  <a:pt x="26789" y="169664"/>
                </a:lnTo>
                <a:lnTo>
                  <a:pt x="26789" y="187523"/>
                </a:lnTo>
                <a:lnTo>
                  <a:pt x="26789" y="196453"/>
                </a:lnTo>
                <a:lnTo>
                  <a:pt x="26789" y="205382"/>
                </a:lnTo>
                <a:lnTo>
                  <a:pt x="26789" y="2053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473648" y="4545211"/>
            <a:ext cx="8931" cy="151805"/>
          </a:xfrm>
          <a:custGeom>
            <a:avLst/>
            <a:gdLst/>
            <a:ahLst/>
            <a:cxnLst/>
            <a:rect l="0" t="0" r="0" b="0"/>
            <a:pathLst>
              <a:path w="8931" h="15180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98226"/>
                </a:lnTo>
                <a:lnTo>
                  <a:pt x="0" y="116085"/>
                </a:lnTo>
                <a:lnTo>
                  <a:pt x="0" y="133945"/>
                </a:lnTo>
                <a:lnTo>
                  <a:pt x="8930" y="142875"/>
                </a:lnTo>
                <a:lnTo>
                  <a:pt x="8930" y="151804"/>
                </a:lnTo>
                <a:lnTo>
                  <a:pt x="8930" y="151804"/>
                </a:lnTo>
                <a:lnTo>
                  <a:pt x="8930" y="1518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741539" y="4536281"/>
            <a:ext cx="17860" cy="223243"/>
          </a:xfrm>
          <a:custGeom>
            <a:avLst/>
            <a:gdLst/>
            <a:ahLst/>
            <a:cxnLst/>
            <a:rect l="0" t="0" r="0" b="0"/>
            <a:pathLst>
              <a:path w="17860" h="22324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4464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33945"/>
                </a:lnTo>
                <a:lnTo>
                  <a:pt x="17859" y="151805"/>
                </a:lnTo>
                <a:lnTo>
                  <a:pt x="17859" y="169664"/>
                </a:lnTo>
                <a:lnTo>
                  <a:pt x="17859" y="187523"/>
                </a:lnTo>
                <a:lnTo>
                  <a:pt x="17859" y="205383"/>
                </a:lnTo>
                <a:lnTo>
                  <a:pt x="17859" y="214312"/>
                </a:lnTo>
                <a:lnTo>
                  <a:pt x="17859" y="223242"/>
                </a:lnTo>
                <a:lnTo>
                  <a:pt x="17859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045148" y="4536281"/>
            <a:ext cx="35720" cy="178595"/>
          </a:xfrm>
          <a:custGeom>
            <a:avLst/>
            <a:gdLst/>
            <a:ahLst/>
            <a:cxnLst/>
            <a:rect l="0" t="0" r="0" b="0"/>
            <a:pathLst>
              <a:path w="35720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35719"/>
                </a:lnTo>
                <a:lnTo>
                  <a:pt x="17860" y="53578"/>
                </a:lnTo>
                <a:lnTo>
                  <a:pt x="17860" y="71437"/>
                </a:lnTo>
                <a:lnTo>
                  <a:pt x="17860" y="89297"/>
                </a:lnTo>
                <a:lnTo>
                  <a:pt x="17860" y="107156"/>
                </a:lnTo>
                <a:lnTo>
                  <a:pt x="17860" y="133945"/>
                </a:lnTo>
                <a:lnTo>
                  <a:pt x="26790" y="151805"/>
                </a:lnTo>
                <a:lnTo>
                  <a:pt x="26790" y="160734"/>
                </a:lnTo>
                <a:lnTo>
                  <a:pt x="26790" y="178594"/>
                </a:lnTo>
                <a:lnTo>
                  <a:pt x="35719" y="178594"/>
                </a:lnTo>
                <a:lnTo>
                  <a:pt x="35719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446984" y="4509492"/>
            <a:ext cx="53580" cy="250032"/>
          </a:xfrm>
          <a:custGeom>
            <a:avLst/>
            <a:gdLst/>
            <a:ahLst/>
            <a:cxnLst/>
            <a:rect l="0" t="0" r="0" b="0"/>
            <a:pathLst>
              <a:path w="53580" h="250032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35719"/>
                </a:lnTo>
                <a:lnTo>
                  <a:pt x="17860" y="62508"/>
                </a:lnTo>
                <a:lnTo>
                  <a:pt x="26789" y="89297"/>
                </a:lnTo>
                <a:lnTo>
                  <a:pt x="26789" y="116086"/>
                </a:lnTo>
                <a:lnTo>
                  <a:pt x="35719" y="151804"/>
                </a:lnTo>
                <a:lnTo>
                  <a:pt x="44649" y="178594"/>
                </a:lnTo>
                <a:lnTo>
                  <a:pt x="44649" y="214312"/>
                </a:lnTo>
                <a:lnTo>
                  <a:pt x="53579" y="232172"/>
                </a:lnTo>
                <a:lnTo>
                  <a:pt x="53579" y="250031"/>
                </a:lnTo>
                <a:lnTo>
                  <a:pt x="53579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473648" y="4518421"/>
            <a:ext cx="26791" cy="223244"/>
          </a:xfrm>
          <a:custGeom>
            <a:avLst/>
            <a:gdLst/>
            <a:ahLst/>
            <a:cxnLst/>
            <a:rect l="0" t="0" r="0" b="0"/>
            <a:pathLst>
              <a:path w="26791" h="22324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90"/>
                </a:lnTo>
                <a:lnTo>
                  <a:pt x="8930" y="35719"/>
                </a:lnTo>
                <a:lnTo>
                  <a:pt x="8930" y="44649"/>
                </a:lnTo>
                <a:lnTo>
                  <a:pt x="17860" y="62508"/>
                </a:lnTo>
                <a:lnTo>
                  <a:pt x="17860" y="80368"/>
                </a:lnTo>
                <a:lnTo>
                  <a:pt x="17860" y="107157"/>
                </a:lnTo>
                <a:lnTo>
                  <a:pt x="17860" y="125016"/>
                </a:lnTo>
                <a:lnTo>
                  <a:pt x="26790" y="142875"/>
                </a:lnTo>
                <a:lnTo>
                  <a:pt x="26790" y="160735"/>
                </a:lnTo>
                <a:lnTo>
                  <a:pt x="26790" y="178594"/>
                </a:lnTo>
                <a:lnTo>
                  <a:pt x="26790" y="196454"/>
                </a:lnTo>
                <a:lnTo>
                  <a:pt x="26790" y="205383"/>
                </a:lnTo>
                <a:lnTo>
                  <a:pt x="26790" y="223243"/>
                </a:lnTo>
                <a:lnTo>
                  <a:pt x="26790" y="223243"/>
                </a:lnTo>
                <a:lnTo>
                  <a:pt x="26790" y="2232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080617" y="4830961"/>
            <a:ext cx="35720" cy="205384"/>
          </a:xfrm>
          <a:custGeom>
            <a:avLst/>
            <a:gdLst/>
            <a:ahLst/>
            <a:cxnLst/>
            <a:rect l="0" t="0" r="0" b="0"/>
            <a:pathLst>
              <a:path w="35720" h="205384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17859"/>
                </a:lnTo>
                <a:lnTo>
                  <a:pt x="26789" y="26789"/>
                </a:lnTo>
                <a:lnTo>
                  <a:pt x="26789" y="44648"/>
                </a:lnTo>
                <a:lnTo>
                  <a:pt x="26789" y="71437"/>
                </a:lnTo>
                <a:lnTo>
                  <a:pt x="26789" y="89297"/>
                </a:lnTo>
                <a:lnTo>
                  <a:pt x="17860" y="116086"/>
                </a:lnTo>
                <a:lnTo>
                  <a:pt x="8930" y="133945"/>
                </a:lnTo>
                <a:lnTo>
                  <a:pt x="8930" y="160734"/>
                </a:lnTo>
                <a:lnTo>
                  <a:pt x="0" y="178594"/>
                </a:lnTo>
                <a:lnTo>
                  <a:pt x="0" y="19645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348508" y="4848820"/>
            <a:ext cx="178595" cy="142876"/>
          </a:xfrm>
          <a:custGeom>
            <a:avLst/>
            <a:gdLst/>
            <a:ahLst/>
            <a:cxnLst/>
            <a:rect l="0" t="0" r="0" b="0"/>
            <a:pathLst>
              <a:path w="178595" h="142876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8930"/>
                </a:lnTo>
                <a:lnTo>
                  <a:pt x="125015" y="8930"/>
                </a:lnTo>
                <a:lnTo>
                  <a:pt x="125015" y="26789"/>
                </a:lnTo>
                <a:lnTo>
                  <a:pt x="125015" y="35719"/>
                </a:lnTo>
                <a:lnTo>
                  <a:pt x="116086" y="53578"/>
                </a:lnTo>
                <a:lnTo>
                  <a:pt x="107156" y="62508"/>
                </a:lnTo>
                <a:lnTo>
                  <a:pt x="98226" y="80368"/>
                </a:lnTo>
                <a:lnTo>
                  <a:pt x="80367" y="98227"/>
                </a:lnTo>
                <a:lnTo>
                  <a:pt x="80367" y="116086"/>
                </a:lnTo>
                <a:lnTo>
                  <a:pt x="71437" y="125016"/>
                </a:lnTo>
                <a:lnTo>
                  <a:pt x="71437" y="133946"/>
                </a:lnTo>
                <a:lnTo>
                  <a:pt x="71437" y="142875"/>
                </a:lnTo>
                <a:lnTo>
                  <a:pt x="89297" y="142875"/>
                </a:lnTo>
                <a:lnTo>
                  <a:pt x="98226" y="142875"/>
                </a:lnTo>
                <a:lnTo>
                  <a:pt x="116086" y="142875"/>
                </a:lnTo>
                <a:lnTo>
                  <a:pt x="133945" y="142875"/>
                </a:lnTo>
                <a:lnTo>
                  <a:pt x="160734" y="142875"/>
                </a:lnTo>
                <a:lnTo>
                  <a:pt x="169664" y="142875"/>
                </a:lnTo>
                <a:lnTo>
                  <a:pt x="178594" y="133946"/>
                </a:lnTo>
                <a:lnTo>
                  <a:pt x="178594" y="1339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714625" y="4813101"/>
            <a:ext cx="133946" cy="169666"/>
          </a:xfrm>
          <a:custGeom>
            <a:avLst/>
            <a:gdLst/>
            <a:ahLst/>
            <a:cxnLst/>
            <a:rect l="0" t="0" r="0" b="0"/>
            <a:pathLst>
              <a:path w="133946" h="169666">
                <a:moveTo>
                  <a:pt x="35719" y="8930"/>
                </a:move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8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8930"/>
                </a:lnTo>
                <a:lnTo>
                  <a:pt x="125016" y="8930"/>
                </a:lnTo>
                <a:lnTo>
                  <a:pt x="125016" y="17860"/>
                </a:lnTo>
                <a:lnTo>
                  <a:pt x="125016" y="26789"/>
                </a:lnTo>
                <a:lnTo>
                  <a:pt x="125016" y="35719"/>
                </a:lnTo>
                <a:lnTo>
                  <a:pt x="116086" y="44649"/>
                </a:lnTo>
                <a:lnTo>
                  <a:pt x="107156" y="53578"/>
                </a:lnTo>
                <a:lnTo>
                  <a:pt x="98227" y="53578"/>
                </a:lnTo>
                <a:lnTo>
                  <a:pt x="89297" y="62508"/>
                </a:lnTo>
                <a:lnTo>
                  <a:pt x="89297" y="62508"/>
                </a:lnTo>
                <a:lnTo>
                  <a:pt x="80367" y="62508"/>
                </a:lnTo>
                <a:lnTo>
                  <a:pt x="80367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98227" y="71438"/>
                </a:lnTo>
                <a:lnTo>
                  <a:pt x="107156" y="71438"/>
                </a:lnTo>
                <a:lnTo>
                  <a:pt x="116086" y="80368"/>
                </a:lnTo>
                <a:lnTo>
                  <a:pt x="125016" y="89297"/>
                </a:lnTo>
                <a:lnTo>
                  <a:pt x="133945" y="89297"/>
                </a:lnTo>
                <a:lnTo>
                  <a:pt x="133945" y="98227"/>
                </a:lnTo>
                <a:lnTo>
                  <a:pt x="133945" y="107157"/>
                </a:lnTo>
                <a:lnTo>
                  <a:pt x="133945" y="116087"/>
                </a:lnTo>
                <a:lnTo>
                  <a:pt x="125016" y="125016"/>
                </a:lnTo>
                <a:lnTo>
                  <a:pt x="116086" y="142876"/>
                </a:lnTo>
                <a:lnTo>
                  <a:pt x="107156" y="142876"/>
                </a:lnTo>
                <a:lnTo>
                  <a:pt x="89297" y="151805"/>
                </a:lnTo>
                <a:lnTo>
                  <a:pt x="71438" y="160735"/>
                </a:lnTo>
                <a:lnTo>
                  <a:pt x="62508" y="160735"/>
                </a:lnTo>
                <a:lnTo>
                  <a:pt x="44648" y="169665"/>
                </a:lnTo>
                <a:lnTo>
                  <a:pt x="35719" y="160735"/>
                </a:lnTo>
                <a:lnTo>
                  <a:pt x="26789" y="160735"/>
                </a:lnTo>
                <a:lnTo>
                  <a:pt x="17859" y="160735"/>
                </a:lnTo>
                <a:lnTo>
                  <a:pt x="8930" y="151805"/>
                </a:lnTo>
                <a:lnTo>
                  <a:pt x="0" y="142876"/>
                </a:lnTo>
                <a:lnTo>
                  <a:pt x="0" y="142876"/>
                </a:lnTo>
                <a:lnTo>
                  <a:pt x="0" y="1428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036094" y="4813101"/>
            <a:ext cx="62509" cy="80369"/>
          </a:xfrm>
          <a:custGeom>
            <a:avLst/>
            <a:gdLst/>
            <a:ahLst/>
            <a:cxnLst/>
            <a:rect l="0" t="0" r="0" b="0"/>
            <a:pathLst>
              <a:path w="62509" h="80369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8929" y="44649"/>
                </a:lnTo>
                <a:lnTo>
                  <a:pt x="8929" y="53578"/>
                </a:lnTo>
                <a:lnTo>
                  <a:pt x="17859" y="62508"/>
                </a:lnTo>
                <a:lnTo>
                  <a:pt x="26789" y="71438"/>
                </a:lnTo>
                <a:lnTo>
                  <a:pt x="35719" y="71438"/>
                </a:lnTo>
                <a:lnTo>
                  <a:pt x="44648" y="71438"/>
                </a:lnTo>
                <a:lnTo>
                  <a:pt x="53578" y="80368"/>
                </a:lnTo>
                <a:lnTo>
                  <a:pt x="62508" y="80368"/>
                </a:lnTo>
                <a:lnTo>
                  <a:pt x="62508" y="803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116461" y="4750593"/>
            <a:ext cx="17860" cy="205385"/>
          </a:xfrm>
          <a:custGeom>
            <a:avLst/>
            <a:gdLst/>
            <a:ahLst/>
            <a:cxnLst/>
            <a:rect l="0" t="0" r="0" b="0"/>
            <a:pathLst>
              <a:path w="17860" h="205385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8930" y="26789"/>
                </a:lnTo>
                <a:lnTo>
                  <a:pt x="17859" y="44649"/>
                </a:lnTo>
                <a:lnTo>
                  <a:pt x="17859" y="71438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42876"/>
                </a:lnTo>
                <a:lnTo>
                  <a:pt x="0" y="160735"/>
                </a:lnTo>
                <a:lnTo>
                  <a:pt x="0" y="178595"/>
                </a:lnTo>
                <a:lnTo>
                  <a:pt x="0" y="187524"/>
                </a:lnTo>
                <a:lnTo>
                  <a:pt x="0" y="196454"/>
                </a:lnTo>
                <a:lnTo>
                  <a:pt x="0" y="196454"/>
                </a:lnTo>
                <a:lnTo>
                  <a:pt x="0" y="205384"/>
                </a:lnTo>
                <a:lnTo>
                  <a:pt x="0" y="20538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366492" y="4777382"/>
            <a:ext cx="178595" cy="160736"/>
          </a:xfrm>
          <a:custGeom>
            <a:avLst/>
            <a:gdLst/>
            <a:ahLst/>
            <a:cxnLst/>
            <a:rect l="0" t="0" r="0" b="0"/>
            <a:pathLst>
              <a:path w="178595" h="160736">
                <a:moveTo>
                  <a:pt x="178594" y="0"/>
                </a:moveTo>
                <a:lnTo>
                  <a:pt x="178594" y="0"/>
                </a:lnTo>
                <a:lnTo>
                  <a:pt x="178594" y="0"/>
                </a:lnTo>
                <a:lnTo>
                  <a:pt x="169664" y="0"/>
                </a:lnTo>
                <a:lnTo>
                  <a:pt x="160735" y="0"/>
                </a:lnTo>
                <a:lnTo>
                  <a:pt x="151805" y="0"/>
                </a:lnTo>
                <a:lnTo>
                  <a:pt x="133946" y="0"/>
                </a:lnTo>
                <a:lnTo>
                  <a:pt x="116086" y="8930"/>
                </a:lnTo>
                <a:lnTo>
                  <a:pt x="107156" y="8930"/>
                </a:lnTo>
                <a:lnTo>
                  <a:pt x="98227" y="17860"/>
                </a:lnTo>
                <a:lnTo>
                  <a:pt x="89297" y="26789"/>
                </a:lnTo>
                <a:lnTo>
                  <a:pt x="80367" y="26789"/>
                </a:lnTo>
                <a:lnTo>
                  <a:pt x="80367" y="35719"/>
                </a:lnTo>
                <a:lnTo>
                  <a:pt x="89297" y="44649"/>
                </a:lnTo>
                <a:lnTo>
                  <a:pt x="98227" y="53579"/>
                </a:lnTo>
                <a:lnTo>
                  <a:pt x="107156" y="62508"/>
                </a:lnTo>
                <a:lnTo>
                  <a:pt x="116086" y="71438"/>
                </a:lnTo>
                <a:lnTo>
                  <a:pt x="133946" y="80368"/>
                </a:lnTo>
                <a:lnTo>
                  <a:pt x="142875" y="89297"/>
                </a:lnTo>
                <a:lnTo>
                  <a:pt x="151805" y="98227"/>
                </a:lnTo>
                <a:lnTo>
                  <a:pt x="160735" y="107157"/>
                </a:lnTo>
                <a:lnTo>
                  <a:pt x="160735" y="116087"/>
                </a:lnTo>
                <a:lnTo>
                  <a:pt x="160735" y="125016"/>
                </a:lnTo>
                <a:lnTo>
                  <a:pt x="151805" y="133946"/>
                </a:lnTo>
                <a:lnTo>
                  <a:pt x="151805" y="133946"/>
                </a:lnTo>
                <a:lnTo>
                  <a:pt x="133946" y="142876"/>
                </a:lnTo>
                <a:lnTo>
                  <a:pt x="125016" y="151806"/>
                </a:lnTo>
                <a:lnTo>
                  <a:pt x="107156" y="151806"/>
                </a:lnTo>
                <a:lnTo>
                  <a:pt x="89297" y="160735"/>
                </a:lnTo>
                <a:lnTo>
                  <a:pt x="71438" y="160735"/>
                </a:lnTo>
                <a:lnTo>
                  <a:pt x="53578" y="160735"/>
                </a:lnTo>
                <a:lnTo>
                  <a:pt x="35719" y="160735"/>
                </a:lnTo>
                <a:lnTo>
                  <a:pt x="26789" y="151806"/>
                </a:lnTo>
                <a:lnTo>
                  <a:pt x="17860" y="151806"/>
                </a:lnTo>
                <a:lnTo>
                  <a:pt x="8930" y="151806"/>
                </a:lnTo>
                <a:lnTo>
                  <a:pt x="0" y="142876"/>
                </a:lnTo>
                <a:lnTo>
                  <a:pt x="0" y="1428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714750" y="4741664"/>
            <a:ext cx="133946" cy="223243"/>
          </a:xfrm>
          <a:custGeom>
            <a:avLst/>
            <a:gdLst/>
            <a:ahLst/>
            <a:cxnLst/>
            <a:rect l="0" t="0" r="0" b="0"/>
            <a:pathLst>
              <a:path w="133946" h="223243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8929"/>
                </a:lnTo>
                <a:lnTo>
                  <a:pt x="44648" y="8929"/>
                </a:lnTo>
                <a:lnTo>
                  <a:pt x="44648" y="8929"/>
                </a:lnTo>
                <a:lnTo>
                  <a:pt x="35719" y="17859"/>
                </a:lnTo>
                <a:lnTo>
                  <a:pt x="26789" y="26789"/>
                </a:lnTo>
                <a:lnTo>
                  <a:pt x="26789" y="53578"/>
                </a:lnTo>
                <a:lnTo>
                  <a:pt x="17859" y="71437"/>
                </a:lnTo>
                <a:lnTo>
                  <a:pt x="8930" y="98226"/>
                </a:lnTo>
                <a:lnTo>
                  <a:pt x="0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8930" y="196453"/>
                </a:lnTo>
                <a:lnTo>
                  <a:pt x="26789" y="205383"/>
                </a:lnTo>
                <a:lnTo>
                  <a:pt x="44648" y="214313"/>
                </a:lnTo>
                <a:lnTo>
                  <a:pt x="62508" y="214313"/>
                </a:lnTo>
                <a:lnTo>
                  <a:pt x="80367" y="214313"/>
                </a:lnTo>
                <a:lnTo>
                  <a:pt x="98227" y="214313"/>
                </a:lnTo>
                <a:lnTo>
                  <a:pt x="107156" y="205383"/>
                </a:lnTo>
                <a:lnTo>
                  <a:pt x="125016" y="196453"/>
                </a:lnTo>
                <a:lnTo>
                  <a:pt x="133945" y="187524"/>
                </a:lnTo>
                <a:lnTo>
                  <a:pt x="133945" y="178594"/>
                </a:lnTo>
                <a:lnTo>
                  <a:pt x="133945" y="169664"/>
                </a:lnTo>
                <a:lnTo>
                  <a:pt x="133945" y="160734"/>
                </a:lnTo>
                <a:lnTo>
                  <a:pt x="125016" y="160734"/>
                </a:lnTo>
                <a:lnTo>
                  <a:pt x="116086" y="160734"/>
                </a:lnTo>
                <a:lnTo>
                  <a:pt x="107156" y="160734"/>
                </a:lnTo>
                <a:lnTo>
                  <a:pt x="98227" y="160734"/>
                </a:lnTo>
                <a:lnTo>
                  <a:pt x="98227" y="160734"/>
                </a:lnTo>
                <a:lnTo>
                  <a:pt x="89297" y="169664"/>
                </a:lnTo>
                <a:lnTo>
                  <a:pt x="80367" y="178594"/>
                </a:lnTo>
                <a:lnTo>
                  <a:pt x="80367" y="187524"/>
                </a:lnTo>
                <a:lnTo>
                  <a:pt x="71438" y="196453"/>
                </a:lnTo>
                <a:lnTo>
                  <a:pt x="71438" y="205383"/>
                </a:lnTo>
                <a:lnTo>
                  <a:pt x="71438" y="214313"/>
                </a:lnTo>
                <a:lnTo>
                  <a:pt x="80367" y="214313"/>
                </a:lnTo>
                <a:lnTo>
                  <a:pt x="89297" y="223242"/>
                </a:lnTo>
                <a:lnTo>
                  <a:pt x="89297" y="223242"/>
                </a:lnTo>
                <a:lnTo>
                  <a:pt x="89297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036219" y="4768453"/>
            <a:ext cx="142876" cy="169665"/>
          </a:xfrm>
          <a:custGeom>
            <a:avLst/>
            <a:gdLst/>
            <a:ahLst/>
            <a:cxnLst/>
            <a:rect l="0" t="0" r="0" b="0"/>
            <a:pathLst>
              <a:path w="142876" h="169665">
                <a:moveTo>
                  <a:pt x="0" y="8929"/>
                </a:moveTo>
                <a:lnTo>
                  <a:pt x="0" y="8929"/>
                </a:lnTo>
                <a:lnTo>
                  <a:pt x="8929" y="8929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5" y="8929"/>
                </a:lnTo>
                <a:lnTo>
                  <a:pt x="133945" y="8929"/>
                </a:lnTo>
                <a:lnTo>
                  <a:pt x="142875" y="17859"/>
                </a:lnTo>
                <a:lnTo>
                  <a:pt x="142875" y="35718"/>
                </a:lnTo>
                <a:lnTo>
                  <a:pt x="133945" y="44648"/>
                </a:lnTo>
                <a:lnTo>
                  <a:pt x="133945" y="53578"/>
                </a:lnTo>
                <a:lnTo>
                  <a:pt x="125015" y="71437"/>
                </a:lnTo>
                <a:lnTo>
                  <a:pt x="116086" y="89297"/>
                </a:lnTo>
                <a:lnTo>
                  <a:pt x="116086" y="107156"/>
                </a:lnTo>
                <a:lnTo>
                  <a:pt x="107156" y="125016"/>
                </a:lnTo>
                <a:lnTo>
                  <a:pt x="98226" y="133945"/>
                </a:lnTo>
                <a:lnTo>
                  <a:pt x="98226" y="151805"/>
                </a:lnTo>
                <a:lnTo>
                  <a:pt x="98226" y="160735"/>
                </a:lnTo>
                <a:lnTo>
                  <a:pt x="98226" y="160735"/>
                </a:lnTo>
                <a:lnTo>
                  <a:pt x="98226" y="169664"/>
                </a:lnTo>
                <a:lnTo>
                  <a:pt x="98226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411266" y="4759523"/>
            <a:ext cx="133946" cy="214314"/>
          </a:xfrm>
          <a:custGeom>
            <a:avLst/>
            <a:gdLst/>
            <a:ahLst/>
            <a:cxnLst/>
            <a:rect l="0" t="0" r="0" b="0"/>
            <a:pathLst>
              <a:path w="133946" h="214314">
                <a:moveTo>
                  <a:pt x="0" y="53578"/>
                </a:moveTo>
                <a:lnTo>
                  <a:pt x="0" y="44648"/>
                </a:lnTo>
                <a:lnTo>
                  <a:pt x="8929" y="44648"/>
                </a:lnTo>
                <a:lnTo>
                  <a:pt x="8929" y="35719"/>
                </a:lnTo>
                <a:lnTo>
                  <a:pt x="26789" y="26789"/>
                </a:lnTo>
                <a:lnTo>
                  <a:pt x="35718" y="17859"/>
                </a:lnTo>
                <a:lnTo>
                  <a:pt x="53578" y="8930"/>
                </a:lnTo>
                <a:lnTo>
                  <a:pt x="62507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8930"/>
                </a:lnTo>
                <a:lnTo>
                  <a:pt x="125015" y="8930"/>
                </a:lnTo>
                <a:lnTo>
                  <a:pt x="133945" y="8930"/>
                </a:lnTo>
                <a:lnTo>
                  <a:pt x="133945" y="17859"/>
                </a:lnTo>
                <a:lnTo>
                  <a:pt x="133945" y="26789"/>
                </a:lnTo>
                <a:lnTo>
                  <a:pt x="133945" y="35719"/>
                </a:lnTo>
                <a:lnTo>
                  <a:pt x="125015" y="44648"/>
                </a:lnTo>
                <a:lnTo>
                  <a:pt x="116086" y="53578"/>
                </a:lnTo>
                <a:lnTo>
                  <a:pt x="98226" y="71438"/>
                </a:lnTo>
                <a:lnTo>
                  <a:pt x="89297" y="80367"/>
                </a:lnTo>
                <a:lnTo>
                  <a:pt x="71437" y="98227"/>
                </a:lnTo>
                <a:lnTo>
                  <a:pt x="62507" y="116086"/>
                </a:lnTo>
                <a:lnTo>
                  <a:pt x="53578" y="142875"/>
                </a:lnTo>
                <a:lnTo>
                  <a:pt x="44648" y="151805"/>
                </a:lnTo>
                <a:lnTo>
                  <a:pt x="44648" y="169665"/>
                </a:lnTo>
                <a:lnTo>
                  <a:pt x="53578" y="187524"/>
                </a:lnTo>
                <a:lnTo>
                  <a:pt x="62507" y="196454"/>
                </a:lnTo>
                <a:lnTo>
                  <a:pt x="80367" y="205383"/>
                </a:lnTo>
                <a:lnTo>
                  <a:pt x="89297" y="205383"/>
                </a:lnTo>
                <a:lnTo>
                  <a:pt x="107156" y="214313"/>
                </a:lnTo>
                <a:lnTo>
                  <a:pt x="116086" y="214313"/>
                </a:lnTo>
                <a:lnTo>
                  <a:pt x="125015" y="205383"/>
                </a:lnTo>
                <a:lnTo>
                  <a:pt x="133945" y="205383"/>
                </a:lnTo>
                <a:lnTo>
                  <a:pt x="133945" y="196454"/>
                </a:lnTo>
                <a:lnTo>
                  <a:pt x="133945" y="187524"/>
                </a:lnTo>
                <a:lnTo>
                  <a:pt x="125015" y="169665"/>
                </a:lnTo>
                <a:lnTo>
                  <a:pt x="125015" y="151805"/>
                </a:lnTo>
                <a:lnTo>
                  <a:pt x="116086" y="133946"/>
                </a:lnTo>
                <a:lnTo>
                  <a:pt x="98226" y="116086"/>
                </a:lnTo>
                <a:lnTo>
                  <a:pt x="89297" y="98227"/>
                </a:lnTo>
                <a:lnTo>
                  <a:pt x="71437" y="89297"/>
                </a:lnTo>
                <a:lnTo>
                  <a:pt x="53578" y="80367"/>
                </a:lnTo>
                <a:lnTo>
                  <a:pt x="44648" y="71438"/>
                </a:lnTo>
                <a:lnTo>
                  <a:pt x="35718" y="71438"/>
                </a:lnTo>
                <a:lnTo>
                  <a:pt x="35718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660922" y="4339828"/>
            <a:ext cx="232173" cy="8930"/>
          </a:xfrm>
          <a:custGeom>
            <a:avLst/>
            <a:gdLst/>
            <a:ahLst/>
            <a:cxnLst/>
            <a:rect l="0" t="0" r="0" b="0"/>
            <a:pathLst>
              <a:path w="232173" h="8930">
                <a:moveTo>
                  <a:pt x="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8929"/>
                </a:lnTo>
                <a:lnTo>
                  <a:pt x="62508" y="8929"/>
                </a:lnTo>
                <a:lnTo>
                  <a:pt x="89297" y="8929"/>
                </a:lnTo>
                <a:lnTo>
                  <a:pt x="116086" y="0"/>
                </a:lnTo>
                <a:lnTo>
                  <a:pt x="142875" y="0"/>
                </a:lnTo>
                <a:lnTo>
                  <a:pt x="169664" y="0"/>
                </a:lnTo>
                <a:lnTo>
                  <a:pt x="187523" y="0"/>
                </a:lnTo>
                <a:lnTo>
                  <a:pt x="205383" y="0"/>
                </a:lnTo>
                <a:lnTo>
                  <a:pt x="223242" y="0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651992" y="4018359"/>
            <a:ext cx="223243" cy="17860"/>
          </a:xfrm>
          <a:custGeom>
            <a:avLst/>
            <a:gdLst/>
            <a:ahLst/>
            <a:cxnLst/>
            <a:rect l="0" t="0" r="0" b="0"/>
            <a:pathLst>
              <a:path w="223243" h="17860">
                <a:moveTo>
                  <a:pt x="8930" y="17859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80367" y="0"/>
                </a:lnTo>
                <a:lnTo>
                  <a:pt x="107156" y="8930"/>
                </a:lnTo>
                <a:lnTo>
                  <a:pt x="133946" y="8930"/>
                </a:lnTo>
                <a:lnTo>
                  <a:pt x="151805" y="8930"/>
                </a:lnTo>
                <a:lnTo>
                  <a:pt x="178594" y="8930"/>
                </a:lnTo>
                <a:lnTo>
                  <a:pt x="196453" y="8930"/>
                </a:lnTo>
                <a:lnTo>
                  <a:pt x="214313" y="8930"/>
                </a:lnTo>
                <a:lnTo>
                  <a:pt x="223242" y="8930"/>
                </a:lnTo>
                <a:lnTo>
                  <a:pt x="223242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223367" y="4259461"/>
            <a:ext cx="1" cy="125016"/>
          </a:xfrm>
          <a:custGeom>
            <a:avLst/>
            <a:gdLst/>
            <a:ahLst/>
            <a:cxnLst/>
            <a:rect l="0" t="0" r="0" b="0"/>
            <a:pathLst>
              <a:path w="1" h="12501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294805" y="4250531"/>
            <a:ext cx="160735" cy="142876"/>
          </a:xfrm>
          <a:custGeom>
            <a:avLst/>
            <a:gdLst/>
            <a:ahLst/>
            <a:cxnLst/>
            <a:rect l="0" t="0" r="0" b="0"/>
            <a:pathLst>
              <a:path w="160735" h="142876">
                <a:moveTo>
                  <a:pt x="0" y="35719"/>
                </a:moveTo>
                <a:lnTo>
                  <a:pt x="0" y="26789"/>
                </a:lnTo>
                <a:lnTo>
                  <a:pt x="8929" y="26789"/>
                </a:lnTo>
                <a:lnTo>
                  <a:pt x="17859" y="17859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8930"/>
                </a:lnTo>
                <a:lnTo>
                  <a:pt x="98226" y="8930"/>
                </a:lnTo>
                <a:lnTo>
                  <a:pt x="107156" y="17859"/>
                </a:lnTo>
                <a:lnTo>
                  <a:pt x="116086" y="35719"/>
                </a:lnTo>
                <a:lnTo>
                  <a:pt x="116086" y="44648"/>
                </a:lnTo>
                <a:lnTo>
                  <a:pt x="125015" y="62508"/>
                </a:lnTo>
                <a:lnTo>
                  <a:pt x="116086" y="80367"/>
                </a:lnTo>
                <a:lnTo>
                  <a:pt x="116086" y="98226"/>
                </a:lnTo>
                <a:lnTo>
                  <a:pt x="107156" y="116086"/>
                </a:lnTo>
                <a:lnTo>
                  <a:pt x="98226" y="125015"/>
                </a:lnTo>
                <a:lnTo>
                  <a:pt x="89297" y="133945"/>
                </a:lnTo>
                <a:lnTo>
                  <a:pt x="80367" y="142875"/>
                </a:lnTo>
                <a:lnTo>
                  <a:pt x="62508" y="142875"/>
                </a:lnTo>
                <a:lnTo>
                  <a:pt x="53578" y="142875"/>
                </a:lnTo>
                <a:lnTo>
                  <a:pt x="44648" y="142875"/>
                </a:lnTo>
                <a:lnTo>
                  <a:pt x="35718" y="142875"/>
                </a:lnTo>
                <a:lnTo>
                  <a:pt x="26789" y="133945"/>
                </a:lnTo>
                <a:lnTo>
                  <a:pt x="26789" y="125015"/>
                </a:lnTo>
                <a:lnTo>
                  <a:pt x="26789" y="125015"/>
                </a:lnTo>
                <a:lnTo>
                  <a:pt x="26789" y="116086"/>
                </a:lnTo>
                <a:lnTo>
                  <a:pt x="35718" y="116086"/>
                </a:lnTo>
                <a:lnTo>
                  <a:pt x="53578" y="107156"/>
                </a:lnTo>
                <a:lnTo>
                  <a:pt x="71437" y="107156"/>
                </a:lnTo>
                <a:lnTo>
                  <a:pt x="89297" y="107156"/>
                </a:lnTo>
                <a:lnTo>
                  <a:pt x="98226" y="107156"/>
                </a:lnTo>
                <a:lnTo>
                  <a:pt x="116086" y="116086"/>
                </a:lnTo>
                <a:lnTo>
                  <a:pt x="125015" y="116086"/>
                </a:lnTo>
                <a:lnTo>
                  <a:pt x="142875" y="116086"/>
                </a:lnTo>
                <a:lnTo>
                  <a:pt x="151804" y="125015"/>
                </a:lnTo>
                <a:lnTo>
                  <a:pt x="151804" y="125015"/>
                </a:lnTo>
                <a:lnTo>
                  <a:pt x="160734" y="125015"/>
                </a:lnTo>
                <a:lnTo>
                  <a:pt x="160734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544836" y="4339828"/>
            <a:ext cx="17860" cy="8930"/>
          </a:xfrm>
          <a:custGeom>
            <a:avLst/>
            <a:gdLst/>
            <a:ahLst/>
            <a:cxnLst/>
            <a:rect l="0" t="0" r="0" b="0"/>
            <a:pathLst>
              <a:path w="17860" h="8930">
                <a:moveTo>
                  <a:pt x="17859" y="8929"/>
                </a:moveTo>
                <a:lnTo>
                  <a:pt x="17859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598414" y="4214812"/>
            <a:ext cx="125017" cy="133946"/>
          </a:xfrm>
          <a:custGeom>
            <a:avLst/>
            <a:gdLst/>
            <a:ahLst/>
            <a:cxnLst/>
            <a:rect l="0" t="0" r="0" b="0"/>
            <a:pathLst>
              <a:path w="125017" h="133946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8930"/>
                </a:lnTo>
                <a:lnTo>
                  <a:pt x="35719" y="17859"/>
                </a:lnTo>
                <a:lnTo>
                  <a:pt x="26789" y="17859"/>
                </a:lnTo>
                <a:lnTo>
                  <a:pt x="17859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7"/>
                </a:lnTo>
                <a:lnTo>
                  <a:pt x="8930" y="107156"/>
                </a:lnTo>
                <a:lnTo>
                  <a:pt x="8930" y="125016"/>
                </a:lnTo>
                <a:lnTo>
                  <a:pt x="17859" y="125016"/>
                </a:lnTo>
                <a:lnTo>
                  <a:pt x="26789" y="133945"/>
                </a:lnTo>
                <a:lnTo>
                  <a:pt x="44649" y="133945"/>
                </a:lnTo>
                <a:lnTo>
                  <a:pt x="62508" y="133945"/>
                </a:lnTo>
                <a:lnTo>
                  <a:pt x="71438" y="125016"/>
                </a:lnTo>
                <a:lnTo>
                  <a:pt x="89297" y="125016"/>
                </a:lnTo>
                <a:lnTo>
                  <a:pt x="107156" y="116086"/>
                </a:lnTo>
                <a:lnTo>
                  <a:pt x="116086" y="107156"/>
                </a:lnTo>
                <a:lnTo>
                  <a:pt x="116086" y="98227"/>
                </a:lnTo>
                <a:lnTo>
                  <a:pt x="125016" y="89297"/>
                </a:lnTo>
                <a:lnTo>
                  <a:pt x="125016" y="80367"/>
                </a:lnTo>
                <a:lnTo>
                  <a:pt x="116086" y="62508"/>
                </a:lnTo>
                <a:lnTo>
                  <a:pt x="116086" y="53578"/>
                </a:lnTo>
                <a:lnTo>
                  <a:pt x="107156" y="44649"/>
                </a:lnTo>
                <a:lnTo>
                  <a:pt x="89297" y="35719"/>
                </a:lnTo>
                <a:lnTo>
                  <a:pt x="80367" y="26789"/>
                </a:lnTo>
                <a:lnTo>
                  <a:pt x="80367" y="26789"/>
                </a:lnTo>
                <a:lnTo>
                  <a:pt x="71438" y="26789"/>
                </a:lnTo>
                <a:lnTo>
                  <a:pt x="71438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151930" y="3884414"/>
            <a:ext cx="8930" cy="196454"/>
          </a:xfrm>
          <a:custGeom>
            <a:avLst/>
            <a:gdLst/>
            <a:ahLst/>
            <a:cxnLst/>
            <a:rect l="0" t="0" r="0" b="0"/>
            <a:pathLst>
              <a:path w="8930" h="196454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53578"/>
                </a:lnTo>
                <a:lnTo>
                  <a:pt x="8929" y="62507"/>
                </a:lnTo>
                <a:lnTo>
                  <a:pt x="8929" y="80367"/>
                </a:lnTo>
                <a:lnTo>
                  <a:pt x="8929" y="98226"/>
                </a:lnTo>
                <a:lnTo>
                  <a:pt x="8929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241227" y="3911203"/>
            <a:ext cx="125016" cy="142876"/>
          </a:xfrm>
          <a:custGeom>
            <a:avLst/>
            <a:gdLst/>
            <a:ahLst/>
            <a:cxnLst/>
            <a:rect l="0" t="0" r="0" b="0"/>
            <a:pathLst>
              <a:path w="125016" h="142876">
                <a:moveTo>
                  <a:pt x="8929" y="26789"/>
                </a:moveTo>
                <a:lnTo>
                  <a:pt x="8929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8" y="8929"/>
                </a:lnTo>
                <a:lnTo>
                  <a:pt x="44648" y="0"/>
                </a:lnTo>
                <a:lnTo>
                  <a:pt x="53578" y="8929"/>
                </a:lnTo>
                <a:lnTo>
                  <a:pt x="62507" y="8929"/>
                </a:lnTo>
                <a:lnTo>
                  <a:pt x="71437" y="17859"/>
                </a:lnTo>
                <a:lnTo>
                  <a:pt x="80367" y="26789"/>
                </a:lnTo>
                <a:lnTo>
                  <a:pt x="89296" y="35718"/>
                </a:lnTo>
                <a:lnTo>
                  <a:pt x="89296" y="44648"/>
                </a:lnTo>
                <a:lnTo>
                  <a:pt x="98226" y="62508"/>
                </a:lnTo>
                <a:lnTo>
                  <a:pt x="98226" y="71437"/>
                </a:lnTo>
                <a:lnTo>
                  <a:pt x="89296" y="89297"/>
                </a:lnTo>
                <a:lnTo>
                  <a:pt x="89296" y="107156"/>
                </a:lnTo>
                <a:lnTo>
                  <a:pt x="80367" y="116086"/>
                </a:lnTo>
                <a:lnTo>
                  <a:pt x="71437" y="125015"/>
                </a:lnTo>
                <a:lnTo>
                  <a:pt x="62507" y="133945"/>
                </a:lnTo>
                <a:lnTo>
                  <a:pt x="44648" y="133945"/>
                </a:lnTo>
                <a:lnTo>
                  <a:pt x="35718" y="133945"/>
                </a:lnTo>
                <a:lnTo>
                  <a:pt x="17859" y="133945"/>
                </a:lnTo>
                <a:lnTo>
                  <a:pt x="8929" y="133945"/>
                </a:lnTo>
                <a:lnTo>
                  <a:pt x="0" y="133945"/>
                </a:lnTo>
                <a:lnTo>
                  <a:pt x="0" y="125015"/>
                </a:lnTo>
                <a:lnTo>
                  <a:pt x="0" y="116086"/>
                </a:lnTo>
                <a:lnTo>
                  <a:pt x="8929" y="116086"/>
                </a:lnTo>
                <a:lnTo>
                  <a:pt x="8929" y="107156"/>
                </a:lnTo>
                <a:lnTo>
                  <a:pt x="26789" y="107156"/>
                </a:lnTo>
                <a:lnTo>
                  <a:pt x="44648" y="107156"/>
                </a:lnTo>
                <a:lnTo>
                  <a:pt x="53578" y="98226"/>
                </a:lnTo>
                <a:lnTo>
                  <a:pt x="71437" y="107156"/>
                </a:lnTo>
                <a:lnTo>
                  <a:pt x="80367" y="107156"/>
                </a:lnTo>
                <a:lnTo>
                  <a:pt x="89296" y="107156"/>
                </a:lnTo>
                <a:lnTo>
                  <a:pt x="98226" y="116086"/>
                </a:lnTo>
                <a:lnTo>
                  <a:pt x="107156" y="116086"/>
                </a:lnTo>
                <a:lnTo>
                  <a:pt x="116086" y="125015"/>
                </a:lnTo>
                <a:lnTo>
                  <a:pt x="116086" y="133945"/>
                </a:lnTo>
                <a:lnTo>
                  <a:pt x="116086" y="133945"/>
                </a:lnTo>
                <a:lnTo>
                  <a:pt x="125015" y="142875"/>
                </a:lnTo>
                <a:lnTo>
                  <a:pt x="12501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446609" y="4036218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526977" y="3884414"/>
            <a:ext cx="116087" cy="187524"/>
          </a:xfrm>
          <a:custGeom>
            <a:avLst/>
            <a:gdLst/>
            <a:ahLst/>
            <a:cxnLst/>
            <a:rect l="0" t="0" r="0" b="0"/>
            <a:pathLst>
              <a:path w="116087" h="187524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29"/>
                </a:lnTo>
                <a:lnTo>
                  <a:pt x="35718" y="17859"/>
                </a:lnTo>
                <a:lnTo>
                  <a:pt x="26789" y="26789"/>
                </a:lnTo>
                <a:lnTo>
                  <a:pt x="26789" y="35718"/>
                </a:lnTo>
                <a:lnTo>
                  <a:pt x="17859" y="53578"/>
                </a:lnTo>
                <a:lnTo>
                  <a:pt x="8929" y="71437"/>
                </a:lnTo>
                <a:lnTo>
                  <a:pt x="8929" y="89297"/>
                </a:lnTo>
                <a:lnTo>
                  <a:pt x="8929" y="107156"/>
                </a:lnTo>
                <a:lnTo>
                  <a:pt x="0" y="125015"/>
                </a:lnTo>
                <a:lnTo>
                  <a:pt x="8929" y="142875"/>
                </a:lnTo>
                <a:lnTo>
                  <a:pt x="8929" y="151804"/>
                </a:lnTo>
                <a:lnTo>
                  <a:pt x="17859" y="169664"/>
                </a:lnTo>
                <a:lnTo>
                  <a:pt x="26789" y="178593"/>
                </a:lnTo>
                <a:lnTo>
                  <a:pt x="35718" y="178593"/>
                </a:lnTo>
                <a:lnTo>
                  <a:pt x="44648" y="187523"/>
                </a:lnTo>
                <a:lnTo>
                  <a:pt x="62507" y="178593"/>
                </a:lnTo>
                <a:lnTo>
                  <a:pt x="71437" y="178593"/>
                </a:lnTo>
                <a:lnTo>
                  <a:pt x="89296" y="178593"/>
                </a:lnTo>
                <a:lnTo>
                  <a:pt x="98226" y="169664"/>
                </a:lnTo>
                <a:lnTo>
                  <a:pt x="107156" y="169664"/>
                </a:lnTo>
                <a:lnTo>
                  <a:pt x="107156" y="160734"/>
                </a:lnTo>
                <a:lnTo>
                  <a:pt x="116086" y="151804"/>
                </a:lnTo>
                <a:lnTo>
                  <a:pt x="116086" y="142875"/>
                </a:lnTo>
                <a:lnTo>
                  <a:pt x="116086" y="142875"/>
                </a:lnTo>
                <a:lnTo>
                  <a:pt x="107156" y="133945"/>
                </a:lnTo>
                <a:lnTo>
                  <a:pt x="107156" y="133945"/>
                </a:lnTo>
                <a:lnTo>
                  <a:pt x="98226" y="133945"/>
                </a:lnTo>
                <a:lnTo>
                  <a:pt x="89296" y="125015"/>
                </a:lnTo>
                <a:lnTo>
                  <a:pt x="80367" y="133945"/>
                </a:lnTo>
                <a:lnTo>
                  <a:pt x="71437" y="133945"/>
                </a:lnTo>
                <a:lnTo>
                  <a:pt x="62507" y="133945"/>
                </a:lnTo>
                <a:lnTo>
                  <a:pt x="62507" y="142875"/>
                </a:lnTo>
                <a:lnTo>
                  <a:pt x="62507" y="151804"/>
                </a:lnTo>
                <a:lnTo>
                  <a:pt x="62507" y="160734"/>
                </a:lnTo>
                <a:lnTo>
                  <a:pt x="62507" y="169664"/>
                </a:lnTo>
                <a:lnTo>
                  <a:pt x="62507" y="178593"/>
                </a:lnTo>
                <a:lnTo>
                  <a:pt x="62507" y="178593"/>
                </a:lnTo>
                <a:lnTo>
                  <a:pt x="62507" y="1785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464469" y="4018359"/>
            <a:ext cx="26790" cy="1"/>
          </a:xfrm>
          <a:custGeom>
            <a:avLst/>
            <a:gdLst/>
            <a:ahLst/>
            <a:cxnLst/>
            <a:rect l="0" t="0" r="0" b="0"/>
            <a:pathLst>
              <a:path w="26790" h="1">
                <a:moveTo>
                  <a:pt x="892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651992" y="3670101"/>
            <a:ext cx="276822" cy="8931"/>
          </a:xfrm>
          <a:custGeom>
            <a:avLst/>
            <a:gdLst/>
            <a:ahLst/>
            <a:cxnLst/>
            <a:rect l="0" t="0" r="0" b="0"/>
            <a:pathLst>
              <a:path w="276822" h="893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62508" y="893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0"/>
                </a:lnTo>
                <a:lnTo>
                  <a:pt x="178594" y="0"/>
                </a:lnTo>
                <a:lnTo>
                  <a:pt x="214313" y="0"/>
                </a:lnTo>
                <a:lnTo>
                  <a:pt x="241102" y="0"/>
                </a:lnTo>
                <a:lnTo>
                  <a:pt x="276821" y="0"/>
                </a:lnTo>
                <a:lnTo>
                  <a:pt x="276821" y="0"/>
                </a:lnTo>
                <a:lnTo>
                  <a:pt x="27682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071563" y="3580804"/>
            <a:ext cx="8930" cy="151806"/>
          </a:xfrm>
          <a:custGeom>
            <a:avLst/>
            <a:gdLst/>
            <a:ahLst/>
            <a:cxnLst/>
            <a:rect l="0" t="0" r="0" b="0"/>
            <a:pathLst>
              <a:path w="8930" h="151806">
                <a:moveTo>
                  <a:pt x="8929" y="0"/>
                </a:move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44649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98227"/>
                </a:lnTo>
                <a:lnTo>
                  <a:pt x="8929" y="107157"/>
                </a:lnTo>
                <a:lnTo>
                  <a:pt x="0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134070" y="3598664"/>
            <a:ext cx="89298" cy="151805"/>
          </a:xfrm>
          <a:custGeom>
            <a:avLst/>
            <a:gdLst/>
            <a:ahLst/>
            <a:cxnLst/>
            <a:rect l="0" t="0" r="0" b="0"/>
            <a:pathLst>
              <a:path w="89298" h="151805">
                <a:moveTo>
                  <a:pt x="17860" y="17859"/>
                </a:moveTo>
                <a:lnTo>
                  <a:pt x="17860" y="1785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9" y="0"/>
                </a:lnTo>
                <a:lnTo>
                  <a:pt x="62508" y="0"/>
                </a:lnTo>
                <a:lnTo>
                  <a:pt x="71438" y="8929"/>
                </a:lnTo>
                <a:lnTo>
                  <a:pt x="80368" y="8929"/>
                </a:lnTo>
                <a:lnTo>
                  <a:pt x="80368" y="8929"/>
                </a:lnTo>
                <a:lnTo>
                  <a:pt x="80368" y="17859"/>
                </a:lnTo>
                <a:lnTo>
                  <a:pt x="89297" y="17859"/>
                </a:lnTo>
                <a:lnTo>
                  <a:pt x="89297" y="26789"/>
                </a:lnTo>
                <a:lnTo>
                  <a:pt x="80368" y="35718"/>
                </a:lnTo>
                <a:lnTo>
                  <a:pt x="80368" y="44648"/>
                </a:lnTo>
                <a:lnTo>
                  <a:pt x="71438" y="44648"/>
                </a:lnTo>
                <a:lnTo>
                  <a:pt x="62508" y="53578"/>
                </a:lnTo>
                <a:lnTo>
                  <a:pt x="53579" y="62507"/>
                </a:lnTo>
                <a:lnTo>
                  <a:pt x="44649" y="62507"/>
                </a:lnTo>
                <a:lnTo>
                  <a:pt x="35719" y="62507"/>
                </a:lnTo>
                <a:lnTo>
                  <a:pt x="35719" y="62507"/>
                </a:lnTo>
                <a:lnTo>
                  <a:pt x="35719" y="71437"/>
                </a:lnTo>
                <a:lnTo>
                  <a:pt x="35719" y="71437"/>
                </a:lnTo>
                <a:lnTo>
                  <a:pt x="44649" y="71437"/>
                </a:lnTo>
                <a:lnTo>
                  <a:pt x="53579" y="71437"/>
                </a:lnTo>
                <a:lnTo>
                  <a:pt x="62508" y="80367"/>
                </a:lnTo>
                <a:lnTo>
                  <a:pt x="71438" y="80367"/>
                </a:lnTo>
                <a:lnTo>
                  <a:pt x="80368" y="89297"/>
                </a:lnTo>
                <a:lnTo>
                  <a:pt x="80368" y="98226"/>
                </a:lnTo>
                <a:lnTo>
                  <a:pt x="89297" y="98226"/>
                </a:lnTo>
                <a:lnTo>
                  <a:pt x="89297" y="107156"/>
                </a:lnTo>
                <a:lnTo>
                  <a:pt x="89297" y="107156"/>
                </a:lnTo>
                <a:lnTo>
                  <a:pt x="89297" y="116086"/>
                </a:lnTo>
                <a:lnTo>
                  <a:pt x="89297" y="125015"/>
                </a:lnTo>
                <a:lnTo>
                  <a:pt x="80368" y="125015"/>
                </a:lnTo>
                <a:lnTo>
                  <a:pt x="80368" y="133945"/>
                </a:lnTo>
                <a:lnTo>
                  <a:pt x="71438" y="142875"/>
                </a:lnTo>
                <a:lnTo>
                  <a:pt x="53579" y="142875"/>
                </a:lnTo>
                <a:lnTo>
                  <a:pt x="44649" y="142875"/>
                </a:lnTo>
                <a:lnTo>
                  <a:pt x="35719" y="151804"/>
                </a:lnTo>
                <a:lnTo>
                  <a:pt x="26789" y="151804"/>
                </a:lnTo>
                <a:lnTo>
                  <a:pt x="17860" y="151804"/>
                </a:lnTo>
                <a:lnTo>
                  <a:pt x="8930" y="151804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294805" y="3696890"/>
            <a:ext cx="26790" cy="1"/>
          </a:xfrm>
          <a:custGeom>
            <a:avLst/>
            <a:gdLst/>
            <a:ahLst/>
            <a:cxnLst/>
            <a:rect l="0" t="0" r="0" b="0"/>
            <a:pathLst>
              <a:path w="26790" h="1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393031" y="3571875"/>
            <a:ext cx="116087" cy="142876"/>
          </a:xfrm>
          <a:custGeom>
            <a:avLst/>
            <a:gdLst/>
            <a:ahLst/>
            <a:cxnLst/>
            <a:rect l="0" t="0" r="0" b="0"/>
            <a:pathLst>
              <a:path w="116087" h="142876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8930" y="8929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8929"/>
                </a:lnTo>
                <a:lnTo>
                  <a:pt x="71438" y="8929"/>
                </a:lnTo>
                <a:lnTo>
                  <a:pt x="71438" y="17859"/>
                </a:lnTo>
                <a:lnTo>
                  <a:pt x="71438" y="26789"/>
                </a:lnTo>
                <a:lnTo>
                  <a:pt x="71438" y="44648"/>
                </a:lnTo>
                <a:lnTo>
                  <a:pt x="71438" y="53578"/>
                </a:lnTo>
                <a:lnTo>
                  <a:pt x="62508" y="71437"/>
                </a:lnTo>
                <a:lnTo>
                  <a:pt x="53578" y="89296"/>
                </a:lnTo>
                <a:lnTo>
                  <a:pt x="44649" y="98226"/>
                </a:lnTo>
                <a:lnTo>
                  <a:pt x="35719" y="107156"/>
                </a:lnTo>
                <a:lnTo>
                  <a:pt x="26789" y="125015"/>
                </a:lnTo>
                <a:lnTo>
                  <a:pt x="26789" y="125015"/>
                </a:lnTo>
                <a:lnTo>
                  <a:pt x="35719" y="133945"/>
                </a:lnTo>
                <a:lnTo>
                  <a:pt x="35719" y="133945"/>
                </a:lnTo>
                <a:lnTo>
                  <a:pt x="44649" y="133945"/>
                </a:lnTo>
                <a:lnTo>
                  <a:pt x="53578" y="142875"/>
                </a:lnTo>
                <a:lnTo>
                  <a:pt x="71438" y="142875"/>
                </a:lnTo>
                <a:lnTo>
                  <a:pt x="80367" y="133945"/>
                </a:lnTo>
                <a:lnTo>
                  <a:pt x="98227" y="133945"/>
                </a:lnTo>
                <a:lnTo>
                  <a:pt x="107157" y="133945"/>
                </a:lnTo>
                <a:lnTo>
                  <a:pt x="116086" y="125015"/>
                </a:lnTo>
                <a:lnTo>
                  <a:pt x="116086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607344" y="3303984"/>
            <a:ext cx="241102" cy="26790"/>
          </a:xfrm>
          <a:custGeom>
            <a:avLst/>
            <a:gdLst/>
            <a:ahLst/>
            <a:cxnLst/>
            <a:rect l="0" t="0" r="0" b="0"/>
            <a:pathLst>
              <a:path w="241102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98226" y="8930"/>
                </a:lnTo>
                <a:lnTo>
                  <a:pt x="125015" y="17859"/>
                </a:lnTo>
                <a:lnTo>
                  <a:pt x="151804" y="17859"/>
                </a:lnTo>
                <a:lnTo>
                  <a:pt x="178594" y="17859"/>
                </a:lnTo>
                <a:lnTo>
                  <a:pt x="214312" y="17859"/>
                </a:lnTo>
                <a:lnTo>
                  <a:pt x="232172" y="17859"/>
                </a:lnTo>
                <a:lnTo>
                  <a:pt x="241101" y="26789"/>
                </a:lnTo>
                <a:lnTo>
                  <a:pt x="241101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044774" y="3232546"/>
            <a:ext cx="8930" cy="214314"/>
          </a:xfrm>
          <a:custGeom>
            <a:avLst/>
            <a:gdLst/>
            <a:ahLst/>
            <a:cxnLst/>
            <a:rect l="0" t="0" r="0" b="0"/>
            <a:pathLst>
              <a:path w="8930" h="214314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8929" y="53579"/>
                </a:lnTo>
                <a:lnTo>
                  <a:pt x="8929" y="71438"/>
                </a:lnTo>
                <a:lnTo>
                  <a:pt x="8929" y="89297"/>
                </a:lnTo>
                <a:lnTo>
                  <a:pt x="8929" y="116086"/>
                </a:lnTo>
                <a:lnTo>
                  <a:pt x="0" y="133946"/>
                </a:lnTo>
                <a:lnTo>
                  <a:pt x="0" y="151805"/>
                </a:lnTo>
                <a:lnTo>
                  <a:pt x="0" y="169665"/>
                </a:lnTo>
                <a:lnTo>
                  <a:pt x="0" y="187524"/>
                </a:lnTo>
                <a:lnTo>
                  <a:pt x="0" y="196454"/>
                </a:lnTo>
                <a:lnTo>
                  <a:pt x="0" y="20538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125141" y="3250406"/>
            <a:ext cx="98227" cy="169665"/>
          </a:xfrm>
          <a:custGeom>
            <a:avLst/>
            <a:gdLst/>
            <a:ahLst/>
            <a:cxnLst/>
            <a:rect l="0" t="0" r="0" b="0"/>
            <a:pathLst>
              <a:path w="98227" h="169665">
                <a:moveTo>
                  <a:pt x="8929" y="17859"/>
                </a:moveTo>
                <a:lnTo>
                  <a:pt x="8929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8930"/>
                </a:lnTo>
                <a:lnTo>
                  <a:pt x="80367" y="8930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26789"/>
                </a:lnTo>
                <a:lnTo>
                  <a:pt x="80367" y="44648"/>
                </a:lnTo>
                <a:lnTo>
                  <a:pt x="71437" y="53578"/>
                </a:lnTo>
                <a:lnTo>
                  <a:pt x="62508" y="62508"/>
                </a:lnTo>
                <a:lnTo>
                  <a:pt x="44648" y="71437"/>
                </a:lnTo>
                <a:lnTo>
                  <a:pt x="26789" y="80367"/>
                </a:lnTo>
                <a:lnTo>
                  <a:pt x="8929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8929" y="89297"/>
                </a:lnTo>
                <a:lnTo>
                  <a:pt x="17859" y="89297"/>
                </a:lnTo>
                <a:lnTo>
                  <a:pt x="35718" y="89297"/>
                </a:lnTo>
                <a:lnTo>
                  <a:pt x="44648" y="89297"/>
                </a:lnTo>
                <a:lnTo>
                  <a:pt x="53578" y="89297"/>
                </a:lnTo>
                <a:lnTo>
                  <a:pt x="62508" y="89297"/>
                </a:lnTo>
                <a:lnTo>
                  <a:pt x="71437" y="89297"/>
                </a:lnTo>
                <a:lnTo>
                  <a:pt x="80367" y="98226"/>
                </a:lnTo>
                <a:lnTo>
                  <a:pt x="89297" y="107156"/>
                </a:lnTo>
                <a:lnTo>
                  <a:pt x="98226" y="107156"/>
                </a:lnTo>
                <a:lnTo>
                  <a:pt x="98226" y="116086"/>
                </a:lnTo>
                <a:lnTo>
                  <a:pt x="98226" y="125015"/>
                </a:lnTo>
                <a:lnTo>
                  <a:pt x="89297" y="133945"/>
                </a:lnTo>
                <a:lnTo>
                  <a:pt x="80367" y="142875"/>
                </a:lnTo>
                <a:lnTo>
                  <a:pt x="80367" y="151805"/>
                </a:lnTo>
                <a:lnTo>
                  <a:pt x="71437" y="151805"/>
                </a:lnTo>
                <a:lnTo>
                  <a:pt x="62508" y="160734"/>
                </a:lnTo>
                <a:lnTo>
                  <a:pt x="53578" y="160734"/>
                </a:lnTo>
                <a:lnTo>
                  <a:pt x="44648" y="169664"/>
                </a:lnTo>
                <a:lnTo>
                  <a:pt x="35718" y="169664"/>
                </a:lnTo>
                <a:lnTo>
                  <a:pt x="26789" y="169664"/>
                </a:lnTo>
                <a:lnTo>
                  <a:pt x="17859" y="169664"/>
                </a:lnTo>
                <a:lnTo>
                  <a:pt x="8929" y="16966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303734" y="3375421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1419820" y="3223617"/>
            <a:ext cx="98228" cy="178595"/>
          </a:xfrm>
          <a:custGeom>
            <a:avLst/>
            <a:gdLst/>
            <a:ahLst/>
            <a:cxnLst/>
            <a:rect l="0" t="0" r="0" b="0"/>
            <a:pathLst>
              <a:path w="98228" h="178595">
                <a:moveTo>
                  <a:pt x="8930" y="62508"/>
                </a:moveTo>
                <a:lnTo>
                  <a:pt x="8930" y="62508"/>
                </a:lnTo>
                <a:lnTo>
                  <a:pt x="8930" y="62508"/>
                </a:lnTo>
                <a:lnTo>
                  <a:pt x="8930" y="53578"/>
                </a:lnTo>
                <a:lnTo>
                  <a:pt x="8930" y="44648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17859"/>
                </a:lnTo>
                <a:lnTo>
                  <a:pt x="17860" y="8929"/>
                </a:lnTo>
                <a:lnTo>
                  <a:pt x="26789" y="8929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8" y="0"/>
                </a:lnTo>
                <a:lnTo>
                  <a:pt x="89297" y="8929"/>
                </a:lnTo>
                <a:lnTo>
                  <a:pt x="98227" y="8929"/>
                </a:lnTo>
                <a:lnTo>
                  <a:pt x="98227" y="17859"/>
                </a:lnTo>
                <a:lnTo>
                  <a:pt x="98227" y="26789"/>
                </a:lnTo>
                <a:lnTo>
                  <a:pt x="98227" y="35719"/>
                </a:lnTo>
                <a:lnTo>
                  <a:pt x="89297" y="44648"/>
                </a:lnTo>
                <a:lnTo>
                  <a:pt x="80368" y="53578"/>
                </a:lnTo>
                <a:lnTo>
                  <a:pt x="71438" y="71437"/>
                </a:lnTo>
                <a:lnTo>
                  <a:pt x="62508" y="80367"/>
                </a:lnTo>
                <a:lnTo>
                  <a:pt x="44649" y="98226"/>
                </a:lnTo>
                <a:lnTo>
                  <a:pt x="35719" y="116086"/>
                </a:lnTo>
                <a:lnTo>
                  <a:pt x="35719" y="125015"/>
                </a:lnTo>
                <a:lnTo>
                  <a:pt x="26789" y="142875"/>
                </a:lnTo>
                <a:lnTo>
                  <a:pt x="26789" y="151804"/>
                </a:lnTo>
                <a:lnTo>
                  <a:pt x="26789" y="160734"/>
                </a:lnTo>
                <a:lnTo>
                  <a:pt x="26789" y="169664"/>
                </a:lnTo>
                <a:lnTo>
                  <a:pt x="26789" y="178594"/>
                </a:lnTo>
                <a:lnTo>
                  <a:pt x="35719" y="178594"/>
                </a:lnTo>
                <a:lnTo>
                  <a:pt x="35719" y="178594"/>
                </a:lnTo>
                <a:lnTo>
                  <a:pt x="44649" y="178594"/>
                </a:lnTo>
                <a:lnTo>
                  <a:pt x="53578" y="178594"/>
                </a:lnTo>
                <a:lnTo>
                  <a:pt x="53578" y="169664"/>
                </a:lnTo>
                <a:lnTo>
                  <a:pt x="62508" y="169664"/>
                </a:lnTo>
                <a:lnTo>
                  <a:pt x="71438" y="160734"/>
                </a:lnTo>
                <a:lnTo>
                  <a:pt x="71438" y="151804"/>
                </a:lnTo>
                <a:lnTo>
                  <a:pt x="71438" y="142875"/>
                </a:lnTo>
                <a:lnTo>
                  <a:pt x="71438" y="133945"/>
                </a:lnTo>
                <a:lnTo>
                  <a:pt x="71438" y="125015"/>
                </a:lnTo>
                <a:lnTo>
                  <a:pt x="71438" y="116086"/>
                </a:lnTo>
                <a:lnTo>
                  <a:pt x="62508" y="107156"/>
                </a:lnTo>
                <a:lnTo>
                  <a:pt x="53578" y="98226"/>
                </a:lnTo>
                <a:lnTo>
                  <a:pt x="44649" y="89297"/>
                </a:lnTo>
                <a:lnTo>
                  <a:pt x="35719" y="80367"/>
                </a:lnTo>
                <a:lnTo>
                  <a:pt x="26789" y="80367"/>
                </a:lnTo>
                <a:lnTo>
                  <a:pt x="893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580555" y="2928937"/>
            <a:ext cx="187524" cy="26790"/>
          </a:xfrm>
          <a:custGeom>
            <a:avLst/>
            <a:gdLst/>
            <a:ahLst/>
            <a:cxnLst/>
            <a:rect l="0" t="0" r="0" b="0"/>
            <a:pathLst>
              <a:path w="187524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29" y="17859"/>
                </a:lnTo>
                <a:lnTo>
                  <a:pt x="26789" y="17859"/>
                </a:lnTo>
                <a:lnTo>
                  <a:pt x="44648" y="8930"/>
                </a:lnTo>
                <a:lnTo>
                  <a:pt x="62508" y="893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0"/>
                </a:lnTo>
                <a:lnTo>
                  <a:pt x="169664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892969" y="2848570"/>
            <a:ext cx="53579" cy="214313"/>
          </a:xfrm>
          <a:custGeom>
            <a:avLst/>
            <a:gdLst/>
            <a:ahLst/>
            <a:cxnLst/>
            <a:rect l="0" t="0" r="0" b="0"/>
            <a:pathLst>
              <a:path w="53579" h="214313">
                <a:moveTo>
                  <a:pt x="53578" y="0"/>
                </a:move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59"/>
                </a:lnTo>
                <a:lnTo>
                  <a:pt x="53578" y="35719"/>
                </a:lnTo>
                <a:lnTo>
                  <a:pt x="53578" y="53578"/>
                </a:lnTo>
                <a:lnTo>
                  <a:pt x="44648" y="71437"/>
                </a:lnTo>
                <a:lnTo>
                  <a:pt x="44648" y="89297"/>
                </a:lnTo>
                <a:lnTo>
                  <a:pt x="35719" y="107156"/>
                </a:lnTo>
                <a:lnTo>
                  <a:pt x="26789" y="133945"/>
                </a:lnTo>
                <a:lnTo>
                  <a:pt x="26789" y="151805"/>
                </a:lnTo>
                <a:lnTo>
                  <a:pt x="17859" y="169664"/>
                </a:lnTo>
                <a:lnTo>
                  <a:pt x="8930" y="178594"/>
                </a:lnTo>
                <a:lnTo>
                  <a:pt x="8930" y="196453"/>
                </a:lnTo>
                <a:lnTo>
                  <a:pt x="0" y="205383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009055" y="2893218"/>
            <a:ext cx="35720" cy="80369"/>
          </a:xfrm>
          <a:custGeom>
            <a:avLst/>
            <a:gdLst/>
            <a:ahLst/>
            <a:cxnLst/>
            <a:rect l="0" t="0" r="0" b="0"/>
            <a:pathLst>
              <a:path w="35720" h="80369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8929" y="80368"/>
                </a:lnTo>
                <a:lnTo>
                  <a:pt x="8929" y="80368"/>
                </a:lnTo>
                <a:lnTo>
                  <a:pt x="17859" y="80368"/>
                </a:lnTo>
                <a:lnTo>
                  <a:pt x="26789" y="80368"/>
                </a:lnTo>
                <a:lnTo>
                  <a:pt x="35719" y="80368"/>
                </a:lnTo>
                <a:lnTo>
                  <a:pt x="35719" y="80368"/>
                </a:lnTo>
                <a:lnTo>
                  <a:pt x="35719" y="803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053703" y="2821781"/>
            <a:ext cx="71439" cy="214313"/>
          </a:xfrm>
          <a:custGeom>
            <a:avLst/>
            <a:gdLst/>
            <a:ahLst/>
            <a:cxnLst/>
            <a:rect l="0" t="0" r="0" b="0"/>
            <a:pathLst>
              <a:path w="71439" h="214313">
                <a:moveTo>
                  <a:pt x="71438" y="0"/>
                </a:moveTo>
                <a:lnTo>
                  <a:pt x="6250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53578" y="26789"/>
                </a:lnTo>
                <a:lnTo>
                  <a:pt x="53578" y="35719"/>
                </a:lnTo>
                <a:lnTo>
                  <a:pt x="44649" y="53578"/>
                </a:lnTo>
                <a:lnTo>
                  <a:pt x="35719" y="71437"/>
                </a:lnTo>
                <a:lnTo>
                  <a:pt x="35719" y="98226"/>
                </a:lnTo>
                <a:lnTo>
                  <a:pt x="26789" y="116086"/>
                </a:lnTo>
                <a:lnTo>
                  <a:pt x="17860" y="142875"/>
                </a:lnTo>
                <a:lnTo>
                  <a:pt x="8930" y="160734"/>
                </a:lnTo>
                <a:lnTo>
                  <a:pt x="8930" y="178594"/>
                </a:lnTo>
                <a:lnTo>
                  <a:pt x="0" y="196453"/>
                </a:lnTo>
                <a:lnTo>
                  <a:pt x="0" y="205383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125141" y="3000375"/>
            <a:ext cx="26790" cy="1"/>
          </a:xfrm>
          <a:custGeom>
            <a:avLst/>
            <a:gdLst/>
            <a:ahLst/>
            <a:cxnLst/>
            <a:rect l="0" t="0" r="0" b="0"/>
            <a:pathLst>
              <a:path w="26790" h="1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1241227" y="2830711"/>
            <a:ext cx="53579" cy="107157"/>
          </a:xfrm>
          <a:custGeom>
            <a:avLst/>
            <a:gdLst/>
            <a:ahLst/>
            <a:cxnLst/>
            <a:rect l="0" t="0" r="0" b="0"/>
            <a:pathLst>
              <a:path w="53579" h="107157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26789" y="0"/>
                </a:lnTo>
                <a:lnTo>
                  <a:pt x="2678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8929" y="35718"/>
                </a:lnTo>
                <a:lnTo>
                  <a:pt x="8929" y="53578"/>
                </a:lnTo>
                <a:lnTo>
                  <a:pt x="8929" y="62507"/>
                </a:lnTo>
                <a:lnTo>
                  <a:pt x="0" y="80367"/>
                </a:lnTo>
                <a:lnTo>
                  <a:pt x="8929" y="89296"/>
                </a:lnTo>
                <a:lnTo>
                  <a:pt x="8929" y="98226"/>
                </a:lnTo>
                <a:lnTo>
                  <a:pt x="8929" y="98226"/>
                </a:lnTo>
                <a:lnTo>
                  <a:pt x="17859" y="107156"/>
                </a:lnTo>
                <a:lnTo>
                  <a:pt x="26789" y="107156"/>
                </a:lnTo>
                <a:lnTo>
                  <a:pt x="44648" y="107156"/>
                </a:lnTo>
                <a:lnTo>
                  <a:pt x="44648" y="107156"/>
                </a:lnTo>
                <a:lnTo>
                  <a:pt x="53578" y="107156"/>
                </a:lnTo>
                <a:lnTo>
                  <a:pt x="53578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312664" y="2803921"/>
            <a:ext cx="62509" cy="223244"/>
          </a:xfrm>
          <a:custGeom>
            <a:avLst/>
            <a:gdLst/>
            <a:ahLst/>
            <a:cxnLst/>
            <a:rect l="0" t="0" r="0" b="0"/>
            <a:pathLst>
              <a:path w="62509" h="223244">
                <a:moveTo>
                  <a:pt x="62508" y="0"/>
                </a:move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8930"/>
                </a:lnTo>
                <a:lnTo>
                  <a:pt x="44649" y="26790"/>
                </a:lnTo>
                <a:lnTo>
                  <a:pt x="35719" y="35719"/>
                </a:lnTo>
                <a:lnTo>
                  <a:pt x="26789" y="62508"/>
                </a:lnTo>
                <a:lnTo>
                  <a:pt x="17859" y="80368"/>
                </a:lnTo>
                <a:lnTo>
                  <a:pt x="8930" y="98227"/>
                </a:lnTo>
                <a:lnTo>
                  <a:pt x="8930" y="125016"/>
                </a:lnTo>
                <a:lnTo>
                  <a:pt x="0" y="151805"/>
                </a:lnTo>
                <a:lnTo>
                  <a:pt x="0" y="169665"/>
                </a:lnTo>
                <a:lnTo>
                  <a:pt x="0" y="187524"/>
                </a:lnTo>
                <a:lnTo>
                  <a:pt x="0" y="205383"/>
                </a:lnTo>
                <a:lnTo>
                  <a:pt x="0" y="214313"/>
                </a:lnTo>
                <a:lnTo>
                  <a:pt x="0" y="223243"/>
                </a:lnTo>
                <a:lnTo>
                  <a:pt x="0" y="2232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526977" y="2589609"/>
            <a:ext cx="187524" cy="8931"/>
          </a:xfrm>
          <a:custGeom>
            <a:avLst/>
            <a:gdLst/>
            <a:ahLst/>
            <a:cxnLst/>
            <a:rect l="0" t="0" r="0" b="0"/>
            <a:pathLst>
              <a:path w="187524" h="8931">
                <a:moveTo>
                  <a:pt x="0" y="8930"/>
                </a:moveTo>
                <a:lnTo>
                  <a:pt x="0" y="8930"/>
                </a:lnTo>
                <a:lnTo>
                  <a:pt x="8929" y="8930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9296" y="0"/>
                </a:lnTo>
                <a:lnTo>
                  <a:pt x="116086" y="0"/>
                </a:lnTo>
                <a:lnTo>
                  <a:pt x="142875" y="0"/>
                </a:lnTo>
                <a:lnTo>
                  <a:pt x="160734" y="0"/>
                </a:lnTo>
                <a:lnTo>
                  <a:pt x="178593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919758" y="2518172"/>
            <a:ext cx="35720" cy="169665"/>
          </a:xfrm>
          <a:custGeom>
            <a:avLst/>
            <a:gdLst/>
            <a:ahLst/>
            <a:cxnLst/>
            <a:rect l="0" t="0" r="0" b="0"/>
            <a:pathLst>
              <a:path w="35720" h="169665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26789"/>
                </a:lnTo>
                <a:lnTo>
                  <a:pt x="35719" y="35719"/>
                </a:lnTo>
                <a:lnTo>
                  <a:pt x="35719" y="53578"/>
                </a:lnTo>
                <a:lnTo>
                  <a:pt x="35719" y="71437"/>
                </a:lnTo>
                <a:lnTo>
                  <a:pt x="35719" y="89297"/>
                </a:lnTo>
                <a:lnTo>
                  <a:pt x="26789" y="107156"/>
                </a:lnTo>
                <a:lnTo>
                  <a:pt x="17859" y="125016"/>
                </a:lnTo>
                <a:lnTo>
                  <a:pt x="17859" y="133945"/>
                </a:lnTo>
                <a:lnTo>
                  <a:pt x="8930" y="151805"/>
                </a:lnTo>
                <a:lnTo>
                  <a:pt x="8930" y="160734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1000125" y="2536031"/>
            <a:ext cx="116087" cy="142876"/>
          </a:xfrm>
          <a:custGeom>
            <a:avLst/>
            <a:gdLst/>
            <a:ahLst/>
            <a:cxnLst/>
            <a:rect l="0" t="0" r="0" b="0"/>
            <a:pathLst>
              <a:path w="116087" h="142876">
                <a:moveTo>
                  <a:pt x="80367" y="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44649" y="17860"/>
                </a:lnTo>
                <a:lnTo>
                  <a:pt x="35719" y="26789"/>
                </a:lnTo>
                <a:lnTo>
                  <a:pt x="17859" y="35719"/>
                </a:lnTo>
                <a:lnTo>
                  <a:pt x="893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17859" y="62508"/>
                </a:lnTo>
                <a:lnTo>
                  <a:pt x="35719" y="71438"/>
                </a:lnTo>
                <a:lnTo>
                  <a:pt x="44649" y="71438"/>
                </a:lnTo>
                <a:lnTo>
                  <a:pt x="62508" y="71438"/>
                </a:lnTo>
                <a:lnTo>
                  <a:pt x="80367" y="80367"/>
                </a:lnTo>
                <a:lnTo>
                  <a:pt x="89297" y="80367"/>
                </a:lnTo>
                <a:lnTo>
                  <a:pt x="98227" y="89297"/>
                </a:lnTo>
                <a:lnTo>
                  <a:pt x="107156" y="89297"/>
                </a:lnTo>
                <a:lnTo>
                  <a:pt x="107156" y="98227"/>
                </a:lnTo>
                <a:lnTo>
                  <a:pt x="116086" y="107157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98227" y="125016"/>
                </a:lnTo>
                <a:lnTo>
                  <a:pt x="89297" y="133946"/>
                </a:lnTo>
                <a:lnTo>
                  <a:pt x="71438" y="133946"/>
                </a:lnTo>
                <a:lnTo>
                  <a:pt x="62508" y="142875"/>
                </a:lnTo>
                <a:lnTo>
                  <a:pt x="44649" y="142875"/>
                </a:lnTo>
                <a:lnTo>
                  <a:pt x="35719" y="142875"/>
                </a:lnTo>
                <a:lnTo>
                  <a:pt x="26789" y="142875"/>
                </a:lnTo>
                <a:lnTo>
                  <a:pt x="26789" y="142875"/>
                </a:lnTo>
                <a:lnTo>
                  <a:pt x="17859" y="142875"/>
                </a:lnTo>
                <a:lnTo>
                  <a:pt x="17859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1214438" y="2634258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1294805" y="2536031"/>
            <a:ext cx="107157" cy="116087"/>
          </a:xfrm>
          <a:custGeom>
            <a:avLst/>
            <a:gdLst/>
            <a:ahLst/>
            <a:cxnLst/>
            <a:rect l="0" t="0" r="0" b="0"/>
            <a:pathLst>
              <a:path w="107157" h="116087">
                <a:moveTo>
                  <a:pt x="71437" y="0"/>
                </a:moveTo>
                <a:lnTo>
                  <a:pt x="71437" y="0"/>
                </a:lnTo>
                <a:lnTo>
                  <a:pt x="62508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35718" y="17860"/>
                </a:lnTo>
                <a:lnTo>
                  <a:pt x="26789" y="35719"/>
                </a:lnTo>
                <a:lnTo>
                  <a:pt x="17859" y="44649"/>
                </a:lnTo>
                <a:lnTo>
                  <a:pt x="8929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7"/>
                </a:lnTo>
                <a:lnTo>
                  <a:pt x="8929" y="116086"/>
                </a:lnTo>
                <a:lnTo>
                  <a:pt x="17859" y="116086"/>
                </a:lnTo>
                <a:lnTo>
                  <a:pt x="26789" y="116086"/>
                </a:lnTo>
                <a:lnTo>
                  <a:pt x="44648" y="116086"/>
                </a:lnTo>
                <a:lnTo>
                  <a:pt x="62508" y="107157"/>
                </a:lnTo>
                <a:lnTo>
                  <a:pt x="71437" y="98227"/>
                </a:lnTo>
                <a:lnTo>
                  <a:pt x="89297" y="89297"/>
                </a:lnTo>
                <a:lnTo>
                  <a:pt x="98226" y="80367"/>
                </a:lnTo>
                <a:lnTo>
                  <a:pt x="107156" y="71438"/>
                </a:lnTo>
                <a:lnTo>
                  <a:pt x="107156" y="62508"/>
                </a:lnTo>
                <a:lnTo>
                  <a:pt x="107156" y="44649"/>
                </a:lnTo>
                <a:lnTo>
                  <a:pt x="107156" y="35719"/>
                </a:lnTo>
                <a:lnTo>
                  <a:pt x="98226" y="26789"/>
                </a:lnTo>
                <a:lnTo>
                  <a:pt x="89297" y="17860"/>
                </a:lnTo>
                <a:lnTo>
                  <a:pt x="80367" y="17860"/>
                </a:lnTo>
                <a:lnTo>
                  <a:pt x="71437" y="8930"/>
                </a:lnTo>
                <a:lnTo>
                  <a:pt x="62508" y="8930"/>
                </a:lnTo>
                <a:lnTo>
                  <a:pt x="62508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428750" y="2250281"/>
            <a:ext cx="375048" cy="26790"/>
          </a:xfrm>
          <a:custGeom>
            <a:avLst/>
            <a:gdLst/>
            <a:ahLst/>
            <a:cxnLst/>
            <a:rect l="0" t="0" r="0" b="0"/>
            <a:pathLst>
              <a:path w="375048" h="26790">
                <a:moveTo>
                  <a:pt x="0" y="26789"/>
                </a:moveTo>
                <a:lnTo>
                  <a:pt x="0" y="26789"/>
                </a:lnTo>
                <a:lnTo>
                  <a:pt x="8930" y="26789"/>
                </a:lnTo>
                <a:lnTo>
                  <a:pt x="26789" y="26789"/>
                </a:lnTo>
                <a:lnTo>
                  <a:pt x="44648" y="26789"/>
                </a:lnTo>
                <a:lnTo>
                  <a:pt x="71438" y="26789"/>
                </a:lnTo>
                <a:lnTo>
                  <a:pt x="107156" y="17859"/>
                </a:lnTo>
                <a:lnTo>
                  <a:pt x="133945" y="17859"/>
                </a:lnTo>
                <a:lnTo>
                  <a:pt x="178594" y="17859"/>
                </a:lnTo>
                <a:lnTo>
                  <a:pt x="214313" y="8930"/>
                </a:lnTo>
                <a:lnTo>
                  <a:pt x="250031" y="8930"/>
                </a:lnTo>
                <a:lnTo>
                  <a:pt x="285750" y="8930"/>
                </a:lnTo>
                <a:lnTo>
                  <a:pt x="321469" y="0"/>
                </a:lnTo>
                <a:lnTo>
                  <a:pt x="375047" y="0"/>
                </a:lnTo>
                <a:lnTo>
                  <a:pt x="375047" y="0"/>
                </a:lnTo>
                <a:lnTo>
                  <a:pt x="37504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955477" y="2169914"/>
            <a:ext cx="44649" cy="214313"/>
          </a:xfrm>
          <a:custGeom>
            <a:avLst/>
            <a:gdLst/>
            <a:ahLst/>
            <a:cxnLst/>
            <a:rect l="0" t="0" r="0" b="0"/>
            <a:pathLst>
              <a:path w="44649" h="214313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17859"/>
                </a:lnTo>
                <a:lnTo>
                  <a:pt x="44648" y="35719"/>
                </a:lnTo>
                <a:lnTo>
                  <a:pt x="35718" y="53578"/>
                </a:lnTo>
                <a:lnTo>
                  <a:pt x="35718" y="71437"/>
                </a:lnTo>
                <a:lnTo>
                  <a:pt x="35718" y="98226"/>
                </a:lnTo>
                <a:lnTo>
                  <a:pt x="26789" y="125015"/>
                </a:lnTo>
                <a:lnTo>
                  <a:pt x="17859" y="142875"/>
                </a:lnTo>
                <a:lnTo>
                  <a:pt x="8929" y="160734"/>
                </a:lnTo>
                <a:lnTo>
                  <a:pt x="8929" y="178594"/>
                </a:lnTo>
                <a:lnTo>
                  <a:pt x="0" y="196453"/>
                </a:lnTo>
                <a:lnTo>
                  <a:pt x="0" y="205383"/>
                </a:lnTo>
                <a:lnTo>
                  <a:pt x="0" y="205383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1044774" y="2169914"/>
            <a:ext cx="107157" cy="196454"/>
          </a:xfrm>
          <a:custGeom>
            <a:avLst/>
            <a:gdLst/>
            <a:ahLst/>
            <a:cxnLst/>
            <a:rect l="0" t="0" r="0" b="0"/>
            <a:pathLst>
              <a:path w="107157" h="196454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8930"/>
                </a:lnTo>
                <a:lnTo>
                  <a:pt x="89296" y="8930"/>
                </a:lnTo>
                <a:lnTo>
                  <a:pt x="71437" y="26789"/>
                </a:lnTo>
                <a:lnTo>
                  <a:pt x="53578" y="35719"/>
                </a:lnTo>
                <a:lnTo>
                  <a:pt x="35718" y="44648"/>
                </a:lnTo>
                <a:lnTo>
                  <a:pt x="17859" y="62508"/>
                </a:lnTo>
                <a:lnTo>
                  <a:pt x="8929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8929" y="89297"/>
                </a:lnTo>
                <a:lnTo>
                  <a:pt x="26789" y="98226"/>
                </a:lnTo>
                <a:lnTo>
                  <a:pt x="35718" y="98226"/>
                </a:lnTo>
                <a:lnTo>
                  <a:pt x="53578" y="98226"/>
                </a:lnTo>
                <a:lnTo>
                  <a:pt x="62507" y="107156"/>
                </a:lnTo>
                <a:lnTo>
                  <a:pt x="80367" y="107156"/>
                </a:lnTo>
                <a:lnTo>
                  <a:pt x="89296" y="116086"/>
                </a:lnTo>
                <a:lnTo>
                  <a:pt x="98226" y="116086"/>
                </a:lnTo>
                <a:lnTo>
                  <a:pt x="98226" y="125015"/>
                </a:lnTo>
                <a:lnTo>
                  <a:pt x="107156" y="133945"/>
                </a:lnTo>
                <a:lnTo>
                  <a:pt x="107156" y="142875"/>
                </a:lnTo>
                <a:lnTo>
                  <a:pt x="98226" y="151805"/>
                </a:lnTo>
                <a:lnTo>
                  <a:pt x="98226" y="160734"/>
                </a:lnTo>
                <a:lnTo>
                  <a:pt x="89296" y="169664"/>
                </a:lnTo>
                <a:lnTo>
                  <a:pt x="71437" y="178594"/>
                </a:lnTo>
                <a:lnTo>
                  <a:pt x="62507" y="178594"/>
                </a:lnTo>
                <a:lnTo>
                  <a:pt x="44648" y="187523"/>
                </a:lnTo>
                <a:lnTo>
                  <a:pt x="26789" y="187523"/>
                </a:lnTo>
                <a:lnTo>
                  <a:pt x="17859" y="196453"/>
                </a:lnTo>
                <a:lnTo>
                  <a:pt x="8929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205508" y="2312789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303734" y="2134195"/>
            <a:ext cx="133947" cy="169665"/>
          </a:xfrm>
          <a:custGeom>
            <a:avLst/>
            <a:gdLst/>
            <a:ahLst/>
            <a:cxnLst/>
            <a:rect l="0" t="0" r="0" b="0"/>
            <a:pathLst>
              <a:path w="133947" h="169665">
                <a:moveTo>
                  <a:pt x="53579" y="0"/>
                </a:moveTo>
                <a:lnTo>
                  <a:pt x="44649" y="0"/>
                </a:lnTo>
                <a:lnTo>
                  <a:pt x="44649" y="0"/>
                </a:lnTo>
                <a:lnTo>
                  <a:pt x="3571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17860" y="44649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42875"/>
                </a:lnTo>
                <a:lnTo>
                  <a:pt x="17860" y="160734"/>
                </a:lnTo>
                <a:lnTo>
                  <a:pt x="26789" y="160734"/>
                </a:lnTo>
                <a:lnTo>
                  <a:pt x="35719" y="169664"/>
                </a:lnTo>
                <a:lnTo>
                  <a:pt x="53579" y="169664"/>
                </a:lnTo>
                <a:lnTo>
                  <a:pt x="62508" y="169664"/>
                </a:lnTo>
                <a:lnTo>
                  <a:pt x="80368" y="169664"/>
                </a:lnTo>
                <a:lnTo>
                  <a:pt x="98227" y="169664"/>
                </a:lnTo>
                <a:lnTo>
                  <a:pt x="107157" y="160734"/>
                </a:lnTo>
                <a:lnTo>
                  <a:pt x="116086" y="151805"/>
                </a:lnTo>
                <a:lnTo>
                  <a:pt x="125016" y="142875"/>
                </a:lnTo>
                <a:lnTo>
                  <a:pt x="133946" y="142875"/>
                </a:lnTo>
                <a:lnTo>
                  <a:pt x="133946" y="133945"/>
                </a:lnTo>
                <a:lnTo>
                  <a:pt x="133946" y="125016"/>
                </a:lnTo>
                <a:lnTo>
                  <a:pt x="125016" y="116086"/>
                </a:lnTo>
                <a:lnTo>
                  <a:pt x="116086" y="116086"/>
                </a:lnTo>
                <a:lnTo>
                  <a:pt x="107157" y="116086"/>
                </a:lnTo>
                <a:lnTo>
                  <a:pt x="98227" y="116086"/>
                </a:lnTo>
                <a:lnTo>
                  <a:pt x="89297" y="125016"/>
                </a:lnTo>
                <a:lnTo>
                  <a:pt x="71438" y="133945"/>
                </a:lnTo>
                <a:lnTo>
                  <a:pt x="62508" y="142875"/>
                </a:lnTo>
                <a:lnTo>
                  <a:pt x="62508" y="151805"/>
                </a:lnTo>
                <a:lnTo>
                  <a:pt x="62508" y="160734"/>
                </a:lnTo>
                <a:lnTo>
                  <a:pt x="62508" y="169664"/>
                </a:lnTo>
                <a:lnTo>
                  <a:pt x="62508" y="169664"/>
                </a:lnTo>
                <a:lnTo>
                  <a:pt x="62508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223242" y="3964781"/>
            <a:ext cx="133947" cy="133946"/>
          </a:xfrm>
          <a:custGeom>
            <a:avLst/>
            <a:gdLst/>
            <a:ahLst/>
            <a:cxnLst/>
            <a:rect l="0" t="0" r="0" b="0"/>
            <a:pathLst>
              <a:path w="133947" h="133946">
                <a:moveTo>
                  <a:pt x="26789" y="0"/>
                </a:moveTo>
                <a:lnTo>
                  <a:pt x="26789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17859"/>
                </a:lnTo>
                <a:lnTo>
                  <a:pt x="1786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8930" y="89297"/>
                </a:lnTo>
                <a:lnTo>
                  <a:pt x="8930" y="98226"/>
                </a:lnTo>
                <a:lnTo>
                  <a:pt x="17860" y="107156"/>
                </a:lnTo>
                <a:lnTo>
                  <a:pt x="26789" y="116086"/>
                </a:lnTo>
                <a:lnTo>
                  <a:pt x="35719" y="125015"/>
                </a:lnTo>
                <a:lnTo>
                  <a:pt x="44649" y="133945"/>
                </a:lnTo>
                <a:lnTo>
                  <a:pt x="53578" y="133945"/>
                </a:lnTo>
                <a:lnTo>
                  <a:pt x="71438" y="133945"/>
                </a:lnTo>
                <a:lnTo>
                  <a:pt x="80367" y="133945"/>
                </a:lnTo>
                <a:lnTo>
                  <a:pt x="89297" y="133945"/>
                </a:lnTo>
                <a:lnTo>
                  <a:pt x="107157" y="125015"/>
                </a:lnTo>
                <a:lnTo>
                  <a:pt x="116086" y="116086"/>
                </a:lnTo>
                <a:lnTo>
                  <a:pt x="133946" y="116086"/>
                </a:lnTo>
                <a:lnTo>
                  <a:pt x="133946" y="107156"/>
                </a:lnTo>
                <a:lnTo>
                  <a:pt x="133946" y="98226"/>
                </a:lnTo>
                <a:lnTo>
                  <a:pt x="133946" y="80367"/>
                </a:lnTo>
                <a:lnTo>
                  <a:pt x="133946" y="71437"/>
                </a:lnTo>
                <a:lnTo>
                  <a:pt x="125016" y="62508"/>
                </a:lnTo>
                <a:lnTo>
                  <a:pt x="116086" y="53578"/>
                </a:lnTo>
                <a:lnTo>
                  <a:pt x="98227" y="44648"/>
                </a:lnTo>
                <a:lnTo>
                  <a:pt x="89297" y="44648"/>
                </a:lnTo>
                <a:lnTo>
                  <a:pt x="71438" y="35719"/>
                </a:lnTo>
                <a:lnTo>
                  <a:pt x="53578" y="26789"/>
                </a:lnTo>
                <a:lnTo>
                  <a:pt x="44649" y="26789"/>
                </a:lnTo>
                <a:lnTo>
                  <a:pt x="26789" y="17859"/>
                </a:lnTo>
                <a:lnTo>
                  <a:pt x="1786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35719" y="44648"/>
                </a:lnTo>
                <a:lnTo>
                  <a:pt x="44649" y="44648"/>
                </a:lnTo>
                <a:lnTo>
                  <a:pt x="62508" y="44648"/>
                </a:lnTo>
                <a:lnTo>
                  <a:pt x="71438" y="44648"/>
                </a:lnTo>
                <a:lnTo>
                  <a:pt x="89297" y="44648"/>
                </a:lnTo>
                <a:lnTo>
                  <a:pt x="98227" y="44648"/>
                </a:lnTo>
                <a:lnTo>
                  <a:pt x="107157" y="44648"/>
                </a:lnTo>
                <a:lnTo>
                  <a:pt x="116086" y="44648"/>
                </a:lnTo>
                <a:lnTo>
                  <a:pt x="125016" y="44648"/>
                </a:lnTo>
                <a:lnTo>
                  <a:pt x="125016" y="44648"/>
                </a:lnTo>
                <a:lnTo>
                  <a:pt x="133946" y="44648"/>
                </a:lnTo>
                <a:lnTo>
                  <a:pt x="133946" y="44648"/>
                </a:lnTo>
                <a:lnTo>
                  <a:pt x="133946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205383" y="3714750"/>
            <a:ext cx="151806" cy="160735"/>
          </a:xfrm>
          <a:custGeom>
            <a:avLst/>
            <a:gdLst/>
            <a:ahLst/>
            <a:cxnLst/>
            <a:rect l="0" t="0" r="0" b="0"/>
            <a:pathLst>
              <a:path w="151806" h="160735">
                <a:moveTo>
                  <a:pt x="35719" y="151804"/>
                </a:moveTo>
                <a:lnTo>
                  <a:pt x="35719" y="151804"/>
                </a:lnTo>
                <a:lnTo>
                  <a:pt x="35719" y="151804"/>
                </a:lnTo>
                <a:lnTo>
                  <a:pt x="35719" y="151804"/>
                </a:lnTo>
                <a:lnTo>
                  <a:pt x="35719" y="151804"/>
                </a:lnTo>
                <a:lnTo>
                  <a:pt x="35719" y="151804"/>
                </a:lnTo>
                <a:lnTo>
                  <a:pt x="35719" y="151804"/>
                </a:lnTo>
                <a:lnTo>
                  <a:pt x="35719" y="151804"/>
                </a:lnTo>
                <a:lnTo>
                  <a:pt x="35719" y="151804"/>
                </a:lnTo>
                <a:lnTo>
                  <a:pt x="44648" y="151804"/>
                </a:lnTo>
                <a:lnTo>
                  <a:pt x="53578" y="151804"/>
                </a:lnTo>
                <a:lnTo>
                  <a:pt x="62508" y="151804"/>
                </a:lnTo>
                <a:lnTo>
                  <a:pt x="80367" y="151804"/>
                </a:lnTo>
                <a:lnTo>
                  <a:pt x="89297" y="151804"/>
                </a:lnTo>
                <a:lnTo>
                  <a:pt x="107156" y="160734"/>
                </a:lnTo>
                <a:lnTo>
                  <a:pt x="125016" y="160734"/>
                </a:lnTo>
                <a:lnTo>
                  <a:pt x="133945" y="160734"/>
                </a:lnTo>
                <a:lnTo>
                  <a:pt x="142875" y="160734"/>
                </a:lnTo>
                <a:lnTo>
                  <a:pt x="151805" y="160734"/>
                </a:lnTo>
                <a:lnTo>
                  <a:pt x="151805" y="160734"/>
                </a:lnTo>
                <a:lnTo>
                  <a:pt x="151805" y="160734"/>
                </a:lnTo>
                <a:lnTo>
                  <a:pt x="142875" y="160734"/>
                </a:lnTo>
                <a:lnTo>
                  <a:pt x="133945" y="160734"/>
                </a:lnTo>
                <a:lnTo>
                  <a:pt x="125016" y="160734"/>
                </a:lnTo>
                <a:lnTo>
                  <a:pt x="107156" y="160734"/>
                </a:lnTo>
                <a:lnTo>
                  <a:pt x="98226" y="160734"/>
                </a:lnTo>
                <a:lnTo>
                  <a:pt x="80367" y="151804"/>
                </a:lnTo>
                <a:lnTo>
                  <a:pt x="62508" y="142875"/>
                </a:lnTo>
                <a:lnTo>
                  <a:pt x="44648" y="142875"/>
                </a:lnTo>
                <a:lnTo>
                  <a:pt x="26789" y="133945"/>
                </a:lnTo>
                <a:lnTo>
                  <a:pt x="17859" y="125015"/>
                </a:lnTo>
                <a:lnTo>
                  <a:pt x="8930" y="116086"/>
                </a:lnTo>
                <a:lnTo>
                  <a:pt x="0" y="107156"/>
                </a:lnTo>
                <a:lnTo>
                  <a:pt x="0" y="98226"/>
                </a:lnTo>
                <a:lnTo>
                  <a:pt x="0" y="89296"/>
                </a:lnTo>
                <a:lnTo>
                  <a:pt x="8930" y="89296"/>
                </a:lnTo>
                <a:lnTo>
                  <a:pt x="26789" y="80367"/>
                </a:lnTo>
                <a:lnTo>
                  <a:pt x="35719" y="80367"/>
                </a:lnTo>
                <a:lnTo>
                  <a:pt x="44648" y="71437"/>
                </a:lnTo>
                <a:lnTo>
                  <a:pt x="62508" y="71437"/>
                </a:lnTo>
                <a:lnTo>
                  <a:pt x="71437" y="71437"/>
                </a:lnTo>
                <a:lnTo>
                  <a:pt x="89297" y="71437"/>
                </a:lnTo>
                <a:lnTo>
                  <a:pt x="89297" y="80367"/>
                </a:lnTo>
                <a:lnTo>
                  <a:pt x="98226" y="80367"/>
                </a:lnTo>
                <a:lnTo>
                  <a:pt x="98226" y="80367"/>
                </a:lnTo>
                <a:lnTo>
                  <a:pt x="98226" y="80367"/>
                </a:lnTo>
                <a:lnTo>
                  <a:pt x="89297" y="80367"/>
                </a:lnTo>
                <a:lnTo>
                  <a:pt x="89297" y="80367"/>
                </a:lnTo>
                <a:lnTo>
                  <a:pt x="71437" y="80367"/>
                </a:lnTo>
                <a:lnTo>
                  <a:pt x="53578" y="71437"/>
                </a:lnTo>
                <a:lnTo>
                  <a:pt x="44648" y="71437"/>
                </a:lnTo>
                <a:lnTo>
                  <a:pt x="26789" y="62507"/>
                </a:lnTo>
                <a:lnTo>
                  <a:pt x="17859" y="53578"/>
                </a:lnTo>
                <a:lnTo>
                  <a:pt x="8930" y="53578"/>
                </a:lnTo>
                <a:lnTo>
                  <a:pt x="0" y="44648"/>
                </a:lnTo>
                <a:lnTo>
                  <a:pt x="0" y="35718"/>
                </a:lnTo>
                <a:lnTo>
                  <a:pt x="0" y="2678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8929"/>
                </a:lnTo>
                <a:lnTo>
                  <a:pt x="35719" y="8929"/>
                </a:lnTo>
                <a:lnTo>
                  <a:pt x="44648" y="8929"/>
                </a:lnTo>
                <a:lnTo>
                  <a:pt x="62508" y="0"/>
                </a:lnTo>
                <a:lnTo>
                  <a:pt x="71437" y="0"/>
                </a:lnTo>
                <a:lnTo>
                  <a:pt x="89297" y="0"/>
                </a:lnTo>
                <a:lnTo>
                  <a:pt x="98226" y="0"/>
                </a:lnTo>
                <a:lnTo>
                  <a:pt x="107156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178594" y="3562945"/>
            <a:ext cx="151806" cy="80368"/>
          </a:xfrm>
          <a:custGeom>
            <a:avLst/>
            <a:gdLst/>
            <a:ahLst/>
            <a:cxnLst/>
            <a:rect l="0" t="0" r="0" b="0"/>
            <a:pathLst>
              <a:path w="151806" h="80368">
                <a:moveTo>
                  <a:pt x="26789" y="17859"/>
                </a:move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44648"/>
                </a:lnTo>
                <a:lnTo>
                  <a:pt x="26789" y="53578"/>
                </a:lnTo>
                <a:lnTo>
                  <a:pt x="35719" y="62508"/>
                </a:lnTo>
                <a:lnTo>
                  <a:pt x="53578" y="71437"/>
                </a:lnTo>
                <a:lnTo>
                  <a:pt x="71437" y="80367"/>
                </a:lnTo>
                <a:lnTo>
                  <a:pt x="89297" y="80367"/>
                </a:lnTo>
                <a:lnTo>
                  <a:pt x="107156" y="80367"/>
                </a:lnTo>
                <a:lnTo>
                  <a:pt x="125015" y="80367"/>
                </a:lnTo>
                <a:lnTo>
                  <a:pt x="133945" y="80367"/>
                </a:lnTo>
                <a:lnTo>
                  <a:pt x="142875" y="71437"/>
                </a:lnTo>
                <a:lnTo>
                  <a:pt x="151805" y="62508"/>
                </a:lnTo>
                <a:lnTo>
                  <a:pt x="151805" y="53578"/>
                </a:lnTo>
                <a:lnTo>
                  <a:pt x="142875" y="44648"/>
                </a:lnTo>
                <a:lnTo>
                  <a:pt x="133945" y="26789"/>
                </a:lnTo>
                <a:lnTo>
                  <a:pt x="116086" y="17859"/>
                </a:lnTo>
                <a:lnTo>
                  <a:pt x="107156" y="893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44648" y="0"/>
                </a:lnTo>
                <a:lnTo>
                  <a:pt x="26789" y="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178594" y="3402211"/>
            <a:ext cx="133946" cy="89297"/>
          </a:xfrm>
          <a:custGeom>
            <a:avLst/>
            <a:gdLst/>
            <a:ahLst/>
            <a:cxnLst/>
            <a:rect l="0" t="0" r="0" b="0"/>
            <a:pathLst>
              <a:path w="133946" h="89297">
                <a:moveTo>
                  <a:pt x="8930" y="80367"/>
                </a:moveTo>
                <a:lnTo>
                  <a:pt x="8930" y="80367"/>
                </a:lnTo>
                <a:lnTo>
                  <a:pt x="8930" y="80367"/>
                </a:lnTo>
                <a:lnTo>
                  <a:pt x="8930" y="89296"/>
                </a:lnTo>
                <a:lnTo>
                  <a:pt x="0" y="89296"/>
                </a:lnTo>
                <a:lnTo>
                  <a:pt x="8930" y="89296"/>
                </a:lnTo>
                <a:lnTo>
                  <a:pt x="8930" y="89296"/>
                </a:lnTo>
                <a:lnTo>
                  <a:pt x="17859" y="89296"/>
                </a:lnTo>
                <a:lnTo>
                  <a:pt x="35719" y="89296"/>
                </a:lnTo>
                <a:lnTo>
                  <a:pt x="44648" y="89296"/>
                </a:lnTo>
                <a:lnTo>
                  <a:pt x="62508" y="89296"/>
                </a:lnTo>
                <a:lnTo>
                  <a:pt x="80367" y="89296"/>
                </a:lnTo>
                <a:lnTo>
                  <a:pt x="98226" y="89296"/>
                </a:lnTo>
                <a:lnTo>
                  <a:pt x="116086" y="80367"/>
                </a:lnTo>
                <a:lnTo>
                  <a:pt x="125015" y="80367"/>
                </a:lnTo>
                <a:lnTo>
                  <a:pt x="125015" y="71437"/>
                </a:lnTo>
                <a:lnTo>
                  <a:pt x="133945" y="62507"/>
                </a:lnTo>
                <a:lnTo>
                  <a:pt x="125015" y="53578"/>
                </a:lnTo>
                <a:lnTo>
                  <a:pt x="125015" y="44648"/>
                </a:lnTo>
                <a:lnTo>
                  <a:pt x="116086" y="35718"/>
                </a:lnTo>
                <a:lnTo>
                  <a:pt x="107156" y="26789"/>
                </a:lnTo>
                <a:lnTo>
                  <a:pt x="89297" y="17859"/>
                </a:lnTo>
                <a:lnTo>
                  <a:pt x="71437" y="17859"/>
                </a:lnTo>
                <a:lnTo>
                  <a:pt x="53578" y="8929"/>
                </a:lnTo>
                <a:lnTo>
                  <a:pt x="44648" y="8929"/>
                </a:lnTo>
                <a:lnTo>
                  <a:pt x="26789" y="0"/>
                </a:lnTo>
                <a:lnTo>
                  <a:pt x="17859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178594" y="3241476"/>
            <a:ext cx="125016" cy="116087"/>
          </a:xfrm>
          <a:custGeom>
            <a:avLst/>
            <a:gdLst/>
            <a:ahLst/>
            <a:cxnLst/>
            <a:rect l="0" t="0" r="0" b="0"/>
            <a:pathLst>
              <a:path w="125016" h="116087">
                <a:moveTo>
                  <a:pt x="80367" y="107156"/>
                </a:moveTo>
                <a:lnTo>
                  <a:pt x="80367" y="107156"/>
                </a:lnTo>
                <a:lnTo>
                  <a:pt x="80367" y="107156"/>
                </a:lnTo>
                <a:lnTo>
                  <a:pt x="89297" y="107156"/>
                </a:lnTo>
                <a:lnTo>
                  <a:pt x="98226" y="107156"/>
                </a:lnTo>
                <a:lnTo>
                  <a:pt x="98226" y="107156"/>
                </a:lnTo>
                <a:lnTo>
                  <a:pt x="107156" y="116086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07156" y="116086"/>
                </a:lnTo>
                <a:lnTo>
                  <a:pt x="98226" y="116086"/>
                </a:lnTo>
                <a:lnTo>
                  <a:pt x="89297" y="107156"/>
                </a:lnTo>
                <a:lnTo>
                  <a:pt x="80367" y="107156"/>
                </a:lnTo>
                <a:lnTo>
                  <a:pt x="62508" y="98227"/>
                </a:lnTo>
                <a:lnTo>
                  <a:pt x="44648" y="89297"/>
                </a:lnTo>
                <a:lnTo>
                  <a:pt x="26789" y="80367"/>
                </a:lnTo>
                <a:lnTo>
                  <a:pt x="17859" y="62508"/>
                </a:lnTo>
                <a:lnTo>
                  <a:pt x="8930" y="53578"/>
                </a:lnTo>
                <a:lnTo>
                  <a:pt x="8930" y="44649"/>
                </a:lnTo>
                <a:lnTo>
                  <a:pt x="0" y="35719"/>
                </a:lnTo>
                <a:lnTo>
                  <a:pt x="8930" y="26789"/>
                </a:lnTo>
                <a:lnTo>
                  <a:pt x="8930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98226" y="0"/>
                </a:lnTo>
                <a:lnTo>
                  <a:pt x="116086" y="0"/>
                </a:lnTo>
                <a:lnTo>
                  <a:pt x="116086" y="0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71438" y="3089671"/>
            <a:ext cx="258962" cy="17861"/>
          </a:xfrm>
          <a:custGeom>
            <a:avLst/>
            <a:gdLst/>
            <a:ahLst/>
            <a:cxnLst/>
            <a:rect l="0" t="0" r="0" b="0"/>
            <a:pathLst>
              <a:path w="258962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26789" y="0"/>
                </a:lnTo>
                <a:lnTo>
                  <a:pt x="35718" y="0"/>
                </a:lnTo>
                <a:lnTo>
                  <a:pt x="62507" y="0"/>
                </a:lnTo>
                <a:lnTo>
                  <a:pt x="80367" y="8930"/>
                </a:lnTo>
                <a:lnTo>
                  <a:pt x="107156" y="8930"/>
                </a:lnTo>
                <a:lnTo>
                  <a:pt x="133945" y="8930"/>
                </a:lnTo>
                <a:lnTo>
                  <a:pt x="151804" y="17860"/>
                </a:lnTo>
                <a:lnTo>
                  <a:pt x="178593" y="17860"/>
                </a:lnTo>
                <a:lnTo>
                  <a:pt x="196453" y="17860"/>
                </a:lnTo>
                <a:lnTo>
                  <a:pt x="214312" y="17860"/>
                </a:lnTo>
                <a:lnTo>
                  <a:pt x="232171" y="17860"/>
                </a:lnTo>
                <a:lnTo>
                  <a:pt x="241101" y="17860"/>
                </a:lnTo>
                <a:lnTo>
                  <a:pt x="250031" y="17860"/>
                </a:lnTo>
                <a:lnTo>
                  <a:pt x="258961" y="17860"/>
                </a:lnTo>
                <a:lnTo>
                  <a:pt x="258961" y="17860"/>
                </a:lnTo>
                <a:lnTo>
                  <a:pt x="258961" y="17860"/>
                </a:lnTo>
                <a:lnTo>
                  <a:pt x="258961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214313" y="3000375"/>
            <a:ext cx="1" cy="142876"/>
          </a:xfrm>
          <a:custGeom>
            <a:avLst/>
            <a:gdLst/>
            <a:ahLst/>
            <a:cxnLst/>
            <a:rect l="0" t="0" r="0" b="0"/>
            <a:pathLst>
              <a:path w="1" h="142876">
                <a:moveTo>
                  <a:pt x="0" y="142875"/>
                </a:moveTo>
                <a:lnTo>
                  <a:pt x="0" y="142875"/>
                </a:lnTo>
                <a:lnTo>
                  <a:pt x="0" y="133945"/>
                </a:lnTo>
                <a:lnTo>
                  <a:pt x="0" y="133945"/>
                </a:lnTo>
                <a:lnTo>
                  <a:pt x="0" y="116086"/>
                </a:lnTo>
                <a:lnTo>
                  <a:pt x="0" y="98226"/>
                </a:lnTo>
                <a:lnTo>
                  <a:pt x="0" y="80367"/>
                </a:lnTo>
                <a:lnTo>
                  <a:pt x="0" y="53578"/>
                </a:lnTo>
                <a:lnTo>
                  <a:pt x="0" y="35718"/>
                </a:lnTo>
                <a:lnTo>
                  <a:pt x="0" y="1785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160734" y="2696766"/>
            <a:ext cx="125017" cy="178594"/>
          </a:xfrm>
          <a:custGeom>
            <a:avLst/>
            <a:gdLst/>
            <a:ahLst/>
            <a:cxnLst/>
            <a:rect l="0" t="0" r="0" b="0"/>
            <a:pathLst>
              <a:path w="125017" h="178594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8930" y="71437"/>
                </a:lnTo>
                <a:lnTo>
                  <a:pt x="8930" y="89297"/>
                </a:lnTo>
                <a:lnTo>
                  <a:pt x="17860" y="98226"/>
                </a:lnTo>
                <a:lnTo>
                  <a:pt x="26790" y="116085"/>
                </a:lnTo>
                <a:lnTo>
                  <a:pt x="26790" y="116085"/>
                </a:lnTo>
                <a:lnTo>
                  <a:pt x="35719" y="125015"/>
                </a:lnTo>
                <a:lnTo>
                  <a:pt x="44649" y="116085"/>
                </a:lnTo>
                <a:lnTo>
                  <a:pt x="53579" y="107155"/>
                </a:lnTo>
                <a:lnTo>
                  <a:pt x="53579" y="98226"/>
                </a:lnTo>
                <a:lnTo>
                  <a:pt x="53579" y="80367"/>
                </a:lnTo>
                <a:lnTo>
                  <a:pt x="62508" y="71437"/>
                </a:lnTo>
                <a:lnTo>
                  <a:pt x="62508" y="53578"/>
                </a:lnTo>
                <a:lnTo>
                  <a:pt x="62508" y="44648"/>
                </a:lnTo>
                <a:lnTo>
                  <a:pt x="71438" y="35718"/>
                </a:lnTo>
                <a:lnTo>
                  <a:pt x="80368" y="35718"/>
                </a:lnTo>
                <a:lnTo>
                  <a:pt x="80368" y="26789"/>
                </a:lnTo>
                <a:lnTo>
                  <a:pt x="89297" y="26789"/>
                </a:lnTo>
                <a:lnTo>
                  <a:pt x="98227" y="35718"/>
                </a:lnTo>
                <a:lnTo>
                  <a:pt x="107157" y="35718"/>
                </a:lnTo>
                <a:lnTo>
                  <a:pt x="116086" y="44648"/>
                </a:lnTo>
                <a:lnTo>
                  <a:pt x="116086" y="62507"/>
                </a:lnTo>
                <a:lnTo>
                  <a:pt x="125016" y="71437"/>
                </a:lnTo>
                <a:lnTo>
                  <a:pt x="125016" y="89297"/>
                </a:lnTo>
                <a:lnTo>
                  <a:pt x="125016" y="107155"/>
                </a:lnTo>
                <a:lnTo>
                  <a:pt x="125016" y="125015"/>
                </a:lnTo>
                <a:lnTo>
                  <a:pt x="125016" y="142874"/>
                </a:lnTo>
                <a:lnTo>
                  <a:pt x="116086" y="151804"/>
                </a:lnTo>
                <a:lnTo>
                  <a:pt x="116086" y="169663"/>
                </a:lnTo>
                <a:lnTo>
                  <a:pt x="116086" y="169663"/>
                </a:lnTo>
                <a:lnTo>
                  <a:pt x="107157" y="178593"/>
                </a:lnTo>
                <a:lnTo>
                  <a:pt x="107157" y="178593"/>
                </a:lnTo>
                <a:lnTo>
                  <a:pt x="107157" y="1785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151805" y="2518172"/>
            <a:ext cx="294680" cy="187524"/>
          </a:xfrm>
          <a:custGeom>
            <a:avLst/>
            <a:gdLst/>
            <a:ahLst/>
            <a:cxnLst/>
            <a:rect l="0" t="0" r="0" b="0"/>
            <a:pathLst>
              <a:path w="294680" h="187524">
                <a:moveTo>
                  <a:pt x="98226" y="187523"/>
                </a:moveTo>
                <a:lnTo>
                  <a:pt x="98226" y="187523"/>
                </a:lnTo>
                <a:lnTo>
                  <a:pt x="98226" y="178594"/>
                </a:lnTo>
                <a:lnTo>
                  <a:pt x="107156" y="178594"/>
                </a:lnTo>
                <a:lnTo>
                  <a:pt x="116086" y="178594"/>
                </a:lnTo>
                <a:lnTo>
                  <a:pt x="125015" y="178594"/>
                </a:lnTo>
                <a:lnTo>
                  <a:pt x="133945" y="178594"/>
                </a:lnTo>
                <a:lnTo>
                  <a:pt x="151804" y="178594"/>
                </a:lnTo>
                <a:lnTo>
                  <a:pt x="169664" y="178594"/>
                </a:lnTo>
                <a:lnTo>
                  <a:pt x="187523" y="178594"/>
                </a:lnTo>
                <a:lnTo>
                  <a:pt x="214312" y="187523"/>
                </a:lnTo>
                <a:lnTo>
                  <a:pt x="232172" y="187523"/>
                </a:lnTo>
                <a:lnTo>
                  <a:pt x="250031" y="187523"/>
                </a:lnTo>
                <a:lnTo>
                  <a:pt x="267890" y="187523"/>
                </a:lnTo>
                <a:lnTo>
                  <a:pt x="276820" y="187523"/>
                </a:lnTo>
                <a:lnTo>
                  <a:pt x="285750" y="187523"/>
                </a:lnTo>
                <a:lnTo>
                  <a:pt x="294679" y="187523"/>
                </a:lnTo>
                <a:lnTo>
                  <a:pt x="294679" y="187523"/>
                </a:lnTo>
                <a:lnTo>
                  <a:pt x="294679" y="187523"/>
                </a:lnTo>
                <a:lnTo>
                  <a:pt x="294679" y="187523"/>
                </a:lnTo>
                <a:lnTo>
                  <a:pt x="285750" y="187523"/>
                </a:lnTo>
                <a:lnTo>
                  <a:pt x="276820" y="178594"/>
                </a:lnTo>
                <a:lnTo>
                  <a:pt x="258961" y="178594"/>
                </a:lnTo>
                <a:lnTo>
                  <a:pt x="241101" y="178594"/>
                </a:lnTo>
                <a:lnTo>
                  <a:pt x="214312" y="178594"/>
                </a:lnTo>
                <a:lnTo>
                  <a:pt x="187523" y="169664"/>
                </a:lnTo>
                <a:lnTo>
                  <a:pt x="151804" y="160734"/>
                </a:lnTo>
                <a:lnTo>
                  <a:pt x="125015" y="160734"/>
                </a:lnTo>
                <a:lnTo>
                  <a:pt x="98226" y="151805"/>
                </a:lnTo>
                <a:lnTo>
                  <a:pt x="80367" y="142875"/>
                </a:lnTo>
                <a:lnTo>
                  <a:pt x="53578" y="142875"/>
                </a:lnTo>
                <a:lnTo>
                  <a:pt x="35719" y="133945"/>
                </a:lnTo>
                <a:lnTo>
                  <a:pt x="26789" y="116086"/>
                </a:lnTo>
                <a:lnTo>
                  <a:pt x="8929" y="107156"/>
                </a:lnTo>
                <a:lnTo>
                  <a:pt x="0" y="89297"/>
                </a:lnTo>
                <a:lnTo>
                  <a:pt x="0" y="80367"/>
                </a:lnTo>
                <a:lnTo>
                  <a:pt x="0" y="62508"/>
                </a:lnTo>
                <a:lnTo>
                  <a:pt x="8929" y="44648"/>
                </a:lnTo>
                <a:lnTo>
                  <a:pt x="17859" y="26789"/>
                </a:lnTo>
                <a:lnTo>
                  <a:pt x="26789" y="17859"/>
                </a:lnTo>
                <a:lnTo>
                  <a:pt x="44648" y="893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0"/>
                </a:lnTo>
                <a:lnTo>
                  <a:pt x="107156" y="8930"/>
                </a:lnTo>
                <a:lnTo>
                  <a:pt x="116086" y="17859"/>
                </a:lnTo>
                <a:lnTo>
                  <a:pt x="125015" y="35719"/>
                </a:lnTo>
                <a:lnTo>
                  <a:pt x="125015" y="53578"/>
                </a:lnTo>
                <a:lnTo>
                  <a:pt x="125015" y="71437"/>
                </a:lnTo>
                <a:lnTo>
                  <a:pt x="125015" y="89297"/>
                </a:lnTo>
                <a:lnTo>
                  <a:pt x="125015" y="107156"/>
                </a:lnTo>
                <a:lnTo>
                  <a:pt x="116086" y="125016"/>
                </a:lnTo>
                <a:lnTo>
                  <a:pt x="107156" y="133945"/>
                </a:lnTo>
                <a:lnTo>
                  <a:pt x="98226" y="142875"/>
                </a:lnTo>
                <a:lnTo>
                  <a:pt x="98226" y="142875"/>
                </a:lnTo>
                <a:lnTo>
                  <a:pt x="98226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160734" y="2366367"/>
            <a:ext cx="107158" cy="125017"/>
          </a:xfrm>
          <a:custGeom>
            <a:avLst/>
            <a:gdLst/>
            <a:ahLst/>
            <a:cxnLst/>
            <a:rect l="0" t="0" r="0" b="0"/>
            <a:pathLst>
              <a:path w="107158" h="125017">
                <a:moveTo>
                  <a:pt x="80368" y="125016"/>
                </a:moveTo>
                <a:lnTo>
                  <a:pt x="80368" y="125016"/>
                </a:lnTo>
                <a:lnTo>
                  <a:pt x="80368" y="116086"/>
                </a:lnTo>
                <a:lnTo>
                  <a:pt x="80368" y="98227"/>
                </a:lnTo>
                <a:lnTo>
                  <a:pt x="80368" y="89297"/>
                </a:lnTo>
                <a:lnTo>
                  <a:pt x="80368" y="71437"/>
                </a:lnTo>
                <a:lnTo>
                  <a:pt x="71438" y="62508"/>
                </a:lnTo>
                <a:lnTo>
                  <a:pt x="62508" y="44648"/>
                </a:lnTo>
                <a:lnTo>
                  <a:pt x="62508" y="26789"/>
                </a:lnTo>
                <a:lnTo>
                  <a:pt x="53579" y="17859"/>
                </a:lnTo>
                <a:lnTo>
                  <a:pt x="53579" y="8930"/>
                </a:lnTo>
                <a:lnTo>
                  <a:pt x="44649" y="0"/>
                </a:lnTo>
                <a:lnTo>
                  <a:pt x="44649" y="0"/>
                </a:lnTo>
                <a:lnTo>
                  <a:pt x="26790" y="0"/>
                </a:lnTo>
                <a:lnTo>
                  <a:pt x="2679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53578"/>
                </a:lnTo>
                <a:lnTo>
                  <a:pt x="26790" y="62508"/>
                </a:lnTo>
                <a:lnTo>
                  <a:pt x="35719" y="71437"/>
                </a:lnTo>
                <a:lnTo>
                  <a:pt x="44649" y="71437"/>
                </a:lnTo>
                <a:lnTo>
                  <a:pt x="62508" y="71437"/>
                </a:lnTo>
                <a:lnTo>
                  <a:pt x="80368" y="62508"/>
                </a:lnTo>
                <a:lnTo>
                  <a:pt x="89297" y="53578"/>
                </a:lnTo>
                <a:lnTo>
                  <a:pt x="107157" y="44648"/>
                </a:lnTo>
                <a:lnTo>
                  <a:pt x="107157" y="44648"/>
                </a:lnTo>
                <a:lnTo>
                  <a:pt x="107157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196453" y="2196703"/>
            <a:ext cx="116087" cy="169665"/>
          </a:xfrm>
          <a:custGeom>
            <a:avLst/>
            <a:gdLst/>
            <a:ahLst/>
            <a:cxnLst/>
            <a:rect l="0" t="0" r="0" b="0"/>
            <a:pathLst>
              <a:path w="116087" h="169665">
                <a:moveTo>
                  <a:pt x="98227" y="169664"/>
                </a:moveTo>
                <a:lnTo>
                  <a:pt x="98227" y="169664"/>
                </a:lnTo>
                <a:lnTo>
                  <a:pt x="98227" y="169664"/>
                </a:lnTo>
                <a:lnTo>
                  <a:pt x="98227" y="169664"/>
                </a:lnTo>
                <a:lnTo>
                  <a:pt x="107156" y="169664"/>
                </a:lnTo>
                <a:lnTo>
                  <a:pt x="107156" y="169664"/>
                </a:lnTo>
                <a:lnTo>
                  <a:pt x="107156" y="169664"/>
                </a:lnTo>
                <a:lnTo>
                  <a:pt x="98227" y="169664"/>
                </a:lnTo>
                <a:lnTo>
                  <a:pt x="98227" y="160734"/>
                </a:lnTo>
                <a:lnTo>
                  <a:pt x="89297" y="160734"/>
                </a:lnTo>
                <a:lnTo>
                  <a:pt x="80367" y="160734"/>
                </a:lnTo>
                <a:lnTo>
                  <a:pt x="62508" y="151805"/>
                </a:lnTo>
                <a:lnTo>
                  <a:pt x="53578" y="151805"/>
                </a:lnTo>
                <a:lnTo>
                  <a:pt x="35719" y="142875"/>
                </a:lnTo>
                <a:lnTo>
                  <a:pt x="17860" y="133945"/>
                </a:lnTo>
                <a:lnTo>
                  <a:pt x="8930" y="116086"/>
                </a:lnTo>
                <a:lnTo>
                  <a:pt x="0" y="107156"/>
                </a:lnTo>
                <a:lnTo>
                  <a:pt x="0" y="98226"/>
                </a:lnTo>
                <a:lnTo>
                  <a:pt x="0" y="80367"/>
                </a:lnTo>
                <a:lnTo>
                  <a:pt x="0" y="62508"/>
                </a:lnTo>
                <a:lnTo>
                  <a:pt x="8930" y="53578"/>
                </a:lnTo>
                <a:lnTo>
                  <a:pt x="17860" y="35719"/>
                </a:lnTo>
                <a:lnTo>
                  <a:pt x="26789" y="26789"/>
                </a:lnTo>
                <a:lnTo>
                  <a:pt x="35719" y="17859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07156" y="2089547"/>
            <a:ext cx="267892" cy="8930"/>
          </a:xfrm>
          <a:custGeom>
            <a:avLst/>
            <a:gdLst/>
            <a:ahLst/>
            <a:cxnLst/>
            <a:rect l="0" t="0" r="0" b="0"/>
            <a:pathLst>
              <a:path w="267892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53578" y="0"/>
                </a:lnTo>
                <a:lnTo>
                  <a:pt x="71438" y="0"/>
                </a:lnTo>
                <a:lnTo>
                  <a:pt x="98227" y="0"/>
                </a:lnTo>
                <a:lnTo>
                  <a:pt x="125016" y="0"/>
                </a:lnTo>
                <a:lnTo>
                  <a:pt x="160735" y="0"/>
                </a:lnTo>
                <a:lnTo>
                  <a:pt x="178594" y="0"/>
                </a:lnTo>
                <a:lnTo>
                  <a:pt x="205383" y="8929"/>
                </a:lnTo>
                <a:lnTo>
                  <a:pt x="232172" y="8929"/>
                </a:lnTo>
                <a:lnTo>
                  <a:pt x="250032" y="8929"/>
                </a:lnTo>
                <a:lnTo>
                  <a:pt x="258961" y="8929"/>
                </a:lnTo>
                <a:lnTo>
                  <a:pt x="267891" y="8929"/>
                </a:lnTo>
                <a:lnTo>
                  <a:pt x="267891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14313" y="2000250"/>
            <a:ext cx="8930" cy="151805"/>
          </a:xfrm>
          <a:custGeom>
            <a:avLst/>
            <a:gdLst/>
            <a:ahLst/>
            <a:cxnLst/>
            <a:rect l="0" t="0" r="0" b="0"/>
            <a:pathLst>
              <a:path w="8930" h="151805">
                <a:moveTo>
                  <a:pt x="8929" y="151804"/>
                </a:moveTo>
                <a:lnTo>
                  <a:pt x="8929" y="142875"/>
                </a:lnTo>
                <a:lnTo>
                  <a:pt x="8929" y="142875"/>
                </a:lnTo>
                <a:lnTo>
                  <a:pt x="8929" y="125015"/>
                </a:lnTo>
                <a:lnTo>
                  <a:pt x="8929" y="98226"/>
                </a:lnTo>
                <a:lnTo>
                  <a:pt x="0" y="71437"/>
                </a:lnTo>
                <a:lnTo>
                  <a:pt x="8929" y="44648"/>
                </a:lnTo>
                <a:lnTo>
                  <a:pt x="8929" y="17859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392906" y="3679031"/>
            <a:ext cx="428626" cy="160735"/>
          </a:xfrm>
          <a:custGeom>
            <a:avLst/>
            <a:gdLst/>
            <a:ahLst/>
            <a:cxnLst/>
            <a:rect l="0" t="0" r="0" b="0"/>
            <a:pathLst>
              <a:path w="428626" h="160735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26789" y="17859"/>
                </a:lnTo>
                <a:lnTo>
                  <a:pt x="44649" y="35719"/>
                </a:lnTo>
                <a:lnTo>
                  <a:pt x="62508" y="53578"/>
                </a:lnTo>
                <a:lnTo>
                  <a:pt x="89297" y="80367"/>
                </a:lnTo>
                <a:lnTo>
                  <a:pt x="116086" y="98226"/>
                </a:lnTo>
                <a:lnTo>
                  <a:pt x="151805" y="116086"/>
                </a:lnTo>
                <a:lnTo>
                  <a:pt x="196453" y="125015"/>
                </a:lnTo>
                <a:lnTo>
                  <a:pt x="232172" y="142875"/>
                </a:lnTo>
                <a:lnTo>
                  <a:pt x="267891" y="151805"/>
                </a:lnTo>
                <a:lnTo>
                  <a:pt x="303610" y="151805"/>
                </a:lnTo>
                <a:lnTo>
                  <a:pt x="330399" y="160734"/>
                </a:lnTo>
                <a:lnTo>
                  <a:pt x="357188" y="151805"/>
                </a:lnTo>
                <a:lnTo>
                  <a:pt x="375047" y="151805"/>
                </a:lnTo>
                <a:lnTo>
                  <a:pt x="392907" y="142875"/>
                </a:lnTo>
                <a:lnTo>
                  <a:pt x="410766" y="133945"/>
                </a:lnTo>
                <a:lnTo>
                  <a:pt x="419696" y="125015"/>
                </a:lnTo>
                <a:lnTo>
                  <a:pt x="428625" y="125015"/>
                </a:lnTo>
                <a:lnTo>
                  <a:pt x="428625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473274" y="3527226"/>
            <a:ext cx="241102" cy="133946"/>
          </a:xfrm>
          <a:custGeom>
            <a:avLst/>
            <a:gdLst/>
            <a:ahLst/>
            <a:cxnLst/>
            <a:rect l="0" t="0" r="0" b="0"/>
            <a:pathLst>
              <a:path w="241102" h="133946">
                <a:moveTo>
                  <a:pt x="0" y="62508"/>
                </a:moveTo>
                <a:lnTo>
                  <a:pt x="0" y="62508"/>
                </a:lnTo>
                <a:lnTo>
                  <a:pt x="8929" y="71438"/>
                </a:lnTo>
                <a:lnTo>
                  <a:pt x="17859" y="71438"/>
                </a:lnTo>
                <a:lnTo>
                  <a:pt x="26789" y="80367"/>
                </a:lnTo>
                <a:lnTo>
                  <a:pt x="44648" y="80367"/>
                </a:lnTo>
                <a:lnTo>
                  <a:pt x="71437" y="89297"/>
                </a:lnTo>
                <a:lnTo>
                  <a:pt x="98226" y="98227"/>
                </a:lnTo>
                <a:lnTo>
                  <a:pt x="116085" y="107156"/>
                </a:lnTo>
                <a:lnTo>
                  <a:pt x="142875" y="116086"/>
                </a:lnTo>
                <a:lnTo>
                  <a:pt x="169664" y="116086"/>
                </a:lnTo>
                <a:lnTo>
                  <a:pt x="196453" y="125016"/>
                </a:lnTo>
                <a:lnTo>
                  <a:pt x="214312" y="133945"/>
                </a:lnTo>
                <a:lnTo>
                  <a:pt x="223242" y="133945"/>
                </a:lnTo>
                <a:lnTo>
                  <a:pt x="232171" y="133945"/>
                </a:lnTo>
                <a:lnTo>
                  <a:pt x="241101" y="133945"/>
                </a:lnTo>
                <a:lnTo>
                  <a:pt x="241101" y="133945"/>
                </a:lnTo>
                <a:lnTo>
                  <a:pt x="241101" y="133945"/>
                </a:lnTo>
                <a:lnTo>
                  <a:pt x="232171" y="133945"/>
                </a:lnTo>
                <a:lnTo>
                  <a:pt x="223242" y="133945"/>
                </a:lnTo>
                <a:lnTo>
                  <a:pt x="205382" y="125016"/>
                </a:lnTo>
                <a:lnTo>
                  <a:pt x="187523" y="116086"/>
                </a:lnTo>
                <a:lnTo>
                  <a:pt x="169664" y="107156"/>
                </a:lnTo>
                <a:lnTo>
                  <a:pt x="151804" y="98227"/>
                </a:lnTo>
                <a:lnTo>
                  <a:pt x="142875" y="80367"/>
                </a:lnTo>
                <a:lnTo>
                  <a:pt x="133945" y="71438"/>
                </a:lnTo>
                <a:lnTo>
                  <a:pt x="133945" y="62508"/>
                </a:lnTo>
                <a:lnTo>
                  <a:pt x="133945" y="44649"/>
                </a:lnTo>
                <a:lnTo>
                  <a:pt x="133945" y="35719"/>
                </a:lnTo>
                <a:lnTo>
                  <a:pt x="142875" y="26789"/>
                </a:lnTo>
                <a:lnTo>
                  <a:pt x="151804" y="17860"/>
                </a:lnTo>
                <a:lnTo>
                  <a:pt x="160734" y="8930"/>
                </a:lnTo>
                <a:lnTo>
                  <a:pt x="169664" y="8930"/>
                </a:lnTo>
                <a:lnTo>
                  <a:pt x="187523" y="0"/>
                </a:lnTo>
                <a:lnTo>
                  <a:pt x="196453" y="0"/>
                </a:lnTo>
                <a:lnTo>
                  <a:pt x="205382" y="0"/>
                </a:lnTo>
                <a:lnTo>
                  <a:pt x="214312" y="8930"/>
                </a:lnTo>
                <a:lnTo>
                  <a:pt x="223242" y="8930"/>
                </a:lnTo>
                <a:lnTo>
                  <a:pt x="232171" y="17860"/>
                </a:lnTo>
                <a:lnTo>
                  <a:pt x="232171" y="26789"/>
                </a:lnTo>
                <a:lnTo>
                  <a:pt x="232171" y="44649"/>
                </a:lnTo>
                <a:lnTo>
                  <a:pt x="241101" y="62508"/>
                </a:lnTo>
                <a:lnTo>
                  <a:pt x="241101" y="71438"/>
                </a:lnTo>
                <a:lnTo>
                  <a:pt x="232171" y="89297"/>
                </a:lnTo>
                <a:lnTo>
                  <a:pt x="232171" y="107156"/>
                </a:lnTo>
                <a:lnTo>
                  <a:pt x="232171" y="116086"/>
                </a:lnTo>
                <a:lnTo>
                  <a:pt x="223242" y="125016"/>
                </a:lnTo>
                <a:lnTo>
                  <a:pt x="223242" y="125016"/>
                </a:lnTo>
                <a:lnTo>
                  <a:pt x="214312" y="133945"/>
                </a:lnTo>
                <a:lnTo>
                  <a:pt x="214312" y="133945"/>
                </a:lnTo>
                <a:lnTo>
                  <a:pt x="214312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634008" y="3429000"/>
            <a:ext cx="80368" cy="26790"/>
          </a:xfrm>
          <a:custGeom>
            <a:avLst/>
            <a:gdLst/>
            <a:ahLst/>
            <a:cxnLst/>
            <a:rect l="0" t="0" r="0" b="0"/>
            <a:pathLst>
              <a:path w="80368" h="26790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44648" y="17859"/>
                </a:lnTo>
                <a:lnTo>
                  <a:pt x="62508" y="17859"/>
                </a:lnTo>
                <a:lnTo>
                  <a:pt x="80367" y="26789"/>
                </a:lnTo>
                <a:lnTo>
                  <a:pt x="80367" y="26789"/>
                </a:lnTo>
                <a:lnTo>
                  <a:pt x="80367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500063" y="3393281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437555" y="3250406"/>
            <a:ext cx="276821" cy="80368"/>
          </a:xfrm>
          <a:custGeom>
            <a:avLst/>
            <a:gdLst/>
            <a:ahLst/>
            <a:cxnLst/>
            <a:rect l="0" t="0" r="0" b="0"/>
            <a:pathLst>
              <a:path w="276821" h="803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26789" y="8930"/>
                </a:lnTo>
                <a:lnTo>
                  <a:pt x="44648" y="17859"/>
                </a:lnTo>
                <a:lnTo>
                  <a:pt x="62508" y="17859"/>
                </a:lnTo>
                <a:lnTo>
                  <a:pt x="89297" y="26789"/>
                </a:lnTo>
                <a:lnTo>
                  <a:pt x="107156" y="35719"/>
                </a:lnTo>
                <a:lnTo>
                  <a:pt x="133945" y="44648"/>
                </a:lnTo>
                <a:lnTo>
                  <a:pt x="169664" y="53578"/>
                </a:lnTo>
                <a:lnTo>
                  <a:pt x="196453" y="62508"/>
                </a:lnTo>
                <a:lnTo>
                  <a:pt x="223242" y="71437"/>
                </a:lnTo>
                <a:lnTo>
                  <a:pt x="241101" y="80367"/>
                </a:lnTo>
                <a:lnTo>
                  <a:pt x="250031" y="80367"/>
                </a:lnTo>
                <a:lnTo>
                  <a:pt x="258961" y="80367"/>
                </a:lnTo>
                <a:lnTo>
                  <a:pt x="267890" y="80367"/>
                </a:lnTo>
                <a:lnTo>
                  <a:pt x="267890" y="71437"/>
                </a:lnTo>
                <a:lnTo>
                  <a:pt x="276820" y="71437"/>
                </a:lnTo>
                <a:lnTo>
                  <a:pt x="276820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419695" y="3134320"/>
            <a:ext cx="267892" cy="98227"/>
          </a:xfrm>
          <a:custGeom>
            <a:avLst/>
            <a:gdLst/>
            <a:ahLst/>
            <a:cxnLst/>
            <a:rect l="0" t="0" r="0" b="0"/>
            <a:pathLst>
              <a:path w="267892" h="9822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17859"/>
                </a:lnTo>
                <a:lnTo>
                  <a:pt x="26789" y="26789"/>
                </a:lnTo>
                <a:lnTo>
                  <a:pt x="44649" y="26789"/>
                </a:lnTo>
                <a:lnTo>
                  <a:pt x="62508" y="35719"/>
                </a:lnTo>
                <a:lnTo>
                  <a:pt x="89297" y="44648"/>
                </a:lnTo>
                <a:lnTo>
                  <a:pt x="116086" y="53578"/>
                </a:lnTo>
                <a:lnTo>
                  <a:pt x="133946" y="62508"/>
                </a:lnTo>
                <a:lnTo>
                  <a:pt x="160735" y="71437"/>
                </a:lnTo>
                <a:lnTo>
                  <a:pt x="178594" y="71437"/>
                </a:lnTo>
                <a:lnTo>
                  <a:pt x="205383" y="80367"/>
                </a:lnTo>
                <a:lnTo>
                  <a:pt x="223243" y="89297"/>
                </a:lnTo>
                <a:lnTo>
                  <a:pt x="241102" y="89297"/>
                </a:lnTo>
                <a:lnTo>
                  <a:pt x="250032" y="98226"/>
                </a:lnTo>
                <a:lnTo>
                  <a:pt x="258961" y="98226"/>
                </a:lnTo>
                <a:lnTo>
                  <a:pt x="267891" y="98226"/>
                </a:lnTo>
                <a:lnTo>
                  <a:pt x="267891" y="98226"/>
                </a:lnTo>
                <a:lnTo>
                  <a:pt x="267891" y="98226"/>
                </a:lnTo>
                <a:lnTo>
                  <a:pt x="267891" y="98226"/>
                </a:lnTo>
                <a:lnTo>
                  <a:pt x="267891" y="98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580430" y="3125390"/>
            <a:ext cx="98227" cy="26790"/>
          </a:xfrm>
          <a:custGeom>
            <a:avLst/>
            <a:gdLst/>
            <a:ahLst/>
            <a:cxnLst/>
            <a:rect l="0" t="0" r="0" b="0"/>
            <a:pathLst>
              <a:path w="98227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17860"/>
                </a:lnTo>
                <a:lnTo>
                  <a:pt x="80367" y="26789"/>
                </a:lnTo>
                <a:lnTo>
                  <a:pt x="98226" y="26789"/>
                </a:lnTo>
                <a:lnTo>
                  <a:pt x="98226" y="26789"/>
                </a:lnTo>
                <a:lnTo>
                  <a:pt x="98226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482203" y="3071812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553641" y="2928937"/>
            <a:ext cx="89298" cy="98228"/>
          </a:xfrm>
          <a:custGeom>
            <a:avLst/>
            <a:gdLst/>
            <a:ahLst/>
            <a:cxnLst/>
            <a:rect l="0" t="0" r="0" b="0"/>
            <a:pathLst>
              <a:path w="89298" h="98228">
                <a:moveTo>
                  <a:pt x="17859" y="26789"/>
                </a:move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35719"/>
                </a:lnTo>
                <a:lnTo>
                  <a:pt x="0" y="44649"/>
                </a:lnTo>
                <a:lnTo>
                  <a:pt x="8929" y="53578"/>
                </a:lnTo>
                <a:lnTo>
                  <a:pt x="8929" y="62508"/>
                </a:lnTo>
                <a:lnTo>
                  <a:pt x="17859" y="71438"/>
                </a:lnTo>
                <a:lnTo>
                  <a:pt x="26789" y="80367"/>
                </a:lnTo>
                <a:lnTo>
                  <a:pt x="35718" y="89297"/>
                </a:lnTo>
                <a:lnTo>
                  <a:pt x="44648" y="98227"/>
                </a:lnTo>
                <a:lnTo>
                  <a:pt x="62508" y="98227"/>
                </a:lnTo>
                <a:lnTo>
                  <a:pt x="71437" y="98227"/>
                </a:lnTo>
                <a:lnTo>
                  <a:pt x="80367" y="89297"/>
                </a:lnTo>
                <a:lnTo>
                  <a:pt x="89297" y="80367"/>
                </a:lnTo>
                <a:lnTo>
                  <a:pt x="89297" y="62508"/>
                </a:lnTo>
                <a:lnTo>
                  <a:pt x="89297" y="53578"/>
                </a:lnTo>
                <a:lnTo>
                  <a:pt x="89297" y="35719"/>
                </a:lnTo>
                <a:lnTo>
                  <a:pt x="80367" y="17859"/>
                </a:lnTo>
                <a:lnTo>
                  <a:pt x="71437" y="893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35718" y="0"/>
                </a:lnTo>
                <a:lnTo>
                  <a:pt x="26789" y="0"/>
                </a:lnTo>
                <a:lnTo>
                  <a:pt x="17859" y="8930"/>
                </a:lnTo>
                <a:lnTo>
                  <a:pt x="8929" y="8930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562570" y="2768203"/>
            <a:ext cx="89298" cy="116087"/>
          </a:xfrm>
          <a:custGeom>
            <a:avLst/>
            <a:gdLst/>
            <a:ahLst/>
            <a:cxnLst/>
            <a:rect l="0" t="0" r="0" b="0"/>
            <a:pathLst>
              <a:path w="89298" h="116087">
                <a:moveTo>
                  <a:pt x="80368" y="98226"/>
                </a:moveTo>
                <a:lnTo>
                  <a:pt x="80368" y="98226"/>
                </a:lnTo>
                <a:lnTo>
                  <a:pt x="80368" y="98226"/>
                </a:lnTo>
                <a:lnTo>
                  <a:pt x="80368" y="107156"/>
                </a:lnTo>
                <a:lnTo>
                  <a:pt x="89297" y="107156"/>
                </a:lnTo>
                <a:lnTo>
                  <a:pt x="89297" y="107156"/>
                </a:lnTo>
                <a:lnTo>
                  <a:pt x="89297" y="116086"/>
                </a:lnTo>
                <a:lnTo>
                  <a:pt x="89297" y="116086"/>
                </a:lnTo>
                <a:lnTo>
                  <a:pt x="89297" y="116086"/>
                </a:lnTo>
                <a:lnTo>
                  <a:pt x="80368" y="116086"/>
                </a:lnTo>
                <a:lnTo>
                  <a:pt x="71438" y="107156"/>
                </a:lnTo>
                <a:lnTo>
                  <a:pt x="62508" y="98226"/>
                </a:lnTo>
                <a:lnTo>
                  <a:pt x="44649" y="89297"/>
                </a:lnTo>
                <a:lnTo>
                  <a:pt x="26789" y="80367"/>
                </a:lnTo>
                <a:lnTo>
                  <a:pt x="17860" y="71437"/>
                </a:lnTo>
                <a:lnTo>
                  <a:pt x="8930" y="53578"/>
                </a:lnTo>
                <a:lnTo>
                  <a:pt x="0" y="44648"/>
                </a:lnTo>
                <a:lnTo>
                  <a:pt x="0" y="35718"/>
                </a:lnTo>
                <a:lnTo>
                  <a:pt x="0" y="26789"/>
                </a:lnTo>
                <a:lnTo>
                  <a:pt x="8930" y="1786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44649" y="0"/>
                </a:lnTo>
                <a:lnTo>
                  <a:pt x="53579" y="8930"/>
                </a:lnTo>
                <a:lnTo>
                  <a:pt x="71438" y="8930"/>
                </a:lnTo>
                <a:lnTo>
                  <a:pt x="80368" y="893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517922" y="2625328"/>
            <a:ext cx="107157" cy="107157"/>
          </a:xfrm>
          <a:custGeom>
            <a:avLst/>
            <a:gdLst/>
            <a:ahLst/>
            <a:cxnLst/>
            <a:rect l="0" t="0" r="0" b="0"/>
            <a:pathLst>
              <a:path w="107157" h="1071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17859" y="53578"/>
                </a:lnTo>
                <a:lnTo>
                  <a:pt x="17859" y="53578"/>
                </a:lnTo>
                <a:lnTo>
                  <a:pt x="26789" y="62508"/>
                </a:lnTo>
                <a:lnTo>
                  <a:pt x="35719" y="53578"/>
                </a:lnTo>
                <a:lnTo>
                  <a:pt x="35719" y="53578"/>
                </a:lnTo>
                <a:lnTo>
                  <a:pt x="35719" y="44649"/>
                </a:lnTo>
                <a:lnTo>
                  <a:pt x="44648" y="35719"/>
                </a:lnTo>
                <a:lnTo>
                  <a:pt x="44648" y="26789"/>
                </a:lnTo>
                <a:lnTo>
                  <a:pt x="53578" y="26789"/>
                </a:lnTo>
                <a:lnTo>
                  <a:pt x="62508" y="17860"/>
                </a:lnTo>
                <a:lnTo>
                  <a:pt x="71437" y="17860"/>
                </a:lnTo>
                <a:lnTo>
                  <a:pt x="71437" y="17860"/>
                </a:lnTo>
                <a:lnTo>
                  <a:pt x="80367" y="17860"/>
                </a:lnTo>
                <a:lnTo>
                  <a:pt x="89297" y="26789"/>
                </a:lnTo>
                <a:lnTo>
                  <a:pt x="98227" y="35719"/>
                </a:lnTo>
                <a:lnTo>
                  <a:pt x="98227" y="44649"/>
                </a:lnTo>
                <a:lnTo>
                  <a:pt x="107156" y="62508"/>
                </a:lnTo>
                <a:lnTo>
                  <a:pt x="107156" y="71438"/>
                </a:lnTo>
                <a:lnTo>
                  <a:pt x="107156" y="89297"/>
                </a:lnTo>
                <a:lnTo>
                  <a:pt x="107156" y="98227"/>
                </a:lnTo>
                <a:lnTo>
                  <a:pt x="107156" y="98227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107156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392906" y="2464594"/>
            <a:ext cx="330400" cy="133946"/>
          </a:xfrm>
          <a:custGeom>
            <a:avLst/>
            <a:gdLst/>
            <a:ahLst/>
            <a:cxnLst/>
            <a:rect l="0" t="0" r="0" b="0"/>
            <a:pathLst>
              <a:path w="330400" h="133946">
                <a:moveTo>
                  <a:pt x="8930" y="80367"/>
                </a:move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62508"/>
                </a:lnTo>
                <a:lnTo>
                  <a:pt x="8930" y="53578"/>
                </a:lnTo>
                <a:lnTo>
                  <a:pt x="8930" y="35719"/>
                </a:lnTo>
                <a:lnTo>
                  <a:pt x="26789" y="26789"/>
                </a:lnTo>
                <a:lnTo>
                  <a:pt x="44649" y="8929"/>
                </a:lnTo>
                <a:lnTo>
                  <a:pt x="62508" y="0"/>
                </a:lnTo>
                <a:lnTo>
                  <a:pt x="89297" y="0"/>
                </a:lnTo>
                <a:lnTo>
                  <a:pt x="116086" y="0"/>
                </a:lnTo>
                <a:lnTo>
                  <a:pt x="151805" y="0"/>
                </a:lnTo>
                <a:lnTo>
                  <a:pt x="178594" y="0"/>
                </a:lnTo>
                <a:lnTo>
                  <a:pt x="205383" y="8929"/>
                </a:lnTo>
                <a:lnTo>
                  <a:pt x="232172" y="26789"/>
                </a:lnTo>
                <a:lnTo>
                  <a:pt x="258961" y="44648"/>
                </a:lnTo>
                <a:lnTo>
                  <a:pt x="285750" y="71437"/>
                </a:lnTo>
                <a:lnTo>
                  <a:pt x="303610" y="98226"/>
                </a:lnTo>
                <a:lnTo>
                  <a:pt x="312539" y="116086"/>
                </a:lnTo>
                <a:lnTo>
                  <a:pt x="330399" y="133945"/>
                </a:lnTo>
                <a:lnTo>
                  <a:pt x="330399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2509242" y="5313164"/>
            <a:ext cx="169665" cy="294680"/>
          </a:xfrm>
          <a:custGeom>
            <a:avLst/>
            <a:gdLst/>
            <a:ahLst/>
            <a:cxnLst/>
            <a:rect l="0" t="0" r="0" b="0"/>
            <a:pathLst>
              <a:path w="169665" h="29468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17860" y="26789"/>
                </a:lnTo>
                <a:lnTo>
                  <a:pt x="26789" y="44649"/>
                </a:lnTo>
                <a:lnTo>
                  <a:pt x="35719" y="62508"/>
                </a:lnTo>
                <a:lnTo>
                  <a:pt x="44649" y="80367"/>
                </a:lnTo>
                <a:lnTo>
                  <a:pt x="62508" y="107156"/>
                </a:lnTo>
                <a:lnTo>
                  <a:pt x="80367" y="133945"/>
                </a:lnTo>
                <a:lnTo>
                  <a:pt x="89297" y="160734"/>
                </a:lnTo>
                <a:lnTo>
                  <a:pt x="107156" y="187524"/>
                </a:lnTo>
                <a:lnTo>
                  <a:pt x="125016" y="205383"/>
                </a:lnTo>
                <a:lnTo>
                  <a:pt x="133946" y="232172"/>
                </a:lnTo>
                <a:lnTo>
                  <a:pt x="151805" y="250031"/>
                </a:lnTo>
                <a:lnTo>
                  <a:pt x="160735" y="276820"/>
                </a:lnTo>
                <a:lnTo>
                  <a:pt x="169664" y="285749"/>
                </a:lnTo>
                <a:lnTo>
                  <a:pt x="169664" y="294679"/>
                </a:lnTo>
                <a:lnTo>
                  <a:pt x="169664" y="2946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2634258" y="5268516"/>
            <a:ext cx="62509" cy="491133"/>
          </a:xfrm>
          <a:custGeom>
            <a:avLst/>
            <a:gdLst/>
            <a:ahLst/>
            <a:cxnLst/>
            <a:rect l="0" t="0" r="0" b="0"/>
            <a:pathLst>
              <a:path w="62509" h="491133">
                <a:moveTo>
                  <a:pt x="62508" y="0"/>
                </a:moveTo>
                <a:lnTo>
                  <a:pt x="53578" y="0"/>
                </a:lnTo>
                <a:lnTo>
                  <a:pt x="53578" y="8929"/>
                </a:lnTo>
                <a:lnTo>
                  <a:pt x="53578" y="8929"/>
                </a:lnTo>
                <a:lnTo>
                  <a:pt x="53578" y="26789"/>
                </a:lnTo>
                <a:lnTo>
                  <a:pt x="53578" y="44648"/>
                </a:lnTo>
                <a:lnTo>
                  <a:pt x="44648" y="62507"/>
                </a:lnTo>
                <a:lnTo>
                  <a:pt x="35719" y="89297"/>
                </a:lnTo>
                <a:lnTo>
                  <a:pt x="35719" y="125015"/>
                </a:lnTo>
                <a:lnTo>
                  <a:pt x="26789" y="169664"/>
                </a:lnTo>
                <a:lnTo>
                  <a:pt x="17859" y="205382"/>
                </a:lnTo>
                <a:lnTo>
                  <a:pt x="17859" y="250031"/>
                </a:lnTo>
                <a:lnTo>
                  <a:pt x="17859" y="294679"/>
                </a:lnTo>
                <a:lnTo>
                  <a:pt x="8930" y="330397"/>
                </a:lnTo>
                <a:lnTo>
                  <a:pt x="8930" y="375046"/>
                </a:lnTo>
                <a:lnTo>
                  <a:pt x="0" y="410764"/>
                </a:lnTo>
                <a:lnTo>
                  <a:pt x="0" y="437554"/>
                </a:lnTo>
                <a:lnTo>
                  <a:pt x="0" y="464343"/>
                </a:lnTo>
                <a:lnTo>
                  <a:pt x="0" y="482202"/>
                </a:lnTo>
                <a:lnTo>
                  <a:pt x="0" y="491132"/>
                </a:lnTo>
                <a:lnTo>
                  <a:pt x="0" y="4911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2759273" y="5304234"/>
            <a:ext cx="98228" cy="205384"/>
          </a:xfrm>
          <a:custGeom>
            <a:avLst/>
            <a:gdLst/>
            <a:ahLst/>
            <a:cxnLst/>
            <a:rect l="0" t="0" r="0" b="0"/>
            <a:pathLst>
              <a:path w="98228" h="205384">
                <a:moveTo>
                  <a:pt x="26790" y="205383"/>
                </a:moveTo>
                <a:lnTo>
                  <a:pt x="26790" y="205383"/>
                </a:lnTo>
                <a:lnTo>
                  <a:pt x="26790" y="205383"/>
                </a:lnTo>
                <a:lnTo>
                  <a:pt x="26790" y="205383"/>
                </a:lnTo>
                <a:lnTo>
                  <a:pt x="26790" y="205383"/>
                </a:lnTo>
                <a:lnTo>
                  <a:pt x="26790" y="205383"/>
                </a:lnTo>
                <a:lnTo>
                  <a:pt x="26790" y="205383"/>
                </a:lnTo>
                <a:lnTo>
                  <a:pt x="26790" y="205383"/>
                </a:lnTo>
                <a:lnTo>
                  <a:pt x="26790" y="196454"/>
                </a:lnTo>
                <a:lnTo>
                  <a:pt x="17860" y="187524"/>
                </a:lnTo>
                <a:lnTo>
                  <a:pt x="17860" y="187524"/>
                </a:lnTo>
                <a:lnTo>
                  <a:pt x="8930" y="169664"/>
                </a:lnTo>
                <a:lnTo>
                  <a:pt x="8930" y="160735"/>
                </a:lnTo>
                <a:lnTo>
                  <a:pt x="0" y="133946"/>
                </a:lnTo>
                <a:lnTo>
                  <a:pt x="0" y="116086"/>
                </a:lnTo>
                <a:lnTo>
                  <a:pt x="0" y="98227"/>
                </a:lnTo>
                <a:lnTo>
                  <a:pt x="0" y="80368"/>
                </a:lnTo>
                <a:lnTo>
                  <a:pt x="0" y="62508"/>
                </a:lnTo>
                <a:lnTo>
                  <a:pt x="8930" y="44649"/>
                </a:lnTo>
                <a:lnTo>
                  <a:pt x="8930" y="35719"/>
                </a:lnTo>
                <a:lnTo>
                  <a:pt x="17860" y="17860"/>
                </a:lnTo>
                <a:lnTo>
                  <a:pt x="26790" y="8930"/>
                </a:lnTo>
                <a:lnTo>
                  <a:pt x="26790" y="0"/>
                </a:lnTo>
                <a:lnTo>
                  <a:pt x="35719" y="0"/>
                </a:lnTo>
                <a:lnTo>
                  <a:pt x="44649" y="0"/>
                </a:lnTo>
                <a:lnTo>
                  <a:pt x="53579" y="0"/>
                </a:lnTo>
                <a:lnTo>
                  <a:pt x="71438" y="0"/>
                </a:lnTo>
                <a:lnTo>
                  <a:pt x="80368" y="0"/>
                </a:lnTo>
                <a:lnTo>
                  <a:pt x="89297" y="8930"/>
                </a:lnTo>
                <a:lnTo>
                  <a:pt x="98227" y="17860"/>
                </a:lnTo>
                <a:lnTo>
                  <a:pt x="98227" y="17860"/>
                </a:lnTo>
                <a:lnTo>
                  <a:pt x="98227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2911078" y="5286375"/>
            <a:ext cx="107157" cy="196454"/>
          </a:xfrm>
          <a:custGeom>
            <a:avLst/>
            <a:gdLst/>
            <a:ahLst/>
            <a:cxnLst/>
            <a:rect l="0" t="0" r="0" b="0"/>
            <a:pathLst>
              <a:path w="107157" h="196454">
                <a:moveTo>
                  <a:pt x="107156" y="8930"/>
                </a:moveTo>
                <a:lnTo>
                  <a:pt x="107156" y="8930"/>
                </a:lnTo>
                <a:lnTo>
                  <a:pt x="107156" y="0"/>
                </a:lnTo>
                <a:lnTo>
                  <a:pt x="107156" y="0"/>
                </a:lnTo>
                <a:lnTo>
                  <a:pt x="98227" y="0"/>
                </a:lnTo>
                <a:lnTo>
                  <a:pt x="80367" y="0"/>
                </a:lnTo>
                <a:lnTo>
                  <a:pt x="71438" y="0"/>
                </a:lnTo>
                <a:lnTo>
                  <a:pt x="53578" y="8930"/>
                </a:lnTo>
                <a:lnTo>
                  <a:pt x="35719" y="17859"/>
                </a:lnTo>
                <a:lnTo>
                  <a:pt x="1786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0" y="44648"/>
                </a:lnTo>
                <a:lnTo>
                  <a:pt x="0" y="53578"/>
                </a:lnTo>
                <a:lnTo>
                  <a:pt x="8930" y="53578"/>
                </a:lnTo>
                <a:lnTo>
                  <a:pt x="17860" y="62508"/>
                </a:lnTo>
                <a:lnTo>
                  <a:pt x="26789" y="62508"/>
                </a:lnTo>
                <a:lnTo>
                  <a:pt x="44649" y="71438"/>
                </a:lnTo>
                <a:lnTo>
                  <a:pt x="53578" y="71438"/>
                </a:lnTo>
                <a:lnTo>
                  <a:pt x="62508" y="80367"/>
                </a:lnTo>
                <a:lnTo>
                  <a:pt x="80367" y="98227"/>
                </a:lnTo>
                <a:lnTo>
                  <a:pt x="89297" y="98227"/>
                </a:lnTo>
                <a:lnTo>
                  <a:pt x="98227" y="107156"/>
                </a:lnTo>
                <a:lnTo>
                  <a:pt x="98227" y="125016"/>
                </a:lnTo>
                <a:lnTo>
                  <a:pt x="98227" y="133945"/>
                </a:lnTo>
                <a:lnTo>
                  <a:pt x="98227" y="142875"/>
                </a:lnTo>
                <a:lnTo>
                  <a:pt x="89297" y="151805"/>
                </a:lnTo>
                <a:lnTo>
                  <a:pt x="80367" y="160734"/>
                </a:lnTo>
                <a:lnTo>
                  <a:pt x="71438" y="169664"/>
                </a:lnTo>
                <a:lnTo>
                  <a:pt x="53578" y="178594"/>
                </a:lnTo>
                <a:lnTo>
                  <a:pt x="44649" y="178594"/>
                </a:lnTo>
                <a:lnTo>
                  <a:pt x="26789" y="187523"/>
                </a:lnTo>
                <a:lnTo>
                  <a:pt x="17860" y="187523"/>
                </a:lnTo>
                <a:lnTo>
                  <a:pt x="8930" y="18752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3214688" y="5286375"/>
            <a:ext cx="214313" cy="205384"/>
          </a:xfrm>
          <a:custGeom>
            <a:avLst/>
            <a:gdLst/>
            <a:ahLst/>
            <a:cxnLst/>
            <a:rect l="0" t="0" r="0" b="0"/>
            <a:pathLst>
              <a:path w="214313" h="205384">
                <a:moveTo>
                  <a:pt x="89296" y="0"/>
                </a:moveTo>
                <a:lnTo>
                  <a:pt x="80367" y="0"/>
                </a:lnTo>
                <a:lnTo>
                  <a:pt x="62507" y="8930"/>
                </a:lnTo>
                <a:lnTo>
                  <a:pt x="44648" y="17859"/>
                </a:lnTo>
                <a:lnTo>
                  <a:pt x="26789" y="35719"/>
                </a:lnTo>
                <a:lnTo>
                  <a:pt x="8929" y="44648"/>
                </a:lnTo>
                <a:lnTo>
                  <a:pt x="0" y="62508"/>
                </a:lnTo>
                <a:lnTo>
                  <a:pt x="0" y="62508"/>
                </a:lnTo>
                <a:lnTo>
                  <a:pt x="8929" y="71438"/>
                </a:lnTo>
                <a:lnTo>
                  <a:pt x="17859" y="71438"/>
                </a:lnTo>
                <a:lnTo>
                  <a:pt x="35718" y="71438"/>
                </a:lnTo>
                <a:lnTo>
                  <a:pt x="53578" y="71438"/>
                </a:lnTo>
                <a:lnTo>
                  <a:pt x="80367" y="80367"/>
                </a:lnTo>
                <a:lnTo>
                  <a:pt x="107156" y="80367"/>
                </a:lnTo>
                <a:lnTo>
                  <a:pt x="133945" y="89297"/>
                </a:lnTo>
                <a:lnTo>
                  <a:pt x="160734" y="98227"/>
                </a:lnTo>
                <a:lnTo>
                  <a:pt x="178593" y="107156"/>
                </a:lnTo>
                <a:lnTo>
                  <a:pt x="196453" y="116086"/>
                </a:lnTo>
                <a:lnTo>
                  <a:pt x="205382" y="133945"/>
                </a:lnTo>
                <a:lnTo>
                  <a:pt x="214312" y="142875"/>
                </a:lnTo>
                <a:lnTo>
                  <a:pt x="214312" y="160734"/>
                </a:lnTo>
                <a:lnTo>
                  <a:pt x="214312" y="169664"/>
                </a:lnTo>
                <a:lnTo>
                  <a:pt x="205382" y="178594"/>
                </a:lnTo>
                <a:lnTo>
                  <a:pt x="187523" y="187523"/>
                </a:lnTo>
                <a:lnTo>
                  <a:pt x="169664" y="196453"/>
                </a:lnTo>
                <a:lnTo>
                  <a:pt x="151804" y="196453"/>
                </a:lnTo>
                <a:lnTo>
                  <a:pt x="133945" y="205383"/>
                </a:lnTo>
                <a:lnTo>
                  <a:pt x="107156" y="205383"/>
                </a:lnTo>
                <a:lnTo>
                  <a:pt x="89296" y="205383"/>
                </a:lnTo>
                <a:lnTo>
                  <a:pt x="80367" y="205383"/>
                </a:lnTo>
                <a:lnTo>
                  <a:pt x="62507" y="205383"/>
                </a:lnTo>
                <a:lnTo>
                  <a:pt x="53578" y="205383"/>
                </a:lnTo>
                <a:lnTo>
                  <a:pt x="44648" y="196453"/>
                </a:lnTo>
                <a:lnTo>
                  <a:pt x="44648" y="196453"/>
                </a:lnTo>
                <a:lnTo>
                  <a:pt x="44648" y="196453"/>
                </a:lnTo>
                <a:lnTo>
                  <a:pt x="44648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3455789" y="5331023"/>
            <a:ext cx="26790" cy="160736"/>
          </a:xfrm>
          <a:custGeom>
            <a:avLst/>
            <a:gdLst/>
            <a:ahLst/>
            <a:cxnLst/>
            <a:rect l="0" t="0" r="0" b="0"/>
            <a:pathLst>
              <a:path w="26790" h="160736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9"/>
                </a:lnTo>
                <a:lnTo>
                  <a:pt x="8930" y="62508"/>
                </a:lnTo>
                <a:lnTo>
                  <a:pt x="8930" y="80368"/>
                </a:lnTo>
                <a:lnTo>
                  <a:pt x="17859" y="107157"/>
                </a:lnTo>
                <a:lnTo>
                  <a:pt x="17859" y="125016"/>
                </a:lnTo>
                <a:lnTo>
                  <a:pt x="26789" y="142875"/>
                </a:lnTo>
                <a:lnTo>
                  <a:pt x="26789" y="160735"/>
                </a:lnTo>
                <a:lnTo>
                  <a:pt x="26789" y="160735"/>
                </a:lnTo>
                <a:lnTo>
                  <a:pt x="26789" y="1607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3420070" y="5161359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3580805" y="5259586"/>
            <a:ext cx="133946" cy="187524"/>
          </a:xfrm>
          <a:custGeom>
            <a:avLst/>
            <a:gdLst/>
            <a:ahLst/>
            <a:cxnLst/>
            <a:rect l="0" t="0" r="0" b="0"/>
            <a:pathLst>
              <a:path w="133946" h="187524">
                <a:moveTo>
                  <a:pt x="0" y="133945"/>
                </a:move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25016"/>
                </a:lnTo>
                <a:lnTo>
                  <a:pt x="0" y="107156"/>
                </a:lnTo>
                <a:lnTo>
                  <a:pt x="0" y="89297"/>
                </a:lnTo>
                <a:lnTo>
                  <a:pt x="0" y="71437"/>
                </a:lnTo>
                <a:lnTo>
                  <a:pt x="0" y="53578"/>
                </a:lnTo>
                <a:lnTo>
                  <a:pt x="0" y="44648"/>
                </a:lnTo>
                <a:lnTo>
                  <a:pt x="8929" y="26789"/>
                </a:lnTo>
                <a:lnTo>
                  <a:pt x="17859" y="17859"/>
                </a:lnTo>
                <a:lnTo>
                  <a:pt x="17859" y="8930"/>
                </a:lnTo>
                <a:lnTo>
                  <a:pt x="35718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8930"/>
                </a:lnTo>
                <a:lnTo>
                  <a:pt x="62508" y="17859"/>
                </a:lnTo>
                <a:lnTo>
                  <a:pt x="62508" y="26789"/>
                </a:lnTo>
                <a:lnTo>
                  <a:pt x="71437" y="44648"/>
                </a:lnTo>
                <a:lnTo>
                  <a:pt x="71437" y="62508"/>
                </a:lnTo>
                <a:lnTo>
                  <a:pt x="80367" y="89297"/>
                </a:lnTo>
                <a:lnTo>
                  <a:pt x="89297" y="107156"/>
                </a:lnTo>
                <a:lnTo>
                  <a:pt x="89297" y="125016"/>
                </a:lnTo>
                <a:lnTo>
                  <a:pt x="98226" y="142875"/>
                </a:lnTo>
                <a:lnTo>
                  <a:pt x="107156" y="151805"/>
                </a:lnTo>
                <a:lnTo>
                  <a:pt x="116086" y="169664"/>
                </a:lnTo>
                <a:lnTo>
                  <a:pt x="125015" y="178594"/>
                </a:lnTo>
                <a:lnTo>
                  <a:pt x="133945" y="187523"/>
                </a:lnTo>
                <a:lnTo>
                  <a:pt x="133945" y="187523"/>
                </a:lnTo>
                <a:lnTo>
                  <a:pt x="133945" y="1875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3759398" y="5259586"/>
            <a:ext cx="267892" cy="151806"/>
          </a:xfrm>
          <a:custGeom>
            <a:avLst/>
            <a:gdLst/>
            <a:ahLst/>
            <a:cxnLst/>
            <a:rect l="0" t="0" r="0" b="0"/>
            <a:pathLst>
              <a:path w="267892" h="151806">
                <a:moveTo>
                  <a:pt x="53579" y="8930"/>
                </a:move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44649" y="8930"/>
                </a:lnTo>
                <a:lnTo>
                  <a:pt x="44649" y="8930"/>
                </a:lnTo>
                <a:lnTo>
                  <a:pt x="35719" y="17859"/>
                </a:lnTo>
                <a:lnTo>
                  <a:pt x="26790" y="26789"/>
                </a:lnTo>
                <a:lnTo>
                  <a:pt x="17860" y="44648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42875"/>
                </a:lnTo>
                <a:lnTo>
                  <a:pt x="26790" y="142875"/>
                </a:lnTo>
                <a:lnTo>
                  <a:pt x="44649" y="151805"/>
                </a:lnTo>
                <a:lnTo>
                  <a:pt x="62508" y="151805"/>
                </a:lnTo>
                <a:lnTo>
                  <a:pt x="80368" y="151805"/>
                </a:lnTo>
                <a:lnTo>
                  <a:pt x="98227" y="142875"/>
                </a:lnTo>
                <a:lnTo>
                  <a:pt x="116086" y="133945"/>
                </a:lnTo>
                <a:lnTo>
                  <a:pt x="142875" y="125016"/>
                </a:lnTo>
                <a:lnTo>
                  <a:pt x="160735" y="116086"/>
                </a:lnTo>
                <a:lnTo>
                  <a:pt x="178594" y="107156"/>
                </a:lnTo>
                <a:lnTo>
                  <a:pt x="196454" y="98227"/>
                </a:lnTo>
                <a:lnTo>
                  <a:pt x="205383" y="80367"/>
                </a:lnTo>
                <a:lnTo>
                  <a:pt x="214313" y="62508"/>
                </a:lnTo>
                <a:lnTo>
                  <a:pt x="223243" y="44648"/>
                </a:lnTo>
                <a:lnTo>
                  <a:pt x="223243" y="35719"/>
                </a:lnTo>
                <a:lnTo>
                  <a:pt x="223243" y="26789"/>
                </a:lnTo>
                <a:lnTo>
                  <a:pt x="214313" y="17859"/>
                </a:lnTo>
                <a:lnTo>
                  <a:pt x="205383" y="17859"/>
                </a:lnTo>
                <a:lnTo>
                  <a:pt x="187524" y="17859"/>
                </a:lnTo>
                <a:lnTo>
                  <a:pt x="178594" y="17859"/>
                </a:lnTo>
                <a:lnTo>
                  <a:pt x="160735" y="17859"/>
                </a:lnTo>
                <a:lnTo>
                  <a:pt x="151805" y="26789"/>
                </a:lnTo>
                <a:lnTo>
                  <a:pt x="142875" y="35719"/>
                </a:lnTo>
                <a:lnTo>
                  <a:pt x="133946" y="44648"/>
                </a:lnTo>
                <a:lnTo>
                  <a:pt x="133946" y="62508"/>
                </a:lnTo>
                <a:lnTo>
                  <a:pt x="142875" y="71437"/>
                </a:lnTo>
                <a:lnTo>
                  <a:pt x="151805" y="89297"/>
                </a:lnTo>
                <a:lnTo>
                  <a:pt x="169665" y="98227"/>
                </a:lnTo>
                <a:lnTo>
                  <a:pt x="178594" y="107156"/>
                </a:lnTo>
                <a:lnTo>
                  <a:pt x="196454" y="116086"/>
                </a:lnTo>
                <a:lnTo>
                  <a:pt x="223243" y="116086"/>
                </a:lnTo>
                <a:lnTo>
                  <a:pt x="241102" y="125016"/>
                </a:lnTo>
                <a:lnTo>
                  <a:pt x="267891" y="125016"/>
                </a:lnTo>
                <a:lnTo>
                  <a:pt x="267891" y="125016"/>
                </a:lnTo>
                <a:lnTo>
                  <a:pt x="267891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4170164" y="5080992"/>
            <a:ext cx="8931" cy="80368"/>
          </a:xfrm>
          <a:custGeom>
            <a:avLst/>
            <a:gdLst/>
            <a:ahLst/>
            <a:cxnLst/>
            <a:rect l="0" t="0" r="0" b="0"/>
            <a:pathLst>
              <a:path w="8931" h="80368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4277320" y="5089922"/>
            <a:ext cx="125017" cy="267892"/>
          </a:xfrm>
          <a:custGeom>
            <a:avLst/>
            <a:gdLst/>
            <a:ahLst/>
            <a:cxnLst/>
            <a:rect l="0" t="0" r="0" b="0"/>
            <a:pathLst>
              <a:path w="125017" h="267892">
                <a:moveTo>
                  <a:pt x="107157" y="35719"/>
                </a:moveTo>
                <a:lnTo>
                  <a:pt x="107157" y="35719"/>
                </a:lnTo>
                <a:lnTo>
                  <a:pt x="107157" y="35719"/>
                </a:lnTo>
                <a:lnTo>
                  <a:pt x="107157" y="26789"/>
                </a:lnTo>
                <a:lnTo>
                  <a:pt x="107157" y="26789"/>
                </a:lnTo>
                <a:lnTo>
                  <a:pt x="107157" y="17859"/>
                </a:lnTo>
                <a:lnTo>
                  <a:pt x="98227" y="8930"/>
                </a:lnTo>
                <a:lnTo>
                  <a:pt x="89297" y="0"/>
                </a:lnTo>
                <a:lnTo>
                  <a:pt x="80368" y="0"/>
                </a:lnTo>
                <a:lnTo>
                  <a:pt x="71438" y="0"/>
                </a:lnTo>
                <a:lnTo>
                  <a:pt x="53578" y="0"/>
                </a:lnTo>
                <a:lnTo>
                  <a:pt x="44649" y="0"/>
                </a:lnTo>
                <a:lnTo>
                  <a:pt x="26789" y="0"/>
                </a:lnTo>
                <a:lnTo>
                  <a:pt x="1786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0" y="53578"/>
                </a:lnTo>
                <a:lnTo>
                  <a:pt x="0" y="71437"/>
                </a:lnTo>
                <a:lnTo>
                  <a:pt x="8930" y="80367"/>
                </a:lnTo>
                <a:lnTo>
                  <a:pt x="17860" y="89297"/>
                </a:lnTo>
                <a:lnTo>
                  <a:pt x="26789" y="89297"/>
                </a:lnTo>
                <a:lnTo>
                  <a:pt x="35719" y="89297"/>
                </a:lnTo>
                <a:lnTo>
                  <a:pt x="44649" y="89297"/>
                </a:lnTo>
                <a:lnTo>
                  <a:pt x="62508" y="89297"/>
                </a:lnTo>
                <a:lnTo>
                  <a:pt x="71438" y="80367"/>
                </a:lnTo>
                <a:lnTo>
                  <a:pt x="80368" y="71437"/>
                </a:lnTo>
                <a:lnTo>
                  <a:pt x="80368" y="62508"/>
                </a:lnTo>
                <a:lnTo>
                  <a:pt x="89297" y="53578"/>
                </a:lnTo>
                <a:lnTo>
                  <a:pt x="98227" y="44648"/>
                </a:lnTo>
                <a:lnTo>
                  <a:pt x="98227" y="44648"/>
                </a:lnTo>
                <a:lnTo>
                  <a:pt x="98227" y="35719"/>
                </a:lnTo>
                <a:lnTo>
                  <a:pt x="98227" y="35719"/>
                </a:lnTo>
                <a:lnTo>
                  <a:pt x="98227" y="44648"/>
                </a:lnTo>
                <a:lnTo>
                  <a:pt x="98227" y="44648"/>
                </a:lnTo>
                <a:lnTo>
                  <a:pt x="98227" y="62508"/>
                </a:lnTo>
                <a:lnTo>
                  <a:pt x="98227" y="71437"/>
                </a:lnTo>
                <a:lnTo>
                  <a:pt x="98227" y="89297"/>
                </a:lnTo>
                <a:lnTo>
                  <a:pt x="98227" y="107156"/>
                </a:lnTo>
                <a:lnTo>
                  <a:pt x="98227" y="133945"/>
                </a:lnTo>
                <a:lnTo>
                  <a:pt x="98227" y="160734"/>
                </a:lnTo>
                <a:lnTo>
                  <a:pt x="98227" y="178594"/>
                </a:lnTo>
                <a:lnTo>
                  <a:pt x="107157" y="205383"/>
                </a:lnTo>
                <a:lnTo>
                  <a:pt x="107157" y="223242"/>
                </a:lnTo>
                <a:lnTo>
                  <a:pt x="116086" y="241101"/>
                </a:lnTo>
                <a:lnTo>
                  <a:pt x="116086" y="258961"/>
                </a:lnTo>
                <a:lnTo>
                  <a:pt x="125016" y="267891"/>
                </a:lnTo>
                <a:lnTo>
                  <a:pt x="125016" y="2678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4491633" y="5080992"/>
            <a:ext cx="142876" cy="250032"/>
          </a:xfrm>
          <a:custGeom>
            <a:avLst/>
            <a:gdLst/>
            <a:ahLst/>
            <a:cxnLst/>
            <a:rect l="0" t="0" r="0" b="0"/>
            <a:pathLst>
              <a:path w="142876" h="250032">
                <a:moveTo>
                  <a:pt x="0" y="98227"/>
                </a:moveTo>
                <a:lnTo>
                  <a:pt x="0" y="98227"/>
                </a:lnTo>
                <a:lnTo>
                  <a:pt x="8930" y="89297"/>
                </a:lnTo>
                <a:lnTo>
                  <a:pt x="8930" y="71438"/>
                </a:lnTo>
                <a:lnTo>
                  <a:pt x="17859" y="62508"/>
                </a:lnTo>
                <a:lnTo>
                  <a:pt x="17859" y="44649"/>
                </a:lnTo>
                <a:lnTo>
                  <a:pt x="26789" y="26789"/>
                </a:lnTo>
                <a:lnTo>
                  <a:pt x="35719" y="17860"/>
                </a:lnTo>
                <a:lnTo>
                  <a:pt x="44648" y="8930"/>
                </a:lnTo>
                <a:lnTo>
                  <a:pt x="62508" y="0"/>
                </a:lnTo>
                <a:lnTo>
                  <a:pt x="71437" y="0"/>
                </a:lnTo>
                <a:lnTo>
                  <a:pt x="89297" y="17860"/>
                </a:lnTo>
                <a:lnTo>
                  <a:pt x="107156" y="26789"/>
                </a:lnTo>
                <a:lnTo>
                  <a:pt x="116086" y="26789"/>
                </a:lnTo>
                <a:lnTo>
                  <a:pt x="125015" y="35719"/>
                </a:lnTo>
                <a:lnTo>
                  <a:pt x="133945" y="44649"/>
                </a:lnTo>
                <a:lnTo>
                  <a:pt x="142875" y="53578"/>
                </a:lnTo>
                <a:lnTo>
                  <a:pt x="142875" y="62508"/>
                </a:lnTo>
                <a:lnTo>
                  <a:pt x="133945" y="71438"/>
                </a:lnTo>
                <a:lnTo>
                  <a:pt x="125015" y="80367"/>
                </a:lnTo>
                <a:lnTo>
                  <a:pt x="116086" y="98227"/>
                </a:lnTo>
                <a:lnTo>
                  <a:pt x="107156" y="116086"/>
                </a:lnTo>
                <a:lnTo>
                  <a:pt x="89297" y="125016"/>
                </a:lnTo>
                <a:lnTo>
                  <a:pt x="80367" y="142875"/>
                </a:lnTo>
                <a:lnTo>
                  <a:pt x="71437" y="151805"/>
                </a:lnTo>
                <a:lnTo>
                  <a:pt x="62508" y="169664"/>
                </a:lnTo>
                <a:lnTo>
                  <a:pt x="62508" y="187524"/>
                </a:lnTo>
                <a:lnTo>
                  <a:pt x="62508" y="205383"/>
                </a:lnTo>
                <a:lnTo>
                  <a:pt x="71437" y="214313"/>
                </a:lnTo>
                <a:lnTo>
                  <a:pt x="71437" y="223242"/>
                </a:lnTo>
                <a:lnTo>
                  <a:pt x="80367" y="250031"/>
                </a:lnTo>
                <a:lnTo>
                  <a:pt x="98226" y="250031"/>
                </a:lnTo>
                <a:lnTo>
                  <a:pt x="107156" y="250031"/>
                </a:lnTo>
                <a:lnTo>
                  <a:pt x="116086" y="250031"/>
                </a:lnTo>
                <a:lnTo>
                  <a:pt x="133945" y="241102"/>
                </a:lnTo>
                <a:lnTo>
                  <a:pt x="133945" y="232172"/>
                </a:lnTo>
                <a:lnTo>
                  <a:pt x="142875" y="223242"/>
                </a:lnTo>
                <a:lnTo>
                  <a:pt x="142875" y="205383"/>
                </a:lnTo>
                <a:lnTo>
                  <a:pt x="142875" y="196453"/>
                </a:lnTo>
                <a:lnTo>
                  <a:pt x="133945" y="178594"/>
                </a:lnTo>
                <a:lnTo>
                  <a:pt x="133945" y="160735"/>
                </a:lnTo>
                <a:lnTo>
                  <a:pt x="116086" y="142875"/>
                </a:lnTo>
                <a:lnTo>
                  <a:pt x="107156" y="133946"/>
                </a:lnTo>
                <a:lnTo>
                  <a:pt x="89297" y="116086"/>
                </a:lnTo>
                <a:lnTo>
                  <a:pt x="80367" y="107156"/>
                </a:lnTo>
                <a:lnTo>
                  <a:pt x="62508" y="80367"/>
                </a:lnTo>
                <a:lnTo>
                  <a:pt x="44648" y="71438"/>
                </a:lnTo>
                <a:lnTo>
                  <a:pt x="35719" y="71438"/>
                </a:lnTo>
                <a:lnTo>
                  <a:pt x="35719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3009305" y="3429000"/>
            <a:ext cx="53579" cy="53579"/>
          </a:xfrm>
          <a:custGeom>
            <a:avLst/>
            <a:gdLst/>
            <a:ahLst/>
            <a:cxnLst/>
            <a:rect l="0" t="0" r="0" b="0"/>
            <a:pathLst>
              <a:path w="53579" h="53579">
                <a:moveTo>
                  <a:pt x="17859" y="44648"/>
                </a:moveTo>
                <a:lnTo>
                  <a:pt x="17859" y="44648"/>
                </a:lnTo>
                <a:lnTo>
                  <a:pt x="17859" y="35718"/>
                </a:lnTo>
                <a:lnTo>
                  <a:pt x="17859" y="35718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8929"/>
                </a:lnTo>
                <a:lnTo>
                  <a:pt x="17859" y="8929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8929"/>
                </a:lnTo>
                <a:lnTo>
                  <a:pt x="35718" y="8929"/>
                </a:lnTo>
                <a:lnTo>
                  <a:pt x="44648" y="17859"/>
                </a:lnTo>
                <a:lnTo>
                  <a:pt x="44648" y="26789"/>
                </a:lnTo>
                <a:lnTo>
                  <a:pt x="44648" y="26789"/>
                </a:lnTo>
                <a:lnTo>
                  <a:pt x="35718" y="35718"/>
                </a:lnTo>
                <a:lnTo>
                  <a:pt x="35718" y="35718"/>
                </a:lnTo>
                <a:lnTo>
                  <a:pt x="35718" y="44648"/>
                </a:lnTo>
                <a:lnTo>
                  <a:pt x="35718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35718"/>
                </a:lnTo>
                <a:lnTo>
                  <a:pt x="17859" y="35718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8" y="17859"/>
                </a:lnTo>
                <a:lnTo>
                  <a:pt x="3571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35718"/>
                </a:lnTo>
                <a:lnTo>
                  <a:pt x="44648" y="35718"/>
                </a:lnTo>
                <a:lnTo>
                  <a:pt x="44648" y="44648"/>
                </a:lnTo>
                <a:lnTo>
                  <a:pt x="35718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17859" y="44648"/>
                </a:lnTo>
                <a:lnTo>
                  <a:pt x="8929" y="44648"/>
                </a:lnTo>
                <a:lnTo>
                  <a:pt x="8929" y="44648"/>
                </a:ln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35718"/>
                </a:lnTo>
                <a:lnTo>
                  <a:pt x="26789" y="44648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8929" y="53578"/>
                </a:lnTo>
                <a:lnTo>
                  <a:pt x="8929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2482453" y="2973586"/>
            <a:ext cx="98228" cy="321469"/>
          </a:xfrm>
          <a:custGeom>
            <a:avLst/>
            <a:gdLst/>
            <a:ahLst/>
            <a:cxnLst/>
            <a:rect l="0" t="0" r="0" b="0"/>
            <a:pathLst>
              <a:path w="98228" h="321469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17860" y="26789"/>
                </a:lnTo>
                <a:lnTo>
                  <a:pt x="17860" y="44648"/>
                </a:lnTo>
                <a:lnTo>
                  <a:pt x="8930" y="62507"/>
                </a:lnTo>
                <a:lnTo>
                  <a:pt x="8930" y="89296"/>
                </a:lnTo>
                <a:lnTo>
                  <a:pt x="0" y="116085"/>
                </a:lnTo>
                <a:lnTo>
                  <a:pt x="0" y="142875"/>
                </a:lnTo>
                <a:lnTo>
                  <a:pt x="0" y="169664"/>
                </a:lnTo>
                <a:lnTo>
                  <a:pt x="8930" y="187523"/>
                </a:lnTo>
                <a:lnTo>
                  <a:pt x="8930" y="214312"/>
                </a:lnTo>
                <a:lnTo>
                  <a:pt x="26789" y="241101"/>
                </a:lnTo>
                <a:lnTo>
                  <a:pt x="35719" y="258960"/>
                </a:lnTo>
                <a:lnTo>
                  <a:pt x="44649" y="276820"/>
                </a:lnTo>
                <a:lnTo>
                  <a:pt x="53578" y="285750"/>
                </a:lnTo>
                <a:lnTo>
                  <a:pt x="71438" y="294679"/>
                </a:lnTo>
                <a:lnTo>
                  <a:pt x="80367" y="312539"/>
                </a:lnTo>
                <a:lnTo>
                  <a:pt x="89297" y="312539"/>
                </a:lnTo>
                <a:lnTo>
                  <a:pt x="98227" y="321468"/>
                </a:lnTo>
                <a:lnTo>
                  <a:pt x="98227" y="3214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589609" y="3036093"/>
            <a:ext cx="98228" cy="107158"/>
          </a:xfrm>
          <a:custGeom>
            <a:avLst/>
            <a:gdLst/>
            <a:ahLst/>
            <a:cxnLst/>
            <a:rect l="0" t="0" r="0" b="0"/>
            <a:pathLst>
              <a:path w="98228" h="10715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17860" y="80368"/>
                </a:lnTo>
                <a:lnTo>
                  <a:pt x="26789" y="89297"/>
                </a:lnTo>
                <a:lnTo>
                  <a:pt x="35719" y="98227"/>
                </a:lnTo>
                <a:lnTo>
                  <a:pt x="44649" y="107157"/>
                </a:lnTo>
                <a:lnTo>
                  <a:pt x="53579" y="107157"/>
                </a:lnTo>
                <a:lnTo>
                  <a:pt x="62508" y="107157"/>
                </a:lnTo>
                <a:lnTo>
                  <a:pt x="71438" y="98227"/>
                </a:lnTo>
                <a:lnTo>
                  <a:pt x="80368" y="98227"/>
                </a:lnTo>
                <a:lnTo>
                  <a:pt x="89297" y="80368"/>
                </a:lnTo>
                <a:lnTo>
                  <a:pt x="98227" y="71438"/>
                </a:lnTo>
                <a:lnTo>
                  <a:pt x="98227" y="71438"/>
                </a:lnTo>
                <a:lnTo>
                  <a:pt x="98227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652117" y="2982515"/>
            <a:ext cx="71439" cy="196454"/>
          </a:xfrm>
          <a:custGeom>
            <a:avLst/>
            <a:gdLst/>
            <a:ahLst/>
            <a:cxnLst/>
            <a:rect l="0" t="0" r="0" b="0"/>
            <a:pathLst>
              <a:path w="71439" h="196454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17860" y="62508"/>
                </a:lnTo>
                <a:lnTo>
                  <a:pt x="26789" y="80367"/>
                </a:lnTo>
                <a:lnTo>
                  <a:pt x="35719" y="98227"/>
                </a:lnTo>
                <a:lnTo>
                  <a:pt x="35719" y="116086"/>
                </a:lnTo>
                <a:lnTo>
                  <a:pt x="44649" y="133946"/>
                </a:lnTo>
                <a:lnTo>
                  <a:pt x="53578" y="151805"/>
                </a:lnTo>
                <a:lnTo>
                  <a:pt x="53578" y="169664"/>
                </a:lnTo>
                <a:lnTo>
                  <a:pt x="62508" y="178594"/>
                </a:lnTo>
                <a:lnTo>
                  <a:pt x="62508" y="187524"/>
                </a:lnTo>
                <a:lnTo>
                  <a:pt x="71438" y="196453"/>
                </a:lnTo>
                <a:lnTo>
                  <a:pt x="71438" y="196453"/>
                </a:lnTo>
                <a:lnTo>
                  <a:pt x="71438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2794992" y="3080742"/>
            <a:ext cx="17861" cy="160735"/>
          </a:xfrm>
          <a:custGeom>
            <a:avLst/>
            <a:gdLst/>
            <a:ahLst/>
            <a:cxnLst/>
            <a:rect l="0" t="0" r="0" b="0"/>
            <a:pathLst>
              <a:path w="17861" h="160735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8930" y="26789"/>
                </a:lnTo>
                <a:lnTo>
                  <a:pt x="17860" y="35719"/>
                </a:lnTo>
                <a:lnTo>
                  <a:pt x="17860" y="53578"/>
                </a:lnTo>
                <a:lnTo>
                  <a:pt x="17860" y="71437"/>
                </a:lnTo>
                <a:lnTo>
                  <a:pt x="17860" y="89297"/>
                </a:lnTo>
                <a:lnTo>
                  <a:pt x="17860" y="107156"/>
                </a:lnTo>
                <a:lnTo>
                  <a:pt x="17860" y="125015"/>
                </a:lnTo>
                <a:lnTo>
                  <a:pt x="8930" y="133945"/>
                </a:lnTo>
                <a:lnTo>
                  <a:pt x="893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2830711" y="2911078"/>
            <a:ext cx="89298" cy="169665"/>
          </a:xfrm>
          <a:custGeom>
            <a:avLst/>
            <a:gdLst/>
            <a:ahLst/>
            <a:cxnLst/>
            <a:rect l="0" t="0" r="0" b="0"/>
            <a:pathLst>
              <a:path w="89298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26789"/>
                </a:lnTo>
                <a:lnTo>
                  <a:pt x="8930" y="35718"/>
                </a:lnTo>
                <a:lnTo>
                  <a:pt x="17859" y="53578"/>
                </a:lnTo>
                <a:lnTo>
                  <a:pt x="26789" y="71437"/>
                </a:lnTo>
                <a:lnTo>
                  <a:pt x="35719" y="80367"/>
                </a:lnTo>
                <a:lnTo>
                  <a:pt x="44648" y="98226"/>
                </a:lnTo>
                <a:lnTo>
                  <a:pt x="53578" y="116086"/>
                </a:lnTo>
                <a:lnTo>
                  <a:pt x="62508" y="133945"/>
                </a:lnTo>
                <a:lnTo>
                  <a:pt x="71437" y="142875"/>
                </a:lnTo>
                <a:lnTo>
                  <a:pt x="80367" y="160734"/>
                </a:lnTo>
                <a:lnTo>
                  <a:pt x="80367" y="169664"/>
                </a:lnTo>
                <a:lnTo>
                  <a:pt x="89297" y="169664"/>
                </a:lnTo>
                <a:lnTo>
                  <a:pt x="89297" y="169664"/>
                </a:lnTo>
                <a:lnTo>
                  <a:pt x="89297" y="169664"/>
                </a:lnTo>
                <a:lnTo>
                  <a:pt x="89297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2911078" y="2830711"/>
            <a:ext cx="116087" cy="178594"/>
          </a:xfrm>
          <a:custGeom>
            <a:avLst/>
            <a:gdLst/>
            <a:ahLst/>
            <a:cxnLst/>
            <a:rect l="0" t="0" r="0" b="0"/>
            <a:pathLst>
              <a:path w="116087" h="178594">
                <a:moveTo>
                  <a:pt x="8930" y="62507"/>
                </a:moveTo>
                <a:lnTo>
                  <a:pt x="0" y="62507"/>
                </a:lnTo>
                <a:lnTo>
                  <a:pt x="0" y="53578"/>
                </a:lnTo>
                <a:lnTo>
                  <a:pt x="0" y="44648"/>
                </a:lnTo>
                <a:lnTo>
                  <a:pt x="0" y="35718"/>
                </a:lnTo>
                <a:lnTo>
                  <a:pt x="0" y="35718"/>
                </a:lnTo>
                <a:lnTo>
                  <a:pt x="8930" y="17859"/>
                </a:lnTo>
                <a:lnTo>
                  <a:pt x="17860" y="8929"/>
                </a:lnTo>
                <a:lnTo>
                  <a:pt x="26789" y="8929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0367" y="8929"/>
                </a:lnTo>
                <a:lnTo>
                  <a:pt x="89297" y="17859"/>
                </a:lnTo>
                <a:lnTo>
                  <a:pt x="80367" y="26789"/>
                </a:lnTo>
                <a:lnTo>
                  <a:pt x="80367" y="35718"/>
                </a:lnTo>
                <a:lnTo>
                  <a:pt x="71438" y="44648"/>
                </a:lnTo>
                <a:lnTo>
                  <a:pt x="62508" y="62507"/>
                </a:lnTo>
                <a:lnTo>
                  <a:pt x="62508" y="62507"/>
                </a:lnTo>
                <a:lnTo>
                  <a:pt x="53578" y="62507"/>
                </a:lnTo>
                <a:lnTo>
                  <a:pt x="53578" y="71437"/>
                </a:lnTo>
                <a:lnTo>
                  <a:pt x="53578" y="62507"/>
                </a:lnTo>
                <a:lnTo>
                  <a:pt x="53578" y="62507"/>
                </a:lnTo>
                <a:lnTo>
                  <a:pt x="53578" y="62507"/>
                </a:lnTo>
                <a:lnTo>
                  <a:pt x="62508" y="62507"/>
                </a:lnTo>
                <a:lnTo>
                  <a:pt x="71438" y="62507"/>
                </a:lnTo>
                <a:lnTo>
                  <a:pt x="80367" y="62507"/>
                </a:lnTo>
                <a:lnTo>
                  <a:pt x="89297" y="62507"/>
                </a:lnTo>
                <a:lnTo>
                  <a:pt x="98227" y="62507"/>
                </a:lnTo>
                <a:lnTo>
                  <a:pt x="98227" y="71437"/>
                </a:lnTo>
                <a:lnTo>
                  <a:pt x="107156" y="80367"/>
                </a:lnTo>
                <a:lnTo>
                  <a:pt x="116086" y="89296"/>
                </a:lnTo>
                <a:lnTo>
                  <a:pt x="116086" y="98226"/>
                </a:lnTo>
                <a:lnTo>
                  <a:pt x="116086" y="107156"/>
                </a:lnTo>
                <a:lnTo>
                  <a:pt x="116086" y="116085"/>
                </a:lnTo>
                <a:lnTo>
                  <a:pt x="107156" y="125015"/>
                </a:lnTo>
                <a:lnTo>
                  <a:pt x="107156" y="133945"/>
                </a:lnTo>
                <a:lnTo>
                  <a:pt x="98227" y="151804"/>
                </a:lnTo>
                <a:lnTo>
                  <a:pt x="89297" y="160734"/>
                </a:lnTo>
                <a:lnTo>
                  <a:pt x="80367" y="169664"/>
                </a:lnTo>
                <a:lnTo>
                  <a:pt x="71438" y="178593"/>
                </a:lnTo>
                <a:lnTo>
                  <a:pt x="62508" y="178593"/>
                </a:lnTo>
                <a:lnTo>
                  <a:pt x="53578" y="178593"/>
                </a:lnTo>
                <a:lnTo>
                  <a:pt x="53578" y="178593"/>
                </a:lnTo>
                <a:lnTo>
                  <a:pt x="53578" y="178593"/>
                </a:lnTo>
                <a:lnTo>
                  <a:pt x="53578" y="1785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3098602" y="2911078"/>
            <a:ext cx="17860" cy="8930"/>
          </a:xfrm>
          <a:custGeom>
            <a:avLst/>
            <a:gdLst/>
            <a:ahLst/>
            <a:cxnLst/>
            <a:rect l="0" t="0" r="0" b="0"/>
            <a:pathLst>
              <a:path w="17860" h="8930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3089672" y="2669977"/>
            <a:ext cx="125017" cy="187524"/>
          </a:xfrm>
          <a:custGeom>
            <a:avLst/>
            <a:gdLst/>
            <a:ahLst/>
            <a:cxnLst/>
            <a:rect l="0" t="0" r="0" b="0"/>
            <a:pathLst>
              <a:path w="125017" h="187524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62508" y="8929"/>
                </a:lnTo>
                <a:lnTo>
                  <a:pt x="53578" y="17859"/>
                </a:lnTo>
                <a:lnTo>
                  <a:pt x="44648" y="26789"/>
                </a:lnTo>
                <a:lnTo>
                  <a:pt x="35719" y="35718"/>
                </a:lnTo>
                <a:lnTo>
                  <a:pt x="26789" y="53578"/>
                </a:lnTo>
                <a:lnTo>
                  <a:pt x="17859" y="71437"/>
                </a:lnTo>
                <a:lnTo>
                  <a:pt x="8930" y="89296"/>
                </a:lnTo>
                <a:lnTo>
                  <a:pt x="8930" y="89296"/>
                </a:lnTo>
                <a:lnTo>
                  <a:pt x="0" y="98226"/>
                </a:lnTo>
                <a:lnTo>
                  <a:pt x="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17859" y="98226"/>
                </a:lnTo>
                <a:lnTo>
                  <a:pt x="26789" y="98226"/>
                </a:lnTo>
                <a:lnTo>
                  <a:pt x="44648" y="89296"/>
                </a:lnTo>
                <a:lnTo>
                  <a:pt x="53578" y="89296"/>
                </a:lnTo>
                <a:lnTo>
                  <a:pt x="62508" y="80367"/>
                </a:lnTo>
                <a:lnTo>
                  <a:pt x="80367" y="80367"/>
                </a:lnTo>
                <a:lnTo>
                  <a:pt x="98226" y="80367"/>
                </a:lnTo>
                <a:lnTo>
                  <a:pt x="107156" y="89296"/>
                </a:lnTo>
                <a:lnTo>
                  <a:pt x="116086" y="89296"/>
                </a:lnTo>
                <a:lnTo>
                  <a:pt x="116086" y="98226"/>
                </a:lnTo>
                <a:lnTo>
                  <a:pt x="125016" y="107156"/>
                </a:lnTo>
                <a:lnTo>
                  <a:pt x="125016" y="116086"/>
                </a:lnTo>
                <a:lnTo>
                  <a:pt x="125016" y="125015"/>
                </a:lnTo>
                <a:lnTo>
                  <a:pt x="125016" y="133944"/>
                </a:lnTo>
                <a:lnTo>
                  <a:pt x="125016" y="142874"/>
                </a:lnTo>
                <a:lnTo>
                  <a:pt x="116086" y="151804"/>
                </a:lnTo>
                <a:lnTo>
                  <a:pt x="107156" y="169663"/>
                </a:lnTo>
                <a:lnTo>
                  <a:pt x="98226" y="178593"/>
                </a:lnTo>
                <a:lnTo>
                  <a:pt x="89297" y="178593"/>
                </a:lnTo>
                <a:lnTo>
                  <a:pt x="80367" y="187523"/>
                </a:lnTo>
                <a:lnTo>
                  <a:pt x="71437" y="187523"/>
                </a:lnTo>
                <a:lnTo>
                  <a:pt x="62508" y="187523"/>
                </a:lnTo>
                <a:lnTo>
                  <a:pt x="53578" y="187523"/>
                </a:lnTo>
                <a:lnTo>
                  <a:pt x="53578" y="187523"/>
                </a:lnTo>
                <a:lnTo>
                  <a:pt x="44648" y="187523"/>
                </a:lnTo>
                <a:lnTo>
                  <a:pt x="44648" y="1875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3125391" y="2544961"/>
            <a:ext cx="196454" cy="303610"/>
          </a:xfrm>
          <a:custGeom>
            <a:avLst/>
            <a:gdLst/>
            <a:ahLst/>
            <a:cxnLst/>
            <a:rect l="0" t="0" r="0" b="0"/>
            <a:pathLst>
              <a:path w="196454" h="30361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26789" y="0"/>
                </a:lnTo>
                <a:lnTo>
                  <a:pt x="53578" y="0"/>
                </a:lnTo>
                <a:lnTo>
                  <a:pt x="80367" y="8930"/>
                </a:lnTo>
                <a:lnTo>
                  <a:pt x="98226" y="26789"/>
                </a:lnTo>
                <a:lnTo>
                  <a:pt x="125015" y="35719"/>
                </a:lnTo>
                <a:lnTo>
                  <a:pt x="151804" y="53578"/>
                </a:lnTo>
                <a:lnTo>
                  <a:pt x="169664" y="80367"/>
                </a:lnTo>
                <a:lnTo>
                  <a:pt x="178593" y="98227"/>
                </a:lnTo>
                <a:lnTo>
                  <a:pt x="196453" y="125016"/>
                </a:lnTo>
                <a:lnTo>
                  <a:pt x="196453" y="160734"/>
                </a:lnTo>
                <a:lnTo>
                  <a:pt x="196453" y="187523"/>
                </a:lnTo>
                <a:lnTo>
                  <a:pt x="196453" y="214312"/>
                </a:lnTo>
                <a:lnTo>
                  <a:pt x="187523" y="241102"/>
                </a:lnTo>
                <a:lnTo>
                  <a:pt x="187523" y="267890"/>
                </a:lnTo>
                <a:lnTo>
                  <a:pt x="178593" y="294679"/>
                </a:lnTo>
                <a:lnTo>
                  <a:pt x="169664" y="303609"/>
                </a:lnTo>
                <a:lnTo>
                  <a:pt x="169664" y="30360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3937992" y="2652117"/>
            <a:ext cx="62509" cy="35720"/>
          </a:xfrm>
          <a:custGeom>
            <a:avLst/>
            <a:gdLst/>
            <a:ahLst/>
            <a:cxnLst/>
            <a:rect l="0" t="0" r="0" b="0"/>
            <a:pathLst>
              <a:path w="62509" h="35720">
                <a:moveTo>
                  <a:pt x="35719" y="26789"/>
                </a:moveTo>
                <a:lnTo>
                  <a:pt x="35719" y="26789"/>
                </a:lnTo>
                <a:lnTo>
                  <a:pt x="3571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17860" y="26789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893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53578" y="8930"/>
                </a:lnTo>
                <a:lnTo>
                  <a:pt x="53578" y="17860"/>
                </a:lnTo>
                <a:lnTo>
                  <a:pt x="44649" y="17860"/>
                </a:lnTo>
                <a:lnTo>
                  <a:pt x="35719" y="26789"/>
                </a:lnTo>
                <a:lnTo>
                  <a:pt x="26789" y="26789"/>
                </a:lnTo>
                <a:lnTo>
                  <a:pt x="17860" y="26789"/>
                </a:lnTo>
                <a:lnTo>
                  <a:pt x="893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53578" y="8930"/>
                </a:lnTo>
                <a:lnTo>
                  <a:pt x="53578" y="17860"/>
                </a:lnTo>
                <a:lnTo>
                  <a:pt x="44649" y="17860"/>
                </a:lnTo>
                <a:lnTo>
                  <a:pt x="35719" y="26789"/>
                </a:lnTo>
                <a:lnTo>
                  <a:pt x="26789" y="26789"/>
                </a:lnTo>
                <a:lnTo>
                  <a:pt x="1786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3464719" y="2169914"/>
            <a:ext cx="160735" cy="383978"/>
          </a:xfrm>
          <a:custGeom>
            <a:avLst/>
            <a:gdLst/>
            <a:ahLst/>
            <a:cxnLst/>
            <a:rect l="0" t="0" r="0" b="0"/>
            <a:pathLst>
              <a:path w="160735" h="383978">
                <a:moveTo>
                  <a:pt x="1785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35719"/>
                </a:lnTo>
                <a:lnTo>
                  <a:pt x="8929" y="53578"/>
                </a:lnTo>
                <a:lnTo>
                  <a:pt x="8929" y="80367"/>
                </a:lnTo>
                <a:lnTo>
                  <a:pt x="8929" y="107156"/>
                </a:lnTo>
                <a:lnTo>
                  <a:pt x="0" y="142875"/>
                </a:lnTo>
                <a:lnTo>
                  <a:pt x="0" y="178594"/>
                </a:lnTo>
                <a:lnTo>
                  <a:pt x="0" y="214312"/>
                </a:lnTo>
                <a:lnTo>
                  <a:pt x="8929" y="241101"/>
                </a:lnTo>
                <a:lnTo>
                  <a:pt x="8929" y="267890"/>
                </a:lnTo>
                <a:lnTo>
                  <a:pt x="17859" y="294680"/>
                </a:lnTo>
                <a:lnTo>
                  <a:pt x="35719" y="312539"/>
                </a:lnTo>
                <a:lnTo>
                  <a:pt x="53578" y="330399"/>
                </a:lnTo>
                <a:lnTo>
                  <a:pt x="71437" y="348258"/>
                </a:lnTo>
                <a:lnTo>
                  <a:pt x="98226" y="357188"/>
                </a:lnTo>
                <a:lnTo>
                  <a:pt x="116086" y="366117"/>
                </a:lnTo>
                <a:lnTo>
                  <a:pt x="133945" y="375047"/>
                </a:lnTo>
                <a:lnTo>
                  <a:pt x="151804" y="383977"/>
                </a:lnTo>
                <a:lnTo>
                  <a:pt x="160734" y="383977"/>
                </a:lnTo>
                <a:lnTo>
                  <a:pt x="160734" y="38397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3545086" y="2205633"/>
            <a:ext cx="160735" cy="205383"/>
          </a:xfrm>
          <a:custGeom>
            <a:avLst/>
            <a:gdLst/>
            <a:ahLst/>
            <a:cxnLst/>
            <a:rect l="0" t="0" r="0" b="0"/>
            <a:pathLst>
              <a:path w="160735" h="205383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71437"/>
                </a:lnTo>
                <a:lnTo>
                  <a:pt x="17859" y="62507"/>
                </a:lnTo>
                <a:lnTo>
                  <a:pt x="35719" y="53578"/>
                </a:lnTo>
                <a:lnTo>
                  <a:pt x="44648" y="44648"/>
                </a:lnTo>
                <a:lnTo>
                  <a:pt x="62508" y="35718"/>
                </a:lnTo>
                <a:lnTo>
                  <a:pt x="80367" y="17859"/>
                </a:lnTo>
                <a:lnTo>
                  <a:pt x="89297" y="8929"/>
                </a:lnTo>
                <a:lnTo>
                  <a:pt x="107156" y="8929"/>
                </a:lnTo>
                <a:lnTo>
                  <a:pt x="116086" y="0"/>
                </a:lnTo>
                <a:lnTo>
                  <a:pt x="125016" y="8929"/>
                </a:lnTo>
                <a:lnTo>
                  <a:pt x="125016" y="8929"/>
                </a:lnTo>
                <a:lnTo>
                  <a:pt x="125016" y="17859"/>
                </a:lnTo>
                <a:lnTo>
                  <a:pt x="133945" y="26789"/>
                </a:lnTo>
                <a:lnTo>
                  <a:pt x="133945" y="44648"/>
                </a:lnTo>
                <a:lnTo>
                  <a:pt x="125016" y="53578"/>
                </a:lnTo>
                <a:lnTo>
                  <a:pt x="125016" y="71437"/>
                </a:lnTo>
                <a:lnTo>
                  <a:pt x="125016" y="98226"/>
                </a:lnTo>
                <a:lnTo>
                  <a:pt x="125016" y="116086"/>
                </a:lnTo>
                <a:lnTo>
                  <a:pt x="133945" y="133945"/>
                </a:lnTo>
                <a:lnTo>
                  <a:pt x="133945" y="151804"/>
                </a:lnTo>
                <a:lnTo>
                  <a:pt x="133945" y="169664"/>
                </a:lnTo>
                <a:lnTo>
                  <a:pt x="142875" y="187523"/>
                </a:lnTo>
                <a:lnTo>
                  <a:pt x="151805" y="196453"/>
                </a:lnTo>
                <a:lnTo>
                  <a:pt x="151805" y="205382"/>
                </a:lnTo>
                <a:lnTo>
                  <a:pt x="160734" y="205382"/>
                </a:lnTo>
                <a:lnTo>
                  <a:pt x="160734" y="2053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3804047" y="2330648"/>
            <a:ext cx="8931" cy="151806"/>
          </a:xfrm>
          <a:custGeom>
            <a:avLst/>
            <a:gdLst/>
            <a:ahLst/>
            <a:cxnLst/>
            <a:rect l="0" t="0" r="0" b="0"/>
            <a:pathLst>
              <a:path w="8931" h="15180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3866555" y="2125265"/>
            <a:ext cx="44649" cy="178595"/>
          </a:xfrm>
          <a:custGeom>
            <a:avLst/>
            <a:gdLst/>
            <a:ahLst/>
            <a:cxnLst/>
            <a:rect l="0" t="0" r="0" b="0"/>
            <a:pathLst>
              <a:path w="44649" h="178595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8929" y="80368"/>
                </a:lnTo>
                <a:lnTo>
                  <a:pt x="17859" y="98227"/>
                </a:lnTo>
                <a:lnTo>
                  <a:pt x="17859" y="116086"/>
                </a:lnTo>
                <a:lnTo>
                  <a:pt x="26789" y="133946"/>
                </a:lnTo>
                <a:lnTo>
                  <a:pt x="26789" y="151805"/>
                </a:lnTo>
                <a:lnTo>
                  <a:pt x="35718" y="160735"/>
                </a:lnTo>
                <a:lnTo>
                  <a:pt x="35718" y="169664"/>
                </a:lnTo>
                <a:lnTo>
                  <a:pt x="44648" y="178594"/>
                </a:lnTo>
                <a:lnTo>
                  <a:pt x="44648" y="178594"/>
                </a:lnTo>
                <a:lnTo>
                  <a:pt x="44648" y="178594"/>
                </a:lnTo>
                <a:lnTo>
                  <a:pt x="44648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3946922" y="2143125"/>
            <a:ext cx="89298" cy="71438"/>
          </a:xfrm>
          <a:custGeom>
            <a:avLst/>
            <a:gdLst/>
            <a:ahLst/>
            <a:cxnLst/>
            <a:rect l="0" t="0" r="0" b="0"/>
            <a:pathLst>
              <a:path w="89298" h="71438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53578"/>
                </a:lnTo>
                <a:lnTo>
                  <a:pt x="17859" y="62508"/>
                </a:lnTo>
                <a:lnTo>
                  <a:pt x="26789" y="62508"/>
                </a:lnTo>
                <a:lnTo>
                  <a:pt x="35719" y="71437"/>
                </a:lnTo>
                <a:lnTo>
                  <a:pt x="44648" y="71437"/>
                </a:lnTo>
                <a:lnTo>
                  <a:pt x="53578" y="62508"/>
                </a:lnTo>
                <a:lnTo>
                  <a:pt x="62508" y="62508"/>
                </a:lnTo>
                <a:lnTo>
                  <a:pt x="71437" y="53578"/>
                </a:lnTo>
                <a:lnTo>
                  <a:pt x="80367" y="35719"/>
                </a:lnTo>
                <a:lnTo>
                  <a:pt x="80367" y="26789"/>
                </a:lnTo>
                <a:lnTo>
                  <a:pt x="89297" y="17859"/>
                </a:lnTo>
                <a:lnTo>
                  <a:pt x="89297" y="8929"/>
                </a:lnTo>
                <a:lnTo>
                  <a:pt x="89297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3991570" y="2053828"/>
            <a:ext cx="80369" cy="205384"/>
          </a:xfrm>
          <a:custGeom>
            <a:avLst/>
            <a:gdLst/>
            <a:ahLst/>
            <a:cxnLst/>
            <a:rect l="0" t="0" r="0" b="0"/>
            <a:pathLst>
              <a:path w="80369" h="205384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62508"/>
                </a:lnTo>
                <a:lnTo>
                  <a:pt x="17860" y="89297"/>
                </a:lnTo>
                <a:lnTo>
                  <a:pt x="17860" y="107156"/>
                </a:lnTo>
                <a:lnTo>
                  <a:pt x="26789" y="125016"/>
                </a:lnTo>
                <a:lnTo>
                  <a:pt x="35719" y="151805"/>
                </a:lnTo>
                <a:lnTo>
                  <a:pt x="44649" y="169664"/>
                </a:lnTo>
                <a:lnTo>
                  <a:pt x="53578" y="178594"/>
                </a:lnTo>
                <a:lnTo>
                  <a:pt x="62508" y="187523"/>
                </a:lnTo>
                <a:lnTo>
                  <a:pt x="71438" y="196453"/>
                </a:lnTo>
                <a:lnTo>
                  <a:pt x="80368" y="205383"/>
                </a:lnTo>
                <a:lnTo>
                  <a:pt x="80368" y="205383"/>
                </a:lnTo>
                <a:lnTo>
                  <a:pt x="80368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4098727" y="2169914"/>
            <a:ext cx="17860" cy="17860"/>
          </a:xfrm>
          <a:custGeom>
            <a:avLst/>
            <a:gdLst/>
            <a:ahLst/>
            <a:cxnLst/>
            <a:rect l="0" t="0" r="0" b="0"/>
            <a:pathLst>
              <a:path w="17860" h="17860">
                <a:moveTo>
                  <a:pt x="17859" y="8930"/>
                </a:move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4107656" y="1919883"/>
            <a:ext cx="107158" cy="214313"/>
          </a:xfrm>
          <a:custGeom>
            <a:avLst/>
            <a:gdLst/>
            <a:ahLst/>
            <a:cxnLst/>
            <a:rect l="0" t="0" r="0" b="0"/>
            <a:pathLst>
              <a:path w="107158" h="214313">
                <a:moveTo>
                  <a:pt x="8930" y="98226"/>
                </a:moveTo>
                <a:lnTo>
                  <a:pt x="8930" y="89296"/>
                </a:lnTo>
                <a:lnTo>
                  <a:pt x="8930" y="89296"/>
                </a:lnTo>
                <a:lnTo>
                  <a:pt x="0" y="80367"/>
                </a:lnTo>
                <a:lnTo>
                  <a:pt x="0" y="62507"/>
                </a:lnTo>
                <a:lnTo>
                  <a:pt x="8930" y="53578"/>
                </a:lnTo>
                <a:lnTo>
                  <a:pt x="17860" y="35718"/>
                </a:lnTo>
                <a:lnTo>
                  <a:pt x="26789" y="26789"/>
                </a:lnTo>
                <a:lnTo>
                  <a:pt x="35719" y="17859"/>
                </a:lnTo>
                <a:lnTo>
                  <a:pt x="53578" y="8929"/>
                </a:lnTo>
                <a:lnTo>
                  <a:pt x="62508" y="0"/>
                </a:lnTo>
                <a:lnTo>
                  <a:pt x="71438" y="0"/>
                </a:lnTo>
                <a:lnTo>
                  <a:pt x="80367" y="8929"/>
                </a:lnTo>
                <a:lnTo>
                  <a:pt x="89297" y="8929"/>
                </a:lnTo>
                <a:lnTo>
                  <a:pt x="89297" y="17859"/>
                </a:lnTo>
                <a:lnTo>
                  <a:pt x="89297" y="35718"/>
                </a:lnTo>
                <a:lnTo>
                  <a:pt x="89297" y="53578"/>
                </a:lnTo>
                <a:lnTo>
                  <a:pt x="89297" y="71437"/>
                </a:lnTo>
                <a:lnTo>
                  <a:pt x="80367" y="98226"/>
                </a:lnTo>
                <a:lnTo>
                  <a:pt x="71438" y="125015"/>
                </a:lnTo>
                <a:lnTo>
                  <a:pt x="62508" y="151804"/>
                </a:lnTo>
                <a:lnTo>
                  <a:pt x="62508" y="169664"/>
                </a:lnTo>
                <a:lnTo>
                  <a:pt x="62508" y="187523"/>
                </a:lnTo>
                <a:lnTo>
                  <a:pt x="62508" y="205382"/>
                </a:lnTo>
                <a:lnTo>
                  <a:pt x="62508" y="214312"/>
                </a:lnTo>
                <a:lnTo>
                  <a:pt x="71438" y="214312"/>
                </a:lnTo>
                <a:lnTo>
                  <a:pt x="80367" y="214312"/>
                </a:lnTo>
                <a:lnTo>
                  <a:pt x="89297" y="205382"/>
                </a:lnTo>
                <a:lnTo>
                  <a:pt x="98227" y="196453"/>
                </a:lnTo>
                <a:lnTo>
                  <a:pt x="107157" y="187523"/>
                </a:lnTo>
                <a:lnTo>
                  <a:pt x="107157" y="178593"/>
                </a:lnTo>
                <a:lnTo>
                  <a:pt x="107157" y="169664"/>
                </a:lnTo>
                <a:lnTo>
                  <a:pt x="107157" y="151804"/>
                </a:lnTo>
                <a:lnTo>
                  <a:pt x="98227" y="142875"/>
                </a:lnTo>
                <a:lnTo>
                  <a:pt x="89297" y="133945"/>
                </a:lnTo>
                <a:lnTo>
                  <a:pt x="80367" y="125015"/>
                </a:lnTo>
                <a:lnTo>
                  <a:pt x="62508" y="125015"/>
                </a:lnTo>
                <a:lnTo>
                  <a:pt x="53578" y="116086"/>
                </a:lnTo>
                <a:lnTo>
                  <a:pt x="35719" y="116086"/>
                </a:lnTo>
                <a:lnTo>
                  <a:pt x="26789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4125516" y="1803797"/>
            <a:ext cx="178594" cy="339329"/>
          </a:xfrm>
          <a:custGeom>
            <a:avLst/>
            <a:gdLst/>
            <a:ahLst/>
            <a:cxnLst/>
            <a:rect l="0" t="0" r="0" b="0"/>
            <a:pathLst>
              <a:path w="178594" h="339329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26789" y="0"/>
                </a:lnTo>
                <a:lnTo>
                  <a:pt x="44648" y="8929"/>
                </a:lnTo>
                <a:lnTo>
                  <a:pt x="71437" y="17859"/>
                </a:lnTo>
                <a:lnTo>
                  <a:pt x="89297" y="26789"/>
                </a:lnTo>
                <a:lnTo>
                  <a:pt x="116086" y="44648"/>
                </a:lnTo>
                <a:lnTo>
                  <a:pt x="133945" y="71437"/>
                </a:lnTo>
                <a:lnTo>
                  <a:pt x="151804" y="98226"/>
                </a:lnTo>
                <a:lnTo>
                  <a:pt x="160734" y="125015"/>
                </a:lnTo>
                <a:lnTo>
                  <a:pt x="169664" y="160734"/>
                </a:lnTo>
                <a:lnTo>
                  <a:pt x="178593" y="196453"/>
                </a:lnTo>
                <a:lnTo>
                  <a:pt x="178593" y="232172"/>
                </a:lnTo>
                <a:lnTo>
                  <a:pt x="178593" y="267890"/>
                </a:lnTo>
                <a:lnTo>
                  <a:pt x="169664" y="294679"/>
                </a:lnTo>
                <a:lnTo>
                  <a:pt x="160734" y="321468"/>
                </a:lnTo>
                <a:lnTo>
                  <a:pt x="160734" y="339328"/>
                </a:lnTo>
                <a:lnTo>
                  <a:pt x="160734" y="3393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2277070" y="4232671"/>
            <a:ext cx="53579" cy="26791"/>
          </a:xfrm>
          <a:custGeom>
            <a:avLst/>
            <a:gdLst/>
            <a:ahLst/>
            <a:cxnLst/>
            <a:rect l="0" t="0" r="0" b="0"/>
            <a:pathLst>
              <a:path w="53579" h="26791">
                <a:moveTo>
                  <a:pt x="53578" y="26790"/>
                </a:moveTo>
                <a:lnTo>
                  <a:pt x="53578" y="26790"/>
                </a:lnTo>
                <a:lnTo>
                  <a:pt x="53578" y="26790"/>
                </a:lnTo>
                <a:lnTo>
                  <a:pt x="53578" y="26790"/>
                </a:lnTo>
                <a:lnTo>
                  <a:pt x="44649" y="26790"/>
                </a:lnTo>
                <a:lnTo>
                  <a:pt x="44649" y="26790"/>
                </a:lnTo>
                <a:lnTo>
                  <a:pt x="44649" y="26790"/>
                </a:lnTo>
                <a:lnTo>
                  <a:pt x="4464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26789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2884289" y="4009429"/>
            <a:ext cx="26790" cy="35720"/>
          </a:xfrm>
          <a:custGeom>
            <a:avLst/>
            <a:gdLst/>
            <a:ahLst/>
            <a:cxnLst/>
            <a:rect l="0" t="0" r="0" b="0"/>
            <a:pathLst>
              <a:path w="26790" h="35720">
                <a:moveTo>
                  <a:pt x="17859" y="35719"/>
                </a:move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1955602" y="1893094"/>
            <a:ext cx="2920008" cy="2411016"/>
          </a:xfrm>
          <a:custGeom>
            <a:avLst/>
            <a:gdLst/>
            <a:ahLst/>
            <a:cxnLst/>
            <a:rect l="0" t="0" r="0" b="0"/>
            <a:pathLst>
              <a:path w="2920008" h="2411016">
                <a:moveTo>
                  <a:pt x="0" y="2411015"/>
                </a:moveTo>
                <a:lnTo>
                  <a:pt x="0" y="2411015"/>
                </a:lnTo>
                <a:lnTo>
                  <a:pt x="0" y="2411015"/>
                </a:lnTo>
                <a:lnTo>
                  <a:pt x="0" y="2411015"/>
                </a:lnTo>
                <a:lnTo>
                  <a:pt x="0" y="2402085"/>
                </a:lnTo>
                <a:lnTo>
                  <a:pt x="0" y="2402085"/>
                </a:lnTo>
                <a:lnTo>
                  <a:pt x="0" y="2402085"/>
                </a:lnTo>
                <a:lnTo>
                  <a:pt x="8929" y="2393156"/>
                </a:lnTo>
                <a:lnTo>
                  <a:pt x="8929" y="2393156"/>
                </a:lnTo>
                <a:lnTo>
                  <a:pt x="17859" y="2384226"/>
                </a:lnTo>
                <a:lnTo>
                  <a:pt x="26789" y="2375296"/>
                </a:lnTo>
                <a:lnTo>
                  <a:pt x="35718" y="2366367"/>
                </a:lnTo>
                <a:lnTo>
                  <a:pt x="44648" y="2366367"/>
                </a:lnTo>
                <a:lnTo>
                  <a:pt x="53578" y="2348507"/>
                </a:lnTo>
                <a:lnTo>
                  <a:pt x="71437" y="2339577"/>
                </a:lnTo>
                <a:lnTo>
                  <a:pt x="80367" y="2330648"/>
                </a:lnTo>
                <a:lnTo>
                  <a:pt x="89296" y="2321718"/>
                </a:lnTo>
                <a:lnTo>
                  <a:pt x="107156" y="2312788"/>
                </a:lnTo>
                <a:lnTo>
                  <a:pt x="116086" y="2294929"/>
                </a:lnTo>
                <a:lnTo>
                  <a:pt x="133945" y="2285999"/>
                </a:lnTo>
                <a:lnTo>
                  <a:pt x="142875" y="2268140"/>
                </a:lnTo>
                <a:lnTo>
                  <a:pt x="160734" y="2259210"/>
                </a:lnTo>
                <a:lnTo>
                  <a:pt x="169664" y="2250281"/>
                </a:lnTo>
                <a:lnTo>
                  <a:pt x="187523" y="2232421"/>
                </a:lnTo>
                <a:lnTo>
                  <a:pt x="205382" y="2223492"/>
                </a:lnTo>
                <a:lnTo>
                  <a:pt x="214312" y="2205632"/>
                </a:lnTo>
                <a:lnTo>
                  <a:pt x="232171" y="2196702"/>
                </a:lnTo>
                <a:lnTo>
                  <a:pt x="250031" y="2178843"/>
                </a:lnTo>
                <a:lnTo>
                  <a:pt x="267890" y="2169913"/>
                </a:lnTo>
                <a:lnTo>
                  <a:pt x="285750" y="2152054"/>
                </a:lnTo>
                <a:lnTo>
                  <a:pt x="303609" y="2143124"/>
                </a:lnTo>
                <a:lnTo>
                  <a:pt x="321468" y="2125265"/>
                </a:lnTo>
                <a:lnTo>
                  <a:pt x="339328" y="2116335"/>
                </a:lnTo>
                <a:lnTo>
                  <a:pt x="357187" y="2098476"/>
                </a:lnTo>
                <a:lnTo>
                  <a:pt x="375046" y="2080617"/>
                </a:lnTo>
                <a:lnTo>
                  <a:pt x="392906" y="2071687"/>
                </a:lnTo>
                <a:lnTo>
                  <a:pt x="410765" y="2062757"/>
                </a:lnTo>
                <a:lnTo>
                  <a:pt x="428625" y="2044898"/>
                </a:lnTo>
                <a:lnTo>
                  <a:pt x="446484" y="2035968"/>
                </a:lnTo>
                <a:lnTo>
                  <a:pt x="464343" y="2018109"/>
                </a:lnTo>
                <a:lnTo>
                  <a:pt x="482203" y="2000249"/>
                </a:lnTo>
                <a:lnTo>
                  <a:pt x="500062" y="1991320"/>
                </a:lnTo>
                <a:lnTo>
                  <a:pt x="517921" y="1973460"/>
                </a:lnTo>
                <a:lnTo>
                  <a:pt x="535781" y="1964531"/>
                </a:lnTo>
                <a:lnTo>
                  <a:pt x="553640" y="1955601"/>
                </a:lnTo>
                <a:lnTo>
                  <a:pt x="571500" y="1937742"/>
                </a:lnTo>
                <a:lnTo>
                  <a:pt x="589359" y="1928812"/>
                </a:lnTo>
                <a:lnTo>
                  <a:pt x="607218" y="1910952"/>
                </a:lnTo>
                <a:lnTo>
                  <a:pt x="634007" y="1893093"/>
                </a:lnTo>
                <a:lnTo>
                  <a:pt x="651867" y="1884163"/>
                </a:lnTo>
                <a:lnTo>
                  <a:pt x="669726" y="1866304"/>
                </a:lnTo>
                <a:lnTo>
                  <a:pt x="687586" y="1857374"/>
                </a:lnTo>
                <a:lnTo>
                  <a:pt x="705445" y="1839515"/>
                </a:lnTo>
                <a:lnTo>
                  <a:pt x="723304" y="1830585"/>
                </a:lnTo>
                <a:lnTo>
                  <a:pt x="741164" y="1812726"/>
                </a:lnTo>
                <a:lnTo>
                  <a:pt x="767953" y="1803796"/>
                </a:lnTo>
                <a:lnTo>
                  <a:pt x="785812" y="1785937"/>
                </a:lnTo>
                <a:lnTo>
                  <a:pt x="803671" y="1777007"/>
                </a:lnTo>
                <a:lnTo>
                  <a:pt x="821531" y="1759148"/>
                </a:lnTo>
                <a:lnTo>
                  <a:pt x="839390" y="1750218"/>
                </a:lnTo>
                <a:lnTo>
                  <a:pt x="857250" y="1732359"/>
                </a:lnTo>
                <a:lnTo>
                  <a:pt x="875109" y="1723429"/>
                </a:lnTo>
                <a:lnTo>
                  <a:pt x="901898" y="1705570"/>
                </a:lnTo>
                <a:lnTo>
                  <a:pt x="919757" y="1696640"/>
                </a:lnTo>
                <a:lnTo>
                  <a:pt x="937617" y="1678781"/>
                </a:lnTo>
                <a:lnTo>
                  <a:pt x="955476" y="1660921"/>
                </a:lnTo>
                <a:lnTo>
                  <a:pt x="973336" y="1643062"/>
                </a:lnTo>
                <a:lnTo>
                  <a:pt x="1000125" y="1634132"/>
                </a:lnTo>
                <a:lnTo>
                  <a:pt x="1017984" y="1616273"/>
                </a:lnTo>
                <a:lnTo>
                  <a:pt x="1035843" y="1607343"/>
                </a:lnTo>
                <a:lnTo>
                  <a:pt x="1053703" y="1589484"/>
                </a:lnTo>
                <a:lnTo>
                  <a:pt x="1071562" y="1571624"/>
                </a:lnTo>
                <a:lnTo>
                  <a:pt x="1089421" y="1553765"/>
                </a:lnTo>
                <a:lnTo>
                  <a:pt x="1107281" y="1535906"/>
                </a:lnTo>
                <a:lnTo>
                  <a:pt x="1116211" y="1526976"/>
                </a:lnTo>
                <a:lnTo>
                  <a:pt x="1134070" y="1509117"/>
                </a:lnTo>
                <a:lnTo>
                  <a:pt x="1151929" y="1491257"/>
                </a:lnTo>
                <a:lnTo>
                  <a:pt x="1169789" y="1473398"/>
                </a:lnTo>
                <a:lnTo>
                  <a:pt x="1187648" y="1464468"/>
                </a:lnTo>
                <a:lnTo>
                  <a:pt x="1214437" y="1446609"/>
                </a:lnTo>
                <a:lnTo>
                  <a:pt x="1232296" y="1428749"/>
                </a:lnTo>
                <a:lnTo>
                  <a:pt x="1250156" y="1410890"/>
                </a:lnTo>
                <a:lnTo>
                  <a:pt x="1268015" y="1401960"/>
                </a:lnTo>
                <a:lnTo>
                  <a:pt x="1285875" y="1384101"/>
                </a:lnTo>
                <a:lnTo>
                  <a:pt x="1303734" y="1366242"/>
                </a:lnTo>
                <a:lnTo>
                  <a:pt x="1312664" y="1348382"/>
                </a:lnTo>
                <a:lnTo>
                  <a:pt x="1339453" y="1339452"/>
                </a:lnTo>
                <a:lnTo>
                  <a:pt x="1357312" y="1321593"/>
                </a:lnTo>
                <a:lnTo>
                  <a:pt x="1366242" y="1303734"/>
                </a:lnTo>
                <a:lnTo>
                  <a:pt x="1393031" y="1285874"/>
                </a:lnTo>
                <a:lnTo>
                  <a:pt x="1410890" y="1268015"/>
                </a:lnTo>
                <a:lnTo>
                  <a:pt x="1428750" y="1250156"/>
                </a:lnTo>
                <a:lnTo>
                  <a:pt x="1446609" y="1241226"/>
                </a:lnTo>
                <a:lnTo>
                  <a:pt x="1464468" y="1223367"/>
                </a:lnTo>
                <a:lnTo>
                  <a:pt x="1491257" y="1214437"/>
                </a:lnTo>
                <a:lnTo>
                  <a:pt x="1509117" y="1196577"/>
                </a:lnTo>
                <a:lnTo>
                  <a:pt x="1526976" y="1178718"/>
                </a:lnTo>
                <a:lnTo>
                  <a:pt x="1544836" y="1160859"/>
                </a:lnTo>
                <a:lnTo>
                  <a:pt x="1562695" y="1151929"/>
                </a:lnTo>
                <a:lnTo>
                  <a:pt x="1580554" y="1134070"/>
                </a:lnTo>
                <a:lnTo>
                  <a:pt x="1598414" y="1116210"/>
                </a:lnTo>
                <a:lnTo>
                  <a:pt x="1616273" y="1107281"/>
                </a:lnTo>
                <a:lnTo>
                  <a:pt x="1634132" y="1089421"/>
                </a:lnTo>
                <a:lnTo>
                  <a:pt x="1651992" y="1071562"/>
                </a:lnTo>
                <a:lnTo>
                  <a:pt x="1669851" y="1053702"/>
                </a:lnTo>
                <a:lnTo>
                  <a:pt x="1687711" y="1035843"/>
                </a:lnTo>
                <a:lnTo>
                  <a:pt x="1705570" y="1017984"/>
                </a:lnTo>
                <a:lnTo>
                  <a:pt x="1723429" y="1009054"/>
                </a:lnTo>
                <a:lnTo>
                  <a:pt x="1750218" y="991195"/>
                </a:lnTo>
                <a:lnTo>
                  <a:pt x="1768078" y="973335"/>
                </a:lnTo>
                <a:lnTo>
                  <a:pt x="1777007" y="964406"/>
                </a:lnTo>
                <a:lnTo>
                  <a:pt x="1803796" y="946546"/>
                </a:lnTo>
                <a:lnTo>
                  <a:pt x="1812726" y="937617"/>
                </a:lnTo>
                <a:lnTo>
                  <a:pt x="1839515" y="919757"/>
                </a:lnTo>
                <a:lnTo>
                  <a:pt x="1857375" y="901898"/>
                </a:lnTo>
                <a:lnTo>
                  <a:pt x="1866304" y="892969"/>
                </a:lnTo>
                <a:lnTo>
                  <a:pt x="1893093" y="875109"/>
                </a:lnTo>
                <a:lnTo>
                  <a:pt x="1910953" y="857250"/>
                </a:lnTo>
                <a:lnTo>
                  <a:pt x="1928812" y="839390"/>
                </a:lnTo>
                <a:lnTo>
                  <a:pt x="1946671" y="830461"/>
                </a:lnTo>
                <a:lnTo>
                  <a:pt x="1964531" y="812601"/>
                </a:lnTo>
                <a:lnTo>
                  <a:pt x="1973461" y="794742"/>
                </a:lnTo>
                <a:lnTo>
                  <a:pt x="1991320" y="776883"/>
                </a:lnTo>
                <a:lnTo>
                  <a:pt x="2009179" y="759023"/>
                </a:lnTo>
                <a:lnTo>
                  <a:pt x="2027039" y="750094"/>
                </a:lnTo>
                <a:lnTo>
                  <a:pt x="2044898" y="732234"/>
                </a:lnTo>
                <a:lnTo>
                  <a:pt x="2062757" y="723304"/>
                </a:lnTo>
                <a:lnTo>
                  <a:pt x="2080617" y="705445"/>
                </a:lnTo>
                <a:lnTo>
                  <a:pt x="2098476" y="696515"/>
                </a:lnTo>
                <a:lnTo>
                  <a:pt x="2116336" y="678656"/>
                </a:lnTo>
                <a:lnTo>
                  <a:pt x="2134195" y="660797"/>
                </a:lnTo>
                <a:lnTo>
                  <a:pt x="2152054" y="651867"/>
                </a:lnTo>
                <a:lnTo>
                  <a:pt x="2178843" y="634008"/>
                </a:lnTo>
                <a:lnTo>
                  <a:pt x="2187773" y="625078"/>
                </a:lnTo>
                <a:lnTo>
                  <a:pt x="2214562" y="607219"/>
                </a:lnTo>
                <a:lnTo>
                  <a:pt x="2223492" y="589359"/>
                </a:lnTo>
                <a:lnTo>
                  <a:pt x="2241351" y="580429"/>
                </a:lnTo>
                <a:lnTo>
                  <a:pt x="2259211" y="562570"/>
                </a:lnTo>
                <a:lnTo>
                  <a:pt x="2277070" y="553640"/>
                </a:lnTo>
                <a:lnTo>
                  <a:pt x="2294929" y="535781"/>
                </a:lnTo>
                <a:lnTo>
                  <a:pt x="2312789" y="517921"/>
                </a:lnTo>
                <a:lnTo>
                  <a:pt x="2339578" y="508992"/>
                </a:lnTo>
                <a:lnTo>
                  <a:pt x="2357437" y="491132"/>
                </a:lnTo>
                <a:lnTo>
                  <a:pt x="2375296" y="482203"/>
                </a:lnTo>
                <a:lnTo>
                  <a:pt x="2393156" y="464343"/>
                </a:lnTo>
                <a:lnTo>
                  <a:pt x="2411015" y="455414"/>
                </a:lnTo>
                <a:lnTo>
                  <a:pt x="2428875" y="437554"/>
                </a:lnTo>
                <a:lnTo>
                  <a:pt x="2446734" y="428625"/>
                </a:lnTo>
                <a:lnTo>
                  <a:pt x="2464593" y="410765"/>
                </a:lnTo>
                <a:lnTo>
                  <a:pt x="2482453" y="401835"/>
                </a:lnTo>
                <a:lnTo>
                  <a:pt x="2491382" y="383976"/>
                </a:lnTo>
                <a:lnTo>
                  <a:pt x="2509242" y="375046"/>
                </a:lnTo>
                <a:lnTo>
                  <a:pt x="2527101" y="366117"/>
                </a:lnTo>
                <a:lnTo>
                  <a:pt x="2536031" y="357187"/>
                </a:lnTo>
                <a:lnTo>
                  <a:pt x="2553890" y="339328"/>
                </a:lnTo>
                <a:lnTo>
                  <a:pt x="2571750" y="330398"/>
                </a:lnTo>
                <a:lnTo>
                  <a:pt x="2580679" y="312539"/>
                </a:lnTo>
                <a:lnTo>
                  <a:pt x="2598539" y="303609"/>
                </a:lnTo>
                <a:lnTo>
                  <a:pt x="2616398" y="276820"/>
                </a:lnTo>
                <a:lnTo>
                  <a:pt x="2634257" y="267890"/>
                </a:lnTo>
                <a:lnTo>
                  <a:pt x="2652117" y="250031"/>
                </a:lnTo>
                <a:lnTo>
                  <a:pt x="2661046" y="241101"/>
                </a:lnTo>
                <a:lnTo>
                  <a:pt x="2678906" y="223242"/>
                </a:lnTo>
                <a:lnTo>
                  <a:pt x="2696765" y="214312"/>
                </a:lnTo>
                <a:lnTo>
                  <a:pt x="2705695" y="205382"/>
                </a:lnTo>
                <a:lnTo>
                  <a:pt x="2723554" y="196453"/>
                </a:lnTo>
                <a:lnTo>
                  <a:pt x="2732484" y="187523"/>
                </a:lnTo>
                <a:lnTo>
                  <a:pt x="2750343" y="178593"/>
                </a:lnTo>
                <a:lnTo>
                  <a:pt x="2759273" y="169664"/>
                </a:lnTo>
                <a:lnTo>
                  <a:pt x="2777132" y="151804"/>
                </a:lnTo>
                <a:lnTo>
                  <a:pt x="2786062" y="142875"/>
                </a:lnTo>
                <a:lnTo>
                  <a:pt x="2794992" y="133945"/>
                </a:lnTo>
                <a:lnTo>
                  <a:pt x="2812851" y="125015"/>
                </a:lnTo>
                <a:lnTo>
                  <a:pt x="2821781" y="116085"/>
                </a:lnTo>
                <a:lnTo>
                  <a:pt x="2830711" y="107156"/>
                </a:lnTo>
                <a:lnTo>
                  <a:pt x="2848570" y="98226"/>
                </a:lnTo>
                <a:lnTo>
                  <a:pt x="2857500" y="89296"/>
                </a:lnTo>
                <a:lnTo>
                  <a:pt x="2857500" y="89296"/>
                </a:lnTo>
                <a:lnTo>
                  <a:pt x="2866429" y="80367"/>
                </a:lnTo>
                <a:lnTo>
                  <a:pt x="2875359" y="71437"/>
                </a:lnTo>
                <a:lnTo>
                  <a:pt x="2884289" y="71437"/>
                </a:lnTo>
                <a:lnTo>
                  <a:pt x="2884289" y="62507"/>
                </a:lnTo>
                <a:lnTo>
                  <a:pt x="2893218" y="53578"/>
                </a:lnTo>
                <a:lnTo>
                  <a:pt x="2902148" y="53578"/>
                </a:lnTo>
                <a:lnTo>
                  <a:pt x="2902148" y="44648"/>
                </a:lnTo>
                <a:lnTo>
                  <a:pt x="2911078" y="44648"/>
                </a:lnTo>
                <a:lnTo>
                  <a:pt x="2911078" y="44648"/>
                </a:lnTo>
                <a:lnTo>
                  <a:pt x="2911078" y="35718"/>
                </a:lnTo>
                <a:lnTo>
                  <a:pt x="2920007" y="35718"/>
                </a:lnTo>
                <a:lnTo>
                  <a:pt x="2920007" y="35718"/>
                </a:lnTo>
                <a:lnTo>
                  <a:pt x="2920007" y="35718"/>
                </a:lnTo>
                <a:lnTo>
                  <a:pt x="2920007" y="35718"/>
                </a:lnTo>
                <a:lnTo>
                  <a:pt x="2911078" y="26789"/>
                </a:lnTo>
                <a:lnTo>
                  <a:pt x="2911078" y="26789"/>
                </a:lnTo>
                <a:lnTo>
                  <a:pt x="2902148" y="26789"/>
                </a:lnTo>
                <a:lnTo>
                  <a:pt x="2893218" y="26789"/>
                </a:lnTo>
                <a:lnTo>
                  <a:pt x="2875359" y="26789"/>
                </a:lnTo>
                <a:lnTo>
                  <a:pt x="2857500" y="26789"/>
                </a:lnTo>
                <a:lnTo>
                  <a:pt x="2839640" y="26789"/>
                </a:lnTo>
                <a:lnTo>
                  <a:pt x="2821781" y="26789"/>
                </a:lnTo>
                <a:lnTo>
                  <a:pt x="2803921" y="35718"/>
                </a:lnTo>
                <a:lnTo>
                  <a:pt x="2786062" y="35718"/>
                </a:lnTo>
                <a:lnTo>
                  <a:pt x="2777132" y="35718"/>
                </a:lnTo>
                <a:lnTo>
                  <a:pt x="2768203" y="35718"/>
                </a:lnTo>
                <a:lnTo>
                  <a:pt x="2768203" y="26789"/>
                </a:lnTo>
                <a:lnTo>
                  <a:pt x="2768203" y="26789"/>
                </a:lnTo>
                <a:lnTo>
                  <a:pt x="2768203" y="17859"/>
                </a:lnTo>
                <a:lnTo>
                  <a:pt x="2786062" y="8929"/>
                </a:lnTo>
                <a:lnTo>
                  <a:pt x="2803921" y="8929"/>
                </a:lnTo>
                <a:lnTo>
                  <a:pt x="2821781" y="8929"/>
                </a:lnTo>
                <a:lnTo>
                  <a:pt x="2839640" y="0"/>
                </a:lnTo>
                <a:lnTo>
                  <a:pt x="2857500" y="0"/>
                </a:lnTo>
                <a:lnTo>
                  <a:pt x="2875359" y="8929"/>
                </a:lnTo>
                <a:lnTo>
                  <a:pt x="2884289" y="8929"/>
                </a:lnTo>
                <a:lnTo>
                  <a:pt x="2893218" y="17859"/>
                </a:lnTo>
                <a:lnTo>
                  <a:pt x="2893218" y="35718"/>
                </a:lnTo>
                <a:lnTo>
                  <a:pt x="2893218" y="44648"/>
                </a:lnTo>
                <a:lnTo>
                  <a:pt x="2884289" y="62507"/>
                </a:lnTo>
                <a:lnTo>
                  <a:pt x="2875359" y="71437"/>
                </a:lnTo>
                <a:lnTo>
                  <a:pt x="2866429" y="89296"/>
                </a:lnTo>
                <a:lnTo>
                  <a:pt x="2848570" y="107156"/>
                </a:lnTo>
                <a:lnTo>
                  <a:pt x="2839640" y="116085"/>
                </a:lnTo>
                <a:lnTo>
                  <a:pt x="2830711" y="125015"/>
                </a:lnTo>
                <a:lnTo>
                  <a:pt x="2830711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3848695" y="2598539"/>
            <a:ext cx="17861" cy="17860"/>
          </a:xfrm>
          <a:custGeom>
            <a:avLst/>
            <a:gdLst/>
            <a:ahLst/>
            <a:cxnLst/>
            <a:rect l="0" t="0" r="0" b="0"/>
            <a:pathLst>
              <a:path w="17861" h="17860">
                <a:moveTo>
                  <a:pt x="8930" y="17859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4446984" y="2437804"/>
            <a:ext cx="53580" cy="26791"/>
          </a:xfrm>
          <a:custGeom>
            <a:avLst/>
            <a:gdLst/>
            <a:ahLst/>
            <a:cxnLst/>
            <a:rect l="0" t="0" r="0" b="0"/>
            <a:pathLst>
              <a:path w="53580" h="26791">
                <a:moveTo>
                  <a:pt x="35719" y="17860"/>
                </a:moveTo>
                <a:lnTo>
                  <a:pt x="35719" y="17860"/>
                </a:lnTo>
                <a:lnTo>
                  <a:pt x="35719" y="17860"/>
                </a:lnTo>
                <a:lnTo>
                  <a:pt x="35719" y="26790"/>
                </a:lnTo>
                <a:lnTo>
                  <a:pt x="26789" y="26790"/>
                </a:lnTo>
                <a:lnTo>
                  <a:pt x="26789" y="26790"/>
                </a:lnTo>
                <a:lnTo>
                  <a:pt x="17860" y="26790"/>
                </a:lnTo>
                <a:lnTo>
                  <a:pt x="17860" y="26790"/>
                </a:lnTo>
                <a:lnTo>
                  <a:pt x="8930" y="26790"/>
                </a:lnTo>
                <a:lnTo>
                  <a:pt x="0" y="2679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5357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35719" y="17860"/>
                </a:lnTo>
                <a:lnTo>
                  <a:pt x="26789" y="17860"/>
                </a:lnTo>
                <a:lnTo>
                  <a:pt x="1786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4321969" y="2169914"/>
            <a:ext cx="44649" cy="26790"/>
          </a:xfrm>
          <a:custGeom>
            <a:avLst/>
            <a:gdLst/>
            <a:ahLst/>
            <a:cxnLst/>
            <a:rect l="0" t="0" r="0" b="0"/>
            <a:pathLst>
              <a:path w="44649" h="26790">
                <a:moveTo>
                  <a:pt x="35719" y="26789"/>
                </a:move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17859" y="17859"/>
                </a:lnTo>
                <a:lnTo>
                  <a:pt x="8929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44648" y="17859"/>
                </a:lnTo>
                <a:lnTo>
                  <a:pt x="35719" y="17859"/>
                </a:lnTo>
                <a:lnTo>
                  <a:pt x="35719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3500438" y="3366492"/>
            <a:ext cx="35719" cy="44649"/>
          </a:xfrm>
          <a:custGeom>
            <a:avLst/>
            <a:gdLst/>
            <a:ahLst/>
            <a:cxnLst/>
            <a:rect l="0" t="0" r="0" b="0"/>
            <a:pathLst>
              <a:path w="35719" h="44649">
                <a:moveTo>
                  <a:pt x="26789" y="44648"/>
                </a:moveTo>
                <a:lnTo>
                  <a:pt x="17859" y="44648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8929"/>
                </a:lnTo>
                <a:lnTo>
                  <a:pt x="35718" y="8929"/>
                </a:lnTo>
                <a:lnTo>
                  <a:pt x="35718" y="17859"/>
                </a:lnTo>
                <a:lnTo>
                  <a:pt x="35718" y="26789"/>
                </a:lnTo>
                <a:lnTo>
                  <a:pt x="35718" y="26789"/>
                </a:lnTo>
                <a:lnTo>
                  <a:pt x="26789" y="35719"/>
                </a:lnTo>
                <a:lnTo>
                  <a:pt x="26789" y="35719"/>
                </a:lnTo>
                <a:lnTo>
                  <a:pt x="1785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8929" y="17859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3330773" y="2937867"/>
            <a:ext cx="53580" cy="26790"/>
          </a:xfrm>
          <a:custGeom>
            <a:avLst/>
            <a:gdLst/>
            <a:ahLst/>
            <a:cxnLst/>
            <a:rect l="0" t="0" r="0" b="0"/>
            <a:pathLst>
              <a:path w="53580" h="26790">
                <a:moveTo>
                  <a:pt x="53579" y="26789"/>
                </a:moveTo>
                <a:lnTo>
                  <a:pt x="44649" y="26789"/>
                </a:lnTo>
                <a:lnTo>
                  <a:pt x="44649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26790" y="26789"/>
                </a:lnTo>
                <a:lnTo>
                  <a:pt x="1786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17860" y="0"/>
                </a:lnTo>
                <a:lnTo>
                  <a:pt x="26790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29"/>
                </a:lnTo>
                <a:lnTo>
                  <a:pt x="44649" y="8929"/>
                </a:lnTo>
                <a:lnTo>
                  <a:pt x="44649" y="17859"/>
                </a:lnTo>
                <a:lnTo>
                  <a:pt x="35719" y="17859"/>
                </a:lnTo>
                <a:lnTo>
                  <a:pt x="26790" y="26789"/>
                </a:lnTo>
                <a:lnTo>
                  <a:pt x="2679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2491383" y="3634382"/>
            <a:ext cx="44649" cy="44650"/>
          </a:xfrm>
          <a:custGeom>
            <a:avLst/>
            <a:gdLst/>
            <a:ahLst/>
            <a:cxnLst/>
            <a:rect l="0" t="0" r="0" b="0"/>
            <a:pathLst>
              <a:path w="44649" h="44650">
                <a:moveTo>
                  <a:pt x="44648" y="44649"/>
                </a:moveTo>
                <a:lnTo>
                  <a:pt x="44648" y="4464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5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47</TotalTime>
  <Words>387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Linear equation construction and prediction</vt:lpstr>
      <vt:lpstr>Notes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equation construction and prediction</dc:title>
  <dc:creator>owner</dc:creator>
  <cp:lastModifiedBy>Garth Fiedler</cp:lastModifiedBy>
  <cp:revision>9</cp:revision>
  <cp:lastPrinted>2016-01-13T13:47:22Z</cp:lastPrinted>
  <dcterms:created xsi:type="dcterms:W3CDTF">2016-01-12T20:33:05Z</dcterms:created>
  <dcterms:modified xsi:type="dcterms:W3CDTF">2016-01-18T21:45:23Z</dcterms:modified>
</cp:coreProperties>
</file>