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15F-1019-49AF-BFAB-8AAB339EBE7D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E477D-90EB-4159-970F-AB0967DF1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9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18DA77C-C595-45E8-8AAE-563F7686F570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5217B4D-7C11-4E1F-9F8A-76C3380DC5AF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1F74F8D-1397-4117-A3D0-93E17DFF74DF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7B143E-EE46-494C-8E0B-D49B0098F53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A5ACA5E-0E6F-427E-A8F2-B1CDEA8CC1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819400"/>
            <a:ext cx="7772400" cy="1975104"/>
          </a:xfrm>
        </p:spPr>
        <p:txBody>
          <a:bodyPr/>
          <a:lstStyle/>
          <a:p>
            <a:r>
              <a:rPr lang="en-US" smtClean="0"/>
              <a:t>Percents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of’s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 We are going to use the word “of” to compute </a:t>
            </a:r>
            <a:r>
              <a:rPr lang="en-US" dirty="0" err="1" smtClean="0"/>
              <a:t>percents</a:t>
            </a:r>
            <a:r>
              <a:rPr lang="en-US" dirty="0" smtClean="0"/>
              <a:t> mentally and use it to estimate </a:t>
            </a:r>
            <a:r>
              <a:rPr lang="en-US" dirty="0" err="1" smtClean="0"/>
              <a:t>percents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Percent of a number-fraction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solidFill>
                <a:srgbClr val="CC00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dirty="0" smtClean="0"/>
              <a:t>Textbook pg. 351 helpful with fractions!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25% of 36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50% of 14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40% of 15</a:t>
            </a:r>
          </a:p>
        </p:txBody>
      </p:sp>
      <p:sp>
        <p:nvSpPr>
          <p:cNvPr id="2" name="Freeform 1"/>
          <p:cNvSpPr/>
          <p:nvPr/>
        </p:nvSpPr>
        <p:spPr>
          <a:xfrm>
            <a:off x="4509492" y="2098476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35719" y="71438"/>
                </a:moveTo>
                <a:lnTo>
                  <a:pt x="35719" y="71438"/>
                </a:lnTo>
                <a:lnTo>
                  <a:pt x="35719" y="71438"/>
                </a:lnTo>
                <a:lnTo>
                  <a:pt x="35719" y="62508"/>
                </a:lnTo>
                <a:lnTo>
                  <a:pt x="35719" y="53578"/>
                </a:lnTo>
                <a:lnTo>
                  <a:pt x="44649" y="44649"/>
                </a:lnTo>
                <a:lnTo>
                  <a:pt x="53578" y="35719"/>
                </a:lnTo>
                <a:lnTo>
                  <a:pt x="62508" y="17860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17860"/>
                </a:lnTo>
                <a:lnTo>
                  <a:pt x="178594" y="35719"/>
                </a:lnTo>
                <a:lnTo>
                  <a:pt x="178594" y="44649"/>
                </a:lnTo>
                <a:lnTo>
                  <a:pt x="187524" y="62508"/>
                </a:lnTo>
                <a:lnTo>
                  <a:pt x="178594" y="80368"/>
                </a:lnTo>
                <a:lnTo>
                  <a:pt x="178594" y="98227"/>
                </a:lnTo>
                <a:lnTo>
                  <a:pt x="160735" y="116086"/>
                </a:lnTo>
                <a:lnTo>
                  <a:pt x="151805" y="125016"/>
                </a:lnTo>
                <a:lnTo>
                  <a:pt x="133946" y="142875"/>
                </a:lnTo>
                <a:lnTo>
                  <a:pt x="125016" y="151805"/>
                </a:lnTo>
                <a:lnTo>
                  <a:pt x="98227" y="160735"/>
                </a:lnTo>
                <a:lnTo>
                  <a:pt x="80367" y="169664"/>
                </a:lnTo>
                <a:lnTo>
                  <a:pt x="62508" y="169664"/>
                </a:lnTo>
                <a:lnTo>
                  <a:pt x="44649" y="196453"/>
                </a:lnTo>
                <a:lnTo>
                  <a:pt x="26789" y="196453"/>
                </a:lnTo>
                <a:lnTo>
                  <a:pt x="17860" y="187524"/>
                </a:lnTo>
                <a:lnTo>
                  <a:pt x="8930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8930" y="151805"/>
                </a:lnTo>
                <a:lnTo>
                  <a:pt x="17860" y="151805"/>
                </a:lnTo>
                <a:lnTo>
                  <a:pt x="35719" y="142875"/>
                </a:lnTo>
                <a:lnTo>
                  <a:pt x="44649" y="142875"/>
                </a:lnTo>
                <a:lnTo>
                  <a:pt x="62508" y="125016"/>
                </a:lnTo>
                <a:lnTo>
                  <a:pt x="80367" y="125016"/>
                </a:lnTo>
                <a:lnTo>
                  <a:pt x="89297" y="133946"/>
                </a:lnTo>
                <a:lnTo>
                  <a:pt x="107156" y="133946"/>
                </a:lnTo>
                <a:lnTo>
                  <a:pt x="116086" y="133946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714875" y="2089547"/>
            <a:ext cx="133946" cy="151805"/>
          </a:xfrm>
          <a:custGeom>
            <a:avLst/>
            <a:gdLst/>
            <a:ahLst/>
            <a:cxnLst/>
            <a:rect l="0" t="0" r="0" b="0"/>
            <a:pathLst>
              <a:path w="133946" h="15180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62508" y="35718"/>
                </a:lnTo>
                <a:lnTo>
                  <a:pt x="53578" y="44648"/>
                </a:lnTo>
                <a:lnTo>
                  <a:pt x="44648" y="5357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35719" y="62507"/>
                </a:lnTo>
                <a:lnTo>
                  <a:pt x="44648" y="53578"/>
                </a:lnTo>
                <a:lnTo>
                  <a:pt x="62508" y="53578"/>
                </a:lnTo>
                <a:lnTo>
                  <a:pt x="71438" y="62507"/>
                </a:lnTo>
                <a:lnTo>
                  <a:pt x="89297" y="62507"/>
                </a:lnTo>
                <a:lnTo>
                  <a:pt x="98227" y="62507"/>
                </a:lnTo>
                <a:lnTo>
                  <a:pt x="107156" y="71437"/>
                </a:lnTo>
                <a:lnTo>
                  <a:pt x="125016" y="80367"/>
                </a:lnTo>
                <a:lnTo>
                  <a:pt x="125016" y="89297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25016" y="125015"/>
                </a:lnTo>
                <a:lnTo>
                  <a:pt x="116086" y="133945"/>
                </a:lnTo>
                <a:lnTo>
                  <a:pt x="107156" y="133945"/>
                </a:lnTo>
                <a:lnTo>
                  <a:pt x="98227" y="142875"/>
                </a:lnTo>
                <a:lnTo>
                  <a:pt x="80367" y="142875"/>
                </a:lnTo>
                <a:lnTo>
                  <a:pt x="71438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26789" y="15180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473773" y="2277070"/>
            <a:ext cx="330400" cy="53579"/>
          </a:xfrm>
          <a:custGeom>
            <a:avLst/>
            <a:gdLst/>
            <a:ahLst/>
            <a:cxnLst/>
            <a:rect l="0" t="0" r="0" b="0"/>
            <a:pathLst>
              <a:path w="330400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9" y="44649"/>
                </a:lnTo>
                <a:lnTo>
                  <a:pt x="80368" y="44649"/>
                </a:lnTo>
                <a:lnTo>
                  <a:pt x="107157" y="26789"/>
                </a:lnTo>
                <a:lnTo>
                  <a:pt x="142875" y="17859"/>
                </a:lnTo>
                <a:lnTo>
                  <a:pt x="169665" y="17859"/>
                </a:lnTo>
                <a:lnTo>
                  <a:pt x="205383" y="8930"/>
                </a:lnTo>
                <a:lnTo>
                  <a:pt x="232172" y="8930"/>
                </a:lnTo>
                <a:lnTo>
                  <a:pt x="258961" y="0"/>
                </a:lnTo>
                <a:lnTo>
                  <a:pt x="285750" y="0"/>
                </a:lnTo>
                <a:lnTo>
                  <a:pt x="312540" y="0"/>
                </a:lnTo>
                <a:lnTo>
                  <a:pt x="321469" y="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446984" y="2437804"/>
            <a:ext cx="89298" cy="133947"/>
          </a:xfrm>
          <a:custGeom>
            <a:avLst/>
            <a:gdLst/>
            <a:ahLst/>
            <a:cxnLst/>
            <a:rect l="0" t="0" r="0" b="0"/>
            <a:pathLst>
              <a:path w="89298" h="133947">
                <a:moveTo>
                  <a:pt x="89297" y="0"/>
                </a:moveTo>
                <a:lnTo>
                  <a:pt x="80368" y="8930"/>
                </a:lnTo>
                <a:lnTo>
                  <a:pt x="80368" y="17860"/>
                </a:lnTo>
                <a:lnTo>
                  <a:pt x="71438" y="26790"/>
                </a:lnTo>
                <a:lnTo>
                  <a:pt x="62508" y="44649"/>
                </a:lnTo>
                <a:lnTo>
                  <a:pt x="53579" y="53579"/>
                </a:lnTo>
                <a:lnTo>
                  <a:pt x="44649" y="71438"/>
                </a:lnTo>
                <a:lnTo>
                  <a:pt x="35719" y="89298"/>
                </a:lnTo>
                <a:lnTo>
                  <a:pt x="26789" y="98227"/>
                </a:lnTo>
                <a:lnTo>
                  <a:pt x="17860" y="116087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63070" y="2419945"/>
            <a:ext cx="133947" cy="116087"/>
          </a:xfrm>
          <a:custGeom>
            <a:avLst/>
            <a:gdLst/>
            <a:ahLst/>
            <a:cxnLst/>
            <a:rect l="0" t="0" r="0" b="0"/>
            <a:pathLst>
              <a:path w="133947" h="116087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07157"/>
                </a:lnTo>
                <a:lnTo>
                  <a:pt x="17860" y="116086"/>
                </a:lnTo>
                <a:lnTo>
                  <a:pt x="35719" y="107157"/>
                </a:lnTo>
                <a:lnTo>
                  <a:pt x="53578" y="98227"/>
                </a:lnTo>
                <a:lnTo>
                  <a:pt x="71438" y="98227"/>
                </a:lnTo>
                <a:lnTo>
                  <a:pt x="89297" y="80368"/>
                </a:lnTo>
                <a:lnTo>
                  <a:pt x="107157" y="71438"/>
                </a:lnTo>
                <a:lnTo>
                  <a:pt x="125016" y="62508"/>
                </a:lnTo>
                <a:lnTo>
                  <a:pt x="125016" y="53578"/>
                </a:lnTo>
                <a:lnTo>
                  <a:pt x="133946" y="3571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732734" y="2411015"/>
            <a:ext cx="107158" cy="98228"/>
          </a:xfrm>
          <a:custGeom>
            <a:avLst/>
            <a:gdLst/>
            <a:ahLst/>
            <a:cxnLst/>
            <a:rect l="0" t="0" r="0" b="0"/>
            <a:pathLst>
              <a:path w="107158" h="98228">
                <a:moveTo>
                  <a:pt x="53579" y="0"/>
                </a:move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8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53579" y="98227"/>
                </a:lnTo>
                <a:lnTo>
                  <a:pt x="71438" y="89298"/>
                </a:lnTo>
                <a:lnTo>
                  <a:pt x="89297" y="80368"/>
                </a:lnTo>
                <a:lnTo>
                  <a:pt x="98227" y="71438"/>
                </a:lnTo>
                <a:lnTo>
                  <a:pt x="107157" y="62508"/>
                </a:lnTo>
                <a:lnTo>
                  <a:pt x="107157" y="53579"/>
                </a:lnTo>
                <a:lnTo>
                  <a:pt x="107157" y="44649"/>
                </a:lnTo>
                <a:lnTo>
                  <a:pt x="98227" y="26789"/>
                </a:lnTo>
                <a:lnTo>
                  <a:pt x="89297" y="17860"/>
                </a:lnTo>
                <a:lnTo>
                  <a:pt x="80368" y="893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27414" y="2035969"/>
            <a:ext cx="35720" cy="535782"/>
          </a:xfrm>
          <a:custGeom>
            <a:avLst/>
            <a:gdLst/>
            <a:ahLst/>
            <a:cxnLst/>
            <a:rect l="0" t="0" r="0" b="0"/>
            <a:pathLst>
              <a:path w="35720" h="5357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107156"/>
                </a:lnTo>
                <a:lnTo>
                  <a:pt x="17859" y="133945"/>
                </a:lnTo>
                <a:lnTo>
                  <a:pt x="17859" y="169664"/>
                </a:lnTo>
                <a:lnTo>
                  <a:pt x="17859" y="205382"/>
                </a:lnTo>
                <a:lnTo>
                  <a:pt x="26789" y="241101"/>
                </a:lnTo>
                <a:lnTo>
                  <a:pt x="26789" y="267890"/>
                </a:lnTo>
                <a:lnTo>
                  <a:pt x="26789" y="303609"/>
                </a:lnTo>
                <a:lnTo>
                  <a:pt x="35719" y="330398"/>
                </a:lnTo>
                <a:lnTo>
                  <a:pt x="35719" y="366117"/>
                </a:lnTo>
                <a:lnTo>
                  <a:pt x="35719" y="392906"/>
                </a:lnTo>
                <a:lnTo>
                  <a:pt x="35719" y="419695"/>
                </a:lnTo>
                <a:lnTo>
                  <a:pt x="35719" y="437554"/>
                </a:lnTo>
                <a:lnTo>
                  <a:pt x="26789" y="464344"/>
                </a:lnTo>
                <a:lnTo>
                  <a:pt x="26789" y="482203"/>
                </a:lnTo>
                <a:lnTo>
                  <a:pt x="26789" y="500062"/>
                </a:lnTo>
                <a:lnTo>
                  <a:pt x="26789" y="508992"/>
                </a:lnTo>
                <a:lnTo>
                  <a:pt x="26789" y="517922"/>
                </a:lnTo>
                <a:lnTo>
                  <a:pt x="26789" y="526851"/>
                </a:lnTo>
                <a:lnTo>
                  <a:pt x="26789" y="526851"/>
                </a:lnTo>
                <a:lnTo>
                  <a:pt x="26789" y="535781"/>
                </a:lnTo>
                <a:lnTo>
                  <a:pt x="26789" y="535781"/>
                </a:lnTo>
                <a:lnTo>
                  <a:pt x="26789" y="5357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48820" y="1875234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26789" y="53578"/>
                </a:move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44649"/>
                </a:lnTo>
                <a:lnTo>
                  <a:pt x="17860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17860"/>
                </a:lnTo>
                <a:lnTo>
                  <a:pt x="98227" y="35719"/>
                </a:lnTo>
                <a:lnTo>
                  <a:pt x="98227" y="53578"/>
                </a:lnTo>
                <a:lnTo>
                  <a:pt x="98227" y="71438"/>
                </a:lnTo>
                <a:lnTo>
                  <a:pt x="89297" y="89297"/>
                </a:lnTo>
                <a:lnTo>
                  <a:pt x="80368" y="107156"/>
                </a:lnTo>
                <a:lnTo>
                  <a:pt x="62508" y="125016"/>
                </a:lnTo>
                <a:lnTo>
                  <a:pt x="53578" y="133945"/>
                </a:lnTo>
                <a:lnTo>
                  <a:pt x="44649" y="133945"/>
                </a:lnTo>
                <a:lnTo>
                  <a:pt x="26789" y="13394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44649" y="89297"/>
                </a:lnTo>
                <a:lnTo>
                  <a:pt x="62508" y="98227"/>
                </a:lnTo>
                <a:lnTo>
                  <a:pt x="80368" y="98227"/>
                </a:lnTo>
                <a:lnTo>
                  <a:pt x="89297" y="98227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55977" y="1839515"/>
            <a:ext cx="151805" cy="151806"/>
          </a:xfrm>
          <a:custGeom>
            <a:avLst/>
            <a:gdLst/>
            <a:ahLst/>
            <a:cxnLst/>
            <a:rect l="0" t="0" r="0" b="0"/>
            <a:pathLst>
              <a:path w="151805" h="151806">
                <a:moveTo>
                  <a:pt x="142875" y="8930"/>
                </a:move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6" y="8930"/>
                </a:lnTo>
                <a:lnTo>
                  <a:pt x="71437" y="17860"/>
                </a:lnTo>
                <a:lnTo>
                  <a:pt x="53578" y="26789"/>
                </a:lnTo>
                <a:lnTo>
                  <a:pt x="35718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71437" y="62508"/>
                </a:lnTo>
                <a:lnTo>
                  <a:pt x="89296" y="71438"/>
                </a:lnTo>
                <a:lnTo>
                  <a:pt x="107156" y="80368"/>
                </a:lnTo>
                <a:lnTo>
                  <a:pt x="125015" y="80368"/>
                </a:lnTo>
                <a:lnTo>
                  <a:pt x="142875" y="89297"/>
                </a:lnTo>
                <a:lnTo>
                  <a:pt x="142875" y="98227"/>
                </a:lnTo>
                <a:lnTo>
                  <a:pt x="151804" y="107157"/>
                </a:lnTo>
                <a:lnTo>
                  <a:pt x="151804" y="107157"/>
                </a:lnTo>
                <a:lnTo>
                  <a:pt x="142875" y="116086"/>
                </a:lnTo>
                <a:lnTo>
                  <a:pt x="133945" y="116086"/>
                </a:lnTo>
                <a:lnTo>
                  <a:pt x="116086" y="125016"/>
                </a:lnTo>
                <a:lnTo>
                  <a:pt x="98226" y="133946"/>
                </a:lnTo>
                <a:lnTo>
                  <a:pt x="80367" y="133946"/>
                </a:lnTo>
                <a:lnTo>
                  <a:pt x="53578" y="142875"/>
                </a:lnTo>
                <a:lnTo>
                  <a:pt x="26789" y="142875"/>
                </a:lnTo>
                <a:lnTo>
                  <a:pt x="17859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77445" y="2053828"/>
            <a:ext cx="8931" cy="160735"/>
          </a:xfrm>
          <a:custGeom>
            <a:avLst/>
            <a:gdLst/>
            <a:ahLst/>
            <a:cxnLst/>
            <a:rect l="0" t="0" r="0" b="0"/>
            <a:pathLst>
              <a:path w="8931" h="16073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52430" y="2223492"/>
            <a:ext cx="241102" cy="26790"/>
          </a:xfrm>
          <a:custGeom>
            <a:avLst/>
            <a:gdLst/>
            <a:ahLst/>
            <a:cxnLst/>
            <a:rect l="0" t="0" r="0" b="0"/>
            <a:pathLst>
              <a:path w="241102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107156" y="8930"/>
                </a:lnTo>
                <a:lnTo>
                  <a:pt x="133945" y="8930"/>
                </a:lnTo>
                <a:lnTo>
                  <a:pt x="160734" y="8930"/>
                </a:lnTo>
                <a:lnTo>
                  <a:pt x="178593" y="8930"/>
                </a:lnTo>
                <a:lnTo>
                  <a:pt x="205383" y="0"/>
                </a:lnTo>
                <a:lnTo>
                  <a:pt x="22324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14938" y="2348508"/>
            <a:ext cx="89297" cy="62508"/>
          </a:xfrm>
          <a:custGeom>
            <a:avLst/>
            <a:gdLst/>
            <a:ahLst/>
            <a:cxnLst/>
            <a:rect l="0" t="0" r="0" b="0"/>
            <a:pathLst>
              <a:path w="89297" h="6250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62507"/>
                </a:lnTo>
                <a:lnTo>
                  <a:pt x="44648" y="62507"/>
                </a:lnTo>
                <a:lnTo>
                  <a:pt x="53578" y="53578"/>
                </a:lnTo>
                <a:lnTo>
                  <a:pt x="71437" y="53578"/>
                </a:lnTo>
                <a:lnTo>
                  <a:pt x="80367" y="53578"/>
                </a:lnTo>
                <a:lnTo>
                  <a:pt x="89296" y="53578"/>
                </a:lnTo>
                <a:lnTo>
                  <a:pt x="89296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13164" y="2321719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86500" y="2178844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16836" y="2411015"/>
            <a:ext cx="312540" cy="8931"/>
          </a:xfrm>
          <a:custGeom>
            <a:avLst/>
            <a:gdLst/>
            <a:ahLst/>
            <a:cxnLst/>
            <a:rect l="0" t="0" r="0" b="0"/>
            <a:pathLst>
              <a:path w="31254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76820" y="0"/>
                </a:lnTo>
                <a:lnTo>
                  <a:pt x="285750" y="8930"/>
                </a:lnTo>
                <a:lnTo>
                  <a:pt x="303609" y="8930"/>
                </a:lnTo>
                <a:lnTo>
                  <a:pt x="303609" y="8930"/>
                </a:lnTo>
                <a:lnTo>
                  <a:pt x="312539" y="8930"/>
                </a:lnTo>
                <a:lnTo>
                  <a:pt x="312539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15063" y="2491383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107156"/>
                </a:lnTo>
                <a:lnTo>
                  <a:pt x="44648" y="107156"/>
                </a:lnTo>
                <a:lnTo>
                  <a:pt x="62507" y="107156"/>
                </a:lnTo>
                <a:lnTo>
                  <a:pt x="71437" y="98226"/>
                </a:lnTo>
                <a:lnTo>
                  <a:pt x="98226" y="89297"/>
                </a:lnTo>
                <a:lnTo>
                  <a:pt x="116085" y="8929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33945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357938" y="2491383"/>
            <a:ext cx="26790" cy="250032"/>
          </a:xfrm>
          <a:custGeom>
            <a:avLst/>
            <a:gdLst/>
            <a:ahLst/>
            <a:cxnLst/>
            <a:rect l="0" t="0" r="0" b="0"/>
            <a:pathLst>
              <a:path w="26790" h="25003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196453"/>
                </a:lnTo>
                <a:lnTo>
                  <a:pt x="8929" y="214312"/>
                </a:lnTo>
                <a:lnTo>
                  <a:pt x="8929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572250" y="2375297"/>
            <a:ext cx="62509" cy="35719"/>
          </a:xfrm>
          <a:custGeom>
            <a:avLst/>
            <a:gdLst/>
            <a:ahLst/>
            <a:cxnLst/>
            <a:rect l="0" t="0" r="0" b="0"/>
            <a:pathLst>
              <a:path w="62509" h="35719">
                <a:moveTo>
                  <a:pt x="4464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35719" y="35718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68703" y="2143125"/>
            <a:ext cx="160736" cy="160735"/>
          </a:xfrm>
          <a:custGeom>
            <a:avLst/>
            <a:gdLst/>
            <a:ahLst/>
            <a:cxnLst/>
            <a:rect l="0" t="0" r="0" b="0"/>
            <a:pathLst>
              <a:path w="160736" h="160735">
                <a:moveTo>
                  <a:pt x="44649" y="62508"/>
                </a:moveTo>
                <a:lnTo>
                  <a:pt x="4464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7" y="8929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25016" y="62508"/>
                </a:lnTo>
                <a:lnTo>
                  <a:pt x="116086" y="71437"/>
                </a:lnTo>
                <a:lnTo>
                  <a:pt x="107156" y="80367"/>
                </a:lnTo>
                <a:lnTo>
                  <a:pt x="98227" y="80367"/>
                </a:lnTo>
                <a:lnTo>
                  <a:pt x="89297" y="89297"/>
                </a:lnTo>
                <a:lnTo>
                  <a:pt x="80367" y="8929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7" y="71437"/>
                </a:lnTo>
                <a:lnTo>
                  <a:pt x="107156" y="71437"/>
                </a:lnTo>
                <a:lnTo>
                  <a:pt x="116086" y="71437"/>
                </a:lnTo>
                <a:lnTo>
                  <a:pt x="125016" y="71437"/>
                </a:lnTo>
                <a:lnTo>
                  <a:pt x="142875" y="80367"/>
                </a:lnTo>
                <a:lnTo>
                  <a:pt x="151805" y="80367"/>
                </a:lnTo>
                <a:lnTo>
                  <a:pt x="151805" y="89297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60735" y="125015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25016" y="160734"/>
                </a:lnTo>
                <a:lnTo>
                  <a:pt x="116086" y="160734"/>
                </a:lnTo>
                <a:lnTo>
                  <a:pt x="107156" y="160734"/>
                </a:lnTo>
                <a:lnTo>
                  <a:pt x="89297" y="160734"/>
                </a:lnTo>
                <a:lnTo>
                  <a:pt x="71438" y="160734"/>
                </a:lnTo>
                <a:lnTo>
                  <a:pt x="53578" y="160734"/>
                </a:lnTo>
                <a:lnTo>
                  <a:pt x="35719" y="160734"/>
                </a:lnTo>
                <a:lnTo>
                  <a:pt x="26789" y="16073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27664" y="2169914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9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33945" y="133945"/>
                </a:lnTo>
                <a:lnTo>
                  <a:pt x="151805" y="133945"/>
                </a:lnTo>
                <a:lnTo>
                  <a:pt x="160734" y="116086"/>
                </a:lnTo>
                <a:lnTo>
                  <a:pt x="169664" y="107156"/>
                </a:lnTo>
                <a:lnTo>
                  <a:pt x="169664" y="98226"/>
                </a:lnTo>
                <a:lnTo>
                  <a:pt x="160734" y="89297"/>
                </a:lnTo>
                <a:lnTo>
                  <a:pt x="151805" y="80367"/>
                </a:lnTo>
                <a:lnTo>
                  <a:pt x="142875" y="80367"/>
                </a:lnTo>
                <a:lnTo>
                  <a:pt x="125016" y="80367"/>
                </a:lnTo>
                <a:lnTo>
                  <a:pt x="107156" y="80367"/>
                </a:lnTo>
                <a:lnTo>
                  <a:pt x="89297" y="80367"/>
                </a:lnTo>
                <a:lnTo>
                  <a:pt x="71438" y="89297"/>
                </a:lnTo>
                <a:lnTo>
                  <a:pt x="62508" y="98226"/>
                </a:lnTo>
                <a:lnTo>
                  <a:pt x="53578" y="107156"/>
                </a:lnTo>
                <a:lnTo>
                  <a:pt x="44649" y="116086"/>
                </a:lnTo>
                <a:lnTo>
                  <a:pt x="44649" y="133945"/>
                </a:lnTo>
                <a:lnTo>
                  <a:pt x="44649" y="133945"/>
                </a:lnTo>
                <a:lnTo>
                  <a:pt x="44649" y="142875"/>
                </a:lnTo>
                <a:lnTo>
                  <a:pt x="44649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88398" y="2366367"/>
            <a:ext cx="285751" cy="89298"/>
          </a:xfrm>
          <a:custGeom>
            <a:avLst/>
            <a:gdLst/>
            <a:ahLst/>
            <a:cxnLst/>
            <a:rect l="0" t="0" r="0" b="0"/>
            <a:pathLst>
              <a:path w="285751" h="89298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90" y="35719"/>
                </a:lnTo>
                <a:lnTo>
                  <a:pt x="44649" y="35719"/>
                </a:lnTo>
                <a:lnTo>
                  <a:pt x="62508" y="35719"/>
                </a:lnTo>
                <a:lnTo>
                  <a:pt x="89297" y="35719"/>
                </a:lnTo>
                <a:lnTo>
                  <a:pt x="116086" y="35719"/>
                </a:lnTo>
                <a:lnTo>
                  <a:pt x="142875" y="35719"/>
                </a:lnTo>
                <a:lnTo>
                  <a:pt x="169665" y="35719"/>
                </a:lnTo>
                <a:lnTo>
                  <a:pt x="187524" y="26789"/>
                </a:lnTo>
                <a:lnTo>
                  <a:pt x="205383" y="26789"/>
                </a:lnTo>
                <a:lnTo>
                  <a:pt x="223243" y="26789"/>
                </a:lnTo>
                <a:lnTo>
                  <a:pt x="232172" y="26789"/>
                </a:lnTo>
                <a:lnTo>
                  <a:pt x="250032" y="17859"/>
                </a:lnTo>
                <a:lnTo>
                  <a:pt x="250032" y="17859"/>
                </a:lnTo>
                <a:lnTo>
                  <a:pt x="250032" y="17859"/>
                </a:lnTo>
                <a:lnTo>
                  <a:pt x="250032" y="8930"/>
                </a:lnTo>
                <a:lnTo>
                  <a:pt x="241102" y="8930"/>
                </a:lnTo>
                <a:lnTo>
                  <a:pt x="232172" y="8930"/>
                </a:lnTo>
                <a:lnTo>
                  <a:pt x="214313" y="0"/>
                </a:lnTo>
                <a:lnTo>
                  <a:pt x="196454" y="0"/>
                </a:lnTo>
                <a:lnTo>
                  <a:pt x="169665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87524" y="0"/>
                </a:lnTo>
                <a:lnTo>
                  <a:pt x="205383" y="8930"/>
                </a:lnTo>
                <a:lnTo>
                  <a:pt x="232172" y="8930"/>
                </a:lnTo>
                <a:lnTo>
                  <a:pt x="250032" y="17859"/>
                </a:lnTo>
                <a:lnTo>
                  <a:pt x="267891" y="26789"/>
                </a:lnTo>
                <a:lnTo>
                  <a:pt x="276821" y="35719"/>
                </a:lnTo>
                <a:lnTo>
                  <a:pt x="285750" y="44648"/>
                </a:lnTo>
                <a:lnTo>
                  <a:pt x="285750" y="44648"/>
                </a:lnTo>
                <a:lnTo>
                  <a:pt x="267891" y="53578"/>
                </a:lnTo>
                <a:lnTo>
                  <a:pt x="258961" y="62508"/>
                </a:lnTo>
                <a:lnTo>
                  <a:pt x="241102" y="71437"/>
                </a:lnTo>
                <a:lnTo>
                  <a:pt x="223243" y="71437"/>
                </a:lnTo>
                <a:lnTo>
                  <a:pt x="205383" y="8036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36656" y="2098476"/>
            <a:ext cx="187525" cy="178595"/>
          </a:xfrm>
          <a:custGeom>
            <a:avLst/>
            <a:gdLst/>
            <a:ahLst/>
            <a:cxnLst/>
            <a:rect l="0" t="0" r="0" b="0"/>
            <a:pathLst>
              <a:path w="187525" h="178595">
                <a:moveTo>
                  <a:pt x="26789" y="44649"/>
                </a:moveTo>
                <a:lnTo>
                  <a:pt x="2678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9" y="26789"/>
                </a:lnTo>
                <a:lnTo>
                  <a:pt x="62508" y="17860"/>
                </a:lnTo>
                <a:lnTo>
                  <a:pt x="80367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87524" y="26789"/>
                </a:lnTo>
                <a:lnTo>
                  <a:pt x="187524" y="35719"/>
                </a:lnTo>
                <a:lnTo>
                  <a:pt x="187524" y="44649"/>
                </a:lnTo>
                <a:lnTo>
                  <a:pt x="178594" y="62508"/>
                </a:lnTo>
                <a:lnTo>
                  <a:pt x="160735" y="71438"/>
                </a:lnTo>
                <a:lnTo>
                  <a:pt x="142875" y="80368"/>
                </a:lnTo>
                <a:lnTo>
                  <a:pt x="133946" y="89297"/>
                </a:lnTo>
                <a:lnTo>
                  <a:pt x="116086" y="89297"/>
                </a:lnTo>
                <a:lnTo>
                  <a:pt x="98227" y="98227"/>
                </a:lnTo>
                <a:lnTo>
                  <a:pt x="89297" y="98227"/>
                </a:lnTo>
                <a:lnTo>
                  <a:pt x="80367" y="98227"/>
                </a:lnTo>
                <a:lnTo>
                  <a:pt x="8036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107157" y="80368"/>
                </a:lnTo>
                <a:lnTo>
                  <a:pt x="116086" y="80368"/>
                </a:lnTo>
                <a:lnTo>
                  <a:pt x="133946" y="89297"/>
                </a:lnTo>
                <a:lnTo>
                  <a:pt x="151805" y="89297"/>
                </a:lnTo>
                <a:lnTo>
                  <a:pt x="169664" y="98227"/>
                </a:lnTo>
                <a:lnTo>
                  <a:pt x="178594" y="107157"/>
                </a:lnTo>
                <a:lnTo>
                  <a:pt x="187524" y="116086"/>
                </a:lnTo>
                <a:lnTo>
                  <a:pt x="187524" y="125016"/>
                </a:lnTo>
                <a:lnTo>
                  <a:pt x="187524" y="142875"/>
                </a:lnTo>
                <a:lnTo>
                  <a:pt x="187524" y="151805"/>
                </a:lnTo>
                <a:lnTo>
                  <a:pt x="178594" y="160735"/>
                </a:lnTo>
                <a:lnTo>
                  <a:pt x="160735" y="169664"/>
                </a:lnTo>
                <a:lnTo>
                  <a:pt x="142875" y="169664"/>
                </a:lnTo>
                <a:lnTo>
                  <a:pt x="125016" y="178594"/>
                </a:lnTo>
                <a:lnTo>
                  <a:pt x="107157" y="178594"/>
                </a:lnTo>
                <a:lnTo>
                  <a:pt x="80367" y="178594"/>
                </a:lnTo>
                <a:lnTo>
                  <a:pt x="62508" y="169664"/>
                </a:lnTo>
                <a:lnTo>
                  <a:pt x="44649" y="169664"/>
                </a:lnTo>
                <a:lnTo>
                  <a:pt x="26789" y="160735"/>
                </a:lnTo>
                <a:lnTo>
                  <a:pt x="17860" y="160735"/>
                </a:lnTo>
                <a:lnTo>
                  <a:pt x="8930" y="16073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40266" y="2107406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5" y="133945"/>
                </a:lnTo>
                <a:lnTo>
                  <a:pt x="142875" y="125016"/>
                </a:lnTo>
                <a:lnTo>
                  <a:pt x="151804" y="11608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0734" y="98227"/>
                </a:lnTo>
                <a:lnTo>
                  <a:pt x="151804" y="89297"/>
                </a:lnTo>
                <a:lnTo>
                  <a:pt x="133945" y="89297"/>
                </a:lnTo>
                <a:lnTo>
                  <a:pt x="125015" y="89297"/>
                </a:lnTo>
                <a:lnTo>
                  <a:pt x="107156" y="89297"/>
                </a:lnTo>
                <a:lnTo>
                  <a:pt x="89297" y="98227"/>
                </a:lnTo>
                <a:lnTo>
                  <a:pt x="71437" y="107156"/>
                </a:lnTo>
                <a:lnTo>
                  <a:pt x="62507" y="116086"/>
                </a:lnTo>
                <a:lnTo>
                  <a:pt x="53578" y="125016"/>
                </a:lnTo>
                <a:lnTo>
                  <a:pt x="44648" y="133945"/>
                </a:lnTo>
                <a:lnTo>
                  <a:pt x="35718" y="142875"/>
                </a:lnTo>
                <a:lnTo>
                  <a:pt x="35718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81305" y="2321719"/>
            <a:ext cx="455415" cy="35719"/>
          </a:xfrm>
          <a:custGeom>
            <a:avLst/>
            <a:gdLst/>
            <a:ahLst/>
            <a:cxnLst/>
            <a:rect l="0" t="0" r="0" b="0"/>
            <a:pathLst>
              <a:path w="455415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17859" y="26789"/>
                </a:lnTo>
                <a:lnTo>
                  <a:pt x="35718" y="26789"/>
                </a:lnTo>
                <a:lnTo>
                  <a:pt x="62508" y="26789"/>
                </a:lnTo>
                <a:lnTo>
                  <a:pt x="89297" y="17859"/>
                </a:lnTo>
                <a:lnTo>
                  <a:pt x="133945" y="17859"/>
                </a:lnTo>
                <a:lnTo>
                  <a:pt x="169664" y="17859"/>
                </a:lnTo>
                <a:lnTo>
                  <a:pt x="205383" y="17859"/>
                </a:lnTo>
                <a:lnTo>
                  <a:pt x="250031" y="17859"/>
                </a:lnTo>
                <a:lnTo>
                  <a:pt x="294679" y="8929"/>
                </a:lnTo>
                <a:lnTo>
                  <a:pt x="330398" y="8929"/>
                </a:lnTo>
                <a:lnTo>
                  <a:pt x="357187" y="8929"/>
                </a:lnTo>
                <a:lnTo>
                  <a:pt x="392906" y="8929"/>
                </a:lnTo>
                <a:lnTo>
                  <a:pt x="419695" y="8929"/>
                </a:lnTo>
                <a:lnTo>
                  <a:pt x="437554" y="8929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88461" y="2455664"/>
            <a:ext cx="160735" cy="98228"/>
          </a:xfrm>
          <a:custGeom>
            <a:avLst/>
            <a:gdLst/>
            <a:ahLst/>
            <a:cxnLst/>
            <a:rect l="0" t="0" r="0" b="0"/>
            <a:pathLst>
              <a:path w="160735" h="98228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44648" y="98227"/>
                </a:lnTo>
                <a:lnTo>
                  <a:pt x="62508" y="98227"/>
                </a:lnTo>
                <a:lnTo>
                  <a:pt x="89297" y="98227"/>
                </a:lnTo>
                <a:lnTo>
                  <a:pt x="107156" y="89297"/>
                </a:lnTo>
                <a:lnTo>
                  <a:pt x="133945" y="89297"/>
                </a:lnTo>
                <a:lnTo>
                  <a:pt x="151805" y="89297"/>
                </a:lnTo>
                <a:lnTo>
                  <a:pt x="160734" y="80367"/>
                </a:lnTo>
                <a:lnTo>
                  <a:pt x="160734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31336" y="2446734"/>
            <a:ext cx="26790" cy="241103"/>
          </a:xfrm>
          <a:custGeom>
            <a:avLst/>
            <a:gdLst/>
            <a:ahLst/>
            <a:cxnLst/>
            <a:rect l="0" t="0" r="0" b="0"/>
            <a:pathLst>
              <a:path w="26790" h="24110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17859" y="214313"/>
                </a:lnTo>
                <a:lnTo>
                  <a:pt x="17859" y="223243"/>
                </a:lnTo>
                <a:lnTo>
                  <a:pt x="17859" y="232172"/>
                </a:lnTo>
                <a:lnTo>
                  <a:pt x="26789" y="23217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215312" y="2268140"/>
            <a:ext cx="276821" cy="98228"/>
          </a:xfrm>
          <a:custGeom>
            <a:avLst/>
            <a:gdLst/>
            <a:ahLst/>
            <a:cxnLst/>
            <a:rect l="0" t="0" r="0" b="0"/>
            <a:pathLst>
              <a:path w="276821" h="98228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44648" y="44649"/>
                </a:lnTo>
                <a:lnTo>
                  <a:pt x="71437" y="44649"/>
                </a:lnTo>
                <a:lnTo>
                  <a:pt x="89297" y="44649"/>
                </a:lnTo>
                <a:lnTo>
                  <a:pt x="116086" y="44649"/>
                </a:lnTo>
                <a:lnTo>
                  <a:pt x="142875" y="44649"/>
                </a:lnTo>
                <a:lnTo>
                  <a:pt x="169664" y="53579"/>
                </a:lnTo>
                <a:lnTo>
                  <a:pt x="196453" y="53579"/>
                </a:lnTo>
                <a:lnTo>
                  <a:pt x="214312" y="53579"/>
                </a:lnTo>
                <a:lnTo>
                  <a:pt x="232172" y="44649"/>
                </a:lnTo>
                <a:lnTo>
                  <a:pt x="241101" y="44649"/>
                </a:lnTo>
                <a:lnTo>
                  <a:pt x="250031" y="44649"/>
                </a:lnTo>
                <a:lnTo>
                  <a:pt x="250031" y="44649"/>
                </a:lnTo>
                <a:lnTo>
                  <a:pt x="250031" y="35719"/>
                </a:lnTo>
                <a:lnTo>
                  <a:pt x="250031" y="35719"/>
                </a:lnTo>
                <a:lnTo>
                  <a:pt x="232172" y="26789"/>
                </a:lnTo>
                <a:lnTo>
                  <a:pt x="223242" y="17860"/>
                </a:lnTo>
                <a:lnTo>
                  <a:pt x="205383" y="17860"/>
                </a:lnTo>
                <a:lnTo>
                  <a:pt x="178593" y="893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214312" y="8930"/>
                </a:lnTo>
                <a:lnTo>
                  <a:pt x="241101" y="8930"/>
                </a:lnTo>
                <a:lnTo>
                  <a:pt x="250031" y="17860"/>
                </a:lnTo>
                <a:lnTo>
                  <a:pt x="267890" y="26789"/>
                </a:lnTo>
                <a:lnTo>
                  <a:pt x="276820" y="35719"/>
                </a:lnTo>
                <a:lnTo>
                  <a:pt x="276820" y="44649"/>
                </a:lnTo>
                <a:lnTo>
                  <a:pt x="276820" y="53579"/>
                </a:lnTo>
                <a:lnTo>
                  <a:pt x="258961" y="62508"/>
                </a:lnTo>
                <a:lnTo>
                  <a:pt x="241101" y="71438"/>
                </a:lnTo>
                <a:lnTo>
                  <a:pt x="223242" y="80368"/>
                </a:lnTo>
                <a:lnTo>
                  <a:pt x="205383" y="80368"/>
                </a:lnTo>
                <a:lnTo>
                  <a:pt x="187523" y="89297"/>
                </a:lnTo>
                <a:lnTo>
                  <a:pt x="169664" y="98227"/>
                </a:lnTo>
                <a:lnTo>
                  <a:pt x="160734" y="98227"/>
                </a:lnTo>
                <a:lnTo>
                  <a:pt x="151804" y="98227"/>
                </a:lnTo>
                <a:lnTo>
                  <a:pt x="151804" y="98227"/>
                </a:lnTo>
                <a:lnTo>
                  <a:pt x="151804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751093" y="2160984"/>
            <a:ext cx="241103" cy="267892"/>
          </a:xfrm>
          <a:custGeom>
            <a:avLst/>
            <a:gdLst/>
            <a:ahLst/>
            <a:cxnLst/>
            <a:rect l="0" t="0" r="0" b="0"/>
            <a:pathLst>
              <a:path w="241103" h="267892">
                <a:moveTo>
                  <a:pt x="205383" y="80367"/>
                </a:moveTo>
                <a:lnTo>
                  <a:pt x="205383" y="80367"/>
                </a:lnTo>
                <a:lnTo>
                  <a:pt x="214312" y="71438"/>
                </a:lnTo>
                <a:lnTo>
                  <a:pt x="214312" y="62508"/>
                </a:lnTo>
                <a:lnTo>
                  <a:pt x="214312" y="53578"/>
                </a:lnTo>
                <a:lnTo>
                  <a:pt x="214312" y="44649"/>
                </a:lnTo>
                <a:lnTo>
                  <a:pt x="205383" y="35719"/>
                </a:lnTo>
                <a:lnTo>
                  <a:pt x="205383" y="26789"/>
                </a:lnTo>
                <a:lnTo>
                  <a:pt x="196453" y="17860"/>
                </a:lnTo>
                <a:lnTo>
                  <a:pt x="178594" y="8930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6" y="0"/>
                </a:lnTo>
                <a:lnTo>
                  <a:pt x="98227" y="8930"/>
                </a:lnTo>
                <a:lnTo>
                  <a:pt x="80367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35719" y="142875"/>
                </a:lnTo>
                <a:lnTo>
                  <a:pt x="53578" y="142875"/>
                </a:lnTo>
                <a:lnTo>
                  <a:pt x="80367" y="142875"/>
                </a:lnTo>
                <a:lnTo>
                  <a:pt x="98227" y="14287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9664" y="133945"/>
                </a:lnTo>
                <a:lnTo>
                  <a:pt x="187523" y="125016"/>
                </a:lnTo>
                <a:lnTo>
                  <a:pt x="196453" y="116086"/>
                </a:lnTo>
                <a:lnTo>
                  <a:pt x="214312" y="98227"/>
                </a:lnTo>
                <a:lnTo>
                  <a:pt x="214312" y="89297"/>
                </a:lnTo>
                <a:lnTo>
                  <a:pt x="223242" y="80367"/>
                </a:lnTo>
                <a:lnTo>
                  <a:pt x="223242" y="71438"/>
                </a:lnTo>
                <a:lnTo>
                  <a:pt x="232172" y="71438"/>
                </a:lnTo>
                <a:lnTo>
                  <a:pt x="232172" y="62508"/>
                </a:lnTo>
                <a:lnTo>
                  <a:pt x="232172" y="62508"/>
                </a:lnTo>
                <a:lnTo>
                  <a:pt x="232172" y="62508"/>
                </a:lnTo>
                <a:lnTo>
                  <a:pt x="232172" y="71438"/>
                </a:lnTo>
                <a:lnTo>
                  <a:pt x="232172" y="80367"/>
                </a:lnTo>
                <a:lnTo>
                  <a:pt x="232172" y="89297"/>
                </a:lnTo>
                <a:lnTo>
                  <a:pt x="223242" y="107156"/>
                </a:lnTo>
                <a:lnTo>
                  <a:pt x="223242" y="125016"/>
                </a:lnTo>
                <a:lnTo>
                  <a:pt x="223242" y="142875"/>
                </a:lnTo>
                <a:lnTo>
                  <a:pt x="223242" y="160735"/>
                </a:lnTo>
                <a:lnTo>
                  <a:pt x="223242" y="178594"/>
                </a:lnTo>
                <a:lnTo>
                  <a:pt x="223242" y="205383"/>
                </a:lnTo>
                <a:lnTo>
                  <a:pt x="223242" y="223242"/>
                </a:lnTo>
                <a:lnTo>
                  <a:pt x="223242" y="241102"/>
                </a:lnTo>
                <a:lnTo>
                  <a:pt x="223242" y="250031"/>
                </a:lnTo>
                <a:lnTo>
                  <a:pt x="232172" y="258961"/>
                </a:lnTo>
                <a:lnTo>
                  <a:pt x="232172" y="267891"/>
                </a:lnTo>
                <a:lnTo>
                  <a:pt x="241102" y="267891"/>
                </a:lnTo>
                <a:lnTo>
                  <a:pt x="241102" y="267891"/>
                </a:lnTo>
                <a:lnTo>
                  <a:pt x="241102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572499" y="1973461"/>
            <a:ext cx="562572" cy="580431"/>
          </a:xfrm>
          <a:custGeom>
            <a:avLst/>
            <a:gdLst/>
            <a:ahLst/>
            <a:cxnLst/>
            <a:rect l="0" t="0" r="0" b="0"/>
            <a:pathLst>
              <a:path w="562572" h="580431">
                <a:moveTo>
                  <a:pt x="562571" y="71437"/>
                </a:moveTo>
                <a:lnTo>
                  <a:pt x="562571" y="62508"/>
                </a:lnTo>
                <a:lnTo>
                  <a:pt x="562571" y="62508"/>
                </a:lnTo>
                <a:lnTo>
                  <a:pt x="553641" y="53578"/>
                </a:lnTo>
                <a:lnTo>
                  <a:pt x="535781" y="35718"/>
                </a:lnTo>
                <a:lnTo>
                  <a:pt x="517922" y="26789"/>
                </a:lnTo>
                <a:lnTo>
                  <a:pt x="500063" y="8929"/>
                </a:lnTo>
                <a:lnTo>
                  <a:pt x="473274" y="8929"/>
                </a:lnTo>
                <a:lnTo>
                  <a:pt x="446485" y="0"/>
                </a:lnTo>
                <a:lnTo>
                  <a:pt x="410766" y="0"/>
                </a:lnTo>
                <a:lnTo>
                  <a:pt x="375047" y="8929"/>
                </a:lnTo>
                <a:lnTo>
                  <a:pt x="330399" y="17859"/>
                </a:lnTo>
                <a:lnTo>
                  <a:pt x="285750" y="35718"/>
                </a:lnTo>
                <a:lnTo>
                  <a:pt x="241102" y="53578"/>
                </a:lnTo>
                <a:lnTo>
                  <a:pt x="205383" y="80367"/>
                </a:lnTo>
                <a:lnTo>
                  <a:pt x="160735" y="116086"/>
                </a:lnTo>
                <a:lnTo>
                  <a:pt x="116086" y="151804"/>
                </a:lnTo>
                <a:lnTo>
                  <a:pt x="80367" y="196453"/>
                </a:lnTo>
                <a:lnTo>
                  <a:pt x="53578" y="241101"/>
                </a:lnTo>
                <a:lnTo>
                  <a:pt x="26789" y="285750"/>
                </a:lnTo>
                <a:lnTo>
                  <a:pt x="8930" y="330398"/>
                </a:lnTo>
                <a:lnTo>
                  <a:pt x="0" y="375047"/>
                </a:lnTo>
                <a:lnTo>
                  <a:pt x="0" y="410765"/>
                </a:lnTo>
                <a:lnTo>
                  <a:pt x="8930" y="446484"/>
                </a:lnTo>
                <a:lnTo>
                  <a:pt x="26789" y="482203"/>
                </a:lnTo>
                <a:lnTo>
                  <a:pt x="53578" y="508992"/>
                </a:lnTo>
                <a:lnTo>
                  <a:pt x="89297" y="526852"/>
                </a:lnTo>
                <a:lnTo>
                  <a:pt x="133946" y="544711"/>
                </a:lnTo>
                <a:lnTo>
                  <a:pt x="178594" y="562570"/>
                </a:lnTo>
                <a:lnTo>
                  <a:pt x="232172" y="571500"/>
                </a:lnTo>
                <a:lnTo>
                  <a:pt x="285750" y="580430"/>
                </a:lnTo>
                <a:lnTo>
                  <a:pt x="339328" y="580430"/>
                </a:lnTo>
                <a:lnTo>
                  <a:pt x="392906" y="580430"/>
                </a:lnTo>
                <a:lnTo>
                  <a:pt x="446485" y="571500"/>
                </a:lnTo>
                <a:lnTo>
                  <a:pt x="500063" y="562570"/>
                </a:lnTo>
                <a:lnTo>
                  <a:pt x="535781" y="553641"/>
                </a:lnTo>
                <a:lnTo>
                  <a:pt x="562571" y="535781"/>
                </a:lnTo>
                <a:lnTo>
                  <a:pt x="562571" y="508992"/>
                </a:lnTo>
                <a:lnTo>
                  <a:pt x="562571" y="491133"/>
                </a:lnTo>
                <a:lnTo>
                  <a:pt x="562571" y="464343"/>
                </a:lnTo>
                <a:lnTo>
                  <a:pt x="562571" y="428625"/>
                </a:lnTo>
                <a:lnTo>
                  <a:pt x="562571" y="401836"/>
                </a:lnTo>
                <a:lnTo>
                  <a:pt x="562571" y="366117"/>
                </a:lnTo>
                <a:lnTo>
                  <a:pt x="562571" y="330398"/>
                </a:lnTo>
                <a:lnTo>
                  <a:pt x="562571" y="294679"/>
                </a:lnTo>
                <a:lnTo>
                  <a:pt x="562571" y="258961"/>
                </a:lnTo>
                <a:lnTo>
                  <a:pt x="562571" y="223242"/>
                </a:lnTo>
                <a:lnTo>
                  <a:pt x="562571" y="187523"/>
                </a:lnTo>
                <a:lnTo>
                  <a:pt x="562571" y="151804"/>
                </a:lnTo>
                <a:lnTo>
                  <a:pt x="562571" y="125015"/>
                </a:lnTo>
                <a:lnTo>
                  <a:pt x="562571" y="98226"/>
                </a:lnTo>
                <a:lnTo>
                  <a:pt x="544711" y="71437"/>
                </a:lnTo>
                <a:lnTo>
                  <a:pt x="508992" y="53578"/>
                </a:lnTo>
                <a:lnTo>
                  <a:pt x="482203" y="35718"/>
                </a:lnTo>
                <a:lnTo>
                  <a:pt x="464344" y="35718"/>
                </a:lnTo>
                <a:lnTo>
                  <a:pt x="464344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11266" y="3607593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98226" y="8930"/>
                </a:moveTo>
                <a:lnTo>
                  <a:pt x="9822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8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5" y="107157"/>
                </a:lnTo>
                <a:lnTo>
                  <a:pt x="125015" y="116086"/>
                </a:lnTo>
                <a:lnTo>
                  <a:pt x="133945" y="125016"/>
                </a:lnTo>
                <a:lnTo>
                  <a:pt x="133945" y="133946"/>
                </a:lnTo>
                <a:lnTo>
                  <a:pt x="133945" y="142875"/>
                </a:lnTo>
                <a:lnTo>
                  <a:pt x="125015" y="151805"/>
                </a:lnTo>
                <a:lnTo>
                  <a:pt x="125015" y="160735"/>
                </a:lnTo>
                <a:lnTo>
                  <a:pt x="116086" y="169664"/>
                </a:lnTo>
                <a:lnTo>
                  <a:pt x="107156" y="169664"/>
                </a:lnTo>
                <a:lnTo>
                  <a:pt x="89297" y="178594"/>
                </a:lnTo>
                <a:lnTo>
                  <a:pt x="71437" y="178594"/>
                </a:lnTo>
                <a:lnTo>
                  <a:pt x="62507" y="178594"/>
                </a:lnTo>
                <a:lnTo>
                  <a:pt x="44648" y="178594"/>
                </a:lnTo>
                <a:lnTo>
                  <a:pt x="35718" y="178594"/>
                </a:lnTo>
                <a:lnTo>
                  <a:pt x="2678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4589859" y="3634382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0368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8930"/>
                </a:lnTo>
                <a:lnTo>
                  <a:pt x="44649" y="17860"/>
                </a:lnTo>
                <a:lnTo>
                  <a:pt x="35719" y="35719"/>
                </a:lnTo>
                <a:lnTo>
                  <a:pt x="1786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25016"/>
                </a:lnTo>
                <a:lnTo>
                  <a:pt x="53579" y="116086"/>
                </a:lnTo>
                <a:lnTo>
                  <a:pt x="71438" y="116086"/>
                </a:lnTo>
                <a:lnTo>
                  <a:pt x="80368" y="107157"/>
                </a:lnTo>
                <a:lnTo>
                  <a:pt x="98227" y="98227"/>
                </a:lnTo>
                <a:lnTo>
                  <a:pt x="107157" y="8929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44649"/>
                </a:lnTo>
                <a:lnTo>
                  <a:pt x="116086" y="26789"/>
                </a:lnTo>
                <a:lnTo>
                  <a:pt x="107157" y="17860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4366617" y="3812976"/>
            <a:ext cx="383978" cy="8931"/>
          </a:xfrm>
          <a:custGeom>
            <a:avLst/>
            <a:gdLst/>
            <a:ahLst/>
            <a:cxnLst/>
            <a:rect l="0" t="0" r="0" b="0"/>
            <a:pathLst>
              <a:path w="38397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23242" y="8930"/>
                </a:lnTo>
                <a:lnTo>
                  <a:pt x="258961" y="8930"/>
                </a:lnTo>
                <a:lnTo>
                  <a:pt x="294680" y="8930"/>
                </a:lnTo>
                <a:lnTo>
                  <a:pt x="330399" y="8930"/>
                </a:lnTo>
                <a:lnTo>
                  <a:pt x="357188" y="0"/>
                </a:lnTo>
                <a:lnTo>
                  <a:pt x="375047" y="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Freeform 10244"/>
          <p:cNvSpPr/>
          <p:nvPr/>
        </p:nvSpPr>
        <p:spPr>
          <a:xfrm>
            <a:off x="4366617" y="3911203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89" y="44648"/>
                </a:lnTo>
                <a:lnTo>
                  <a:pt x="26789" y="6250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6" name="Freeform 10245"/>
          <p:cNvSpPr/>
          <p:nvPr/>
        </p:nvSpPr>
        <p:spPr>
          <a:xfrm>
            <a:off x="4429125" y="3884414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125016" y="8929"/>
                </a:move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17859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07156"/>
                </a:lnTo>
                <a:lnTo>
                  <a:pt x="44648" y="98226"/>
                </a:lnTo>
                <a:lnTo>
                  <a:pt x="62508" y="89297"/>
                </a:lnTo>
                <a:lnTo>
                  <a:pt x="89297" y="80367"/>
                </a:lnTo>
                <a:lnTo>
                  <a:pt x="107156" y="71437"/>
                </a:lnTo>
                <a:lnTo>
                  <a:pt x="125016" y="62507"/>
                </a:lnTo>
                <a:lnTo>
                  <a:pt x="133945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33945" y="17859"/>
                </a:lnTo>
                <a:lnTo>
                  <a:pt x="12501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7" name="Freeform 10246"/>
          <p:cNvSpPr/>
          <p:nvPr/>
        </p:nvSpPr>
        <p:spPr>
          <a:xfrm>
            <a:off x="4572000" y="3875484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98227" y="17859"/>
                </a:move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26789"/>
                </a:lnTo>
                <a:lnTo>
                  <a:pt x="89297" y="35719"/>
                </a:lnTo>
                <a:lnTo>
                  <a:pt x="71438" y="44648"/>
                </a:lnTo>
                <a:lnTo>
                  <a:pt x="53578" y="62508"/>
                </a:lnTo>
                <a:lnTo>
                  <a:pt x="35719" y="80367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62508" y="125016"/>
                </a:lnTo>
                <a:lnTo>
                  <a:pt x="80367" y="116086"/>
                </a:lnTo>
                <a:lnTo>
                  <a:pt x="107156" y="107156"/>
                </a:lnTo>
                <a:lnTo>
                  <a:pt x="116086" y="89297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25016" y="44648"/>
                </a:lnTo>
                <a:lnTo>
                  <a:pt x="116086" y="35719"/>
                </a:lnTo>
                <a:lnTo>
                  <a:pt x="107156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8" name="Freeform 10247"/>
          <p:cNvSpPr/>
          <p:nvPr/>
        </p:nvSpPr>
        <p:spPr>
          <a:xfrm>
            <a:off x="4804172" y="3616523"/>
            <a:ext cx="17860" cy="464345"/>
          </a:xfrm>
          <a:custGeom>
            <a:avLst/>
            <a:gdLst/>
            <a:ahLst/>
            <a:cxnLst/>
            <a:rect l="0" t="0" r="0" b="0"/>
            <a:pathLst>
              <a:path w="17860" h="464345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71438"/>
                </a:lnTo>
                <a:lnTo>
                  <a:pt x="8930" y="98227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96453"/>
                </a:lnTo>
                <a:lnTo>
                  <a:pt x="17859" y="232172"/>
                </a:lnTo>
                <a:lnTo>
                  <a:pt x="17859" y="267891"/>
                </a:lnTo>
                <a:lnTo>
                  <a:pt x="17859" y="312539"/>
                </a:lnTo>
                <a:lnTo>
                  <a:pt x="17859" y="348258"/>
                </a:lnTo>
                <a:lnTo>
                  <a:pt x="17859" y="375047"/>
                </a:lnTo>
                <a:lnTo>
                  <a:pt x="17859" y="401836"/>
                </a:lnTo>
                <a:lnTo>
                  <a:pt x="17859" y="428625"/>
                </a:lnTo>
                <a:lnTo>
                  <a:pt x="17859" y="446484"/>
                </a:lnTo>
                <a:lnTo>
                  <a:pt x="17859" y="464344"/>
                </a:lnTo>
                <a:lnTo>
                  <a:pt x="17859" y="464344"/>
                </a:lnTo>
                <a:lnTo>
                  <a:pt x="17859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9" name="Freeform 10248"/>
          <p:cNvSpPr/>
          <p:nvPr/>
        </p:nvSpPr>
        <p:spPr>
          <a:xfrm>
            <a:off x="4643438" y="3393281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89296" y="17859"/>
                </a:lnTo>
                <a:lnTo>
                  <a:pt x="80367" y="1785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8" y="44648"/>
                </a:lnTo>
                <a:lnTo>
                  <a:pt x="35718" y="5357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71437"/>
                </a:lnTo>
                <a:lnTo>
                  <a:pt x="71437" y="80367"/>
                </a:lnTo>
                <a:lnTo>
                  <a:pt x="80367" y="80367"/>
                </a:lnTo>
                <a:lnTo>
                  <a:pt x="98226" y="89297"/>
                </a:lnTo>
                <a:lnTo>
                  <a:pt x="107156" y="98226"/>
                </a:lnTo>
                <a:lnTo>
                  <a:pt x="116085" y="107156"/>
                </a:lnTo>
                <a:lnTo>
                  <a:pt x="116085" y="107156"/>
                </a:lnTo>
                <a:lnTo>
                  <a:pt x="116085" y="116086"/>
                </a:lnTo>
                <a:lnTo>
                  <a:pt x="116085" y="116086"/>
                </a:lnTo>
                <a:lnTo>
                  <a:pt x="107156" y="116086"/>
                </a:lnTo>
                <a:lnTo>
                  <a:pt x="98226" y="125015"/>
                </a:lnTo>
                <a:lnTo>
                  <a:pt x="80367" y="125015"/>
                </a:lnTo>
                <a:lnTo>
                  <a:pt x="62507" y="125015"/>
                </a:lnTo>
                <a:lnTo>
                  <a:pt x="44648" y="125015"/>
                </a:lnTo>
                <a:lnTo>
                  <a:pt x="26789" y="125015"/>
                </a:lnTo>
                <a:lnTo>
                  <a:pt x="17859" y="11608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Freeform 10249"/>
          <p:cNvSpPr/>
          <p:nvPr/>
        </p:nvSpPr>
        <p:spPr>
          <a:xfrm>
            <a:off x="4777383" y="3393281"/>
            <a:ext cx="125016" cy="116087"/>
          </a:xfrm>
          <a:custGeom>
            <a:avLst/>
            <a:gdLst/>
            <a:ahLst/>
            <a:cxnLst/>
            <a:rect l="0" t="0" r="0" b="0"/>
            <a:pathLst>
              <a:path w="125016" h="116087">
                <a:moveTo>
                  <a:pt x="107156" y="8930"/>
                </a:move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0367" y="17859"/>
                </a:lnTo>
                <a:lnTo>
                  <a:pt x="62508" y="26789"/>
                </a:lnTo>
                <a:lnTo>
                  <a:pt x="44648" y="35719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8" y="107156"/>
                </a:lnTo>
                <a:lnTo>
                  <a:pt x="62508" y="98226"/>
                </a:lnTo>
                <a:lnTo>
                  <a:pt x="89297" y="89297"/>
                </a:lnTo>
                <a:lnTo>
                  <a:pt x="107156" y="80367"/>
                </a:lnTo>
                <a:lnTo>
                  <a:pt x="116086" y="71437"/>
                </a:lnTo>
                <a:lnTo>
                  <a:pt x="125015" y="62508"/>
                </a:lnTo>
                <a:lnTo>
                  <a:pt x="125015" y="44648"/>
                </a:lnTo>
                <a:lnTo>
                  <a:pt x="125015" y="35719"/>
                </a:lnTo>
                <a:lnTo>
                  <a:pt x="125015" y="17859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Freeform 10250"/>
          <p:cNvSpPr/>
          <p:nvPr/>
        </p:nvSpPr>
        <p:spPr>
          <a:xfrm>
            <a:off x="5000625" y="3634382"/>
            <a:ext cx="8931" cy="125017"/>
          </a:xfrm>
          <a:custGeom>
            <a:avLst/>
            <a:gdLst/>
            <a:ahLst/>
            <a:cxnLst/>
            <a:rect l="0" t="0" r="0" b="0"/>
            <a:pathLst>
              <a:path w="8931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Freeform 10251"/>
          <p:cNvSpPr/>
          <p:nvPr/>
        </p:nvSpPr>
        <p:spPr>
          <a:xfrm>
            <a:off x="4902398" y="3759398"/>
            <a:ext cx="205384" cy="8931"/>
          </a:xfrm>
          <a:custGeom>
            <a:avLst/>
            <a:gdLst/>
            <a:ahLst/>
            <a:cxnLst/>
            <a:rect l="0" t="0" r="0" b="0"/>
            <a:pathLst>
              <a:path w="205384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5" y="0"/>
                </a:lnTo>
                <a:lnTo>
                  <a:pt x="18752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3" name="Freeform 10252"/>
          <p:cNvSpPr/>
          <p:nvPr/>
        </p:nvSpPr>
        <p:spPr>
          <a:xfrm>
            <a:off x="4902398" y="3830836"/>
            <a:ext cx="178595" cy="133946"/>
          </a:xfrm>
          <a:custGeom>
            <a:avLst/>
            <a:gdLst/>
            <a:ahLst/>
            <a:cxnLst/>
            <a:rect l="0" t="0" r="0" b="0"/>
            <a:pathLst>
              <a:path w="178595" h="133946">
                <a:moveTo>
                  <a:pt x="35719" y="17859"/>
                </a:move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60735" y="17859"/>
                </a:lnTo>
                <a:lnTo>
                  <a:pt x="169665" y="26789"/>
                </a:lnTo>
                <a:lnTo>
                  <a:pt x="178594" y="44648"/>
                </a:lnTo>
                <a:lnTo>
                  <a:pt x="178594" y="53578"/>
                </a:lnTo>
                <a:lnTo>
                  <a:pt x="178594" y="71437"/>
                </a:lnTo>
                <a:lnTo>
                  <a:pt x="178594" y="80367"/>
                </a:lnTo>
                <a:lnTo>
                  <a:pt x="169665" y="98226"/>
                </a:lnTo>
                <a:lnTo>
                  <a:pt x="160735" y="107156"/>
                </a:lnTo>
                <a:lnTo>
                  <a:pt x="151805" y="116085"/>
                </a:lnTo>
                <a:lnTo>
                  <a:pt x="133946" y="125015"/>
                </a:lnTo>
                <a:lnTo>
                  <a:pt x="116086" y="133945"/>
                </a:lnTo>
                <a:lnTo>
                  <a:pt x="89297" y="133945"/>
                </a:lnTo>
                <a:lnTo>
                  <a:pt x="71438" y="133945"/>
                </a:lnTo>
                <a:lnTo>
                  <a:pt x="53579" y="133945"/>
                </a:lnTo>
                <a:lnTo>
                  <a:pt x="35719" y="125015"/>
                </a:lnTo>
                <a:lnTo>
                  <a:pt x="17860" y="125015"/>
                </a:lnTo>
                <a:lnTo>
                  <a:pt x="8930" y="116085"/>
                </a:lnTo>
                <a:lnTo>
                  <a:pt x="8930" y="107156"/>
                </a:lnTo>
                <a:lnTo>
                  <a:pt x="0" y="107156"/>
                </a:lnTo>
                <a:lnTo>
                  <a:pt x="8930" y="98226"/>
                </a:lnTo>
                <a:lnTo>
                  <a:pt x="17860" y="98226"/>
                </a:lnTo>
                <a:lnTo>
                  <a:pt x="26790" y="98226"/>
                </a:lnTo>
                <a:lnTo>
                  <a:pt x="44649" y="107156"/>
                </a:lnTo>
                <a:lnTo>
                  <a:pt x="62508" y="107156"/>
                </a:lnTo>
                <a:lnTo>
                  <a:pt x="89297" y="107156"/>
                </a:lnTo>
                <a:lnTo>
                  <a:pt x="107157" y="116085"/>
                </a:lnTo>
                <a:lnTo>
                  <a:pt x="133946" y="125015"/>
                </a:lnTo>
                <a:lnTo>
                  <a:pt x="142875" y="125015"/>
                </a:lnTo>
                <a:lnTo>
                  <a:pt x="160735" y="125015"/>
                </a:lnTo>
                <a:lnTo>
                  <a:pt x="160735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Freeform 10253"/>
          <p:cNvSpPr/>
          <p:nvPr/>
        </p:nvSpPr>
        <p:spPr>
          <a:xfrm>
            <a:off x="5706070" y="3625453"/>
            <a:ext cx="8931" cy="151805"/>
          </a:xfrm>
          <a:custGeom>
            <a:avLst/>
            <a:gdLst/>
            <a:ahLst/>
            <a:cxnLst/>
            <a:rect l="0" t="0" r="0" b="0"/>
            <a:pathLst>
              <a:path w="8931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5" name="Freeform 10254"/>
          <p:cNvSpPr/>
          <p:nvPr/>
        </p:nvSpPr>
        <p:spPr>
          <a:xfrm>
            <a:off x="5589984" y="3830836"/>
            <a:ext cx="250033" cy="8930"/>
          </a:xfrm>
          <a:custGeom>
            <a:avLst/>
            <a:gdLst/>
            <a:ahLst/>
            <a:cxnLst/>
            <a:rect l="0" t="0" r="0" b="0"/>
            <a:pathLst>
              <a:path w="250033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Freeform 10255"/>
          <p:cNvSpPr/>
          <p:nvPr/>
        </p:nvSpPr>
        <p:spPr>
          <a:xfrm>
            <a:off x="5589984" y="3902273"/>
            <a:ext cx="241103" cy="160735"/>
          </a:xfrm>
          <a:custGeom>
            <a:avLst/>
            <a:gdLst/>
            <a:ahLst/>
            <a:cxnLst/>
            <a:rect l="0" t="0" r="0" b="0"/>
            <a:pathLst>
              <a:path w="241103" h="160735">
                <a:moveTo>
                  <a:pt x="80368" y="8930"/>
                </a:moveTo>
                <a:lnTo>
                  <a:pt x="8036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96454" y="8930"/>
                </a:lnTo>
                <a:lnTo>
                  <a:pt x="205383" y="17859"/>
                </a:lnTo>
                <a:lnTo>
                  <a:pt x="223243" y="35719"/>
                </a:lnTo>
                <a:lnTo>
                  <a:pt x="232172" y="44648"/>
                </a:lnTo>
                <a:lnTo>
                  <a:pt x="232172" y="62508"/>
                </a:lnTo>
                <a:lnTo>
                  <a:pt x="232172" y="80367"/>
                </a:lnTo>
                <a:lnTo>
                  <a:pt x="223243" y="98227"/>
                </a:lnTo>
                <a:lnTo>
                  <a:pt x="214313" y="116086"/>
                </a:lnTo>
                <a:lnTo>
                  <a:pt x="205383" y="125016"/>
                </a:lnTo>
                <a:lnTo>
                  <a:pt x="178594" y="142875"/>
                </a:lnTo>
                <a:lnTo>
                  <a:pt x="160735" y="151805"/>
                </a:lnTo>
                <a:lnTo>
                  <a:pt x="142875" y="160734"/>
                </a:lnTo>
                <a:lnTo>
                  <a:pt x="116086" y="160734"/>
                </a:lnTo>
                <a:lnTo>
                  <a:pt x="98227" y="160734"/>
                </a:lnTo>
                <a:lnTo>
                  <a:pt x="71438" y="151805"/>
                </a:lnTo>
                <a:lnTo>
                  <a:pt x="53579" y="151805"/>
                </a:lnTo>
                <a:lnTo>
                  <a:pt x="35719" y="142875"/>
                </a:lnTo>
                <a:lnTo>
                  <a:pt x="26789" y="133945"/>
                </a:lnTo>
                <a:lnTo>
                  <a:pt x="8930" y="125016"/>
                </a:lnTo>
                <a:lnTo>
                  <a:pt x="0" y="116086"/>
                </a:lnTo>
                <a:lnTo>
                  <a:pt x="0" y="98227"/>
                </a:lnTo>
                <a:lnTo>
                  <a:pt x="0" y="98227"/>
                </a:lnTo>
                <a:lnTo>
                  <a:pt x="893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53579" y="89297"/>
                </a:lnTo>
                <a:lnTo>
                  <a:pt x="80368" y="89297"/>
                </a:lnTo>
                <a:lnTo>
                  <a:pt x="107157" y="98227"/>
                </a:lnTo>
                <a:lnTo>
                  <a:pt x="125016" y="107156"/>
                </a:lnTo>
                <a:lnTo>
                  <a:pt x="151805" y="116086"/>
                </a:lnTo>
                <a:lnTo>
                  <a:pt x="169664" y="116086"/>
                </a:lnTo>
                <a:lnTo>
                  <a:pt x="187524" y="125016"/>
                </a:lnTo>
                <a:lnTo>
                  <a:pt x="196454" y="125016"/>
                </a:lnTo>
                <a:lnTo>
                  <a:pt x="214313" y="133945"/>
                </a:lnTo>
                <a:lnTo>
                  <a:pt x="223243" y="133945"/>
                </a:lnTo>
                <a:lnTo>
                  <a:pt x="232172" y="133945"/>
                </a:lnTo>
                <a:lnTo>
                  <a:pt x="241102" y="133945"/>
                </a:lnTo>
                <a:lnTo>
                  <a:pt x="241102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7" name="Freeform 10256"/>
          <p:cNvSpPr/>
          <p:nvPr/>
        </p:nvSpPr>
        <p:spPr>
          <a:xfrm>
            <a:off x="5947172" y="3812976"/>
            <a:ext cx="44649" cy="17861"/>
          </a:xfrm>
          <a:custGeom>
            <a:avLst/>
            <a:gdLst/>
            <a:ahLst/>
            <a:cxnLst/>
            <a:rect l="0" t="0" r="0" b="0"/>
            <a:pathLst>
              <a:path w="44649" h="17861">
                <a:moveTo>
                  <a:pt x="44648" y="17860"/>
                </a:move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8" name="Freeform 10257"/>
          <p:cNvSpPr/>
          <p:nvPr/>
        </p:nvSpPr>
        <p:spPr>
          <a:xfrm>
            <a:off x="6107906" y="3607593"/>
            <a:ext cx="35720" cy="187525"/>
          </a:xfrm>
          <a:custGeom>
            <a:avLst/>
            <a:gdLst/>
            <a:ahLst/>
            <a:cxnLst/>
            <a:rect l="0" t="0" r="0" b="0"/>
            <a:pathLst>
              <a:path w="35720" h="187525">
                <a:moveTo>
                  <a:pt x="35719" y="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0368"/>
                </a:lnTo>
                <a:lnTo>
                  <a:pt x="26789" y="98227"/>
                </a:lnTo>
                <a:lnTo>
                  <a:pt x="17860" y="116086"/>
                </a:lnTo>
                <a:lnTo>
                  <a:pt x="1786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9" name="Freeform 10258"/>
          <p:cNvSpPr/>
          <p:nvPr/>
        </p:nvSpPr>
        <p:spPr>
          <a:xfrm>
            <a:off x="6197203" y="3652242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71438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0" name="Freeform 10259"/>
          <p:cNvSpPr/>
          <p:nvPr/>
        </p:nvSpPr>
        <p:spPr>
          <a:xfrm>
            <a:off x="6286500" y="3589734"/>
            <a:ext cx="17860" cy="214313"/>
          </a:xfrm>
          <a:custGeom>
            <a:avLst/>
            <a:gdLst/>
            <a:ahLst/>
            <a:cxnLst/>
            <a:rect l="0" t="0" r="0" b="0"/>
            <a:pathLst>
              <a:path w="17860" h="21431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1" name="Freeform 10260"/>
          <p:cNvSpPr/>
          <p:nvPr/>
        </p:nvSpPr>
        <p:spPr>
          <a:xfrm>
            <a:off x="6438305" y="3830836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2" name="Freeform 10261"/>
          <p:cNvSpPr/>
          <p:nvPr/>
        </p:nvSpPr>
        <p:spPr>
          <a:xfrm>
            <a:off x="6474023" y="3884414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893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44649" y="8929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3" name="Freeform 10262"/>
          <p:cNvSpPr/>
          <p:nvPr/>
        </p:nvSpPr>
        <p:spPr>
          <a:xfrm>
            <a:off x="6777633" y="3598664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71437"/>
                </a:lnTo>
                <a:lnTo>
                  <a:pt x="17859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4" name="Freeform 10263"/>
          <p:cNvSpPr/>
          <p:nvPr/>
        </p:nvSpPr>
        <p:spPr>
          <a:xfrm>
            <a:off x="6849070" y="3643312"/>
            <a:ext cx="80369" cy="53579"/>
          </a:xfrm>
          <a:custGeom>
            <a:avLst/>
            <a:gdLst/>
            <a:ahLst/>
            <a:cxnLst/>
            <a:rect l="0" t="0" r="0" b="0"/>
            <a:pathLst>
              <a:path w="80369" h="5357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8"/>
                </a:lnTo>
                <a:lnTo>
                  <a:pt x="26789" y="53578"/>
                </a:lnTo>
                <a:lnTo>
                  <a:pt x="44649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8" y="53578"/>
                </a:lnTo>
                <a:lnTo>
                  <a:pt x="80368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5" name="Freeform 10264"/>
          <p:cNvSpPr/>
          <p:nvPr/>
        </p:nvSpPr>
        <p:spPr>
          <a:xfrm>
            <a:off x="6920508" y="3562945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6" name="Freeform 10265"/>
          <p:cNvSpPr/>
          <p:nvPr/>
        </p:nvSpPr>
        <p:spPr>
          <a:xfrm>
            <a:off x="6688336" y="3804046"/>
            <a:ext cx="366118" cy="44650"/>
          </a:xfrm>
          <a:custGeom>
            <a:avLst/>
            <a:gdLst/>
            <a:ahLst/>
            <a:cxnLst/>
            <a:rect l="0" t="0" r="0" b="0"/>
            <a:pathLst>
              <a:path w="366118" h="44650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17859" y="35719"/>
                </a:lnTo>
                <a:lnTo>
                  <a:pt x="26789" y="35719"/>
                </a:lnTo>
                <a:lnTo>
                  <a:pt x="53578" y="35719"/>
                </a:lnTo>
                <a:lnTo>
                  <a:pt x="80367" y="35719"/>
                </a:lnTo>
                <a:lnTo>
                  <a:pt x="116086" y="26790"/>
                </a:lnTo>
                <a:lnTo>
                  <a:pt x="151805" y="26790"/>
                </a:lnTo>
                <a:lnTo>
                  <a:pt x="196453" y="26790"/>
                </a:lnTo>
                <a:lnTo>
                  <a:pt x="232172" y="17860"/>
                </a:lnTo>
                <a:lnTo>
                  <a:pt x="267891" y="17860"/>
                </a:lnTo>
                <a:lnTo>
                  <a:pt x="294680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7" name="Freeform 10266"/>
          <p:cNvSpPr/>
          <p:nvPr/>
        </p:nvSpPr>
        <p:spPr>
          <a:xfrm>
            <a:off x="6759773" y="3937992"/>
            <a:ext cx="205384" cy="160735"/>
          </a:xfrm>
          <a:custGeom>
            <a:avLst/>
            <a:gdLst/>
            <a:ahLst/>
            <a:cxnLst/>
            <a:rect l="0" t="0" r="0" b="0"/>
            <a:pathLst>
              <a:path w="205384" h="160735">
                <a:moveTo>
                  <a:pt x="35719" y="26789"/>
                </a:moveTo>
                <a:lnTo>
                  <a:pt x="3571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8929"/>
                </a:lnTo>
                <a:lnTo>
                  <a:pt x="53579" y="8929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69665" y="17859"/>
                </a:lnTo>
                <a:lnTo>
                  <a:pt x="178594" y="26789"/>
                </a:lnTo>
                <a:lnTo>
                  <a:pt x="187524" y="44648"/>
                </a:lnTo>
                <a:lnTo>
                  <a:pt x="196454" y="62508"/>
                </a:lnTo>
                <a:lnTo>
                  <a:pt x="196454" y="80367"/>
                </a:lnTo>
                <a:lnTo>
                  <a:pt x="196454" y="98226"/>
                </a:lnTo>
                <a:lnTo>
                  <a:pt x="187524" y="107156"/>
                </a:lnTo>
                <a:lnTo>
                  <a:pt x="178594" y="125015"/>
                </a:lnTo>
                <a:lnTo>
                  <a:pt x="160735" y="142875"/>
                </a:lnTo>
                <a:lnTo>
                  <a:pt x="142875" y="151804"/>
                </a:lnTo>
                <a:lnTo>
                  <a:pt x="125016" y="160734"/>
                </a:lnTo>
                <a:lnTo>
                  <a:pt x="98227" y="160734"/>
                </a:lnTo>
                <a:lnTo>
                  <a:pt x="80368" y="160734"/>
                </a:lnTo>
                <a:lnTo>
                  <a:pt x="53579" y="160734"/>
                </a:lnTo>
                <a:lnTo>
                  <a:pt x="35719" y="151804"/>
                </a:lnTo>
                <a:lnTo>
                  <a:pt x="17860" y="142875"/>
                </a:lnTo>
                <a:lnTo>
                  <a:pt x="8930" y="13394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8930" y="89297"/>
                </a:lnTo>
                <a:lnTo>
                  <a:pt x="26790" y="89297"/>
                </a:lnTo>
                <a:lnTo>
                  <a:pt x="44649" y="98226"/>
                </a:lnTo>
                <a:lnTo>
                  <a:pt x="71438" y="107156"/>
                </a:lnTo>
                <a:lnTo>
                  <a:pt x="89297" y="116086"/>
                </a:lnTo>
                <a:lnTo>
                  <a:pt x="116086" y="125015"/>
                </a:lnTo>
                <a:lnTo>
                  <a:pt x="142875" y="133945"/>
                </a:lnTo>
                <a:lnTo>
                  <a:pt x="160735" y="142875"/>
                </a:lnTo>
                <a:lnTo>
                  <a:pt x="178594" y="142875"/>
                </a:lnTo>
                <a:lnTo>
                  <a:pt x="205383" y="151804"/>
                </a:lnTo>
                <a:lnTo>
                  <a:pt x="205383" y="151804"/>
                </a:lnTo>
                <a:lnTo>
                  <a:pt x="205383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8" name="Freeform 10267"/>
          <p:cNvSpPr/>
          <p:nvPr/>
        </p:nvSpPr>
        <p:spPr>
          <a:xfrm>
            <a:off x="7161609" y="3750468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9" name="Freeform 10268"/>
          <p:cNvSpPr/>
          <p:nvPr/>
        </p:nvSpPr>
        <p:spPr>
          <a:xfrm>
            <a:off x="7215188" y="3786187"/>
            <a:ext cx="116086" cy="17860"/>
          </a:xfrm>
          <a:custGeom>
            <a:avLst/>
            <a:gdLst/>
            <a:ahLst/>
            <a:cxnLst/>
            <a:rect l="0" t="0" r="0" b="0"/>
            <a:pathLst>
              <a:path w="116086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107156" y="0"/>
                </a:lnTo>
                <a:lnTo>
                  <a:pt x="116085" y="0"/>
                </a:lnTo>
                <a:lnTo>
                  <a:pt x="11608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0" name="Freeform 10269"/>
          <p:cNvSpPr/>
          <p:nvPr/>
        </p:nvSpPr>
        <p:spPr>
          <a:xfrm>
            <a:off x="7581305" y="3670101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0" y="17860"/>
                </a:move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17860"/>
                </a:lnTo>
                <a:lnTo>
                  <a:pt x="196453" y="26789"/>
                </a:lnTo>
                <a:lnTo>
                  <a:pt x="187523" y="35719"/>
                </a:lnTo>
                <a:lnTo>
                  <a:pt x="178593" y="44649"/>
                </a:lnTo>
                <a:lnTo>
                  <a:pt x="169664" y="53578"/>
                </a:lnTo>
                <a:lnTo>
                  <a:pt x="160734" y="71438"/>
                </a:lnTo>
                <a:lnTo>
                  <a:pt x="142875" y="89297"/>
                </a:lnTo>
                <a:lnTo>
                  <a:pt x="133945" y="107156"/>
                </a:lnTo>
                <a:lnTo>
                  <a:pt x="125015" y="133945"/>
                </a:lnTo>
                <a:lnTo>
                  <a:pt x="116086" y="142875"/>
                </a:lnTo>
                <a:lnTo>
                  <a:pt x="107156" y="160735"/>
                </a:lnTo>
                <a:lnTo>
                  <a:pt x="107156" y="178594"/>
                </a:lnTo>
                <a:lnTo>
                  <a:pt x="107156" y="187524"/>
                </a:lnTo>
                <a:lnTo>
                  <a:pt x="107156" y="196453"/>
                </a:lnTo>
                <a:lnTo>
                  <a:pt x="107156" y="205383"/>
                </a:lnTo>
                <a:lnTo>
                  <a:pt x="116086" y="205383"/>
                </a:lnTo>
                <a:lnTo>
                  <a:pt x="116086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1" name="Freeform 10270"/>
          <p:cNvSpPr/>
          <p:nvPr/>
        </p:nvSpPr>
        <p:spPr>
          <a:xfrm>
            <a:off x="7358063" y="3473648"/>
            <a:ext cx="759024" cy="562571"/>
          </a:xfrm>
          <a:custGeom>
            <a:avLst/>
            <a:gdLst/>
            <a:ahLst/>
            <a:cxnLst/>
            <a:rect l="0" t="0" r="0" b="0"/>
            <a:pathLst>
              <a:path w="759024" h="562571">
                <a:moveTo>
                  <a:pt x="544710" y="107156"/>
                </a:moveTo>
                <a:lnTo>
                  <a:pt x="544710" y="98227"/>
                </a:lnTo>
                <a:lnTo>
                  <a:pt x="535781" y="89297"/>
                </a:lnTo>
                <a:lnTo>
                  <a:pt x="526851" y="71438"/>
                </a:lnTo>
                <a:lnTo>
                  <a:pt x="508992" y="53578"/>
                </a:lnTo>
                <a:lnTo>
                  <a:pt x="491132" y="35719"/>
                </a:lnTo>
                <a:lnTo>
                  <a:pt x="464343" y="26789"/>
                </a:lnTo>
                <a:lnTo>
                  <a:pt x="437554" y="8930"/>
                </a:lnTo>
                <a:lnTo>
                  <a:pt x="401835" y="8930"/>
                </a:lnTo>
                <a:lnTo>
                  <a:pt x="366117" y="0"/>
                </a:lnTo>
                <a:lnTo>
                  <a:pt x="321468" y="0"/>
                </a:lnTo>
                <a:lnTo>
                  <a:pt x="276820" y="8930"/>
                </a:lnTo>
                <a:lnTo>
                  <a:pt x="232171" y="26789"/>
                </a:lnTo>
                <a:lnTo>
                  <a:pt x="187523" y="44648"/>
                </a:lnTo>
                <a:lnTo>
                  <a:pt x="142875" y="71438"/>
                </a:lnTo>
                <a:lnTo>
                  <a:pt x="98226" y="98227"/>
                </a:lnTo>
                <a:lnTo>
                  <a:pt x="62507" y="133945"/>
                </a:lnTo>
                <a:lnTo>
                  <a:pt x="35718" y="169664"/>
                </a:lnTo>
                <a:lnTo>
                  <a:pt x="17859" y="214313"/>
                </a:lnTo>
                <a:lnTo>
                  <a:pt x="0" y="258961"/>
                </a:lnTo>
                <a:lnTo>
                  <a:pt x="0" y="312539"/>
                </a:lnTo>
                <a:lnTo>
                  <a:pt x="8929" y="357188"/>
                </a:lnTo>
                <a:lnTo>
                  <a:pt x="26789" y="392906"/>
                </a:lnTo>
                <a:lnTo>
                  <a:pt x="53578" y="437555"/>
                </a:lnTo>
                <a:lnTo>
                  <a:pt x="89296" y="464344"/>
                </a:lnTo>
                <a:lnTo>
                  <a:pt x="133945" y="500063"/>
                </a:lnTo>
                <a:lnTo>
                  <a:pt x="187523" y="517922"/>
                </a:lnTo>
                <a:lnTo>
                  <a:pt x="241101" y="544711"/>
                </a:lnTo>
                <a:lnTo>
                  <a:pt x="303609" y="553641"/>
                </a:lnTo>
                <a:lnTo>
                  <a:pt x="375046" y="562570"/>
                </a:lnTo>
                <a:lnTo>
                  <a:pt x="437554" y="562570"/>
                </a:lnTo>
                <a:lnTo>
                  <a:pt x="500062" y="562570"/>
                </a:lnTo>
                <a:lnTo>
                  <a:pt x="562570" y="553641"/>
                </a:lnTo>
                <a:lnTo>
                  <a:pt x="607218" y="535781"/>
                </a:lnTo>
                <a:lnTo>
                  <a:pt x="651867" y="508992"/>
                </a:lnTo>
                <a:lnTo>
                  <a:pt x="687585" y="482203"/>
                </a:lnTo>
                <a:lnTo>
                  <a:pt x="714375" y="446484"/>
                </a:lnTo>
                <a:lnTo>
                  <a:pt x="741164" y="401836"/>
                </a:lnTo>
                <a:lnTo>
                  <a:pt x="750093" y="357188"/>
                </a:lnTo>
                <a:lnTo>
                  <a:pt x="759023" y="312539"/>
                </a:lnTo>
                <a:lnTo>
                  <a:pt x="750093" y="258961"/>
                </a:lnTo>
                <a:lnTo>
                  <a:pt x="732234" y="214313"/>
                </a:lnTo>
                <a:lnTo>
                  <a:pt x="714375" y="169664"/>
                </a:lnTo>
                <a:lnTo>
                  <a:pt x="678656" y="125016"/>
                </a:lnTo>
                <a:lnTo>
                  <a:pt x="634007" y="89297"/>
                </a:lnTo>
                <a:lnTo>
                  <a:pt x="589359" y="53578"/>
                </a:lnTo>
                <a:lnTo>
                  <a:pt x="535781" y="26789"/>
                </a:lnTo>
                <a:lnTo>
                  <a:pt x="491132" y="8930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2" name="Freeform 10271"/>
          <p:cNvSpPr/>
          <p:nvPr/>
        </p:nvSpPr>
        <p:spPr>
          <a:xfrm>
            <a:off x="4446984" y="5259586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5357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17860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9" y="142875"/>
                </a:lnTo>
                <a:lnTo>
                  <a:pt x="62508" y="133945"/>
                </a:lnTo>
                <a:lnTo>
                  <a:pt x="80368" y="133945"/>
                </a:lnTo>
                <a:lnTo>
                  <a:pt x="89297" y="125016"/>
                </a:lnTo>
                <a:lnTo>
                  <a:pt x="98227" y="125016"/>
                </a:lnTo>
                <a:lnTo>
                  <a:pt x="98227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3" name="Freeform 10272"/>
          <p:cNvSpPr/>
          <p:nvPr/>
        </p:nvSpPr>
        <p:spPr>
          <a:xfrm>
            <a:off x="4527352" y="5250656"/>
            <a:ext cx="35719" cy="258962"/>
          </a:xfrm>
          <a:custGeom>
            <a:avLst/>
            <a:gdLst/>
            <a:ahLst/>
            <a:cxnLst/>
            <a:rect l="0" t="0" r="0" b="0"/>
            <a:pathLst>
              <a:path w="35719" h="258962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2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4" name="Freeform 10273"/>
          <p:cNvSpPr/>
          <p:nvPr/>
        </p:nvSpPr>
        <p:spPr>
          <a:xfrm>
            <a:off x="4616648" y="5304234"/>
            <a:ext cx="107158" cy="160736"/>
          </a:xfrm>
          <a:custGeom>
            <a:avLst/>
            <a:gdLst/>
            <a:ahLst/>
            <a:cxnLst/>
            <a:rect l="0" t="0" r="0" b="0"/>
            <a:pathLst>
              <a:path w="107158" h="160736">
                <a:moveTo>
                  <a:pt x="71438" y="26789"/>
                </a:moveTo>
                <a:lnTo>
                  <a:pt x="7143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26789"/>
                </a:lnTo>
                <a:lnTo>
                  <a:pt x="8930" y="53579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17860" y="151805"/>
                </a:lnTo>
                <a:lnTo>
                  <a:pt x="26790" y="16073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9297" y="151805"/>
                </a:lnTo>
                <a:lnTo>
                  <a:pt x="98227" y="142875"/>
                </a:lnTo>
                <a:lnTo>
                  <a:pt x="107157" y="125016"/>
                </a:lnTo>
                <a:lnTo>
                  <a:pt x="107157" y="107157"/>
                </a:lnTo>
                <a:lnTo>
                  <a:pt x="107157" y="80368"/>
                </a:lnTo>
                <a:lnTo>
                  <a:pt x="107157" y="62508"/>
                </a:lnTo>
                <a:lnTo>
                  <a:pt x="107157" y="35719"/>
                </a:lnTo>
                <a:lnTo>
                  <a:pt x="98227" y="26789"/>
                </a:lnTo>
                <a:lnTo>
                  <a:pt x="89297" y="893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5" name="Freeform 10274"/>
          <p:cNvSpPr/>
          <p:nvPr/>
        </p:nvSpPr>
        <p:spPr>
          <a:xfrm>
            <a:off x="4375547" y="5545336"/>
            <a:ext cx="446485" cy="26790"/>
          </a:xfrm>
          <a:custGeom>
            <a:avLst/>
            <a:gdLst/>
            <a:ahLst/>
            <a:cxnLst/>
            <a:rect l="0" t="0" r="0" b="0"/>
            <a:pathLst>
              <a:path w="446485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80367" y="8930"/>
                </a:lnTo>
                <a:lnTo>
                  <a:pt x="125016" y="8930"/>
                </a:lnTo>
                <a:lnTo>
                  <a:pt x="160734" y="0"/>
                </a:lnTo>
                <a:lnTo>
                  <a:pt x="214312" y="17859"/>
                </a:lnTo>
                <a:lnTo>
                  <a:pt x="258961" y="17859"/>
                </a:lnTo>
                <a:lnTo>
                  <a:pt x="303609" y="17859"/>
                </a:lnTo>
                <a:lnTo>
                  <a:pt x="348258" y="26789"/>
                </a:lnTo>
                <a:lnTo>
                  <a:pt x="383976" y="26789"/>
                </a:lnTo>
                <a:lnTo>
                  <a:pt x="410766" y="26789"/>
                </a:lnTo>
                <a:lnTo>
                  <a:pt x="437555" y="26789"/>
                </a:lnTo>
                <a:lnTo>
                  <a:pt x="446484" y="26789"/>
                </a:lnTo>
                <a:lnTo>
                  <a:pt x="446484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6" name="Freeform 10275"/>
          <p:cNvSpPr/>
          <p:nvPr/>
        </p:nvSpPr>
        <p:spPr>
          <a:xfrm>
            <a:off x="4464844" y="5652491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7" name="Freeform 10276"/>
          <p:cNvSpPr/>
          <p:nvPr/>
        </p:nvSpPr>
        <p:spPr>
          <a:xfrm>
            <a:off x="4554141" y="5661421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80367" y="35719"/>
                </a:moveTo>
                <a:lnTo>
                  <a:pt x="80367" y="35719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7" y="1785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26789" y="14287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5" y="107156"/>
                </a:lnTo>
                <a:lnTo>
                  <a:pt x="125015" y="80367"/>
                </a:lnTo>
                <a:lnTo>
                  <a:pt x="125015" y="62508"/>
                </a:lnTo>
                <a:lnTo>
                  <a:pt x="116086" y="44649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8" name="Freeform 10277"/>
          <p:cNvSpPr/>
          <p:nvPr/>
        </p:nvSpPr>
        <p:spPr>
          <a:xfrm>
            <a:off x="4723805" y="5670351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98226" y="8929"/>
                </a:moveTo>
                <a:lnTo>
                  <a:pt x="89297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17859" y="116086"/>
                </a:lnTo>
                <a:lnTo>
                  <a:pt x="35718" y="125015"/>
                </a:lnTo>
                <a:lnTo>
                  <a:pt x="53578" y="133945"/>
                </a:lnTo>
                <a:lnTo>
                  <a:pt x="7143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16086" y="133945"/>
                </a:lnTo>
                <a:lnTo>
                  <a:pt x="125015" y="125015"/>
                </a:lnTo>
                <a:lnTo>
                  <a:pt x="125015" y="107156"/>
                </a:lnTo>
                <a:lnTo>
                  <a:pt x="116086" y="89297"/>
                </a:lnTo>
                <a:lnTo>
                  <a:pt x="116086" y="62508"/>
                </a:lnTo>
                <a:lnTo>
                  <a:pt x="98226" y="44648"/>
                </a:lnTo>
                <a:lnTo>
                  <a:pt x="98226" y="2678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9" name="Freeform 10278"/>
          <p:cNvSpPr/>
          <p:nvPr/>
        </p:nvSpPr>
        <p:spPr>
          <a:xfrm>
            <a:off x="4625578" y="5206008"/>
            <a:ext cx="205384" cy="776883"/>
          </a:xfrm>
          <a:custGeom>
            <a:avLst/>
            <a:gdLst/>
            <a:ahLst/>
            <a:cxnLst/>
            <a:rect l="0" t="0" r="0" b="0"/>
            <a:pathLst>
              <a:path w="205384" h="7768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60" y="44648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25015"/>
                </a:lnTo>
                <a:lnTo>
                  <a:pt x="53578" y="160734"/>
                </a:lnTo>
                <a:lnTo>
                  <a:pt x="71438" y="196453"/>
                </a:lnTo>
                <a:lnTo>
                  <a:pt x="80367" y="241101"/>
                </a:lnTo>
                <a:lnTo>
                  <a:pt x="89297" y="276820"/>
                </a:lnTo>
                <a:lnTo>
                  <a:pt x="107156" y="321469"/>
                </a:lnTo>
                <a:lnTo>
                  <a:pt x="116086" y="366117"/>
                </a:lnTo>
                <a:lnTo>
                  <a:pt x="125016" y="419694"/>
                </a:lnTo>
                <a:lnTo>
                  <a:pt x="142875" y="464343"/>
                </a:lnTo>
                <a:lnTo>
                  <a:pt x="151805" y="508991"/>
                </a:lnTo>
                <a:lnTo>
                  <a:pt x="160735" y="553640"/>
                </a:lnTo>
                <a:lnTo>
                  <a:pt x="169664" y="589358"/>
                </a:lnTo>
                <a:lnTo>
                  <a:pt x="178594" y="634007"/>
                </a:lnTo>
                <a:lnTo>
                  <a:pt x="187524" y="669726"/>
                </a:lnTo>
                <a:lnTo>
                  <a:pt x="196453" y="696515"/>
                </a:lnTo>
                <a:lnTo>
                  <a:pt x="196453" y="723304"/>
                </a:lnTo>
                <a:lnTo>
                  <a:pt x="205383" y="750093"/>
                </a:lnTo>
                <a:lnTo>
                  <a:pt x="205383" y="767952"/>
                </a:lnTo>
                <a:lnTo>
                  <a:pt x="205383" y="776882"/>
                </a:lnTo>
                <a:lnTo>
                  <a:pt x="205383" y="7768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0" name="Freeform 10279"/>
          <p:cNvSpPr/>
          <p:nvPr/>
        </p:nvSpPr>
        <p:spPr>
          <a:xfrm>
            <a:off x="4545211" y="4920258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80367" y="80367"/>
                </a:lnTo>
                <a:lnTo>
                  <a:pt x="80367" y="89297"/>
                </a:lnTo>
                <a:lnTo>
                  <a:pt x="71437" y="98226"/>
                </a:lnTo>
                <a:lnTo>
                  <a:pt x="62508" y="107156"/>
                </a:lnTo>
                <a:lnTo>
                  <a:pt x="44648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59" y="89297"/>
                </a:lnTo>
                <a:lnTo>
                  <a:pt x="8930" y="8929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71437"/>
                </a:lnTo>
                <a:lnTo>
                  <a:pt x="35719" y="89297"/>
                </a:lnTo>
                <a:lnTo>
                  <a:pt x="44648" y="98226"/>
                </a:lnTo>
                <a:lnTo>
                  <a:pt x="62508" y="107156"/>
                </a:lnTo>
                <a:lnTo>
                  <a:pt x="71437" y="116086"/>
                </a:lnTo>
                <a:lnTo>
                  <a:pt x="80367" y="125015"/>
                </a:lnTo>
                <a:lnTo>
                  <a:pt x="80367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1" name="Freeform 10280"/>
          <p:cNvSpPr/>
          <p:nvPr/>
        </p:nvSpPr>
        <p:spPr>
          <a:xfrm>
            <a:off x="4920258" y="5304234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26789" y="44649"/>
                </a:move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5" y="17860"/>
                </a:lnTo>
                <a:lnTo>
                  <a:pt x="142875" y="35719"/>
                </a:lnTo>
                <a:lnTo>
                  <a:pt x="151805" y="53579"/>
                </a:lnTo>
                <a:lnTo>
                  <a:pt x="160734" y="62508"/>
                </a:lnTo>
                <a:lnTo>
                  <a:pt x="160734" y="80368"/>
                </a:lnTo>
                <a:lnTo>
                  <a:pt x="160734" y="98227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25015" y="142875"/>
                </a:lnTo>
                <a:lnTo>
                  <a:pt x="98226" y="151805"/>
                </a:lnTo>
                <a:lnTo>
                  <a:pt x="80367" y="151805"/>
                </a:lnTo>
                <a:lnTo>
                  <a:pt x="53578" y="151805"/>
                </a:lnTo>
                <a:lnTo>
                  <a:pt x="35719" y="142875"/>
                </a:lnTo>
                <a:lnTo>
                  <a:pt x="17859" y="13394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98227"/>
                </a:lnTo>
                <a:lnTo>
                  <a:pt x="17859" y="89297"/>
                </a:lnTo>
                <a:lnTo>
                  <a:pt x="35719" y="89297"/>
                </a:lnTo>
                <a:lnTo>
                  <a:pt x="62508" y="89297"/>
                </a:lnTo>
                <a:lnTo>
                  <a:pt x="80367" y="98227"/>
                </a:lnTo>
                <a:lnTo>
                  <a:pt x="98226" y="107157"/>
                </a:lnTo>
                <a:lnTo>
                  <a:pt x="125015" y="116086"/>
                </a:lnTo>
                <a:lnTo>
                  <a:pt x="142875" y="125016"/>
                </a:lnTo>
                <a:lnTo>
                  <a:pt x="151805" y="133946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2" name="Freeform 10281"/>
          <p:cNvSpPr/>
          <p:nvPr/>
        </p:nvSpPr>
        <p:spPr>
          <a:xfrm>
            <a:off x="4920258" y="5536406"/>
            <a:ext cx="205384" cy="8931"/>
          </a:xfrm>
          <a:custGeom>
            <a:avLst/>
            <a:gdLst/>
            <a:ahLst/>
            <a:cxnLst/>
            <a:rect l="0" t="0" r="0" b="0"/>
            <a:pathLst>
              <a:path w="205384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25015" y="0"/>
                </a:lnTo>
                <a:lnTo>
                  <a:pt x="151805" y="0"/>
                </a:lnTo>
                <a:lnTo>
                  <a:pt x="178594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05383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3" name="Freeform 10282"/>
          <p:cNvSpPr/>
          <p:nvPr/>
        </p:nvSpPr>
        <p:spPr>
          <a:xfrm>
            <a:off x="4955977" y="5607843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151804" y="0"/>
                </a:move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07156" y="17859"/>
                </a:lnTo>
                <a:lnTo>
                  <a:pt x="89296" y="17859"/>
                </a:lnTo>
                <a:lnTo>
                  <a:pt x="80367" y="26789"/>
                </a:lnTo>
                <a:lnTo>
                  <a:pt x="62507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62507" y="53578"/>
                </a:lnTo>
                <a:lnTo>
                  <a:pt x="80367" y="62508"/>
                </a:lnTo>
                <a:lnTo>
                  <a:pt x="98226" y="62508"/>
                </a:lnTo>
                <a:lnTo>
                  <a:pt x="116086" y="71437"/>
                </a:lnTo>
                <a:lnTo>
                  <a:pt x="133945" y="71437"/>
                </a:lnTo>
                <a:lnTo>
                  <a:pt x="151804" y="80367"/>
                </a:lnTo>
                <a:lnTo>
                  <a:pt x="169664" y="89297"/>
                </a:lnTo>
                <a:lnTo>
                  <a:pt x="178593" y="98227"/>
                </a:lnTo>
                <a:lnTo>
                  <a:pt x="187523" y="107156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87523" y="160734"/>
                </a:lnTo>
                <a:lnTo>
                  <a:pt x="178593" y="169664"/>
                </a:lnTo>
                <a:lnTo>
                  <a:pt x="160734" y="16966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89296" y="160734"/>
                </a:lnTo>
                <a:lnTo>
                  <a:pt x="71437" y="160734"/>
                </a:lnTo>
                <a:lnTo>
                  <a:pt x="53578" y="151805"/>
                </a:lnTo>
                <a:lnTo>
                  <a:pt x="26789" y="142875"/>
                </a:lnTo>
                <a:lnTo>
                  <a:pt x="17859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4" name="Freeform 10283"/>
          <p:cNvSpPr/>
          <p:nvPr/>
        </p:nvSpPr>
        <p:spPr>
          <a:xfrm>
            <a:off x="5607844" y="5223867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44648" y="53578"/>
                </a:moveTo>
                <a:lnTo>
                  <a:pt x="44648" y="44649"/>
                </a:lnTo>
                <a:lnTo>
                  <a:pt x="44648" y="4464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17860"/>
                </a:lnTo>
                <a:lnTo>
                  <a:pt x="142875" y="26789"/>
                </a:lnTo>
                <a:lnTo>
                  <a:pt x="151804" y="35719"/>
                </a:lnTo>
                <a:lnTo>
                  <a:pt x="151804" y="53578"/>
                </a:lnTo>
                <a:lnTo>
                  <a:pt x="160734" y="71438"/>
                </a:lnTo>
                <a:lnTo>
                  <a:pt x="160734" y="89297"/>
                </a:lnTo>
                <a:lnTo>
                  <a:pt x="151804" y="107156"/>
                </a:lnTo>
                <a:lnTo>
                  <a:pt x="142875" y="133946"/>
                </a:lnTo>
                <a:lnTo>
                  <a:pt x="133945" y="151805"/>
                </a:lnTo>
                <a:lnTo>
                  <a:pt x="116086" y="160735"/>
                </a:lnTo>
                <a:lnTo>
                  <a:pt x="89297" y="178594"/>
                </a:lnTo>
                <a:lnTo>
                  <a:pt x="71437" y="187524"/>
                </a:lnTo>
                <a:lnTo>
                  <a:pt x="53578" y="187524"/>
                </a:lnTo>
                <a:lnTo>
                  <a:pt x="35719" y="187524"/>
                </a:lnTo>
                <a:lnTo>
                  <a:pt x="17859" y="187524"/>
                </a:lnTo>
                <a:lnTo>
                  <a:pt x="8929" y="178594"/>
                </a:lnTo>
                <a:lnTo>
                  <a:pt x="8929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8929" y="142875"/>
                </a:lnTo>
                <a:lnTo>
                  <a:pt x="8929" y="133946"/>
                </a:lnTo>
                <a:lnTo>
                  <a:pt x="17859" y="125016"/>
                </a:lnTo>
                <a:lnTo>
                  <a:pt x="35719" y="116086"/>
                </a:lnTo>
                <a:lnTo>
                  <a:pt x="44648" y="116086"/>
                </a:lnTo>
                <a:lnTo>
                  <a:pt x="62508" y="125016"/>
                </a:lnTo>
                <a:lnTo>
                  <a:pt x="80367" y="133946"/>
                </a:lnTo>
                <a:lnTo>
                  <a:pt x="98226" y="133946"/>
                </a:lnTo>
                <a:lnTo>
                  <a:pt x="116086" y="151805"/>
                </a:lnTo>
                <a:lnTo>
                  <a:pt x="133945" y="160735"/>
                </a:lnTo>
                <a:lnTo>
                  <a:pt x="142875" y="169664"/>
                </a:lnTo>
                <a:lnTo>
                  <a:pt x="160734" y="178594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9664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5" name="Freeform 10284"/>
          <p:cNvSpPr/>
          <p:nvPr/>
        </p:nvSpPr>
        <p:spPr>
          <a:xfrm>
            <a:off x="5572125" y="5473898"/>
            <a:ext cx="294681" cy="17861"/>
          </a:xfrm>
          <a:custGeom>
            <a:avLst/>
            <a:gdLst/>
            <a:ahLst/>
            <a:cxnLst/>
            <a:rect l="0" t="0" r="0" b="0"/>
            <a:pathLst>
              <a:path w="294681" h="1786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8930"/>
                </a:lnTo>
                <a:lnTo>
                  <a:pt x="232172" y="8930"/>
                </a:lnTo>
                <a:lnTo>
                  <a:pt x="258961" y="8930"/>
                </a:lnTo>
                <a:lnTo>
                  <a:pt x="276820" y="8930"/>
                </a:lnTo>
                <a:lnTo>
                  <a:pt x="285750" y="17860"/>
                </a:lnTo>
                <a:lnTo>
                  <a:pt x="294680" y="17860"/>
                </a:lnTo>
                <a:lnTo>
                  <a:pt x="294680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6" name="Freeform 10285"/>
          <p:cNvSpPr/>
          <p:nvPr/>
        </p:nvSpPr>
        <p:spPr>
          <a:xfrm>
            <a:off x="5652492" y="5527477"/>
            <a:ext cx="205384" cy="214312"/>
          </a:xfrm>
          <a:custGeom>
            <a:avLst/>
            <a:gdLst/>
            <a:ahLst/>
            <a:cxnLst/>
            <a:rect l="0" t="0" r="0" b="0"/>
            <a:pathLst>
              <a:path w="205384" h="214312">
                <a:moveTo>
                  <a:pt x="142875" y="8929"/>
                </a:move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9" y="44648"/>
                </a:lnTo>
                <a:lnTo>
                  <a:pt x="35719" y="44648"/>
                </a:lnTo>
                <a:lnTo>
                  <a:pt x="26789" y="62507"/>
                </a:lnTo>
                <a:lnTo>
                  <a:pt x="26789" y="71436"/>
                </a:lnTo>
                <a:lnTo>
                  <a:pt x="26789" y="71436"/>
                </a:lnTo>
                <a:lnTo>
                  <a:pt x="26789" y="80366"/>
                </a:lnTo>
                <a:lnTo>
                  <a:pt x="35719" y="80366"/>
                </a:lnTo>
                <a:lnTo>
                  <a:pt x="44649" y="89296"/>
                </a:lnTo>
                <a:lnTo>
                  <a:pt x="53578" y="89296"/>
                </a:lnTo>
                <a:lnTo>
                  <a:pt x="71438" y="89296"/>
                </a:lnTo>
                <a:lnTo>
                  <a:pt x="80367" y="89296"/>
                </a:lnTo>
                <a:lnTo>
                  <a:pt x="98227" y="89296"/>
                </a:lnTo>
                <a:lnTo>
                  <a:pt x="116086" y="89296"/>
                </a:lnTo>
                <a:lnTo>
                  <a:pt x="133946" y="89296"/>
                </a:lnTo>
                <a:lnTo>
                  <a:pt x="142875" y="98225"/>
                </a:lnTo>
                <a:lnTo>
                  <a:pt x="160735" y="98225"/>
                </a:lnTo>
                <a:lnTo>
                  <a:pt x="169664" y="107155"/>
                </a:lnTo>
                <a:lnTo>
                  <a:pt x="178594" y="125014"/>
                </a:lnTo>
                <a:lnTo>
                  <a:pt x="187524" y="133944"/>
                </a:lnTo>
                <a:lnTo>
                  <a:pt x="196453" y="142874"/>
                </a:lnTo>
                <a:lnTo>
                  <a:pt x="205383" y="151803"/>
                </a:lnTo>
                <a:lnTo>
                  <a:pt x="205383" y="160733"/>
                </a:lnTo>
                <a:lnTo>
                  <a:pt x="205383" y="178593"/>
                </a:lnTo>
                <a:lnTo>
                  <a:pt x="196453" y="187522"/>
                </a:lnTo>
                <a:lnTo>
                  <a:pt x="187524" y="196452"/>
                </a:lnTo>
                <a:lnTo>
                  <a:pt x="178594" y="205382"/>
                </a:lnTo>
                <a:lnTo>
                  <a:pt x="169664" y="214311"/>
                </a:lnTo>
                <a:lnTo>
                  <a:pt x="151805" y="214311"/>
                </a:lnTo>
                <a:lnTo>
                  <a:pt x="133946" y="214311"/>
                </a:lnTo>
                <a:lnTo>
                  <a:pt x="125016" y="214311"/>
                </a:lnTo>
                <a:lnTo>
                  <a:pt x="107156" y="214311"/>
                </a:lnTo>
                <a:lnTo>
                  <a:pt x="89297" y="214311"/>
                </a:lnTo>
                <a:lnTo>
                  <a:pt x="71438" y="205382"/>
                </a:lnTo>
                <a:lnTo>
                  <a:pt x="62508" y="196452"/>
                </a:lnTo>
                <a:lnTo>
                  <a:pt x="44649" y="187522"/>
                </a:lnTo>
                <a:lnTo>
                  <a:pt x="26789" y="178593"/>
                </a:lnTo>
                <a:lnTo>
                  <a:pt x="17860" y="169663"/>
                </a:lnTo>
                <a:lnTo>
                  <a:pt x="8930" y="151803"/>
                </a:lnTo>
                <a:lnTo>
                  <a:pt x="0" y="142874"/>
                </a:lnTo>
                <a:lnTo>
                  <a:pt x="0" y="142874"/>
                </a:lnTo>
                <a:lnTo>
                  <a:pt x="0" y="1428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7" name="Freeform 10286"/>
          <p:cNvSpPr/>
          <p:nvPr/>
        </p:nvSpPr>
        <p:spPr>
          <a:xfrm>
            <a:off x="5991820" y="5429250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8" name="Freeform 10287"/>
          <p:cNvSpPr/>
          <p:nvPr/>
        </p:nvSpPr>
        <p:spPr>
          <a:xfrm>
            <a:off x="6116836" y="5206008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9" name="Freeform 10288"/>
          <p:cNvSpPr/>
          <p:nvPr/>
        </p:nvSpPr>
        <p:spPr>
          <a:xfrm>
            <a:off x="6170414" y="5197078"/>
            <a:ext cx="151806" cy="187525"/>
          </a:xfrm>
          <a:custGeom>
            <a:avLst/>
            <a:gdLst/>
            <a:ahLst/>
            <a:cxnLst/>
            <a:rect l="0" t="0" r="0" b="0"/>
            <a:pathLst>
              <a:path w="151806" h="187525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0367" y="17860"/>
                </a:lnTo>
                <a:lnTo>
                  <a:pt x="71438" y="26789"/>
                </a:lnTo>
                <a:lnTo>
                  <a:pt x="62508" y="44649"/>
                </a:lnTo>
                <a:lnTo>
                  <a:pt x="44649" y="53578"/>
                </a:lnTo>
                <a:lnTo>
                  <a:pt x="44649" y="62508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9" y="80367"/>
                </a:lnTo>
                <a:lnTo>
                  <a:pt x="44649" y="80367"/>
                </a:lnTo>
                <a:lnTo>
                  <a:pt x="53578" y="89297"/>
                </a:lnTo>
                <a:lnTo>
                  <a:pt x="71438" y="89297"/>
                </a:lnTo>
                <a:lnTo>
                  <a:pt x="80367" y="98227"/>
                </a:lnTo>
                <a:lnTo>
                  <a:pt x="98227" y="98227"/>
                </a:lnTo>
                <a:lnTo>
                  <a:pt x="107156" y="10715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42875" y="133945"/>
                </a:lnTo>
                <a:lnTo>
                  <a:pt x="151805" y="15180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33945" y="169664"/>
                </a:lnTo>
                <a:lnTo>
                  <a:pt x="125016" y="178594"/>
                </a:lnTo>
                <a:lnTo>
                  <a:pt x="116086" y="187524"/>
                </a:lnTo>
                <a:lnTo>
                  <a:pt x="107156" y="187524"/>
                </a:lnTo>
                <a:lnTo>
                  <a:pt x="89297" y="187524"/>
                </a:lnTo>
                <a:lnTo>
                  <a:pt x="71438" y="187524"/>
                </a:lnTo>
                <a:lnTo>
                  <a:pt x="62508" y="178594"/>
                </a:lnTo>
                <a:lnTo>
                  <a:pt x="44649" y="178594"/>
                </a:lnTo>
                <a:lnTo>
                  <a:pt x="35719" y="169664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3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0" name="Freeform 10289"/>
          <p:cNvSpPr/>
          <p:nvPr/>
        </p:nvSpPr>
        <p:spPr>
          <a:xfrm>
            <a:off x="6465094" y="5402461"/>
            <a:ext cx="44649" cy="1"/>
          </a:xfrm>
          <a:custGeom>
            <a:avLst/>
            <a:gdLst/>
            <a:ahLst/>
            <a:cxnLst/>
            <a:rect l="0" t="0" r="0" b="0"/>
            <a:pathLst>
              <a:path w="44649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1" name="Freeform 10290"/>
          <p:cNvSpPr/>
          <p:nvPr/>
        </p:nvSpPr>
        <p:spPr>
          <a:xfrm>
            <a:off x="6491883" y="5491758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2" name="Freeform 10291"/>
          <p:cNvSpPr/>
          <p:nvPr/>
        </p:nvSpPr>
        <p:spPr>
          <a:xfrm>
            <a:off x="6688336" y="5197078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07156" y="62508"/>
                </a:lnTo>
                <a:lnTo>
                  <a:pt x="98227" y="71438"/>
                </a:lnTo>
                <a:lnTo>
                  <a:pt x="89297" y="80367"/>
                </a:lnTo>
                <a:lnTo>
                  <a:pt x="80367" y="89297"/>
                </a:lnTo>
                <a:lnTo>
                  <a:pt x="62508" y="98227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7" y="10715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33945" y="13394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42875" y="178594"/>
                </a:lnTo>
                <a:lnTo>
                  <a:pt x="133945" y="187524"/>
                </a:lnTo>
                <a:lnTo>
                  <a:pt x="125016" y="196453"/>
                </a:lnTo>
                <a:lnTo>
                  <a:pt x="107156" y="196453"/>
                </a:lnTo>
                <a:lnTo>
                  <a:pt x="89297" y="196453"/>
                </a:lnTo>
                <a:lnTo>
                  <a:pt x="71437" y="196453"/>
                </a:lnTo>
                <a:lnTo>
                  <a:pt x="53578" y="196453"/>
                </a:lnTo>
                <a:lnTo>
                  <a:pt x="35719" y="196453"/>
                </a:lnTo>
                <a:lnTo>
                  <a:pt x="26789" y="187524"/>
                </a:lnTo>
                <a:lnTo>
                  <a:pt x="17859" y="18752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0735"/>
                </a:lnTo>
                <a:lnTo>
                  <a:pt x="893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3" name="Freeform 10292"/>
          <p:cNvSpPr/>
          <p:nvPr/>
        </p:nvSpPr>
        <p:spPr>
          <a:xfrm>
            <a:off x="6920508" y="5241727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80367" y="17859"/>
                </a:moveTo>
                <a:lnTo>
                  <a:pt x="8036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62508" y="17859"/>
                </a:lnTo>
                <a:lnTo>
                  <a:pt x="44648" y="35718"/>
                </a:lnTo>
                <a:lnTo>
                  <a:pt x="35719" y="44648"/>
                </a:lnTo>
                <a:lnTo>
                  <a:pt x="17859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51804"/>
                </a:lnTo>
                <a:lnTo>
                  <a:pt x="35719" y="160734"/>
                </a:lnTo>
                <a:lnTo>
                  <a:pt x="53578" y="160734"/>
                </a:lnTo>
                <a:lnTo>
                  <a:pt x="62508" y="160734"/>
                </a:lnTo>
                <a:lnTo>
                  <a:pt x="80367" y="160734"/>
                </a:lnTo>
                <a:lnTo>
                  <a:pt x="98226" y="142875"/>
                </a:lnTo>
                <a:lnTo>
                  <a:pt x="107156" y="133945"/>
                </a:lnTo>
                <a:lnTo>
                  <a:pt x="116086" y="116086"/>
                </a:lnTo>
                <a:lnTo>
                  <a:pt x="116086" y="89296"/>
                </a:lnTo>
                <a:lnTo>
                  <a:pt x="116086" y="71437"/>
                </a:lnTo>
                <a:lnTo>
                  <a:pt x="116086" y="44648"/>
                </a:lnTo>
                <a:lnTo>
                  <a:pt x="116086" y="35718"/>
                </a:lnTo>
                <a:lnTo>
                  <a:pt x="107156" y="17859"/>
                </a:lnTo>
                <a:lnTo>
                  <a:pt x="98226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4" name="Freeform 10293"/>
          <p:cNvSpPr/>
          <p:nvPr/>
        </p:nvSpPr>
        <p:spPr>
          <a:xfrm>
            <a:off x="6697266" y="5473898"/>
            <a:ext cx="419696" cy="26791"/>
          </a:xfrm>
          <a:custGeom>
            <a:avLst/>
            <a:gdLst/>
            <a:ahLst/>
            <a:cxnLst/>
            <a:rect l="0" t="0" r="0" b="0"/>
            <a:pathLst>
              <a:path w="419696" h="267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44648" y="8930"/>
                </a:lnTo>
                <a:lnTo>
                  <a:pt x="71437" y="17860"/>
                </a:lnTo>
                <a:lnTo>
                  <a:pt x="107156" y="17860"/>
                </a:lnTo>
                <a:lnTo>
                  <a:pt x="142875" y="17860"/>
                </a:lnTo>
                <a:lnTo>
                  <a:pt x="187523" y="26790"/>
                </a:lnTo>
                <a:lnTo>
                  <a:pt x="223242" y="26790"/>
                </a:lnTo>
                <a:lnTo>
                  <a:pt x="258961" y="26790"/>
                </a:lnTo>
                <a:lnTo>
                  <a:pt x="294679" y="26790"/>
                </a:lnTo>
                <a:lnTo>
                  <a:pt x="330398" y="26790"/>
                </a:lnTo>
                <a:lnTo>
                  <a:pt x="357187" y="26790"/>
                </a:lnTo>
                <a:lnTo>
                  <a:pt x="375047" y="26790"/>
                </a:lnTo>
                <a:lnTo>
                  <a:pt x="401836" y="26790"/>
                </a:lnTo>
                <a:lnTo>
                  <a:pt x="410765" y="26790"/>
                </a:lnTo>
                <a:lnTo>
                  <a:pt x="419695" y="17860"/>
                </a:lnTo>
                <a:lnTo>
                  <a:pt x="419695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5" name="Freeform 10294"/>
          <p:cNvSpPr/>
          <p:nvPr/>
        </p:nvSpPr>
        <p:spPr>
          <a:xfrm>
            <a:off x="6768703" y="5589984"/>
            <a:ext cx="250032" cy="196454"/>
          </a:xfrm>
          <a:custGeom>
            <a:avLst/>
            <a:gdLst/>
            <a:ahLst/>
            <a:cxnLst/>
            <a:rect l="0" t="0" r="0" b="0"/>
            <a:pathLst>
              <a:path w="250032" h="196454">
                <a:moveTo>
                  <a:pt x="187524" y="8929"/>
                </a:move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8929"/>
                </a:lnTo>
                <a:lnTo>
                  <a:pt x="178594" y="8929"/>
                </a:lnTo>
                <a:lnTo>
                  <a:pt x="169664" y="8929"/>
                </a:lnTo>
                <a:lnTo>
                  <a:pt x="160735" y="17859"/>
                </a:lnTo>
                <a:lnTo>
                  <a:pt x="142875" y="26789"/>
                </a:lnTo>
                <a:lnTo>
                  <a:pt x="133945" y="35718"/>
                </a:lnTo>
                <a:lnTo>
                  <a:pt x="116086" y="53578"/>
                </a:lnTo>
                <a:lnTo>
                  <a:pt x="107156" y="62507"/>
                </a:lnTo>
                <a:lnTo>
                  <a:pt x="9822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107156" y="89296"/>
                </a:lnTo>
                <a:lnTo>
                  <a:pt x="116086" y="89296"/>
                </a:lnTo>
                <a:lnTo>
                  <a:pt x="133945" y="89296"/>
                </a:lnTo>
                <a:lnTo>
                  <a:pt x="151805" y="89296"/>
                </a:lnTo>
                <a:lnTo>
                  <a:pt x="169664" y="98226"/>
                </a:lnTo>
                <a:lnTo>
                  <a:pt x="187524" y="98226"/>
                </a:lnTo>
                <a:lnTo>
                  <a:pt x="205383" y="107156"/>
                </a:lnTo>
                <a:lnTo>
                  <a:pt x="223242" y="107156"/>
                </a:lnTo>
                <a:lnTo>
                  <a:pt x="232172" y="116086"/>
                </a:lnTo>
                <a:lnTo>
                  <a:pt x="241102" y="125015"/>
                </a:lnTo>
                <a:lnTo>
                  <a:pt x="250031" y="133945"/>
                </a:lnTo>
                <a:lnTo>
                  <a:pt x="250031" y="142875"/>
                </a:lnTo>
                <a:lnTo>
                  <a:pt x="250031" y="160734"/>
                </a:lnTo>
                <a:lnTo>
                  <a:pt x="241102" y="169664"/>
                </a:lnTo>
                <a:lnTo>
                  <a:pt x="232172" y="178593"/>
                </a:lnTo>
                <a:lnTo>
                  <a:pt x="214313" y="187523"/>
                </a:lnTo>
                <a:lnTo>
                  <a:pt x="196453" y="196453"/>
                </a:lnTo>
                <a:lnTo>
                  <a:pt x="178594" y="196453"/>
                </a:lnTo>
                <a:lnTo>
                  <a:pt x="151805" y="196453"/>
                </a:lnTo>
                <a:lnTo>
                  <a:pt x="133945" y="196453"/>
                </a:lnTo>
                <a:lnTo>
                  <a:pt x="116086" y="196453"/>
                </a:lnTo>
                <a:lnTo>
                  <a:pt x="89297" y="196453"/>
                </a:lnTo>
                <a:lnTo>
                  <a:pt x="71438" y="196453"/>
                </a:lnTo>
                <a:lnTo>
                  <a:pt x="53578" y="187523"/>
                </a:lnTo>
                <a:lnTo>
                  <a:pt x="35719" y="178593"/>
                </a:lnTo>
                <a:lnTo>
                  <a:pt x="26789" y="169664"/>
                </a:lnTo>
                <a:lnTo>
                  <a:pt x="8930" y="151804"/>
                </a:lnTo>
                <a:lnTo>
                  <a:pt x="8930" y="151804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6" name="Freeform 10295"/>
          <p:cNvSpPr/>
          <p:nvPr/>
        </p:nvSpPr>
        <p:spPr>
          <a:xfrm>
            <a:off x="7259836" y="5456039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7" name="Freeform 10296"/>
          <p:cNvSpPr/>
          <p:nvPr/>
        </p:nvSpPr>
        <p:spPr>
          <a:xfrm>
            <a:off x="7286625" y="5536406"/>
            <a:ext cx="98228" cy="17861"/>
          </a:xfrm>
          <a:custGeom>
            <a:avLst/>
            <a:gdLst/>
            <a:ahLst/>
            <a:cxnLst/>
            <a:rect l="0" t="0" r="0" b="0"/>
            <a:pathLst>
              <a:path w="98228" h="178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8" y="1786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8" name="Freeform 10297"/>
          <p:cNvSpPr/>
          <p:nvPr/>
        </p:nvSpPr>
        <p:spPr>
          <a:xfrm>
            <a:off x="7590234" y="5322094"/>
            <a:ext cx="142876" cy="321469"/>
          </a:xfrm>
          <a:custGeom>
            <a:avLst/>
            <a:gdLst/>
            <a:ahLst/>
            <a:cxnLst/>
            <a:rect l="0" t="0" r="0" b="0"/>
            <a:pathLst>
              <a:path w="142876" h="321469">
                <a:moveTo>
                  <a:pt x="89297" y="8929"/>
                </a:moveTo>
                <a:lnTo>
                  <a:pt x="89297" y="8929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5357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78594"/>
                </a:lnTo>
                <a:lnTo>
                  <a:pt x="8930" y="205383"/>
                </a:lnTo>
                <a:lnTo>
                  <a:pt x="17860" y="232172"/>
                </a:lnTo>
                <a:lnTo>
                  <a:pt x="26789" y="258960"/>
                </a:lnTo>
                <a:lnTo>
                  <a:pt x="44649" y="276819"/>
                </a:lnTo>
                <a:lnTo>
                  <a:pt x="62508" y="294679"/>
                </a:lnTo>
                <a:lnTo>
                  <a:pt x="80368" y="303608"/>
                </a:lnTo>
                <a:lnTo>
                  <a:pt x="98227" y="312538"/>
                </a:lnTo>
                <a:lnTo>
                  <a:pt x="107157" y="312538"/>
                </a:lnTo>
                <a:lnTo>
                  <a:pt x="116086" y="303608"/>
                </a:lnTo>
                <a:lnTo>
                  <a:pt x="133946" y="294679"/>
                </a:lnTo>
                <a:lnTo>
                  <a:pt x="142875" y="276819"/>
                </a:lnTo>
                <a:lnTo>
                  <a:pt x="142875" y="258960"/>
                </a:lnTo>
                <a:lnTo>
                  <a:pt x="142875" y="241101"/>
                </a:lnTo>
                <a:lnTo>
                  <a:pt x="142875" y="232172"/>
                </a:lnTo>
                <a:lnTo>
                  <a:pt x="142875" y="214312"/>
                </a:lnTo>
                <a:lnTo>
                  <a:pt x="133946" y="205383"/>
                </a:lnTo>
                <a:lnTo>
                  <a:pt x="125016" y="196453"/>
                </a:lnTo>
                <a:lnTo>
                  <a:pt x="116086" y="196453"/>
                </a:lnTo>
                <a:lnTo>
                  <a:pt x="107157" y="187523"/>
                </a:lnTo>
                <a:lnTo>
                  <a:pt x="89297" y="196453"/>
                </a:lnTo>
                <a:lnTo>
                  <a:pt x="80368" y="196453"/>
                </a:lnTo>
                <a:lnTo>
                  <a:pt x="71438" y="205383"/>
                </a:lnTo>
                <a:lnTo>
                  <a:pt x="62508" y="223242"/>
                </a:lnTo>
                <a:lnTo>
                  <a:pt x="53579" y="232172"/>
                </a:lnTo>
                <a:lnTo>
                  <a:pt x="53579" y="250031"/>
                </a:lnTo>
                <a:lnTo>
                  <a:pt x="53579" y="267890"/>
                </a:lnTo>
                <a:lnTo>
                  <a:pt x="62508" y="285749"/>
                </a:lnTo>
                <a:lnTo>
                  <a:pt x="71438" y="303608"/>
                </a:lnTo>
                <a:lnTo>
                  <a:pt x="80368" y="312538"/>
                </a:lnTo>
                <a:lnTo>
                  <a:pt x="80368" y="321468"/>
                </a:lnTo>
                <a:lnTo>
                  <a:pt x="80368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9" name="Freeform 10298"/>
          <p:cNvSpPr/>
          <p:nvPr/>
        </p:nvSpPr>
        <p:spPr>
          <a:xfrm>
            <a:off x="7358063" y="5170289"/>
            <a:ext cx="669727" cy="678657"/>
          </a:xfrm>
          <a:custGeom>
            <a:avLst/>
            <a:gdLst/>
            <a:ahLst/>
            <a:cxnLst/>
            <a:rect l="0" t="0" r="0" b="0"/>
            <a:pathLst>
              <a:path w="669727" h="678657">
                <a:moveTo>
                  <a:pt x="508992" y="142875"/>
                </a:moveTo>
                <a:lnTo>
                  <a:pt x="508992" y="133945"/>
                </a:lnTo>
                <a:lnTo>
                  <a:pt x="500062" y="125016"/>
                </a:lnTo>
                <a:lnTo>
                  <a:pt x="491132" y="107156"/>
                </a:lnTo>
                <a:lnTo>
                  <a:pt x="482203" y="89297"/>
                </a:lnTo>
                <a:lnTo>
                  <a:pt x="464343" y="71438"/>
                </a:lnTo>
                <a:lnTo>
                  <a:pt x="437554" y="53578"/>
                </a:lnTo>
                <a:lnTo>
                  <a:pt x="410765" y="35719"/>
                </a:lnTo>
                <a:lnTo>
                  <a:pt x="383976" y="17859"/>
                </a:lnTo>
                <a:lnTo>
                  <a:pt x="348257" y="8930"/>
                </a:lnTo>
                <a:lnTo>
                  <a:pt x="303609" y="0"/>
                </a:lnTo>
                <a:lnTo>
                  <a:pt x="267890" y="0"/>
                </a:lnTo>
                <a:lnTo>
                  <a:pt x="223242" y="8930"/>
                </a:lnTo>
                <a:lnTo>
                  <a:pt x="178593" y="26789"/>
                </a:lnTo>
                <a:lnTo>
                  <a:pt x="133945" y="44649"/>
                </a:lnTo>
                <a:lnTo>
                  <a:pt x="89296" y="80367"/>
                </a:lnTo>
                <a:lnTo>
                  <a:pt x="53578" y="116086"/>
                </a:lnTo>
                <a:lnTo>
                  <a:pt x="26789" y="160734"/>
                </a:lnTo>
                <a:lnTo>
                  <a:pt x="8929" y="214313"/>
                </a:lnTo>
                <a:lnTo>
                  <a:pt x="0" y="267891"/>
                </a:lnTo>
                <a:lnTo>
                  <a:pt x="0" y="321469"/>
                </a:lnTo>
                <a:lnTo>
                  <a:pt x="17859" y="383977"/>
                </a:lnTo>
                <a:lnTo>
                  <a:pt x="35718" y="437554"/>
                </a:lnTo>
                <a:lnTo>
                  <a:pt x="71437" y="491132"/>
                </a:lnTo>
                <a:lnTo>
                  <a:pt x="107156" y="535781"/>
                </a:lnTo>
                <a:lnTo>
                  <a:pt x="142875" y="580429"/>
                </a:lnTo>
                <a:lnTo>
                  <a:pt x="187523" y="616148"/>
                </a:lnTo>
                <a:lnTo>
                  <a:pt x="241101" y="642937"/>
                </a:lnTo>
                <a:lnTo>
                  <a:pt x="294679" y="669726"/>
                </a:lnTo>
                <a:lnTo>
                  <a:pt x="348257" y="678656"/>
                </a:lnTo>
                <a:lnTo>
                  <a:pt x="401835" y="678656"/>
                </a:lnTo>
                <a:lnTo>
                  <a:pt x="455414" y="669726"/>
                </a:lnTo>
                <a:lnTo>
                  <a:pt x="508992" y="660796"/>
                </a:lnTo>
                <a:lnTo>
                  <a:pt x="553640" y="642937"/>
                </a:lnTo>
                <a:lnTo>
                  <a:pt x="589359" y="616148"/>
                </a:lnTo>
                <a:lnTo>
                  <a:pt x="625078" y="580429"/>
                </a:lnTo>
                <a:lnTo>
                  <a:pt x="642937" y="535781"/>
                </a:lnTo>
                <a:lnTo>
                  <a:pt x="660796" y="491132"/>
                </a:lnTo>
                <a:lnTo>
                  <a:pt x="669726" y="437554"/>
                </a:lnTo>
                <a:lnTo>
                  <a:pt x="660796" y="383977"/>
                </a:lnTo>
                <a:lnTo>
                  <a:pt x="651867" y="330399"/>
                </a:lnTo>
                <a:lnTo>
                  <a:pt x="634007" y="267891"/>
                </a:lnTo>
                <a:lnTo>
                  <a:pt x="607218" y="223242"/>
                </a:lnTo>
                <a:lnTo>
                  <a:pt x="571500" y="178594"/>
                </a:lnTo>
                <a:lnTo>
                  <a:pt x="526851" y="116086"/>
                </a:lnTo>
                <a:lnTo>
                  <a:pt x="526851" y="116086"/>
                </a:lnTo>
                <a:lnTo>
                  <a:pt x="526851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Percent of a number-fraction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20% of 95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75% of 12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80% of 20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25% of 500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75% of 44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20% of 150</a:t>
            </a:r>
          </a:p>
        </p:txBody>
      </p:sp>
    </p:spTree>
    <p:extLst>
      <p:ext uri="{BB962C8B-B14F-4D97-AF65-F5344CB8AC3E}">
        <p14:creationId xmlns:p14="http://schemas.microsoft.com/office/powerpoint/2010/main" val="27364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Percent of a number-Decimal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“of” means multiply</a:t>
            </a:r>
          </a:p>
          <a:p>
            <a:pPr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Change % to decimal and multiply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20% of 85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125% of 64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72% of 50</a:t>
            </a:r>
          </a:p>
        </p:txBody>
      </p:sp>
      <p:sp>
        <p:nvSpPr>
          <p:cNvPr id="2" name="Freeform 1"/>
          <p:cNvSpPr/>
          <p:nvPr/>
        </p:nvSpPr>
        <p:spPr>
          <a:xfrm>
            <a:off x="5598914" y="1982390"/>
            <a:ext cx="62509" cy="44650"/>
          </a:xfrm>
          <a:custGeom>
            <a:avLst/>
            <a:gdLst/>
            <a:ahLst/>
            <a:cxnLst/>
            <a:rect l="0" t="0" r="0" b="0"/>
            <a:pathLst>
              <a:path w="62509" h="44650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134570" y="2071687"/>
            <a:ext cx="491134" cy="89298"/>
          </a:xfrm>
          <a:custGeom>
            <a:avLst/>
            <a:gdLst/>
            <a:ahLst/>
            <a:cxnLst/>
            <a:rect l="0" t="0" r="0" b="0"/>
            <a:pathLst>
              <a:path w="491134" h="89298">
                <a:moveTo>
                  <a:pt x="491133" y="17860"/>
                </a:move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17860"/>
                </a:lnTo>
                <a:lnTo>
                  <a:pt x="491133" y="26789"/>
                </a:lnTo>
                <a:lnTo>
                  <a:pt x="491133" y="26789"/>
                </a:lnTo>
                <a:lnTo>
                  <a:pt x="491133" y="35719"/>
                </a:lnTo>
                <a:lnTo>
                  <a:pt x="491133" y="35719"/>
                </a:lnTo>
                <a:lnTo>
                  <a:pt x="482203" y="44649"/>
                </a:lnTo>
                <a:lnTo>
                  <a:pt x="482203" y="44649"/>
                </a:lnTo>
                <a:lnTo>
                  <a:pt x="473274" y="53578"/>
                </a:lnTo>
                <a:lnTo>
                  <a:pt x="473274" y="53578"/>
                </a:lnTo>
                <a:lnTo>
                  <a:pt x="464344" y="62508"/>
                </a:lnTo>
                <a:lnTo>
                  <a:pt x="455414" y="71438"/>
                </a:lnTo>
                <a:lnTo>
                  <a:pt x="455414" y="71438"/>
                </a:lnTo>
                <a:lnTo>
                  <a:pt x="446485" y="71438"/>
                </a:lnTo>
                <a:lnTo>
                  <a:pt x="437555" y="80367"/>
                </a:lnTo>
                <a:lnTo>
                  <a:pt x="428625" y="80367"/>
                </a:lnTo>
                <a:lnTo>
                  <a:pt x="410766" y="80367"/>
                </a:lnTo>
                <a:lnTo>
                  <a:pt x="401836" y="80367"/>
                </a:lnTo>
                <a:lnTo>
                  <a:pt x="392907" y="80367"/>
                </a:lnTo>
                <a:lnTo>
                  <a:pt x="375047" y="80367"/>
                </a:lnTo>
                <a:lnTo>
                  <a:pt x="366118" y="80367"/>
                </a:lnTo>
                <a:lnTo>
                  <a:pt x="357188" y="80367"/>
                </a:lnTo>
                <a:lnTo>
                  <a:pt x="339328" y="71438"/>
                </a:lnTo>
                <a:lnTo>
                  <a:pt x="330399" y="71438"/>
                </a:lnTo>
                <a:lnTo>
                  <a:pt x="312539" y="71438"/>
                </a:lnTo>
                <a:lnTo>
                  <a:pt x="303610" y="71438"/>
                </a:lnTo>
                <a:lnTo>
                  <a:pt x="294680" y="62508"/>
                </a:lnTo>
                <a:lnTo>
                  <a:pt x="285750" y="62508"/>
                </a:lnTo>
                <a:lnTo>
                  <a:pt x="276821" y="62508"/>
                </a:lnTo>
                <a:lnTo>
                  <a:pt x="267891" y="53578"/>
                </a:lnTo>
                <a:lnTo>
                  <a:pt x="258961" y="44649"/>
                </a:lnTo>
                <a:lnTo>
                  <a:pt x="250032" y="44649"/>
                </a:lnTo>
                <a:lnTo>
                  <a:pt x="241102" y="35719"/>
                </a:lnTo>
                <a:lnTo>
                  <a:pt x="241102" y="35719"/>
                </a:lnTo>
                <a:lnTo>
                  <a:pt x="232172" y="26789"/>
                </a:lnTo>
                <a:lnTo>
                  <a:pt x="232172" y="17860"/>
                </a:lnTo>
                <a:lnTo>
                  <a:pt x="232172" y="17860"/>
                </a:lnTo>
                <a:lnTo>
                  <a:pt x="232172" y="8930"/>
                </a:lnTo>
                <a:lnTo>
                  <a:pt x="223243" y="8930"/>
                </a:lnTo>
                <a:lnTo>
                  <a:pt x="223243" y="893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8930"/>
                </a:lnTo>
                <a:lnTo>
                  <a:pt x="223243" y="8930"/>
                </a:lnTo>
                <a:lnTo>
                  <a:pt x="223243" y="17860"/>
                </a:lnTo>
                <a:lnTo>
                  <a:pt x="214313" y="17860"/>
                </a:lnTo>
                <a:lnTo>
                  <a:pt x="214313" y="26789"/>
                </a:lnTo>
                <a:lnTo>
                  <a:pt x="214313" y="26789"/>
                </a:lnTo>
                <a:lnTo>
                  <a:pt x="214313" y="35719"/>
                </a:lnTo>
                <a:lnTo>
                  <a:pt x="214313" y="35719"/>
                </a:lnTo>
                <a:lnTo>
                  <a:pt x="205383" y="44649"/>
                </a:lnTo>
                <a:lnTo>
                  <a:pt x="205383" y="44649"/>
                </a:lnTo>
                <a:lnTo>
                  <a:pt x="205383" y="53578"/>
                </a:lnTo>
                <a:lnTo>
                  <a:pt x="196453" y="53578"/>
                </a:lnTo>
                <a:lnTo>
                  <a:pt x="187524" y="62508"/>
                </a:lnTo>
                <a:lnTo>
                  <a:pt x="187524" y="71438"/>
                </a:lnTo>
                <a:lnTo>
                  <a:pt x="178594" y="71438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0735" y="80367"/>
                </a:lnTo>
                <a:lnTo>
                  <a:pt x="151805" y="80367"/>
                </a:lnTo>
                <a:lnTo>
                  <a:pt x="142875" y="89297"/>
                </a:lnTo>
                <a:lnTo>
                  <a:pt x="133946" y="89297"/>
                </a:lnTo>
                <a:lnTo>
                  <a:pt x="125016" y="89297"/>
                </a:lnTo>
                <a:lnTo>
                  <a:pt x="116086" y="89297"/>
                </a:lnTo>
                <a:lnTo>
                  <a:pt x="107157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8" y="89297"/>
                </a:lnTo>
                <a:lnTo>
                  <a:pt x="80368" y="80367"/>
                </a:lnTo>
                <a:lnTo>
                  <a:pt x="71438" y="80367"/>
                </a:lnTo>
                <a:lnTo>
                  <a:pt x="62508" y="71438"/>
                </a:lnTo>
                <a:lnTo>
                  <a:pt x="53578" y="71438"/>
                </a:lnTo>
                <a:lnTo>
                  <a:pt x="44649" y="6250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054203" y="2491383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232797" y="2339578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8930" y="98226"/>
                </a:move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60734" y="62508"/>
                </a:lnTo>
                <a:lnTo>
                  <a:pt x="160734" y="71437"/>
                </a:lnTo>
                <a:lnTo>
                  <a:pt x="160734" y="89297"/>
                </a:lnTo>
                <a:lnTo>
                  <a:pt x="160734" y="98226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25016" y="133945"/>
                </a:lnTo>
                <a:lnTo>
                  <a:pt x="107156" y="133945"/>
                </a:lnTo>
                <a:lnTo>
                  <a:pt x="8929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35719" y="15180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51805" y="133945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16773" y="2375297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35719" y="35718"/>
                </a:move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77508" y="2241351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35719" y="89297"/>
                </a:moveTo>
                <a:lnTo>
                  <a:pt x="35719" y="89297"/>
                </a:lnTo>
                <a:lnTo>
                  <a:pt x="35719" y="80368"/>
                </a:lnTo>
                <a:lnTo>
                  <a:pt x="35719" y="80368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8" y="62508"/>
                </a:lnTo>
                <a:lnTo>
                  <a:pt x="44648" y="53578"/>
                </a:lnTo>
                <a:lnTo>
                  <a:pt x="44648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69664" y="53578"/>
                </a:lnTo>
                <a:lnTo>
                  <a:pt x="160734" y="71438"/>
                </a:lnTo>
                <a:lnTo>
                  <a:pt x="151805" y="80368"/>
                </a:lnTo>
                <a:lnTo>
                  <a:pt x="133945" y="89297"/>
                </a:lnTo>
                <a:lnTo>
                  <a:pt x="107156" y="107157"/>
                </a:lnTo>
                <a:lnTo>
                  <a:pt x="89297" y="116086"/>
                </a:lnTo>
                <a:lnTo>
                  <a:pt x="71437" y="125016"/>
                </a:lnTo>
                <a:lnTo>
                  <a:pt x="53578" y="142875"/>
                </a:lnTo>
                <a:lnTo>
                  <a:pt x="44648" y="15180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96453"/>
                </a:lnTo>
                <a:lnTo>
                  <a:pt x="71437" y="18752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16086" y="17859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42875" y="160735"/>
                </a:lnTo>
                <a:lnTo>
                  <a:pt x="151805" y="151805"/>
                </a:lnTo>
                <a:lnTo>
                  <a:pt x="142875" y="142875"/>
                </a:lnTo>
                <a:lnTo>
                  <a:pt x="142875" y="133946"/>
                </a:lnTo>
                <a:lnTo>
                  <a:pt x="125015" y="125016"/>
                </a:lnTo>
                <a:lnTo>
                  <a:pt x="107156" y="116086"/>
                </a:lnTo>
                <a:lnTo>
                  <a:pt x="98226" y="107157"/>
                </a:lnTo>
                <a:lnTo>
                  <a:pt x="80367" y="98227"/>
                </a:lnTo>
                <a:lnTo>
                  <a:pt x="53578" y="98227"/>
                </a:lnTo>
                <a:lnTo>
                  <a:pt x="35719" y="89297"/>
                </a:lnTo>
                <a:lnTo>
                  <a:pt x="26789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82891" y="2205633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178593" y="17859"/>
                </a:moveTo>
                <a:lnTo>
                  <a:pt x="178593" y="8929"/>
                </a:lnTo>
                <a:lnTo>
                  <a:pt x="187523" y="8929"/>
                </a:lnTo>
                <a:lnTo>
                  <a:pt x="187523" y="8929"/>
                </a:lnTo>
                <a:lnTo>
                  <a:pt x="187523" y="8929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33945" y="8929"/>
                </a:lnTo>
                <a:lnTo>
                  <a:pt x="125015" y="8929"/>
                </a:lnTo>
                <a:lnTo>
                  <a:pt x="107156" y="1785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7" y="35718"/>
                </a:lnTo>
                <a:lnTo>
                  <a:pt x="62507" y="35718"/>
                </a:lnTo>
                <a:lnTo>
                  <a:pt x="53578" y="44648"/>
                </a:lnTo>
                <a:lnTo>
                  <a:pt x="44648" y="53578"/>
                </a:lnTo>
                <a:lnTo>
                  <a:pt x="44648" y="62507"/>
                </a:lnTo>
                <a:lnTo>
                  <a:pt x="44648" y="71437"/>
                </a:lnTo>
                <a:lnTo>
                  <a:pt x="35718" y="80367"/>
                </a:lnTo>
                <a:lnTo>
                  <a:pt x="35718" y="89296"/>
                </a:lnTo>
                <a:lnTo>
                  <a:pt x="35718" y="89296"/>
                </a:lnTo>
                <a:lnTo>
                  <a:pt x="35718" y="89296"/>
                </a:lnTo>
                <a:lnTo>
                  <a:pt x="35718" y="89296"/>
                </a:lnTo>
                <a:lnTo>
                  <a:pt x="44648" y="89296"/>
                </a:lnTo>
                <a:lnTo>
                  <a:pt x="44648" y="89296"/>
                </a:lnTo>
                <a:lnTo>
                  <a:pt x="53578" y="89296"/>
                </a:lnTo>
                <a:lnTo>
                  <a:pt x="62507" y="80367"/>
                </a:lnTo>
                <a:lnTo>
                  <a:pt x="80367" y="71437"/>
                </a:lnTo>
                <a:lnTo>
                  <a:pt x="89297" y="71437"/>
                </a:lnTo>
                <a:lnTo>
                  <a:pt x="107156" y="62507"/>
                </a:lnTo>
                <a:lnTo>
                  <a:pt x="116086" y="62507"/>
                </a:lnTo>
                <a:lnTo>
                  <a:pt x="133945" y="53578"/>
                </a:lnTo>
                <a:lnTo>
                  <a:pt x="142875" y="53578"/>
                </a:lnTo>
                <a:lnTo>
                  <a:pt x="160734" y="62507"/>
                </a:lnTo>
                <a:lnTo>
                  <a:pt x="169664" y="62507"/>
                </a:lnTo>
                <a:lnTo>
                  <a:pt x="178593" y="71437"/>
                </a:lnTo>
                <a:lnTo>
                  <a:pt x="187523" y="71437"/>
                </a:lnTo>
                <a:lnTo>
                  <a:pt x="196453" y="80367"/>
                </a:lnTo>
                <a:lnTo>
                  <a:pt x="196453" y="89296"/>
                </a:lnTo>
                <a:lnTo>
                  <a:pt x="196453" y="98226"/>
                </a:lnTo>
                <a:lnTo>
                  <a:pt x="196453" y="116086"/>
                </a:lnTo>
                <a:lnTo>
                  <a:pt x="196453" y="125015"/>
                </a:lnTo>
                <a:lnTo>
                  <a:pt x="196453" y="133945"/>
                </a:lnTo>
                <a:lnTo>
                  <a:pt x="187523" y="142875"/>
                </a:lnTo>
                <a:lnTo>
                  <a:pt x="178593" y="151804"/>
                </a:lnTo>
                <a:lnTo>
                  <a:pt x="169664" y="151804"/>
                </a:lnTo>
                <a:lnTo>
                  <a:pt x="151804" y="151804"/>
                </a:lnTo>
                <a:lnTo>
                  <a:pt x="133945" y="160734"/>
                </a:lnTo>
                <a:lnTo>
                  <a:pt x="125015" y="160734"/>
                </a:lnTo>
                <a:lnTo>
                  <a:pt x="98226" y="160734"/>
                </a:lnTo>
                <a:lnTo>
                  <a:pt x="80367" y="160734"/>
                </a:lnTo>
                <a:lnTo>
                  <a:pt x="62507" y="160734"/>
                </a:lnTo>
                <a:lnTo>
                  <a:pt x="44648" y="160734"/>
                </a:lnTo>
                <a:lnTo>
                  <a:pt x="26789" y="151804"/>
                </a:lnTo>
                <a:lnTo>
                  <a:pt x="8929" y="151804"/>
                </a:lnTo>
                <a:lnTo>
                  <a:pt x="8929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75797" y="2241351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93656" y="2286000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41914" y="2178844"/>
            <a:ext cx="44650" cy="187524"/>
          </a:xfrm>
          <a:custGeom>
            <a:avLst/>
            <a:gdLst/>
            <a:ahLst/>
            <a:cxnLst/>
            <a:rect l="0" t="0" r="0" b="0"/>
            <a:pathLst>
              <a:path w="44650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17859" y="116085"/>
                </a:lnTo>
                <a:lnTo>
                  <a:pt x="1785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9" y="169664"/>
                </a:lnTo>
                <a:lnTo>
                  <a:pt x="35719" y="17859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49070" y="2187773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17860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4" y="44649"/>
                </a:lnTo>
                <a:lnTo>
                  <a:pt x="178594" y="62508"/>
                </a:lnTo>
                <a:lnTo>
                  <a:pt x="169664" y="71438"/>
                </a:lnTo>
                <a:lnTo>
                  <a:pt x="160735" y="89297"/>
                </a:lnTo>
                <a:lnTo>
                  <a:pt x="151805" y="107156"/>
                </a:lnTo>
                <a:lnTo>
                  <a:pt x="133946" y="125016"/>
                </a:lnTo>
                <a:lnTo>
                  <a:pt x="125016" y="142875"/>
                </a:lnTo>
                <a:lnTo>
                  <a:pt x="116086" y="151805"/>
                </a:lnTo>
                <a:lnTo>
                  <a:pt x="116086" y="160735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16086" y="178594"/>
                </a:lnTo>
                <a:lnTo>
                  <a:pt x="116086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34758" y="2027039"/>
            <a:ext cx="678657" cy="464345"/>
          </a:xfrm>
          <a:custGeom>
            <a:avLst/>
            <a:gdLst/>
            <a:ahLst/>
            <a:cxnLst/>
            <a:rect l="0" t="0" r="0" b="0"/>
            <a:pathLst>
              <a:path w="678657" h="464345">
                <a:moveTo>
                  <a:pt x="508992" y="44648"/>
                </a:moveTo>
                <a:lnTo>
                  <a:pt x="500062" y="44648"/>
                </a:lnTo>
                <a:lnTo>
                  <a:pt x="491133" y="35719"/>
                </a:lnTo>
                <a:lnTo>
                  <a:pt x="473273" y="26789"/>
                </a:lnTo>
                <a:lnTo>
                  <a:pt x="446484" y="8930"/>
                </a:lnTo>
                <a:lnTo>
                  <a:pt x="410765" y="8930"/>
                </a:lnTo>
                <a:lnTo>
                  <a:pt x="375047" y="0"/>
                </a:lnTo>
                <a:lnTo>
                  <a:pt x="339328" y="0"/>
                </a:lnTo>
                <a:lnTo>
                  <a:pt x="303609" y="8930"/>
                </a:lnTo>
                <a:lnTo>
                  <a:pt x="258961" y="17859"/>
                </a:lnTo>
                <a:lnTo>
                  <a:pt x="214312" y="35719"/>
                </a:lnTo>
                <a:lnTo>
                  <a:pt x="160734" y="53578"/>
                </a:lnTo>
                <a:lnTo>
                  <a:pt x="116086" y="89297"/>
                </a:lnTo>
                <a:lnTo>
                  <a:pt x="80367" y="125015"/>
                </a:lnTo>
                <a:lnTo>
                  <a:pt x="44648" y="160734"/>
                </a:lnTo>
                <a:lnTo>
                  <a:pt x="26789" y="205383"/>
                </a:lnTo>
                <a:lnTo>
                  <a:pt x="8930" y="250031"/>
                </a:lnTo>
                <a:lnTo>
                  <a:pt x="0" y="285750"/>
                </a:lnTo>
                <a:lnTo>
                  <a:pt x="0" y="330398"/>
                </a:lnTo>
                <a:lnTo>
                  <a:pt x="8930" y="357187"/>
                </a:lnTo>
                <a:lnTo>
                  <a:pt x="35719" y="392906"/>
                </a:lnTo>
                <a:lnTo>
                  <a:pt x="62508" y="419695"/>
                </a:lnTo>
                <a:lnTo>
                  <a:pt x="98226" y="437555"/>
                </a:lnTo>
                <a:lnTo>
                  <a:pt x="133945" y="455414"/>
                </a:lnTo>
                <a:lnTo>
                  <a:pt x="187523" y="464344"/>
                </a:lnTo>
                <a:lnTo>
                  <a:pt x="241101" y="464344"/>
                </a:lnTo>
                <a:lnTo>
                  <a:pt x="294680" y="464344"/>
                </a:lnTo>
                <a:lnTo>
                  <a:pt x="357187" y="455414"/>
                </a:lnTo>
                <a:lnTo>
                  <a:pt x="419695" y="446484"/>
                </a:lnTo>
                <a:lnTo>
                  <a:pt x="482203" y="437555"/>
                </a:lnTo>
                <a:lnTo>
                  <a:pt x="535781" y="410765"/>
                </a:lnTo>
                <a:lnTo>
                  <a:pt x="580430" y="392906"/>
                </a:lnTo>
                <a:lnTo>
                  <a:pt x="625078" y="366117"/>
                </a:lnTo>
                <a:lnTo>
                  <a:pt x="651867" y="330398"/>
                </a:lnTo>
                <a:lnTo>
                  <a:pt x="669726" y="294680"/>
                </a:lnTo>
                <a:lnTo>
                  <a:pt x="678656" y="258961"/>
                </a:lnTo>
                <a:lnTo>
                  <a:pt x="678656" y="223242"/>
                </a:lnTo>
                <a:lnTo>
                  <a:pt x="660797" y="187523"/>
                </a:lnTo>
                <a:lnTo>
                  <a:pt x="634008" y="160734"/>
                </a:lnTo>
                <a:lnTo>
                  <a:pt x="607219" y="125015"/>
                </a:lnTo>
                <a:lnTo>
                  <a:pt x="562570" y="98226"/>
                </a:lnTo>
                <a:lnTo>
                  <a:pt x="517922" y="71437"/>
                </a:lnTo>
                <a:lnTo>
                  <a:pt x="464344" y="53578"/>
                </a:lnTo>
                <a:lnTo>
                  <a:pt x="428625" y="44648"/>
                </a:lnTo>
                <a:lnTo>
                  <a:pt x="392906" y="35719"/>
                </a:lnTo>
                <a:lnTo>
                  <a:pt x="392906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68578" y="3607593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17860" y="26789"/>
                </a:move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48883" y="3571875"/>
            <a:ext cx="455415" cy="116087"/>
          </a:xfrm>
          <a:custGeom>
            <a:avLst/>
            <a:gdLst/>
            <a:ahLst/>
            <a:cxnLst/>
            <a:rect l="0" t="0" r="0" b="0"/>
            <a:pathLst>
              <a:path w="455415" h="116087">
                <a:moveTo>
                  <a:pt x="455414" y="53578"/>
                </a:move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53578"/>
                </a:lnTo>
                <a:lnTo>
                  <a:pt x="455414" y="62507"/>
                </a:lnTo>
                <a:lnTo>
                  <a:pt x="446484" y="62507"/>
                </a:lnTo>
                <a:lnTo>
                  <a:pt x="446484" y="71437"/>
                </a:lnTo>
                <a:lnTo>
                  <a:pt x="437555" y="71437"/>
                </a:lnTo>
                <a:lnTo>
                  <a:pt x="437555" y="80367"/>
                </a:lnTo>
                <a:lnTo>
                  <a:pt x="428625" y="80367"/>
                </a:lnTo>
                <a:lnTo>
                  <a:pt x="428625" y="89296"/>
                </a:lnTo>
                <a:lnTo>
                  <a:pt x="419695" y="98226"/>
                </a:lnTo>
                <a:lnTo>
                  <a:pt x="410765" y="98226"/>
                </a:lnTo>
                <a:lnTo>
                  <a:pt x="401836" y="98226"/>
                </a:lnTo>
                <a:lnTo>
                  <a:pt x="383976" y="107156"/>
                </a:lnTo>
                <a:lnTo>
                  <a:pt x="375047" y="107156"/>
                </a:lnTo>
                <a:lnTo>
                  <a:pt x="366117" y="116086"/>
                </a:lnTo>
                <a:lnTo>
                  <a:pt x="348258" y="116086"/>
                </a:lnTo>
                <a:lnTo>
                  <a:pt x="330398" y="116086"/>
                </a:lnTo>
                <a:lnTo>
                  <a:pt x="321469" y="116086"/>
                </a:lnTo>
                <a:lnTo>
                  <a:pt x="303609" y="116086"/>
                </a:lnTo>
                <a:lnTo>
                  <a:pt x="285750" y="107156"/>
                </a:lnTo>
                <a:lnTo>
                  <a:pt x="276820" y="107156"/>
                </a:lnTo>
                <a:lnTo>
                  <a:pt x="267890" y="107156"/>
                </a:lnTo>
                <a:lnTo>
                  <a:pt x="250031" y="98226"/>
                </a:lnTo>
                <a:lnTo>
                  <a:pt x="241101" y="98226"/>
                </a:lnTo>
                <a:lnTo>
                  <a:pt x="223242" y="89296"/>
                </a:lnTo>
                <a:lnTo>
                  <a:pt x="214312" y="80367"/>
                </a:lnTo>
                <a:lnTo>
                  <a:pt x="205383" y="80367"/>
                </a:lnTo>
                <a:lnTo>
                  <a:pt x="205383" y="71437"/>
                </a:lnTo>
                <a:lnTo>
                  <a:pt x="196453" y="71437"/>
                </a:lnTo>
                <a:lnTo>
                  <a:pt x="187523" y="62507"/>
                </a:lnTo>
                <a:lnTo>
                  <a:pt x="187523" y="62507"/>
                </a:lnTo>
                <a:lnTo>
                  <a:pt x="178594" y="53578"/>
                </a:lnTo>
                <a:lnTo>
                  <a:pt x="178594" y="53578"/>
                </a:lnTo>
                <a:lnTo>
                  <a:pt x="178594" y="44648"/>
                </a:lnTo>
                <a:lnTo>
                  <a:pt x="169664" y="44648"/>
                </a:lnTo>
                <a:lnTo>
                  <a:pt x="169664" y="44648"/>
                </a:lnTo>
                <a:lnTo>
                  <a:pt x="169664" y="4464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4464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62507"/>
                </a:lnTo>
                <a:lnTo>
                  <a:pt x="160734" y="62507"/>
                </a:lnTo>
                <a:lnTo>
                  <a:pt x="151805" y="71437"/>
                </a:lnTo>
                <a:lnTo>
                  <a:pt x="151805" y="71437"/>
                </a:lnTo>
                <a:lnTo>
                  <a:pt x="142875" y="80367"/>
                </a:lnTo>
                <a:lnTo>
                  <a:pt x="133945" y="80367"/>
                </a:lnTo>
                <a:lnTo>
                  <a:pt x="133945" y="89296"/>
                </a:lnTo>
                <a:lnTo>
                  <a:pt x="125015" y="89296"/>
                </a:lnTo>
                <a:lnTo>
                  <a:pt x="116086" y="98226"/>
                </a:lnTo>
                <a:lnTo>
                  <a:pt x="107156" y="98226"/>
                </a:lnTo>
                <a:lnTo>
                  <a:pt x="98226" y="98226"/>
                </a:lnTo>
                <a:lnTo>
                  <a:pt x="89297" y="98226"/>
                </a:lnTo>
                <a:lnTo>
                  <a:pt x="80367" y="98226"/>
                </a:lnTo>
                <a:lnTo>
                  <a:pt x="62508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44648" y="89296"/>
                </a:lnTo>
                <a:lnTo>
                  <a:pt x="35719" y="89296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893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34570" y="3955851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16086"/>
                </a:lnTo>
                <a:lnTo>
                  <a:pt x="17860" y="133945"/>
                </a:lnTo>
                <a:lnTo>
                  <a:pt x="1786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32797" y="4098726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22094" y="3955851"/>
            <a:ext cx="151805" cy="178595"/>
          </a:xfrm>
          <a:custGeom>
            <a:avLst/>
            <a:gdLst/>
            <a:ahLst/>
            <a:cxnLst/>
            <a:rect l="0" t="0" r="0" b="0"/>
            <a:pathLst>
              <a:path w="151805" h="178595">
                <a:moveTo>
                  <a:pt x="5357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33945" y="151805"/>
                </a:lnTo>
                <a:lnTo>
                  <a:pt x="116086" y="160735"/>
                </a:lnTo>
                <a:lnTo>
                  <a:pt x="107156" y="169664"/>
                </a:lnTo>
                <a:lnTo>
                  <a:pt x="98226" y="169664"/>
                </a:lnTo>
                <a:lnTo>
                  <a:pt x="80367" y="169664"/>
                </a:lnTo>
                <a:lnTo>
                  <a:pt x="62508" y="169664"/>
                </a:lnTo>
                <a:lnTo>
                  <a:pt x="44648" y="169664"/>
                </a:lnTo>
                <a:lnTo>
                  <a:pt x="26789" y="169664"/>
                </a:lnTo>
                <a:lnTo>
                  <a:pt x="17859" y="160735"/>
                </a:lnTo>
                <a:lnTo>
                  <a:pt x="8929" y="160735"/>
                </a:lnTo>
                <a:lnTo>
                  <a:pt x="0" y="151805"/>
                </a:lnTo>
                <a:lnTo>
                  <a:pt x="8929" y="151805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51805"/>
                </a:lnTo>
                <a:lnTo>
                  <a:pt x="89297" y="15180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42875" y="169664"/>
                </a:lnTo>
                <a:lnTo>
                  <a:pt x="151804" y="178594"/>
                </a:lnTo>
                <a:lnTo>
                  <a:pt x="151804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518547" y="3946921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17860"/>
                </a:lnTo>
                <a:lnTo>
                  <a:pt x="53578" y="26790"/>
                </a:lnTo>
                <a:lnTo>
                  <a:pt x="35719" y="35719"/>
                </a:lnTo>
                <a:lnTo>
                  <a:pt x="17859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80368"/>
                </a:lnTo>
                <a:lnTo>
                  <a:pt x="26789" y="80368"/>
                </a:lnTo>
                <a:lnTo>
                  <a:pt x="44648" y="80368"/>
                </a:lnTo>
                <a:lnTo>
                  <a:pt x="62508" y="80368"/>
                </a:lnTo>
                <a:lnTo>
                  <a:pt x="80367" y="89297"/>
                </a:lnTo>
                <a:lnTo>
                  <a:pt x="107156" y="89297"/>
                </a:lnTo>
                <a:lnTo>
                  <a:pt x="116086" y="98227"/>
                </a:lnTo>
                <a:lnTo>
                  <a:pt x="133945" y="98227"/>
                </a:lnTo>
                <a:lnTo>
                  <a:pt x="142875" y="107157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0734" y="169665"/>
                </a:lnTo>
                <a:lnTo>
                  <a:pt x="151805" y="169665"/>
                </a:lnTo>
                <a:lnTo>
                  <a:pt x="133945" y="178594"/>
                </a:lnTo>
                <a:lnTo>
                  <a:pt x="125016" y="17859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71437" y="178594"/>
                </a:lnTo>
                <a:lnTo>
                  <a:pt x="53578" y="178594"/>
                </a:lnTo>
                <a:lnTo>
                  <a:pt x="35719" y="169665"/>
                </a:lnTo>
                <a:lnTo>
                  <a:pt x="17859" y="160735"/>
                </a:lnTo>
                <a:lnTo>
                  <a:pt x="8930" y="151805"/>
                </a:lnTo>
                <a:lnTo>
                  <a:pt x="8930" y="15180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22156" y="4045148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17860" y="35719"/>
                </a:move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91820" y="3920132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51805"/>
                </a:lnTo>
                <a:lnTo>
                  <a:pt x="26789" y="160735"/>
                </a:lnTo>
                <a:lnTo>
                  <a:pt x="44649" y="169664"/>
                </a:lnTo>
                <a:lnTo>
                  <a:pt x="62508" y="178594"/>
                </a:lnTo>
                <a:lnTo>
                  <a:pt x="80368" y="178594"/>
                </a:lnTo>
                <a:lnTo>
                  <a:pt x="98227" y="178594"/>
                </a:lnTo>
                <a:lnTo>
                  <a:pt x="116086" y="187524"/>
                </a:lnTo>
                <a:lnTo>
                  <a:pt x="133946" y="187524"/>
                </a:lnTo>
                <a:lnTo>
                  <a:pt x="151805" y="178594"/>
                </a:lnTo>
                <a:lnTo>
                  <a:pt x="160735" y="178594"/>
                </a:lnTo>
                <a:lnTo>
                  <a:pt x="160735" y="169664"/>
                </a:lnTo>
                <a:lnTo>
                  <a:pt x="169664" y="160735"/>
                </a:lnTo>
                <a:lnTo>
                  <a:pt x="169664" y="142875"/>
                </a:lnTo>
                <a:lnTo>
                  <a:pt x="160735" y="133946"/>
                </a:lnTo>
                <a:lnTo>
                  <a:pt x="151805" y="125016"/>
                </a:lnTo>
                <a:lnTo>
                  <a:pt x="142875" y="125016"/>
                </a:lnTo>
                <a:lnTo>
                  <a:pt x="125016" y="116086"/>
                </a:lnTo>
                <a:lnTo>
                  <a:pt x="107157" y="11608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0368" y="125016"/>
                </a:lnTo>
                <a:lnTo>
                  <a:pt x="71438" y="125016"/>
                </a:lnTo>
                <a:lnTo>
                  <a:pt x="71438" y="133946"/>
                </a:lnTo>
                <a:lnTo>
                  <a:pt x="71438" y="142875"/>
                </a:lnTo>
                <a:lnTo>
                  <a:pt x="80368" y="151805"/>
                </a:lnTo>
                <a:lnTo>
                  <a:pt x="80368" y="160735"/>
                </a:lnTo>
                <a:lnTo>
                  <a:pt x="98227" y="160735"/>
                </a:lnTo>
                <a:lnTo>
                  <a:pt x="107157" y="169664"/>
                </a:lnTo>
                <a:lnTo>
                  <a:pt x="107157" y="169664"/>
                </a:lnTo>
                <a:lnTo>
                  <a:pt x="107157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23992" y="3964781"/>
            <a:ext cx="107157" cy="80368"/>
          </a:xfrm>
          <a:custGeom>
            <a:avLst/>
            <a:gdLst/>
            <a:ahLst/>
            <a:cxnLst/>
            <a:rect l="0" t="0" r="0" b="0"/>
            <a:pathLst>
              <a:path w="107157" h="8036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9" y="80367"/>
                </a:lnTo>
                <a:lnTo>
                  <a:pt x="62508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6" y="71437"/>
                </a:lnTo>
                <a:lnTo>
                  <a:pt x="107156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22219" y="3911203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69664"/>
                </a:lnTo>
                <a:lnTo>
                  <a:pt x="17859" y="17859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36531" y="3964781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581180" y="4036218"/>
            <a:ext cx="80368" cy="1"/>
          </a:xfrm>
          <a:custGeom>
            <a:avLst/>
            <a:gdLst/>
            <a:ahLst/>
            <a:cxnLst/>
            <a:rect l="0" t="0" r="0" b="0"/>
            <a:pathLst>
              <a:path w="803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875859" y="3875484"/>
            <a:ext cx="205384" cy="250032"/>
          </a:xfrm>
          <a:custGeom>
            <a:avLst/>
            <a:gdLst/>
            <a:ahLst/>
            <a:cxnLst/>
            <a:rect l="0" t="0" r="0" b="0"/>
            <a:pathLst>
              <a:path w="205384" h="250032">
                <a:moveTo>
                  <a:pt x="26789" y="44648"/>
                </a:moveTo>
                <a:lnTo>
                  <a:pt x="2678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17859"/>
                </a:lnTo>
                <a:lnTo>
                  <a:pt x="187524" y="17859"/>
                </a:lnTo>
                <a:lnTo>
                  <a:pt x="187524" y="26789"/>
                </a:lnTo>
                <a:lnTo>
                  <a:pt x="196454" y="35719"/>
                </a:lnTo>
                <a:lnTo>
                  <a:pt x="187524" y="53578"/>
                </a:lnTo>
                <a:lnTo>
                  <a:pt x="178594" y="62508"/>
                </a:lnTo>
                <a:lnTo>
                  <a:pt x="169664" y="71437"/>
                </a:lnTo>
                <a:lnTo>
                  <a:pt x="151805" y="89297"/>
                </a:lnTo>
                <a:lnTo>
                  <a:pt x="133946" y="98227"/>
                </a:lnTo>
                <a:lnTo>
                  <a:pt x="107157" y="116086"/>
                </a:lnTo>
                <a:lnTo>
                  <a:pt x="89297" y="133945"/>
                </a:lnTo>
                <a:lnTo>
                  <a:pt x="71438" y="151805"/>
                </a:lnTo>
                <a:lnTo>
                  <a:pt x="53579" y="169664"/>
                </a:lnTo>
                <a:lnTo>
                  <a:pt x="44649" y="187523"/>
                </a:lnTo>
                <a:lnTo>
                  <a:pt x="44649" y="205383"/>
                </a:lnTo>
                <a:lnTo>
                  <a:pt x="44649" y="223242"/>
                </a:lnTo>
                <a:lnTo>
                  <a:pt x="53579" y="232172"/>
                </a:lnTo>
                <a:lnTo>
                  <a:pt x="62508" y="241102"/>
                </a:lnTo>
                <a:lnTo>
                  <a:pt x="80368" y="241102"/>
                </a:lnTo>
                <a:lnTo>
                  <a:pt x="107157" y="250031"/>
                </a:lnTo>
                <a:lnTo>
                  <a:pt x="125016" y="250031"/>
                </a:lnTo>
                <a:lnTo>
                  <a:pt x="142875" y="250031"/>
                </a:lnTo>
                <a:lnTo>
                  <a:pt x="169664" y="241102"/>
                </a:lnTo>
                <a:lnTo>
                  <a:pt x="187524" y="241102"/>
                </a:lnTo>
                <a:lnTo>
                  <a:pt x="196454" y="232172"/>
                </a:lnTo>
                <a:lnTo>
                  <a:pt x="205383" y="223242"/>
                </a:lnTo>
                <a:lnTo>
                  <a:pt x="205383" y="205383"/>
                </a:lnTo>
                <a:lnTo>
                  <a:pt x="205383" y="187523"/>
                </a:lnTo>
                <a:lnTo>
                  <a:pt x="187524" y="169664"/>
                </a:lnTo>
                <a:lnTo>
                  <a:pt x="169664" y="151805"/>
                </a:lnTo>
                <a:lnTo>
                  <a:pt x="151805" y="133945"/>
                </a:lnTo>
                <a:lnTo>
                  <a:pt x="125016" y="116086"/>
                </a:lnTo>
                <a:lnTo>
                  <a:pt x="98227" y="107156"/>
                </a:lnTo>
                <a:lnTo>
                  <a:pt x="71438" y="98227"/>
                </a:lnTo>
                <a:lnTo>
                  <a:pt x="44649" y="89297"/>
                </a:lnTo>
                <a:lnTo>
                  <a:pt x="26789" y="80367"/>
                </a:lnTo>
                <a:lnTo>
                  <a:pt x="8930" y="71437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143750" y="3884414"/>
            <a:ext cx="187524" cy="178594"/>
          </a:xfrm>
          <a:custGeom>
            <a:avLst/>
            <a:gdLst/>
            <a:ahLst/>
            <a:cxnLst/>
            <a:rect l="0" t="0" r="0" b="0"/>
            <a:pathLst>
              <a:path w="187524" h="178594">
                <a:moveTo>
                  <a:pt x="116086" y="26789"/>
                </a:move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71438" y="17859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4"/>
                </a:lnTo>
                <a:lnTo>
                  <a:pt x="26789" y="160734"/>
                </a:lnTo>
                <a:lnTo>
                  <a:pt x="44648" y="169664"/>
                </a:lnTo>
                <a:lnTo>
                  <a:pt x="71438" y="178593"/>
                </a:lnTo>
                <a:lnTo>
                  <a:pt x="98227" y="178593"/>
                </a:lnTo>
                <a:lnTo>
                  <a:pt x="125016" y="178593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78594" y="160734"/>
                </a:lnTo>
                <a:lnTo>
                  <a:pt x="187523" y="142875"/>
                </a:lnTo>
                <a:lnTo>
                  <a:pt x="187523" y="133945"/>
                </a:lnTo>
                <a:lnTo>
                  <a:pt x="178594" y="107156"/>
                </a:lnTo>
                <a:lnTo>
                  <a:pt x="169664" y="89297"/>
                </a:lnTo>
                <a:lnTo>
                  <a:pt x="151805" y="62507"/>
                </a:lnTo>
                <a:lnTo>
                  <a:pt x="133945" y="44648"/>
                </a:lnTo>
                <a:lnTo>
                  <a:pt x="116086" y="26789"/>
                </a:lnTo>
                <a:lnTo>
                  <a:pt x="9822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86563" y="3670101"/>
            <a:ext cx="785813" cy="580431"/>
          </a:xfrm>
          <a:custGeom>
            <a:avLst/>
            <a:gdLst/>
            <a:ahLst/>
            <a:cxnLst/>
            <a:rect l="0" t="0" r="0" b="0"/>
            <a:pathLst>
              <a:path w="785813" h="580431">
                <a:moveTo>
                  <a:pt x="616148" y="169664"/>
                </a:moveTo>
                <a:lnTo>
                  <a:pt x="616148" y="160735"/>
                </a:lnTo>
                <a:lnTo>
                  <a:pt x="625078" y="160735"/>
                </a:lnTo>
                <a:lnTo>
                  <a:pt x="625078" y="151805"/>
                </a:lnTo>
                <a:lnTo>
                  <a:pt x="625078" y="133945"/>
                </a:lnTo>
                <a:lnTo>
                  <a:pt x="616148" y="125016"/>
                </a:lnTo>
                <a:lnTo>
                  <a:pt x="607218" y="107156"/>
                </a:lnTo>
                <a:lnTo>
                  <a:pt x="589359" y="89297"/>
                </a:lnTo>
                <a:lnTo>
                  <a:pt x="571500" y="80367"/>
                </a:lnTo>
                <a:lnTo>
                  <a:pt x="535781" y="62508"/>
                </a:lnTo>
                <a:lnTo>
                  <a:pt x="508992" y="53578"/>
                </a:lnTo>
                <a:lnTo>
                  <a:pt x="464343" y="44649"/>
                </a:lnTo>
                <a:lnTo>
                  <a:pt x="428625" y="35719"/>
                </a:lnTo>
                <a:lnTo>
                  <a:pt x="375046" y="35719"/>
                </a:lnTo>
                <a:lnTo>
                  <a:pt x="330398" y="35719"/>
                </a:lnTo>
                <a:lnTo>
                  <a:pt x="276820" y="44649"/>
                </a:lnTo>
                <a:lnTo>
                  <a:pt x="232171" y="53578"/>
                </a:lnTo>
                <a:lnTo>
                  <a:pt x="178593" y="62508"/>
                </a:lnTo>
                <a:lnTo>
                  <a:pt x="133945" y="89297"/>
                </a:lnTo>
                <a:lnTo>
                  <a:pt x="89296" y="107156"/>
                </a:lnTo>
                <a:lnTo>
                  <a:pt x="62507" y="142875"/>
                </a:lnTo>
                <a:lnTo>
                  <a:pt x="35718" y="178594"/>
                </a:lnTo>
                <a:lnTo>
                  <a:pt x="8929" y="214313"/>
                </a:lnTo>
                <a:lnTo>
                  <a:pt x="0" y="258961"/>
                </a:lnTo>
                <a:lnTo>
                  <a:pt x="0" y="294680"/>
                </a:lnTo>
                <a:lnTo>
                  <a:pt x="8929" y="339328"/>
                </a:lnTo>
                <a:lnTo>
                  <a:pt x="17859" y="375047"/>
                </a:lnTo>
                <a:lnTo>
                  <a:pt x="44648" y="410766"/>
                </a:lnTo>
                <a:lnTo>
                  <a:pt x="71437" y="446485"/>
                </a:lnTo>
                <a:lnTo>
                  <a:pt x="107156" y="482203"/>
                </a:lnTo>
                <a:lnTo>
                  <a:pt x="151804" y="508992"/>
                </a:lnTo>
                <a:lnTo>
                  <a:pt x="205382" y="535781"/>
                </a:lnTo>
                <a:lnTo>
                  <a:pt x="258960" y="553641"/>
                </a:lnTo>
                <a:lnTo>
                  <a:pt x="321468" y="571500"/>
                </a:lnTo>
                <a:lnTo>
                  <a:pt x="392906" y="580430"/>
                </a:lnTo>
                <a:lnTo>
                  <a:pt x="455414" y="580430"/>
                </a:lnTo>
                <a:lnTo>
                  <a:pt x="517921" y="580430"/>
                </a:lnTo>
                <a:lnTo>
                  <a:pt x="571500" y="580430"/>
                </a:lnTo>
                <a:lnTo>
                  <a:pt x="625078" y="562570"/>
                </a:lnTo>
                <a:lnTo>
                  <a:pt x="669726" y="544711"/>
                </a:lnTo>
                <a:lnTo>
                  <a:pt x="714375" y="517922"/>
                </a:lnTo>
                <a:lnTo>
                  <a:pt x="741164" y="491133"/>
                </a:lnTo>
                <a:lnTo>
                  <a:pt x="759023" y="455414"/>
                </a:lnTo>
                <a:lnTo>
                  <a:pt x="776882" y="410766"/>
                </a:lnTo>
                <a:lnTo>
                  <a:pt x="785812" y="375047"/>
                </a:lnTo>
                <a:lnTo>
                  <a:pt x="785812" y="330399"/>
                </a:lnTo>
                <a:lnTo>
                  <a:pt x="776882" y="276820"/>
                </a:lnTo>
                <a:lnTo>
                  <a:pt x="759023" y="241102"/>
                </a:lnTo>
                <a:lnTo>
                  <a:pt x="732234" y="196453"/>
                </a:lnTo>
                <a:lnTo>
                  <a:pt x="696515" y="151805"/>
                </a:lnTo>
                <a:lnTo>
                  <a:pt x="651867" y="116086"/>
                </a:lnTo>
                <a:lnTo>
                  <a:pt x="607218" y="80367"/>
                </a:lnTo>
                <a:lnTo>
                  <a:pt x="553640" y="53578"/>
                </a:lnTo>
                <a:lnTo>
                  <a:pt x="500062" y="26789"/>
                </a:lnTo>
                <a:lnTo>
                  <a:pt x="455414" y="893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607844" y="5116711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9" y="44648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34633" y="5107781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072063" y="5134570"/>
            <a:ext cx="598290" cy="169665"/>
          </a:xfrm>
          <a:custGeom>
            <a:avLst/>
            <a:gdLst/>
            <a:ahLst/>
            <a:cxnLst/>
            <a:rect l="0" t="0" r="0" b="0"/>
            <a:pathLst>
              <a:path w="598290" h="169665">
                <a:moveTo>
                  <a:pt x="589359" y="80368"/>
                </a:moveTo>
                <a:lnTo>
                  <a:pt x="589359" y="8036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71438"/>
                </a:lnTo>
                <a:lnTo>
                  <a:pt x="589359" y="80368"/>
                </a:lnTo>
                <a:lnTo>
                  <a:pt x="598289" y="80368"/>
                </a:lnTo>
                <a:lnTo>
                  <a:pt x="598289" y="80368"/>
                </a:lnTo>
                <a:lnTo>
                  <a:pt x="598289" y="89297"/>
                </a:lnTo>
                <a:lnTo>
                  <a:pt x="598289" y="89297"/>
                </a:lnTo>
                <a:lnTo>
                  <a:pt x="598289" y="98227"/>
                </a:lnTo>
                <a:lnTo>
                  <a:pt x="598289" y="107157"/>
                </a:lnTo>
                <a:lnTo>
                  <a:pt x="598289" y="116086"/>
                </a:lnTo>
                <a:lnTo>
                  <a:pt x="589359" y="125016"/>
                </a:lnTo>
                <a:lnTo>
                  <a:pt x="589359" y="125016"/>
                </a:lnTo>
                <a:lnTo>
                  <a:pt x="589359" y="133946"/>
                </a:lnTo>
                <a:lnTo>
                  <a:pt x="580429" y="142875"/>
                </a:lnTo>
                <a:lnTo>
                  <a:pt x="571500" y="151805"/>
                </a:lnTo>
                <a:lnTo>
                  <a:pt x="562570" y="160735"/>
                </a:lnTo>
                <a:lnTo>
                  <a:pt x="553640" y="169664"/>
                </a:lnTo>
                <a:lnTo>
                  <a:pt x="544710" y="169664"/>
                </a:lnTo>
                <a:lnTo>
                  <a:pt x="526851" y="169664"/>
                </a:lnTo>
                <a:lnTo>
                  <a:pt x="517921" y="169664"/>
                </a:lnTo>
                <a:lnTo>
                  <a:pt x="500062" y="169664"/>
                </a:lnTo>
                <a:lnTo>
                  <a:pt x="482203" y="169664"/>
                </a:lnTo>
                <a:lnTo>
                  <a:pt x="464343" y="169664"/>
                </a:lnTo>
                <a:lnTo>
                  <a:pt x="455414" y="169664"/>
                </a:lnTo>
                <a:lnTo>
                  <a:pt x="437554" y="160735"/>
                </a:lnTo>
                <a:lnTo>
                  <a:pt x="428625" y="160735"/>
                </a:lnTo>
                <a:lnTo>
                  <a:pt x="410765" y="151805"/>
                </a:lnTo>
                <a:lnTo>
                  <a:pt x="392906" y="142875"/>
                </a:lnTo>
                <a:lnTo>
                  <a:pt x="383976" y="133946"/>
                </a:lnTo>
                <a:lnTo>
                  <a:pt x="366117" y="125016"/>
                </a:lnTo>
                <a:lnTo>
                  <a:pt x="357187" y="125016"/>
                </a:lnTo>
                <a:lnTo>
                  <a:pt x="348257" y="116086"/>
                </a:lnTo>
                <a:lnTo>
                  <a:pt x="330398" y="107157"/>
                </a:lnTo>
                <a:lnTo>
                  <a:pt x="321468" y="98227"/>
                </a:lnTo>
                <a:lnTo>
                  <a:pt x="312539" y="89297"/>
                </a:lnTo>
                <a:lnTo>
                  <a:pt x="303609" y="80368"/>
                </a:lnTo>
                <a:lnTo>
                  <a:pt x="294679" y="80368"/>
                </a:lnTo>
                <a:lnTo>
                  <a:pt x="294679" y="71438"/>
                </a:lnTo>
                <a:lnTo>
                  <a:pt x="294679" y="71438"/>
                </a:lnTo>
                <a:lnTo>
                  <a:pt x="294679" y="7143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62508"/>
                </a:lnTo>
                <a:lnTo>
                  <a:pt x="294679" y="71438"/>
                </a:lnTo>
                <a:lnTo>
                  <a:pt x="294679" y="71438"/>
                </a:lnTo>
                <a:lnTo>
                  <a:pt x="294679" y="71438"/>
                </a:lnTo>
                <a:lnTo>
                  <a:pt x="294679" y="80368"/>
                </a:lnTo>
                <a:lnTo>
                  <a:pt x="294679" y="89297"/>
                </a:lnTo>
                <a:lnTo>
                  <a:pt x="285750" y="89297"/>
                </a:lnTo>
                <a:lnTo>
                  <a:pt x="285750" y="98227"/>
                </a:lnTo>
                <a:lnTo>
                  <a:pt x="285750" y="107157"/>
                </a:lnTo>
                <a:lnTo>
                  <a:pt x="285750" y="116086"/>
                </a:lnTo>
                <a:lnTo>
                  <a:pt x="285750" y="116086"/>
                </a:lnTo>
                <a:lnTo>
                  <a:pt x="276820" y="125016"/>
                </a:lnTo>
                <a:lnTo>
                  <a:pt x="276820" y="133946"/>
                </a:lnTo>
                <a:lnTo>
                  <a:pt x="276820" y="142875"/>
                </a:lnTo>
                <a:lnTo>
                  <a:pt x="267890" y="151805"/>
                </a:lnTo>
                <a:lnTo>
                  <a:pt x="258960" y="151805"/>
                </a:lnTo>
                <a:lnTo>
                  <a:pt x="250031" y="160735"/>
                </a:lnTo>
                <a:lnTo>
                  <a:pt x="241101" y="169664"/>
                </a:lnTo>
                <a:lnTo>
                  <a:pt x="232171" y="169664"/>
                </a:lnTo>
                <a:lnTo>
                  <a:pt x="223242" y="169664"/>
                </a:lnTo>
                <a:lnTo>
                  <a:pt x="214312" y="169664"/>
                </a:lnTo>
                <a:lnTo>
                  <a:pt x="196453" y="169664"/>
                </a:lnTo>
                <a:lnTo>
                  <a:pt x="187523" y="169664"/>
                </a:lnTo>
                <a:lnTo>
                  <a:pt x="169664" y="169664"/>
                </a:lnTo>
                <a:lnTo>
                  <a:pt x="160734" y="169664"/>
                </a:lnTo>
                <a:lnTo>
                  <a:pt x="142875" y="160735"/>
                </a:lnTo>
                <a:lnTo>
                  <a:pt x="133945" y="151805"/>
                </a:lnTo>
                <a:lnTo>
                  <a:pt x="116085" y="142875"/>
                </a:lnTo>
                <a:lnTo>
                  <a:pt x="107156" y="133946"/>
                </a:lnTo>
                <a:lnTo>
                  <a:pt x="89296" y="125016"/>
                </a:lnTo>
                <a:lnTo>
                  <a:pt x="80367" y="116086"/>
                </a:lnTo>
                <a:lnTo>
                  <a:pt x="71437" y="107157"/>
                </a:lnTo>
                <a:lnTo>
                  <a:pt x="53578" y="89297"/>
                </a:lnTo>
                <a:lnTo>
                  <a:pt x="44648" y="80368"/>
                </a:lnTo>
                <a:lnTo>
                  <a:pt x="35718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" name="Freeform 15359"/>
          <p:cNvSpPr/>
          <p:nvPr/>
        </p:nvSpPr>
        <p:spPr>
          <a:xfrm>
            <a:off x="5286375" y="5688210"/>
            <a:ext cx="35720" cy="44650"/>
          </a:xfrm>
          <a:custGeom>
            <a:avLst/>
            <a:gdLst/>
            <a:ahLst/>
            <a:cxnLst/>
            <a:rect l="0" t="0" r="0" b="0"/>
            <a:pathLst>
              <a:path w="35720" h="44650">
                <a:moveTo>
                  <a:pt x="26789" y="44649"/>
                </a:moveTo>
                <a:lnTo>
                  <a:pt x="2678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Freeform 15360"/>
          <p:cNvSpPr/>
          <p:nvPr/>
        </p:nvSpPr>
        <p:spPr>
          <a:xfrm>
            <a:off x="5339953" y="5491758"/>
            <a:ext cx="142876" cy="250031"/>
          </a:xfrm>
          <a:custGeom>
            <a:avLst/>
            <a:gdLst/>
            <a:ahLst/>
            <a:cxnLst/>
            <a:rect l="0" t="0" r="0" b="0"/>
            <a:pathLst>
              <a:path w="142876" h="250031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44648"/>
                </a:lnTo>
                <a:lnTo>
                  <a:pt x="133945" y="62508"/>
                </a:lnTo>
                <a:lnTo>
                  <a:pt x="125016" y="80367"/>
                </a:lnTo>
                <a:lnTo>
                  <a:pt x="116086" y="107155"/>
                </a:lnTo>
                <a:lnTo>
                  <a:pt x="107156" y="125015"/>
                </a:lnTo>
                <a:lnTo>
                  <a:pt x="98227" y="151804"/>
                </a:lnTo>
                <a:lnTo>
                  <a:pt x="98227" y="169663"/>
                </a:lnTo>
                <a:lnTo>
                  <a:pt x="89297" y="187522"/>
                </a:lnTo>
                <a:lnTo>
                  <a:pt x="80367" y="205382"/>
                </a:lnTo>
                <a:lnTo>
                  <a:pt x="80367" y="223241"/>
                </a:lnTo>
                <a:lnTo>
                  <a:pt x="80367" y="232171"/>
                </a:lnTo>
                <a:lnTo>
                  <a:pt x="80367" y="241101"/>
                </a:lnTo>
                <a:lnTo>
                  <a:pt x="89297" y="250030"/>
                </a:lnTo>
                <a:lnTo>
                  <a:pt x="89297" y="250030"/>
                </a:lnTo>
                <a:lnTo>
                  <a:pt x="89297" y="2500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Freeform 15362"/>
          <p:cNvSpPr/>
          <p:nvPr/>
        </p:nvSpPr>
        <p:spPr>
          <a:xfrm>
            <a:off x="5554266" y="5491758"/>
            <a:ext cx="169665" cy="205383"/>
          </a:xfrm>
          <a:custGeom>
            <a:avLst/>
            <a:gdLst/>
            <a:ahLst/>
            <a:cxnLst/>
            <a:rect l="0" t="0" r="0" b="0"/>
            <a:pathLst>
              <a:path w="169665" h="205383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3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8930"/>
                </a:lnTo>
                <a:lnTo>
                  <a:pt x="98226" y="17859"/>
                </a:lnTo>
                <a:lnTo>
                  <a:pt x="116086" y="26789"/>
                </a:lnTo>
                <a:lnTo>
                  <a:pt x="125015" y="44648"/>
                </a:lnTo>
                <a:lnTo>
                  <a:pt x="133945" y="62508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116085"/>
                </a:lnTo>
                <a:lnTo>
                  <a:pt x="142875" y="142874"/>
                </a:lnTo>
                <a:lnTo>
                  <a:pt x="133945" y="160733"/>
                </a:lnTo>
                <a:lnTo>
                  <a:pt x="125015" y="178593"/>
                </a:lnTo>
                <a:lnTo>
                  <a:pt x="107156" y="196452"/>
                </a:lnTo>
                <a:lnTo>
                  <a:pt x="98226" y="205382"/>
                </a:lnTo>
                <a:lnTo>
                  <a:pt x="80367" y="205382"/>
                </a:lnTo>
                <a:lnTo>
                  <a:pt x="71437" y="205382"/>
                </a:lnTo>
                <a:lnTo>
                  <a:pt x="62507" y="205382"/>
                </a:lnTo>
                <a:lnTo>
                  <a:pt x="53578" y="196452"/>
                </a:lnTo>
                <a:lnTo>
                  <a:pt x="44648" y="187522"/>
                </a:lnTo>
                <a:lnTo>
                  <a:pt x="35718" y="178593"/>
                </a:lnTo>
                <a:lnTo>
                  <a:pt x="26789" y="169663"/>
                </a:lnTo>
                <a:lnTo>
                  <a:pt x="17859" y="151804"/>
                </a:lnTo>
                <a:lnTo>
                  <a:pt x="17859" y="142874"/>
                </a:lnTo>
                <a:lnTo>
                  <a:pt x="17859" y="133944"/>
                </a:lnTo>
                <a:lnTo>
                  <a:pt x="26789" y="116085"/>
                </a:lnTo>
                <a:lnTo>
                  <a:pt x="35718" y="107155"/>
                </a:lnTo>
                <a:lnTo>
                  <a:pt x="44648" y="107155"/>
                </a:lnTo>
                <a:lnTo>
                  <a:pt x="53578" y="107155"/>
                </a:lnTo>
                <a:lnTo>
                  <a:pt x="62507" y="107155"/>
                </a:lnTo>
                <a:lnTo>
                  <a:pt x="80367" y="116085"/>
                </a:lnTo>
                <a:lnTo>
                  <a:pt x="89297" y="133944"/>
                </a:lnTo>
                <a:lnTo>
                  <a:pt x="107156" y="142874"/>
                </a:lnTo>
                <a:lnTo>
                  <a:pt x="125015" y="160733"/>
                </a:lnTo>
                <a:lnTo>
                  <a:pt x="133945" y="169663"/>
                </a:lnTo>
                <a:lnTo>
                  <a:pt x="142875" y="178593"/>
                </a:lnTo>
                <a:lnTo>
                  <a:pt x="151804" y="187522"/>
                </a:lnTo>
                <a:lnTo>
                  <a:pt x="160734" y="196452"/>
                </a:lnTo>
                <a:lnTo>
                  <a:pt x="160734" y="196452"/>
                </a:lnTo>
                <a:lnTo>
                  <a:pt x="160734" y="205382"/>
                </a:lnTo>
                <a:lnTo>
                  <a:pt x="169664" y="205382"/>
                </a:lnTo>
                <a:lnTo>
                  <a:pt x="169664" y="205382"/>
                </a:lnTo>
                <a:lnTo>
                  <a:pt x="169664" y="196452"/>
                </a:lnTo>
                <a:lnTo>
                  <a:pt x="169664" y="196452"/>
                </a:lnTo>
                <a:lnTo>
                  <a:pt x="169664" y="1964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6" name="Freeform 15365"/>
          <p:cNvSpPr/>
          <p:nvPr/>
        </p:nvSpPr>
        <p:spPr>
          <a:xfrm>
            <a:off x="5902523" y="5589984"/>
            <a:ext cx="26791" cy="8930"/>
          </a:xfrm>
          <a:custGeom>
            <a:avLst/>
            <a:gdLst/>
            <a:ahLst/>
            <a:cxnLst/>
            <a:rect l="0" t="0" r="0" b="0"/>
            <a:pathLst>
              <a:path w="2679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Freeform 15366"/>
          <p:cNvSpPr/>
          <p:nvPr/>
        </p:nvSpPr>
        <p:spPr>
          <a:xfrm>
            <a:off x="6090047" y="5438180"/>
            <a:ext cx="160735" cy="258961"/>
          </a:xfrm>
          <a:custGeom>
            <a:avLst/>
            <a:gdLst/>
            <a:ahLst/>
            <a:cxnLst/>
            <a:rect l="0" t="0" r="0" b="0"/>
            <a:pathLst>
              <a:path w="160735" h="258961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6" y="8929"/>
                </a:lnTo>
                <a:lnTo>
                  <a:pt x="89297" y="17859"/>
                </a:lnTo>
                <a:lnTo>
                  <a:pt x="71437" y="26789"/>
                </a:lnTo>
                <a:lnTo>
                  <a:pt x="53578" y="35718"/>
                </a:lnTo>
                <a:lnTo>
                  <a:pt x="35719" y="53578"/>
                </a:lnTo>
                <a:lnTo>
                  <a:pt x="26789" y="62508"/>
                </a:lnTo>
                <a:lnTo>
                  <a:pt x="17859" y="62508"/>
                </a:lnTo>
                <a:lnTo>
                  <a:pt x="8930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9822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116086"/>
                </a:lnTo>
                <a:lnTo>
                  <a:pt x="107156" y="125015"/>
                </a:lnTo>
                <a:lnTo>
                  <a:pt x="116086" y="133945"/>
                </a:lnTo>
                <a:lnTo>
                  <a:pt x="133945" y="142874"/>
                </a:lnTo>
                <a:lnTo>
                  <a:pt x="142875" y="160733"/>
                </a:lnTo>
                <a:lnTo>
                  <a:pt x="151805" y="178593"/>
                </a:lnTo>
                <a:lnTo>
                  <a:pt x="160734" y="187522"/>
                </a:lnTo>
                <a:lnTo>
                  <a:pt x="160734" y="205382"/>
                </a:lnTo>
                <a:lnTo>
                  <a:pt x="160734" y="223241"/>
                </a:lnTo>
                <a:lnTo>
                  <a:pt x="160734" y="232171"/>
                </a:lnTo>
                <a:lnTo>
                  <a:pt x="151805" y="241100"/>
                </a:lnTo>
                <a:lnTo>
                  <a:pt x="142875" y="250030"/>
                </a:lnTo>
                <a:lnTo>
                  <a:pt x="133945" y="258960"/>
                </a:lnTo>
                <a:lnTo>
                  <a:pt x="116086" y="258960"/>
                </a:lnTo>
                <a:lnTo>
                  <a:pt x="98226" y="258960"/>
                </a:lnTo>
                <a:lnTo>
                  <a:pt x="80367" y="258960"/>
                </a:lnTo>
                <a:lnTo>
                  <a:pt x="62508" y="250030"/>
                </a:lnTo>
                <a:lnTo>
                  <a:pt x="53578" y="250030"/>
                </a:lnTo>
                <a:lnTo>
                  <a:pt x="35719" y="241100"/>
                </a:lnTo>
                <a:lnTo>
                  <a:pt x="26789" y="232171"/>
                </a:lnTo>
                <a:lnTo>
                  <a:pt x="17859" y="223241"/>
                </a:lnTo>
                <a:lnTo>
                  <a:pt x="8930" y="214311"/>
                </a:lnTo>
                <a:lnTo>
                  <a:pt x="0" y="205382"/>
                </a:lnTo>
                <a:lnTo>
                  <a:pt x="0" y="196452"/>
                </a:lnTo>
                <a:lnTo>
                  <a:pt x="0" y="1964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8" name="Freeform 15367"/>
          <p:cNvSpPr/>
          <p:nvPr/>
        </p:nvSpPr>
        <p:spPr>
          <a:xfrm>
            <a:off x="6331148" y="5438180"/>
            <a:ext cx="178595" cy="258961"/>
          </a:xfrm>
          <a:custGeom>
            <a:avLst/>
            <a:gdLst/>
            <a:ahLst/>
            <a:cxnLst/>
            <a:rect l="0" t="0" r="0" b="0"/>
            <a:pathLst>
              <a:path w="178595" h="258961">
                <a:moveTo>
                  <a:pt x="125016" y="62508"/>
                </a:move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16086" y="44648"/>
                </a:lnTo>
                <a:lnTo>
                  <a:pt x="107157" y="35718"/>
                </a:lnTo>
                <a:lnTo>
                  <a:pt x="98227" y="35718"/>
                </a:lnTo>
                <a:lnTo>
                  <a:pt x="80368" y="44648"/>
                </a:lnTo>
                <a:lnTo>
                  <a:pt x="62508" y="53578"/>
                </a:lnTo>
                <a:lnTo>
                  <a:pt x="44649" y="71437"/>
                </a:lnTo>
                <a:lnTo>
                  <a:pt x="26790" y="98226"/>
                </a:lnTo>
                <a:lnTo>
                  <a:pt x="17860" y="125015"/>
                </a:lnTo>
                <a:lnTo>
                  <a:pt x="8930" y="142874"/>
                </a:lnTo>
                <a:lnTo>
                  <a:pt x="0" y="169663"/>
                </a:lnTo>
                <a:lnTo>
                  <a:pt x="8930" y="196452"/>
                </a:lnTo>
                <a:lnTo>
                  <a:pt x="17860" y="214311"/>
                </a:lnTo>
                <a:lnTo>
                  <a:pt x="35719" y="232171"/>
                </a:lnTo>
                <a:lnTo>
                  <a:pt x="53579" y="241100"/>
                </a:lnTo>
                <a:lnTo>
                  <a:pt x="71438" y="258960"/>
                </a:lnTo>
                <a:lnTo>
                  <a:pt x="98227" y="258960"/>
                </a:lnTo>
                <a:lnTo>
                  <a:pt x="116086" y="258960"/>
                </a:lnTo>
                <a:lnTo>
                  <a:pt x="133946" y="258960"/>
                </a:lnTo>
                <a:lnTo>
                  <a:pt x="151805" y="241100"/>
                </a:lnTo>
                <a:lnTo>
                  <a:pt x="160735" y="223241"/>
                </a:lnTo>
                <a:lnTo>
                  <a:pt x="169665" y="196452"/>
                </a:lnTo>
                <a:lnTo>
                  <a:pt x="178594" y="169663"/>
                </a:lnTo>
                <a:lnTo>
                  <a:pt x="178594" y="133945"/>
                </a:lnTo>
                <a:lnTo>
                  <a:pt x="169665" y="107156"/>
                </a:lnTo>
                <a:lnTo>
                  <a:pt x="169665" y="80367"/>
                </a:lnTo>
                <a:lnTo>
                  <a:pt x="160735" y="53578"/>
                </a:lnTo>
                <a:lnTo>
                  <a:pt x="142875" y="35718"/>
                </a:lnTo>
                <a:lnTo>
                  <a:pt x="133946" y="17859"/>
                </a:lnTo>
                <a:lnTo>
                  <a:pt x="125016" y="8929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9" name="Freeform 15368"/>
          <p:cNvSpPr/>
          <p:nvPr/>
        </p:nvSpPr>
        <p:spPr>
          <a:xfrm>
            <a:off x="6741914" y="5500688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Freeform 15369"/>
          <p:cNvSpPr/>
          <p:nvPr/>
        </p:nvSpPr>
        <p:spPr>
          <a:xfrm>
            <a:off x="6786563" y="5572125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1" name="Freeform 15370"/>
          <p:cNvSpPr/>
          <p:nvPr/>
        </p:nvSpPr>
        <p:spPr>
          <a:xfrm>
            <a:off x="7063383" y="5384602"/>
            <a:ext cx="196454" cy="303609"/>
          </a:xfrm>
          <a:custGeom>
            <a:avLst/>
            <a:gdLst/>
            <a:ahLst/>
            <a:cxnLst/>
            <a:rect l="0" t="0" r="0" b="0"/>
            <a:pathLst>
              <a:path w="196454" h="303609">
                <a:moveTo>
                  <a:pt x="17859" y="35718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8929"/>
                </a:lnTo>
                <a:lnTo>
                  <a:pt x="8036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29"/>
                </a:lnTo>
                <a:lnTo>
                  <a:pt x="160734" y="17859"/>
                </a:lnTo>
                <a:lnTo>
                  <a:pt x="169664" y="26789"/>
                </a:lnTo>
                <a:lnTo>
                  <a:pt x="169664" y="44648"/>
                </a:lnTo>
                <a:lnTo>
                  <a:pt x="169664" y="62507"/>
                </a:lnTo>
                <a:lnTo>
                  <a:pt x="160734" y="80367"/>
                </a:lnTo>
                <a:lnTo>
                  <a:pt x="151805" y="98226"/>
                </a:lnTo>
                <a:lnTo>
                  <a:pt x="133945" y="107156"/>
                </a:lnTo>
                <a:lnTo>
                  <a:pt x="116086" y="116086"/>
                </a:lnTo>
                <a:lnTo>
                  <a:pt x="98226" y="125015"/>
                </a:lnTo>
                <a:lnTo>
                  <a:pt x="80367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98226" y="151804"/>
                </a:lnTo>
                <a:lnTo>
                  <a:pt x="116086" y="151804"/>
                </a:lnTo>
                <a:lnTo>
                  <a:pt x="142875" y="160734"/>
                </a:lnTo>
                <a:lnTo>
                  <a:pt x="160734" y="178593"/>
                </a:lnTo>
                <a:lnTo>
                  <a:pt x="169664" y="187523"/>
                </a:lnTo>
                <a:lnTo>
                  <a:pt x="187523" y="205382"/>
                </a:lnTo>
                <a:lnTo>
                  <a:pt x="187523" y="223241"/>
                </a:lnTo>
                <a:lnTo>
                  <a:pt x="196453" y="250030"/>
                </a:lnTo>
                <a:lnTo>
                  <a:pt x="187523" y="267889"/>
                </a:lnTo>
                <a:lnTo>
                  <a:pt x="178594" y="276819"/>
                </a:lnTo>
                <a:lnTo>
                  <a:pt x="169664" y="285749"/>
                </a:lnTo>
                <a:lnTo>
                  <a:pt x="151805" y="294678"/>
                </a:lnTo>
                <a:lnTo>
                  <a:pt x="133945" y="303608"/>
                </a:lnTo>
                <a:lnTo>
                  <a:pt x="107156" y="303608"/>
                </a:lnTo>
                <a:lnTo>
                  <a:pt x="89297" y="303608"/>
                </a:lnTo>
                <a:lnTo>
                  <a:pt x="71437" y="303608"/>
                </a:lnTo>
                <a:lnTo>
                  <a:pt x="53578" y="294678"/>
                </a:lnTo>
                <a:lnTo>
                  <a:pt x="35719" y="285749"/>
                </a:lnTo>
                <a:lnTo>
                  <a:pt x="17859" y="276819"/>
                </a:lnTo>
                <a:lnTo>
                  <a:pt x="8930" y="267889"/>
                </a:lnTo>
                <a:lnTo>
                  <a:pt x="0" y="250030"/>
                </a:lnTo>
                <a:lnTo>
                  <a:pt x="0" y="241100"/>
                </a:lnTo>
                <a:lnTo>
                  <a:pt x="0" y="232171"/>
                </a:lnTo>
                <a:lnTo>
                  <a:pt x="0" y="223241"/>
                </a:lnTo>
                <a:lnTo>
                  <a:pt x="0" y="22324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Freeform 15371"/>
          <p:cNvSpPr/>
          <p:nvPr/>
        </p:nvSpPr>
        <p:spPr>
          <a:xfrm>
            <a:off x="7340203" y="5366742"/>
            <a:ext cx="214314" cy="339329"/>
          </a:xfrm>
          <a:custGeom>
            <a:avLst/>
            <a:gdLst/>
            <a:ahLst/>
            <a:cxnLst/>
            <a:rect l="0" t="0" r="0" b="0"/>
            <a:pathLst>
              <a:path w="214314" h="339329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26789"/>
                </a:lnTo>
                <a:lnTo>
                  <a:pt x="62508" y="44649"/>
                </a:lnTo>
                <a:lnTo>
                  <a:pt x="53578" y="62508"/>
                </a:lnTo>
                <a:lnTo>
                  <a:pt x="35719" y="80367"/>
                </a:lnTo>
                <a:lnTo>
                  <a:pt x="26789" y="107156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14312"/>
                </a:lnTo>
                <a:lnTo>
                  <a:pt x="8930" y="241101"/>
                </a:lnTo>
                <a:lnTo>
                  <a:pt x="26789" y="258960"/>
                </a:lnTo>
                <a:lnTo>
                  <a:pt x="44649" y="285749"/>
                </a:lnTo>
                <a:lnTo>
                  <a:pt x="62508" y="303609"/>
                </a:lnTo>
                <a:lnTo>
                  <a:pt x="89297" y="321468"/>
                </a:lnTo>
                <a:lnTo>
                  <a:pt x="107156" y="330398"/>
                </a:lnTo>
                <a:lnTo>
                  <a:pt x="133945" y="339328"/>
                </a:lnTo>
                <a:lnTo>
                  <a:pt x="160735" y="339328"/>
                </a:lnTo>
                <a:lnTo>
                  <a:pt x="178594" y="330398"/>
                </a:lnTo>
                <a:lnTo>
                  <a:pt x="187524" y="321468"/>
                </a:lnTo>
                <a:lnTo>
                  <a:pt x="205383" y="312538"/>
                </a:lnTo>
                <a:lnTo>
                  <a:pt x="205383" y="294679"/>
                </a:lnTo>
                <a:lnTo>
                  <a:pt x="214313" y="267890"/>
                </a:lnTo>
                <a:lnTo>
                  <a:pt x="205383" y="250031"/>
                </a:lnTo>
                <a:lnTo>
                  <a:pt x="205383" y="232171"/>
                </a:lnTo>
                <a:lnTo>
                  <a:pt x="187524" y="223242"/>
                </a:lnTo>
                <a:lnTo>
                  <a:pt x="178594" y="205383"/>
                </a:lnTo>
                <a:lnTo>
                  <a:pt x="160735" y="205383"/>
                </a:lnTo>
                <a:lnTo>
                  <a:pt x="151805" y="196453"/>
                </a:lnTo>
                <a:lnTo>
                  <a:pt x="133945" y="196453"/>
                </a:lnTo>
                <a:lnTo>
                  <a:pt x="116086" y="205383"/>
                </a:lnTo>
                <a:lnTo>
                  <a:pt x="107156" y="214312"/>
                </a:lnTo>
                <a:lnTo>
                  <a:pt x="98227" y="223242"/>
                </a:lnTo>
                <a:lnTo>
                  <a:pt x="89297" y="241101"/>
                </a:lnTo>
                <a:lnTo>
                  <a:pt x="89297" y="258960"/>
                </a:lnTo>
                <a:lnTo>
                  <a:pt x="89297" y="276820"/>
                </a:lnTo>
                <a:lnTo>
                  <a:pt x="98227" y="294679"/>
                </a:lnTo>
                <a:lnTo>
                  <a:pt x="98227" y="312538"/>
                </a:lnTo>
                <a:lnTo>
                  <a:pt x="107156" y="312538"/>
                </a:lnTo>
                <a:lnTo>
                  <a:pt x="107156" y="3125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3" name="Freeform 15372"/>
          <p:cNvSpPr/>
          <p:nvPr/>
        </p:nvSpPr>
        <p:spPr>
          <a:xfrm>
            <a:off x="6884789" y="5143500"/>
            <a:ext cx="812603" cy="821531"/>
          </a:xfrm>
          <a:custGeom>
            <a:avLst/>
            <a:gdLst/>
            <a:ahLst/>
            <a:cxnLst/>
            <a:rect l="0" t="0" r="0" b="0"/>
            <a:pathLst>
              <a:path w="812603" h="821531">
                <a:moveTo>
                  <a:pt x="669727" y="214313"/>
                </a:moveTo>
                <a:lnTo>
                  <a:pt x="669727" y="214313"/>
                </a:lnTo>
                <a:lnTo>
                  <a:pt x="660797" y="205383"/>
                </a:lnTo>
                <a:lnTo>
                  <a:pt x="651867" y="187523"/>
                </a:lnTo>
                <a:lnTo>
                  <a:pt x="642938" y="169664"/>
                </a:lnTo>
                <a:lnTo>
                  <a:pt x="625078" y="142875"/>
                </a:lnTo>
                <a:lnTo>
                  <a:pt x="598289" y="125016"/>
                </a:lnTo>
                <a:lnTo>
                  <a:pt x="571500" y="107156"/>
                </a:lnTo>
                <a:lnTo>
                  <a:pt x="535781" y="80367"/>
                </a:lnTo>
                <a:lnTo>
                  <a:pt x="500063" y="62508"/>
                </a:lnTo>
                <a:lnTo>
                  <a:pt x="455414" y="44648"/>
                </a:lnTo>
                <a:lnTo>
                  <a:pt x="410766" y="26789"/>
                </a:lnTo>
                <a:lnTo>
                  <a:pt x="357188" y="8930"/>
                </a:lnTo>
                <a:lnTo>
                  <a:pt x="312539" y="0"/>
                </a:lnTo>
                <a:lnTo>
                  <a:pt x="258961" y="0"/>
                </a:lnTo>
                <a:lnTo>
                  <a:pt x="205383" y="8930"/>
                </a:lnTo>
                <a:lnTo>
                  <a:pt x="160734" y="26789"/>
                </a:lnTo>
                <a:lnTo>
                  <a:pt x="116086" y="44648"/>
                </a:lnTo>
                <a:lnTo>
                  <a:pt x="80367" y="71438"/>
                </a:lnTo>
                <a:lnTo>
                  <a:pt x="53578" y="107156"/>
                </a:lnTo>
                <a:lnTo>
                  <a:pt x="26789" y="151805"/>
                </a:lnTo>
                <a:lnTo>
                  <a:pt x="8930" y="205383"/>
                </a:lnTo>
                <a:lnTo>
                  <a:pt x="0" y="258961"/>
                </a:lnTo>
                <a:lnTo>
                  <a:pt x="0" y="312539"/>
                </a:lnTo>
                <a:lnTo>
                  <a:pt x="8930" y="375047"/>
                </a:lnTo>
                <a:lnTo>
                  <a:pt x="17859" y="428625"/>
                </a:lnTo>
                <a:lnTo>
                  <a:pt x="35719" y="482202"/>
                </a:lnTo>
                <a:lnTo>
                  <a:pt x="62508" y="535780"/>
                </a:lnTo>
                <a:lnTo>
                  <a:pt x="98227" y="589359"/>
                </a:lnTo>
                <a:lnTo>
                  <a:pt x="133945" y="642937"/>
                </a:lnTo>
                <a:lnTo>
                  <a:pt x="178594" y="678655"/>
                </a:lnTo>
                <a:lnTo>
                  <a:pt x="223242" y="723304"/>
                </a:lnTo>
                <a:lnTo>
                  <a:pt x="276820" y="750093"/>
                </a:lnTo>
                <a:lnTo>
                  <a:pt x="330399" y="776882"/>
                </a:lnTo>
                <a:lnTo>
                  <a:pt x="375047" y="803671"/>
                </a:lnTo>
                <a:lnTo>
                  <a:pt x="437555" y="812601"/>
                </a:lnTo>
                <a:lnTo>
                  <a:pt x="491133" y="821530"/>
                </a:lnTo>
                <a:lnTo>
                  <a:pt x="544711" y="821530"/>
                </a:lnTo>
                <a:lnTo>
                  <a:pt x="589359" y="803671"/>
                </a:lnTo>
                <a:lnTo>
                  <a:pt x="625078" y="785812"/>
                </a:lnTo>
                <a:lnTo>
                  <a:pt x="660797" y="767952"/>
                </a:lnTo>
                <a:lnTo>
                  <a:pt x="705445" y="741163"/>
                </a:lnTo>
                <a:lnTo>
                  <a:pt x="732234" y="705445"/>
                </a:lnTo>
                <a:lnTo>
                  <a:pt x="759024" y="669726"/>
                </a:lnTo>
                <a:lnTo>
                  <a:pt x="776883" y="625077"/>
                </a:lnTo>
                <a:lnTo>
                  <a:pt x="794742" y="580429"/>
                </a:lnTo>
                <a:lnTo>
                  <a:pt x="803672" y="535780"/>
                </a:lnTo>
                <a:lnTo>
                  <a:pt x="812602" y="482202"/>
                </a:lnTo>
                <a:lnTo>
                  <a:pt x="803672" y="419695"/>
                </a:lnTo>
                <a:lnTo>
                  <a:pt x="794742" y="366117"/>
                </a:lnTo>
                <a:lnTo>
                  <a:pt x="767953" y="312539"/>
                </a:lnTo>
                <a:lnTo>
                  <a:pt x="741164" y="258961"/>
                </a:lnTo>
                <a:lnTo>
                  <a:pt x="705445" y="205383"/>
                </a:lnTo>
                <a:lnTo>
                  <a:pt x="651867" y="160734"/>
                </a:lnTo>
                <a:lnTo>
                  <a:pt x="616149" y="133945"/>
                </a:lnTo>
                <a:lnTo>
                  <a:pt x="589359" y="116086"/>
                </a:lnTo>
                <a:lnTo>
                  <a:pt x="589359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Percent of number -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80% of 100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25% of 200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130% of 90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90% of 10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145% of 20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mtClean="0"/>
              <a:t>7% of 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Word problems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600 tickets sold for raffle of concert.  Probability you win is 7%.  How many tickets did you buy?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Wind power generates .00015 of worlds electricity.  Write as a percent.</a:t>
            </a:r>
          </a:p>
        </p:txBody>
      </p:sp>
      <p:sp>
        <p:nvSpPr>
          <p:cNvPr id="2" name="Freeform 1"/>
          <p:cNvSpPr/>
          <p:nvPr/>
        </p:nvSpPr>
        <p:spPr>
          <a:xfrm>
            <a:off x="919758" y="2018109"/>
            <a:ext cx="616149" cy="44650"/>
          </a:xfrm>
          <a:custGeom>
            <a:avLst/>
            <a:gdLst/>
            <a:ahLst/>
            <a:cxnLst/>
            <a:rect l="0" t="0" r="0" b="0"/>
            <a:pathLst>
              <a:path w="616149" h="44650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44649"/>
                </a:lnTo>
                <a:lnTo>
                  <a:pt x="53578" y="44649"/>
                </a:lnTo>
                <a:lnTo>
                  <a:pt x="71437" y="44649"/>
                </a:lnTo>
                <a:lnTo>
                  <a:pt x="89297" y="44649"/>
                </a:lnTo>
                <a:lnTo>
                  <a:pt x="107156" y="44649"/>
                </a:lnTo>
                <a:lnTo>
                  <a:pt x="133945" y="44649"/>
                </a:lnTo>
                <a:lnTo>
                  <a:pt x="169664" y="44649"/>
                </a:lnTo>
                <a:lnTo>
                  <a:pt x="205383" y="44649"/>
                </a:lnTo>
                <a:lnTo>
                  <a:pt x="232172" y="44649"/>
                </a:lnTo>
                <a:lnTo>
                  <a:pt x="276820" y="44649"/>
                </a:lnTo>
                <a:lnTo>
                  <a:pt x="312539" y="35719"/>
                </a:lnTo>
                <a:lnTo>
                  <a:pt x="348258" y="35719"/>
                </a:lnTo>
                <a:lnTo>
                  <a:pt x="392906" y="35719"/>
                </a:lnTo>
                <a:lnTo>
                  <a:pt x="437555" y="35719"/>
                </a:lnTo>
                <a:lnTo>
                  <a:pt x="482203" y="35719"/>
                </a:lnTo>
                <a:lnTo>
                  <a:pt x="517922" y="35719"/>
                </a:lnTo>
                <a:lnTo>
                  <a:pt x="544711" y="35719"/>
                </a:lnTo>
                <a:lnTo>
                  <a:pt x="571500" y="26789"/>
                </a:lnTo>
                <a:lnTo>
                  <a:pt x="589359" y="26789"/>
                </a:lnTo>
                <a:lnTo>
                  <a:pt x="607219" y="26789"/>
                </a:lnTo>
                <a:lnTo>
                  <a:pt x="616148" y="26789"/>
                </a:lnTo>
                <a:lnTo>
                  <a:pt x="616148" y="26789"/>
                </a:lnTo>
                <a:lnTo>
                  <a:pt x="616148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741289" y="2473523"/>
            <a:ext cx="375048" cy="17861"/>
          </a:xfrm>
          <a:custGeom>
            <a:avLst/>
            <a:gdLst/>
            <a:ahLst/>
            <a:cxnLst/>
            <a:rect l="0" t="0" r="0" b="0"/>
            <a:pathLst>
              <a:path w="375048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9" y="17860"/>
                </a:lnTo>
                <a:lnTo>
                  <a:pt x="71438" y="17860"/>
                </a:lnTo>
                <a:lnTo>
                  <a:pt x="98227" y="17860"/>
                </a:lnTo>
                <a:lnTo>
                  <a:pt x="133945" y="8930"/>
                </a:lnTo>
                <a:lnTo>
                  <a:pt x="160734" y="8930"/>
                </a:lnTo>
                <a:lnTo>
                  <a:pt x="196453" y="8930"/>
                </a:lnTo>
                <a:lnTo>
                  <a:pt x="223242" y="0"/>
                </a:lnTo>
                <a:lnTo>
                  <a:pt x="258961" y="0"/>
                </a:lnTo>
                <a:lnTo>
                  <a:pt x="285750" y="0"/>
                </a:lnTo>
                <a:lnTo>
                  <a:pt x="321469" y="0"/>
                </a:lnTo>
                <a:lnTo>
                  <a:pt x="339328" y="0"/>
                </a:lnTo>
                <a:lnTo>
                  <a:pt x="357188" y="0"/>
                </a:lnTo>
                <a:lnTo>
                  <a:pt x="36611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589609" y="2884289"/>
            <a:ext cx="1375173" cy="17860"/>
          </a:xfrm>
          <a:custGeom>
            <a:avLst/>
            <a:gdLst/>
            <a:ahLst/>
            <a:cxnLst/>
            <a:rect l="0" t="0" r="0" b="0"/>
            <a:pathLst>
              <a:path w="1375173" h="17860">
                <a:moveTo>
                  <a:pt x="17860" y="0"/>
                </a:move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42875" y="8929"/>
                </a:lnTo>
                <a:lnTo>
                  <a:pt x="178594" y="8929"/>
                </a:lnTo>
                <a:lnTo>
                  <a:pt x="214313" y="8929"/>
                </a:lnTo>
                <a:lnTo>
                  <a:pt x="250032" y="8929"/>
                </a:lnTo>
                <a:lnTo>
                  <a:pt x="294680" y="8929"/>
                </a:lnTo>
                <a:lnTo>
                  <a:pt x="330399" y="8929"/>
                </a:lnTo>
                <a:lnTo>
                  <a:pt x="375047" y="8929"/>
                </a:lnTo>
                <a:lnTo>
                  <a:pt x="419696" y="8929"/>
                </a:lnTo>
                <a:lnTo>
                  <a:pt x="464344" y="8929"/>
                </a:lnTo>
                <a:lnTo>
                  <a:pt x="500063" y="8929"/>
                </a:lnTo>
                <a:lnTo>
                  <a:pt x="544711" y="8929"/>
                </a:lnTo>
                <a:lnTo>
                  <a:pt x="589360" y="8929"/>
                </a:lnTo>
                <a:lnTo>
                  <a:pt x="634008" y="8929"/>
                </a:lnTo>
                <a:lnTo>
                  <a:pt x="678657" y="17859"/>
                </a:lnTo>
                <a:lnTo>
                  <a:pt x="723305" y="17859"/>
                </a:lnTo>
                <a:lnTo>
                  <a:pt x="759024" y="17859"/>
                </a:lnTo>
                <a:lnTo>
                  <a:pt x="803672" y="17859"/>
                </a:lnTo>
                <a:lnTo>
                  <a:pt x="848321" y="17859"/>
                </a:lnTo>
                <a:lnTo>
                  <a:pt x="884039" y="17859"/>
                </a:lnTo>
                <a:lnTo>
                  <a:pt x="919758" y="17859"/>
                </a:lnTo>
                <a:lnTo>
                  <a:pt x="964407" y="17859"/>
                </a:lnTo>
                <a:lnTo>
                  <a:pt x="991196" y="17859"/>
                </a:lnTo>
                <a:lnTo>
                  <a:pt x="1026914" y="17859"/>
                </a:lnTo>
                <a:lnTo>
                  <a:pt x="1062633" y="17859"/>
                </a:lnTo>
                <a:lnTo>
                  <a:pt x="1098352" y="8929"/>
                </a:lnTo>
                <a:lnTo>
                  <a:pt x="1125141" y="8929"/>
                </a:lnTo>
                <a:lnTo>
                  <a:pt x="1160860" y="8929"/>
                </a:lnTo>
                <a:lnTo>
                  <a:pt x="1187649" y="8929"/>
                </a:lnTo>
                <a:lnTo>
                  <a:pt x="1214438" y="8929"/>
                </a:lnTo>
                <a:lnTo>
                  <a:pt x="1241227" y="8929"/>
                </a:lnTo>
                <a:lnTo>
                  <a:pt x="1268016" y="8929"/>
                </a:lnTo>
                <a:lnTo>
                  <a:pt x="1285875" y="8929"/>
                </a:lnTo>
                <a:lnTo>
                  <a:pt x="1312664" y="8929"/>
                </a:lnTo>
                <a:lnTo>
                  <a:pt x="1330524" y="8929"/>
                </a:lnTo>
                <a:lnTo>
                  <a:pt x="1348383" y="17859"/>
                </a:lnTo>
                <a:lnTo>
                  <a:pt x="1357313" y="17859"/>
                </a:lnTo>
                <a:lnTo>
                  <a:pt x="1366243" y="17859"/>
                </a:lnTo>
                <a:lnTo>
                  <a:pt x="1375172" y="17859"/>
                </a:lnTo>
                <a:lnTo>
                  <a:pt x="1375172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64406" y="3295054"/>
            <a:ext cx="375048" cy="26790"/>
          </a:xfrm>
          <a:custGeom>
            <a:avLst/>
            <a:gdLst/>
            <a:ahLst/>
            <a:cxnLst/>
            <a:rect l="0" t="0" r="0" b="0"/>
            <a:pathLst>
              <a:path w="375048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116086" y="8930"/>
                </a:lnTo>
                <a:lnTo>
                  <a:pt x="142875" y="17860"/>
                </a:lnTo>
                <a:lnTo>
                  <a:pt x="169664" y="17860"/>
                </a:lnTo>
                <a:lnTo>
                  <a:pt x="196453" y="17860"/>
                </a:lnTo>
                <a:lnTo>
                  <a:pt x="232172" y="17860"/>
                </a:lnTo>
                <a:lnTo>
                  <a:pt x="258961" y="17860"/>
                </a:lnTo>
                <a:lnTo>
                  <a:pt x="285750" y="17860"/>
                </a:lnTo>
                <a:lnTo>
                  <a:pt x="312539" y="17860"/>
                </a:lnTo>
                <a:lnTo>
                  <a:pt x="330399" y="17860"/>
                </a:lnTo>
                <a:lnTo>
                  <a:pt x="348258" y="17860"/>
                </a:lnTo>
                <a:lnTo>
                  <a:pt x="357188" y="26789"/>
                </a:lnTo>
                <a:lnTo>
                  <a:pt x="366117" y="26789"/>
                </a:lnTo>
                <a:lnTo>
                  <a:pt x="375047" y="26789"/>
                </a:lnTo>
                <a:lnTo>
                  <a:pt x="375047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259086" y="3884414"/>
            <a:ext cx="276821" cy="366118"/>
          </a:xfrm>
          <a:custGeom>
            <a:avLst/>
            <a:gdLst/>
            <a:ahLst/>
            <a:cxnLst/>
            <a:rect l="0" t="0" r="0" b="0"/>
            <a:pathLst>
              <a:path w="276821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98227" y="0"/>
                </a:lnTo>
                <a:lnTo>
                  <a:pt x="125016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0"/>
                </a:lnTo>
                <a:lnTo>
                  <a:pt x="232172" y="0"/>
                </a:lnTo>
                <a:lnTo>
                  <a:pt x="250031" y="8929"/>
                </a:lnTo>
                <a:lnTo>
                  <a:pt x="267891" y="8929"/>
                </a:lnTo>
                <a:lnTo>
                  <a:pt x="267891" y="17859"/>
                </a:lnTo>
                <a:lnTo>
                  <a:pt x="276820" y="17859"/>
                </a:lnTo>
                <a:lnTo>
                  <a:pt x="276820" y="35718"/>
                </a:lnTo>
                <a:lnTo>
                  <a:pt x="267891" y="44648"/>
                </a:lnTo>
                <a:lnTo>
                  <a:pt x="267891" y="62507"/>
                </a:lnTo>
                <a:lnTo>
                  <a:pt x="258961" y="80367"/>
                </a:lnTo>
                <a:lnTo>
                  <a:pt x="241102" y="98226"/>
                </a:lnTo>
                <a:lnTo>
                  <a:pt x="232172" y="125015"/>
                </a:lnTo>
                <a:lnTo>
                  <a:pt x="214312" y="151804"/>
                </a:lnTo>
                <a:lnTo>
                  <a:pt x="205383" y="178593"/>
                </a:lnTo>
                <a:lnTo>
                  <a:pt x="187523" y="205382"/>
                </a:lnTo>
                <a:lnTo>
                  <a:pt x="169664" y="232172"/>
                </a:lnTo>
                <a:lnTo>
                  <a:pt x="160734" y="258961"/>
                </a:lnTo>
                <a:lnTo>
                  <a:pt x="142875" y="276820"/>
                </a:lnTo>
                <a:lnTo>
                  <a:pt x="133945" y="303609"/>
                </a:lnTo>
                <a:lnTo>
                  <a:pt x="125016" y="321468"/>
                </a:lnTo>
                <a:lnTo>
                  <a:pt x="125016" y="330398"/>
                </a:lnTo>
                <a:lnTo>
                  <a:pt x="116086" y="348257"/>
                </a:lnTo>
                <a:lnTo>
                  <a:pt x="116086" y="357187"/>
                </a:lnTo>
                <a:lnTo>
                  <a:pt x="116086" y="357187"/>
                </a:lnTo>
                <a:lnTo>
                  <a:pt x="116086" y="366117"/>
                </a:lnTo>
                <a:lnTo>
                  <a:pt x="116086" y="366117"/>
                </a:lnTo>
                <a:lnTo>
                  <a:pt x="116086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16273" y="3893343"/>
            <a:ext cx="26791" cy="17861"/>
          </a:xfrm>
          <a:custGeom>
            <a:avLst/>
            <a:gdLst/>
            <a:ahLst/>
            <a:cxnLst/>
            <a:rect l="0" t="0" r="0" b="0"/>
            <a:pathLst>
              <a:path w="26791" h="17861">
                <a:moveTo>
                  <a:pt x="26790" y="17860"/>
                </a:moveTo>
                <a:lnTo>
                  <a:pt x="26790" y="17860"/>
                </a:lnTo>
                <a:lnTo>
                  <a:pt x="26790" y="17860"/>
                </a:lnTo>
                <a:lnTo>
                  <a:pt x="26790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43063" y="3884414"/>
            <a:ext cx="142876" cy="312540"/>
          </a:xfrm>
          <a:custGeom>
            <a:avLst/>
            <a:gdLst/>
            <a:ahLst/>
            <a:cxnLst/>
            <a:rect l="0" t="0" r="0" b="0"/>
            <a:pathLst>
              <a:path w="142876" h="312540">
                <a:moveTo>
                  <a:pt x="142875" y="0"/>
                </a:moveTo>
                <a:lnTo>
                  <a:pt x="142875" y="0"/>
                </a:lnTo>
                <a:lnTo>
                  <a:pt x="133945" y="8929"/>
                </a:lnTo>
                <a:lnTo>
                  <a:pt x="125015" y="17859"/>
                </a:lnTo>
                <a:lnTo>
                  <a:pt x="116085" y="35718"/>
                </a:lnTo>
                <a:lnTo>
                  <a:pt x="107156" y="53578"/>
                </a:lnTo>
                <a:lnTo>
                  <a:pt x="89296" y="80367"/>
                </a:lnTo>
                <a:lnTo>
                  <a:pt x="80367" y="107156"/>
                </a:lnTo>
                <a:lnTo>
                  <a:pt x="62507" y="142875"/>
                </a:lnTo>
                <a:lnTo>
                  <a:pt x="44648" y="178593"/>
                </a:lnTo>
                <a:lnTo>
                  <a:pt x="35718" y="214312"/>
                </a:lnTo>
                <a:lnTo>
                  <a:pt x="26789" y="241101"/>
                </a:lnTo>
                <a:lnTo>
                  <a:pt x="17859" y="258961"/>
                </a:lnTo>
                <a:lnTo>
                  <a:pt x="8929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785938" y="4161234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71688" y="4036218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107156" y="35719"/>
                </a:moveTo>
                <a:lnTo>
                  <a:pt x="98226" y="35719"/>
                </a:lnTo>
                <a:lnTo>
                  <a:pt x="89296" y="35719"/>
                </a:lnTo>
                <a:lnTo>
                  <a:pt x="89296" y="26789"/>
                </a:lnTo>
                <a:lnTo>
                  <a:pt x="71437" y="26789"/>
                </a:lnTo>
                <a:lnTo>
                  <a:pt x="62507" y="26789"/>
                </a:lnTo>
                <a:lnTo>
                  <a:pt x="53578" y="26789"/>
                </a:lnTo>
                <a:lnTo>
                  <a:pt x="35718" y="35719"/>
                </a:lnTo>
                <a:lnTo>
                  <a:pt x="26789" y="44649"/>
                </a:lnTo>
                <a:lnTo>
                  <a:pt x="8929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8929" y="133946"/>
                </a:lnTo>
                <a:lnTo>
                  <a:pt x="26789" y="142875"/>
                </a:lnTo>
                <a:lnTo>
                  <a:pt x="44648" y="151805"/>
                </a:lnTo>
                <a:lnTo>
                  <a:pt x="71437" y="151805"/>
                </a:lnTo>
                <a:lnTo>
                  <a:pt x="98226" y="151805"/>
                </a:lnTo>
                <a:lnTo>
                  <a:pt x="125015" y="151805"/>
                </a:lnTo>
                <a:lnTo>
                  <a:pt x="142875" y="142875"/>
                </a:lnTo>
                <a:lnTo>
                  <a:pt x="151804" y="133946"/>
                </a:lnTo>
                <a:lnTo>
                  <a:pt x="160734" y="116086"/>
                </a:lnTo>
                <a:lnTo>
                  <a:pt x="169664" y="98227"/>
                </a:lnTo>
                <a:lnTo>
                  <a:pt x="169664" y="80368"/>
                </a:lnTo>
                <a:lnTo>
                  <a:pt x="160734" y="62508"/>
                </a:lnTo>
                <a:lnTo>
                  <a:pt x="151804" y="35719"/>
                </a:lnTo>
                <a:lnTo>
                  <a:pt x="133945" y="26789"/>
                </a:lnTo>
                <a:lnTo>
                  <a:pt x="125015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59211" y="3911203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116086" y="250031"/>
                </a:move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16086" y="241101"/>
                </a:lnTo>
                <a:lnTo>
                  <a:pt x="107156" y="223242"/>
                </a:lnTo>
                <a:lnTo>
                  <a:pt x="98227" y="205383"/>
                </a:lnTo>
                <a:lnTo>
                  <a:pt x="89297" y="187523"/>
                </a:lnTo>
                <a:lnTo>
                  <a:pt x="71437" y="160734"/>
                </a:lnTo>
                <a:lnTo>
                  <a:pt x="62508" y="133945"/>
                </a:lnTo>
                <a:lnTo>
                  <a:pt x="44648" y="98226"/>
                </a:lnTo>
                <a:lnTo>
                  <a:pt x="26789" y="71437"/>
                </a:lnTo>
                <a:lnTo>
                  <a:pt x="17859" y="53578"/>
                </a:lnTo>
                <a:lnTo>
                  <a:pt x="8930" y="35718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892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51805" y="35718"/>
                </a:lnTo>
                <a:lnTo>
                  <a:pt x="151805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50281" y="4018359"/>
            <a:ext cx="187525" cy="17860"/>
          </a:xfrm>
          <a:custGeom>
            <a:avLst/>
            <a:gdLst/>
            <a:ahLst/>
            <a:cxnLst/>
            <a:rect l="0" t="0" r="0" b="0"/>
            <a:pathLst>
              <a:path w="187525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80367" y="8930"/>
                </a:lnTo>
                <a:lnTo>
                  <a:pt x="107157" y="8930"/>
                </a:lnTo>
                <a:lnTo>
                  <a:pt x="142875" y="8930"/>
                </a:lnTo>
                <a:lnTo>
                  <a:pt x="169664" y="17859"/>
                </a:lnTo>
                <a:lnTo>
                  <a:pt x="187524" y="17859"/>
                </a:lnTo>
                <a:lnTo>
                  <a:pt x="187524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78906" y="3893343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53578" y="35719"/>
                </a:lnTo>
                <a:lnTo>
                  <a:pt x="35719" y="62508"/>
                </a:lnTo>
                <a:lnTo>
                  <a:pt x="17860" y="98227"/>
                </a:lnTo>
                <a:lnTo>
                  <a:pt x="0" y="125016"/>
                </a:lnTo>
                <a:lnTo>
                  <a:pt x="0" y="160735"/>
                </a:lnTo>
                <a:lnTo>
                  <a:pt x="0" y="196453"/>
                </a:lnTo>
                <a:lnTo>
                  <a:pt x="8930" y="223243"/>
                </a:lnTo>
                <a:lnTo>
                  <a:pt x="17860" y="250032"/>
                </a:lnTo>
                <a:lnTo>
                  <a:pt x="35719" y="267891"/>
                </a:lnTo>
                <a:lnTo>
                  <a:pt x="62508" y="285750"/>
                </a:lnTo>
                <a:lnTo>
                  <a:pt x="89297" y="294680"/>
                </a:lnTo>
                <a:lnTo>
                  <a:pt x="125016" y="303610"/>
                </a:lnTo>
                <a:lnTo>
                  <a:pt x="151805" y="303610"/>
                </a:lnTo>
                <a:lnTo>
                  <a:pt x="187524" y="303610"/>
                </a:lnTo>
                <a:lnTo>
                  <a:pt x="223242" y="294680"/>
                </a:lnTo>
                <a:lnTo>
                  <a:pt x="241102" y="285750"/>
                </a:lnTo>
                <a:lnTo>
                  <a:pt x="258961" y="267891"/>
                </a:lnTo>
                <a:lnTo>
                  <a:pt x="258961" y="250032"/>
                </a:lnTo>
                <a:lnTo>
                  <a:pt x="258961" y="232172"/>
                </a:lnTo>
                <a:lnTo>
                  <a:pt x="250032" y="205383"/>
                </a:lnTo>
                <a:lnTo>
                  <a:pt x="232172" y="196453"/>
                </a:lnTo>
                <a:lnTo>
                  <a:pt x="214313" y="178594"/>
                </a:lnTo>
                <a:lnTo>
                  <a:pt x="196453" y="169664"/>
                </a:lnTo>
                <a:lnTo>
                  <a:pt x="169664" y="169664"/>
                </a:lnTo>
                <a:lnTo>
                  <a:pt x="151805" y="169664"/>
                </a:lnTo>
                <a:lnTo>
                  <a:pt x="133946" y="169664"/>
                </a:lnTo>
                <a:lnTo>
                  <a:pt x="116086" y="178594"/>
                </a:lnTo>
                <a:lnTo>
                  <a:pt x="107157" y="187524"/>
                </a:lnTo>
                <a:lnTo>
                  <a:pt x="98227" y="196453"/>
                </a:lnTo>
                <a:lnTo>
                  <a:pt x="98227" y="214313"/>
                </a:lnTo>
                <a:lnTo>
                  <a:pt x="98227" y="232172"/>
                </a:lnTo>
                <a:lnTo>
                  <a:pt x="107157" y="250032"/>
                </a:lnTo>
                <a:lnTo>
                  <a:pt x="125016" y="258961"/>
                </a:lnTo>
                <a:lnTo>
                  <a:pt x="142875" y="258961"/>
                </a:lnTo>
                <a:lnTo>
                  <a:pt x="151805" y="258961"/>
                </a:lnTo>
                <a:lnTo>
                  <a:pt x="151805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82516" y="3911203"/>
            <a:ext cx="250032" cy="250032"/>
          </a:xfrm>
          <a:custGeom>
            <a:avLst/>
            <a:gdLst/>
            <a:ahLst/>
            <a:cxnLst/>
            <a:rect l="0" t="0" r="0" b="0"/>
            <a:pathLst>
              <a:path w="250032" h="250032">
                <a:moveTo>
                  <a:pt x="178593" y="26789"/>
                </a:moveTo>
                <a:lnTo>
                  <a:pt x="178593" y="17859"/>
                </a:lnTo>
                <a:lnTo>
                  <a:pt x="178593" y="17859"/>
                </a:lnTo>
                <a:lnTo>
                  <a:pt x="169664" y="8929"/>
                </a:lnTo>
                <a:lnTo>
                  <a:pt x="160734" y="0"/>
                </a:lnTo>
                <a:lnTo>
                  <a:pt x="142875" y="0"/>
                </a:lnTo>
                <a:lnTo>
                  <a:pt x="125015" y="0"/>
                </a:lnTo>
                <a:lnTo>
                  <a:pt x="107156" y="0"/>
                </a:lnTo>
                <a:lnTo>
                  <a:pt x="80367" y="17859"/>
                </a:lnTo>
                <a:lnTo>
                  <a:pt x="62507" y="35718"/>
                </a:lnTo>
                <a:lnTo>
                  <a:pt x="44648" y="53578"/>
                </a:lnTo>
                <a:lnTo>
                  <a:pt x="26789" y="89297"/>
                </a:lnTo>
                <a:lnTo>
                  <a:pt x="8929" y="116086"/>
                </a:lnTo>
                <a:lnTo>
                  <a:pt x="0" y="151804"/>
                </a:lnTo>
                <a:lnTo>
                  <a:pt x="8929" y="178593"/>
                </a:lnTo>
                <a:lnTo>
                  <a:pt x="17859" y="205383"/>
                </a:lnTo>
                <a:lnTo>
                  <a:pt x="35718" y="223242"/>
                </a:lnTo>
                <a:lnTo>
                  <a:pt x="53578" y="241101"/>
                </a:lnTo>
                <a:lnTo>
                  <a:pt x="89297" y="241101"/>
                </a:lnTo>
                <a:lnTo>
                  <a:pt x="116086" y="250031"/>
                </a:lnTo>
                <a:lnTo>
                  <a:pt x="151804" y="250031"/>
                </a:lnTo>
                <a:lnTo>
                  <a:pt x="187523" y="241101"/>
                </a:lnTo>
                <a:lnTo>
                  <a:pt x="214312" y="232172"/>
                </a:lnTo>
                <a:lnTo>
                  <a:pt x="232172" y="214312"/>
                </a:lnTo>
                <a:lnTo>
                  <a:pt x="250031" y="187523"/>
                </a:lnTo>
                <a:lnTo>
                  <a:pt x="250031" y="160734"/>
                </a:lnTo>
                <a:lnTo>
                  <a:pt x="250031" y="133945"/>
                </a:lnTo>
                <a:lnTo>
                  <a:pt x="241101" y="107156"/>
                </a:lnTo>
                <a:lnTo>
                  <a:pt x="223242" y="80367"/>
                </a:lnTo>
                <a:lnTo>
                  <a:pt x="205382" y="62508"/>
                </a:lnTo>
                <a:lnTo>
                  <a:pt x="187523" y="44648"/>
                </a:lnTo>
                <a:lnTo>
                  <a:pt x="169664" y="35718"/>
                </a:lnTo>
                <a:lnTo>
                  <a:pt x="160734" y="26789"/>
                </a:lnTo>
                <a:lnTo>
                  <a:pt x="151804" y="26789"/>
                </a:lnTo>
                <a:lnTo>
                  <a:pt x="151804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59336" y="3911203"/>
            <a:ext cx="276821" cy="285751"/>
          </a:xfrm>
          <a:custGeom>
            <a:avLst/>
            <a:gdLst/>
            <a:ahLst/>
            <a:cxnLst/>
            <a:rect l="0" t="0" r="0" b="0"/>
            <a:pathLst>
              <a:path w="276821" h="285751">
                <a:moveTo>
                  <a:pt x="160734" y="17859"/>
                </a:moveTo>
                <a:lnTo>
                  <a:pt x="160734" y="17859"/>
                </a:lnTo>
                <a:lnTo>
                  <a:pt x="160734" y="1785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16086" y="0"/>
                </a:lnTo>
                <a:lnTo>
                  <a:pt x="98227" y="8929"/>
                </a:lnTo>
                <a:lnTo>
                  <a:pt x="71437" y="26789"/>
                </a:lnTo>
                <a:lnTo>
                  <a:pt x="44648" y="44648"/>
                </a:lnTo>
                <a:lnTo>
                  <a:pt x="26789" y="80367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8930" y="196453"/>
                </a:lnTo>
                <a:lnTo>
                  <a:pt x="17859" y="223242"/>
                </a:lnTo>
                <a:lnTo>
                  <a:pt x="44648" y="241101"/>
                </a:lnTo>
                <a:lnTo>
                  <a:pt x="71437" y="258961"/>
                </a:lnTo>
                <a:lnTo>
                  <a:pt x="107156" y="267890"/>
                </a:lnTo>
                <a:lnTo>
                  <a:pt x="142875" y="276820"/>
                </a:lnTo>
                <a:lnTo>
                  <a:pt x="178594" y="285750"/>
                </a:lnTo>
                <a:lnTo>
                  <a:pt x="214312" y="276820"/>
                </a:lnTo>
                <a:lnTo>
                  <a:pt x="250031" y="267890"/>
                </a:lnTo>
                <a:lnTo>
                  <a:pt x="267891" y="250031"/>
                </a:lnTo>
                <a:lnTo>
                  <a:pt x="276820" y="223242"/>
                </a:lnTo>
                <a:lnTo>
                  <a:pt x="276820" y="196453"/>
                </a:lnTo>
                <a:lnTo>
                  <a:pt x="276820" y="160734"/>
                </a:lnTo>
                <a:lnTo>
                  <a:pt x="267891" y="133945"/>
                </a:lnTo>
                <a:lnTo>
                  <a:pt x="250031" y="107156"/>
                </a:lnTo>
                <a:lnTo>
                  <a:pt x="223242" y="80367"/>
                </a:lnTo>
                <a:lnTo>
                  <a:pt x="187523" y="53578"/>
                </a:lnTo>
                <a:lnTo>
                  <a:pt x="169664" y="44648"/>
                </a:lnTo>
                <a:lnTo>
                  <a:pt x="151805" y="35718"/>
                </a:lnTo>
                <a:lnTo>
                  <a:pt x="151805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87711" y="4339828"/>
            <a:ext cx="44649" cy="17860"/>
          </a:xfrm>
          <a:custGeom>
            <a:avLst/>
            <a:gdLst/>
            <a:ahLst/>
            <a:cxnLst/>
            <a:rect l="0" t="0" r="0" b="0"/>
            <a:pathLst>
              <a:path w="44649" h="17860">
                <a:moveTo>
                  <a:pt x="2678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17984" y="4259461"/>
            <a:ext cx="696517" cy="241102"/>
          </a:xfrm>
          <a:custGeom>
            <a:avLst/>
            <a:gdLst/>
            <a:ahLst/>
            <a:cxnLst/>
            <a:rect l="0" t="0" r="0" b="0"/>
            <a:pathLst>
              <a:path w="696517" h="241102">
                <a:moveTo>
                  <a:pt x="696516" y="133945"/>
                </a:moveTo>
                <a:lnTo>
                  <a:pt x="696516" y="133945"/>
                </a:lnTo>
                <a:lnTo>
                  <a:pt x="696516" y="133945"/>
                </a:lnTo>
                <a:lnTo>
                  <a:pt x="696516" y="133945"/>
                </a:lnTo>
                <a:lnTo>
                  <a:pt x="687586" y="133945"/>
                </a:lnTo>
                <a:lnTo>
                  <a:pt x="687586" y="133945"/>
                </a:lnTo>
                <a:lnTo>
                  <a:pt x="687586" y="133945"/>
                </a:lnTo>
                <a:lnTo>
                  <a:pt x="687586" y="133945"/>
                </a:lnTo>
                <a:lnTo>
                  <a:pt x="696516" y="133945"/>
                </a:lnTo>
                <a:lnTo>
                  <a:pt x="696516" y="142875"/>
                </a:lnTo>
                <a:lnTo>
                  <a:pt x="696516" y="151804"/>
                </a:lnTo>
                <a:lnTo>
                  <a:pt x="696516" y="151804"/>
                </a:lnTo>
                <a:lnTo>
                  <a:pt x="696516" y="160734"/>
                </a:lnTo>
                <a:lnTo>
                  <a:pt x="696516" y="169664"/>
                </a:lnTo>
                <a:lnTo>
                  <a:pt x="696516" y="169664"/>
                </a:lnTo>
                <a:lnTo>
                  <a:pt x="696516" y="178593"/>
                </a:lnTo>
                <a:lnTo>
                  <a:pt x="687586" y="187523"/>
                </a:lnTo>
                <a:lnTo>
                  <a:pt x="687586" y="196453"/>
                </a:lnTo>
                <a:lnTo>
                  <a:pt x="678657" y="205382"/>
                </a:lnTo>
                <a:lnTo>
                  <a:pt x="669727" y="214312"/>
                </a:lnTo>
                <a:lnTo>
                  <a:pt x="660797" y="223242"/>
                </a:lnTo>
                <a:lnTo>
                  <a:pt x="651868" y="232171"/>
                </a:lnTo>
                <a:lnTo>
                  <a:pt x="642938" y="232171"/>
                </a:lnTo>
                <a:lnTo>
                  <a:pt x="625079" y="241101"/>
                </a:lnTo>
                <a:lnTo>
                  <a:pt x="616149" y="241101"/>
                </a:lnTo>
                <a:lnTo>
                  <a:pt x="598289" y="241101"/>
                </a:lnTo>
                <a:lnTo>
                  <a:pt x="580430" y="241101"/>
                </a:lnTo>
                <a:lnTo>
                  <a:pt x="562571" y="241101"/>
                </a:lnTo>
                <a:lnTo>
                  <a:pt x="544711" y="232171"/>
                </a:lnTo>
                <a:lnTo>
                  <a:pt x="526852" y="232171"/>
                </a:lnTo>
                <a:lnTo>
                  <a:pt x="508993" y="223242"/>
                </a:lnTo>
                <a:lnTo>
                  <a:pt x="491133" y="223242"/>
                </a:lnTo>
                <a:lnTo>
                  <a:pt x="473274" y="214312"/>
                </a:lnTo>
                <a:lnTo>
                  <a:pt x="455414" y="205382"/>
                </a:lnTo>
                <a:lnTo>
                  <a:pt x="446485" y="196453"/>
                </a:lnTo>
                <a:lnTo>
                  <a:pt x="428625" y="187523"/>
                </a:lnTo>
                <a:lnTo>
                  <a:pt x="410766" y="178593"/>
                </a:lnTo>
                <a:lnTo>
                  <a:pt x="392907" y="169664"/>
                </a:lnTo>
                <a:lnTo>
                  <a:pt x="383977" y="169664"/>
                </a:lnTo>
                <a:lnTo>
                  <a:pt x="366118" y="160734"/>
                </a:lnTo>
                <a:lnTo>
                  <a:pt x="357188" y="151804"/>
                </a:lnTo>
                <a:lnTo>
                  <a:pt x="339329" y="142875"/>
                </a:lnTo>
                <a:lnTo>
                  <a:pt x="339329" y="133945"/>
                </a:lnTo>
                <a:lnTo>
                  <a:pt x="330399" y="125015"/>
                </a:lnTo>
                <a:lnTo>
                  <a:pt x="321469" y="116085"/>
                </a:lnTo>
                <a:lnTo>
                  <a:pt x="312539" y="107156"/>
                </a:lnTo>
                <a:lnTo>
                  <a:pt x="312539" y="107156"/>
                </a:lnTo>
                <a:lnTo>
                  <a:pt x="312539" y="98226"/>
                </a:lnTo>
                <a:lnTo>
                  <a:pt x="312539" y="89296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12539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7143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9296"/>
                </a:lnTo>
                <a:lnTo>
                  <a:pt x="294680" y="89296"/>
                </a:lnTo>
                <a:lnTo>
                  <a:pt x="294680" y="89296"/>
                </a:lnTo>
                <a:lnTo>
                  <a:pt x="294680" y="9822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76821" y="116085"/>
                </a:lnTo>
                <a:lnTo>
                  <a:pt x="267891" y="116085"/>
                </a:lnTo>
                <a:lnTo>
                  <a:pt x="258961" y="125015"/>
                </a:lnTo>
                <a:lnTo>
                  <a:pt x="241102" y="125015"/>
                </a:lnTo>
                <a:lnTo>
                  <a:pt x="232172" y="133945"/>
                </a:lnTo>
                <a:lnTo>
                  <a:pt x="223243" y="133945"/>
                </a:lnTo>
                <a:lnTo>
                  <a:pt x="214313" y="133945"/>
                </a:lnTo>
                <a:lnTo>
                  <a:pt x="196454" y="133945"/>
                </a:lnTo>
                <a:lnTo>
                  <a:pt x="178594" y="133945"/>
                </a:lnTo>
                <a:lnTo>
                  <a:pt x="169665" y="142875"/>
                </a:lnTo>
                <a:lnTo>
                  <a:pt x="151805" y="142875"/>
                </a:lnTo>
                <a:lnTo>
                  <a:pt x="142875" y="14287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98227" y="133945"/>
                </a:lnTo>
                <a:lnTo>
                  <a:pt x="89297" y="125015"/>
                </a:lnTo>
                <a:lnTo>
                  <a:pt x="71438" y="125015"/>
                </a:lnTo>
                <a:lnTo>
                  <a:pt x="62508" y="116085"/>
                </a:lnTo>
                <a:lnTo>
                  <a:pt x="53579" y="107156"/>
                </a:lnTo>
                <a:lnTo>
                  <a:pt x="44649" y="98226"/>
                </a:lnTo>
                <a:lnTo>
                  <a:pt x="35719" y="89296"/>
                </a:lnTo>
                <a:lnTo>
                  <a:pt x="26790" y="80367"/>
                </a:lnTo>
                <a:lnTo>
                  <a:pt x="17860" y="71437"/>
                </a:lnTo>
                <a:lnTo>
                  <a:pt x="893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080492" y="4848820"/>
            <a:ext cx="35720" cy="53579"/>
          </a:xfrm>
          <a:custGeom>
            <a:avLst/>
            <a:gdLst/>
            <a:ahLst/>
            <a:cxnLst/>
            <a:rect l="0" t="0" r="0" b="0"/>
            <a:pathLst>
              <a:path w="35720" h="53579">
                <a:moveTo>
                  <a:pt x="1786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05508" y="4697015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89297" y="8930"/>
                </a:move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26789" y="151805"/>
                </a:lnTo>
                <a:lnTo>
                  <a:pt x="35719" y="169664"/>
                </a:lnTo>
                <a:lnTo>
                  <a:pt x="53578" y="16966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16086" y="169664"/>
                </a:lnTo>
                <a:lnTo>
                  <a:pt x="133945" y="160735"/>
                </a:lnTo>
                <a:lnTo>
                  <a:pt x="142875" y="151805"/>
                </a:lnTo>
                <a:lnTo>
                  <a:pt x="151805" y="133946"/>
                </a:lnTo>
                <a:lnTo>
                  <a:pt x="160734" y="116086"/>
                </a:lnTo>
                <a:lnTo>
                  <a:pt x="160734" y="98227"/>
                </a:lnTo>
                <a:lnTo>
                  <a:pt x="151805" y="71438"/>
                </a:lnTo>
                <a:lnTo>
                  <a:pt x="142875" y="53578"/>
                </a:lnTo>
                <a:lnTo>
                  <a:pt x="133945" y="35719"/>
                </a:lnTo>
                <a:lnTo>
                  <a:pt x="125015" y="26789"/>
                </a:lnTo>
                <a:lnTo>
                  <a:pt x="107156" y="17860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410891" y="4688086"/>
            <a:ext cx="107157" cy="178594"/>
          </a:xfrm>
          <a:custGeom>
            <a:avLst/>
            <a:gdLst/>
            <a:ahLst/>
            <a:cxnLst/>
            <a:rect l="0" t="0" r="0" b="0"/>
            <a:pathLst>
              <a:path w="107157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1785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07156" y="44648"/>
                </a:lnTo>
                <a:lnTo>
                  <a:pt x="107156" y="53578"/>
                </a:lnTo>
                <a:lnTo>
                  <a:pt x="98226" y="71437"/>
                </a:lnTo>
                <a:lnTo>
                  <a:pt x="98226" y="80367"/>
                </a:lnTo>
                <a:lnTo>
                  <a:pt x="89297" y="98226"/>
                </a:lnTo>
                <a:lnTo>
                  <a:pt x="80367" y="116085"/>
                </a:lnTo>
                <a:lnTo>
                  <a:pt x="71437" y="125015"/>
                </a:lnTo>
                <a:lnTo>
                  <a:pt x="71437" y="142875"/>
                </a:lnTo>
                <a:lnTo>
                  <a:pt x="62507" y="151804"/>
                </a:lnTo>
                <a:lnTo>
                  <a:pt x="62507" y="160734"/>
                </a:lnTo>
                <a:lnTo>
                  <a:pt x="62507" y="169664"/>
                </a:lnTo>
                <a:lnTo>
                  <a:pt x="62507" y="178593"/>
                </a:lnTo>
                <a:lnTo>
                  <a:pt x="62507" y="178593"/>
                </a:lnTo>
                <a:lnTo>
                  <a:pt x="62507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32359" y="4795242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17860" y="35719"/>
                </a:move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55602" y="4661296"/>
            <a:ext cx="214313" cy="250033"/>
          </a:xfrm>
          <a:custGeom>
            <a:avLst/>
            <a:gdLst/>
            <a:ahLst/>
            <a:cxnLst/>
            <a:rect l="0" t="0" r="0" b="0"/>
            <a:pathLst>
              <a:path w="214313" h="250033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8" y="26790"/>
                </a:lnTo>
                <a:lnTo>
                  <a:pt x="35718" y="44649"/>
                </a:lnTo>
                <a:lnTo>
                  <a:pt x="26789" y="62508"/>
                </a:lnTo>
                <a:lnTo>
                  <a:pt x="17859" y="80368"/>
                </a:lnTo>
                <a:lnTo>
                  <a:pt x="8929" y="107157"/>
                </a:lnTo>
                <a:lnTo>
                  <a:pt x="8929" y="133946"/>
                </a:lnTo>
                <a:lnTo>
                  <a:pt x="0" y="160735"/>
                </a:lnTo>
                <a:lnTo>
                  <a:pt x="8929" y="178594"/>
                </a:lnTo>
                <a:lnTo>
                  <a:pt x="17859" y="196454"/>
                </a:lnTo>
                <a:lnTo>
                  <a:pt x="26789" y="214313"/>
                </a:lnTo>
                <a:lnTo>
                  <a:pt x="44648" y="223243"/>
                </a:lnTo>
                <a:lnTo>
                  <a:pt x="62507" y="241102"/>
                </a:lnTo>
                <a:lnTo>
                  <a:pt x="80367" y="241102"/>
                </a:lnTo>
                <a:lnTo>
                  <a:pt x="107156" y="250032"/>
                </a:lnTo>
                <a:lnTo>
                  <a:pt x="133945" y="250032"/>
                </a:lnTo>
                <a:lnTo>
                  <a:pt x="151804" y="241102"/>
                </a:lnTo>
                <a:lnTo>
                  <a:pt x="169664" y="241102"/>
                </a:lnTo>
                <a:lnTo>
                  <a:pt x="187523" y="232173"/>
                </a:lnTo>
                <a:lnTo>
                  <a:pt x="205382" y="214313"/>
                </a:lnTo>
                <a:lnTo>
                  <a:pt x="214312" y="196454"/>
                </a:lnTo>
                <a:lnTo>
                  <a:pt x="214312" y="178594"/>
                </a:lnTo>
                <a:lnTo>
                  <a:pt x="205382" y="160735"/>
                </a:lnTo>
                <a:lnTo>
                  <a:pt x="196453" y="151805"/>
                </a:lnTo>
                <a:lnTo>
                  <a:pt x="187523" y="133946"/>
                </a:lnTo>
                <a:lnTo>
                  <a:pt x="169664" y="125016"/>
                </a:lnTo>
                <a:lnTo>
                  <a:pt x="151804" y="116086"/>
                </a:lnTo>
                <a:lnTo>
                  <a:pt x="133945" y="116086"/>
                </a:lnTo>
                <a:lnTo>
                  <a:pt x="125015" y="116086"/>
                </a:lnTo>
                <a:lnTo>
                  <a:pt x="107156" y="125016"/>
                </a:lnTo>
                <a:lnTo>
                  <a:pt x="98226" y="133946"/>
                </a:lnTo>
                <a:lnTo>
                  <a:pt x="89296" y="142875"/>
                </a:lnTo>
                <a:lnTo>
                  <a:pt x="89296" y="160735"/>
                </a:lnTo>
                <a:lnTo>
                  <a:pt x="89296" y="169665"/>
                </a:lnTo>
                <a:lnTo>
                  <a:pt x="107156" y="187524"/>
                </a:lnTo>
                <a:lnTo>
                  <a:pt x="116086" y="196454"/>
                </a:lnTo>
                <a:lnTo>
                  <a:pt x="125015" y="205383"/>
                </a:lnTo>
                <a:lnTo>
                  <a:pt x="133945" y="214313"/>
                </a:lnTo>
                <a:lnTo>
                  <a:pt x="133945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59211" y="4670226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98227" y="17860"/>
                </a:moveTo>
                <a:lnTo>
                  <a:pt x="89297" y="17860"/>
                </a:lnTo>
                <a:lnTo>
                  <a:pt x="89297" y="1786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26789" y="160735"/>
                </a:lnTo>
                <a:lnTo>
                  <a:pt x="44648" y="169664"/>
                </a:lnTo>
                <a:lnTo>
                  <a:pt x="62508" y="178594"/>
                </a:lnTo>
                <a:lnTo>
                  <a:pt x="89297" y="187524"/>
                </a:lnTo>
                <a:lnTo>
                  <a:pt x="116086" y="178594"/>
                </a:lnTo>
                <a:lnTo>
                  <a:pt x="133945" y="178594"/>
                </a:lnTo>
                <a:lnTo>
                  <a:pt x="151805" y="160735"/>
                </a:lnTo>
                <a:lnTo>
                  <a:pt x="160734" y="142875"/>
                </a:lnTo>
                <a:lnTo>
                  <a:pt x="169664" y="125016"/>
                </a:lnTo>
                <a:lnTo>
                  <a:pt x="169664" y="98227"/>
                </a:lnTo>
                <a:lnTo>
                  <a:pt x="169664" y="80367"/>
                </a:lnTo>
                <a:lnTo>
                  <a:pt x="151805" y="53578"/>
                </a:lnTo>
                <a:lnTo>
                  <a:pt x="142875" y="35719"/>
                </a:lnTo>
                <a:lnTo>
                  <a:pt x="133945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482453" y="4670226"/>
            <a:ext cx="214314" cy="223244"/>
          </a:xfrm>
          <a:custGeom>
            <a:avLst/>
            <a:gdLst/>
            <a:ahLst/>
            <a:cxnLst/>
            <a:rect l="0" t="0" r="0" b="0"/>
            <a:pathLst>
              <a:path w="214314" h="223244">
                <a:moveTo>
                  <a:pt x="125016" y="17860"/>
                </a:move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1786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17860" y="160735"/>
                </a:lnTo>
                <a:lnTo>
                  <a:pt x="44649" y="187524"/>
                </a:lnTo>
                <a:lnTo>
                  <a:pt x="62508" y="205383"/>
                </a:lnTo>
                <a:lnTo>
                  <a:pt x="98227" y="214313"/>
                </a:lnTo>
                <a:lnTo>
                  <a:pt x="125016" y="223243"/>
                </a:lnTo>
                <a:lnTo>
                  <a:pt x="160735" y="223243"/>
                </a:lnTo>
                <a:lnTo>
                  <a:pt x="178594" y="223243"/>
                </a:lnTo>
                <a:lnTo>
                  <a:pt x="196453" y="205383"/>
                </a:lnTo>
                <a:lnTo>
                  <a:pt x="214313" y="187524"/>
                </a:lnTo>
                <a:lnTo>
                  <a:pt x="214313" y="169664"/>
                </a:lnTo>
                <a:lnTo>
                  <a:pt x="214313" y="142875"/>
                </a:lnTo>
                <a:lnTo>
                  <a:pt x="205383" y="116086"/>
                </a:lnTo>
                <a:lnTo>
                  <a:pt x="196453" y="89297"/>
                </a:lnTo>
                <a:lnTo>
                  <a:pt x="178594" y="71438"/>
                </a:lnTo>
                <a:lnTo>
                  <a:pt x="160735" y="53578"/>
                </a:lnTo>
                <a:lnTo>
                  <a:pt x="151805" y="44649"/>
                </a:lnTo>
                <a:lnTo>
                  <a:pt x="151805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6" name="Freeform 19455"/>
          <p:cNvSpPr/>
          <p:nvPr/>
        </p:nvSpPr>
        <p:spPr>
          <a:xfrm>
            <a:off x="1687711" y="5286375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35719" y="893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17859" y="187523"/>
                </a:lnTo>
                <a:lnTo>
                  <a:pt x="26789" y="187523"/>
                </a:lnTo>
                <a:lnTo>
                  <a:pt x="35719" y="196453"/>
                </a:lnTo>
                <a:lnTo>
                  <a:pt x="53578" y="196453"/>
                </a:lnTo>
                <a:lnTo>
                  <a:pt x="71437" y="196453"/>
                </a:lnTo>
                <a:lnTo>
                  <a:pt x="89297" y="187523"/>
                </a:lnTo>
                <a:lnTo>
                  <a:pt x="107156" y="187523"/>
                </a:lnTo>
                <a:lnTo>
                  <a:pt x="125016" y="178594"/>
                </a:lnTo>
                <a:lnTo>
                  <a:pt x="133945" y="178594"/>
                </a:lnTo>
                <a:lnTo>
                  <a:pt x="142875" y="169664"/>
                </a:lnTo>
                <a:lnTo>
                  <a:pt x="151805" y="15180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Freeform 19456"/>
          <p:cNvSpPr/>
          <p:nvPr/>
        </p:nvSpPr>
        <p:spPr>
          <a:xfrm>
            <a:off x="1803797" y="5268516"/>
            <a:ext cx="53579" cy="366117"/>
          </a:xfrm>
          <a:custGeom>
            <a:avLst/>
            <a:gdLst/>
            <a:ahLst/>
            <a:cxnLst/>
            <a:rect l="0" t="0" r="0" b="0"/>
            <a:pathLst>
              <a:path w="53579" h="366117">
                <a:moveTo>
                  <a:pt x="53578" y="0"/>
                </a:move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35718"/>
                </a:lnTo>
                <a:lnTo>
                  <a:pt x="35719" y="53578"/>
                </a:lnTo>
                <a:lnTo>
                  <a:pt x="35719" y="80367"/>
                </a:lnTo>
                <a:lnTo>
                  <a:pt x="26789" y="116086"/>
                </a:lnTo>
                <a:lnTo>
                  <a:pt x="26789" y="151804"/>
                </a:lnTo>
                <a:lnTo>
                  <a:pt x="17859" y="187523"/>
                </a:lnTo>
                <a:lnTo>
                  <a:pt x="8930" y="223242"/>
                </a:lnTo>
                <a:lnTo>
                  <a:pt x="8930" y="250031"/>
                </a:lnTo>
                <a:lnTo>
                  <a:pt x="0" y="285750"/>
                </a:lnTo>
                <a:lnTo>
                  <a:pt x="0" y="312538"/>
                </a:lnTo>
                <a:lnTo>
                  <a:pt x="0" y="330397"/>
                </a:lnTo>
                <a:lnTo>
                  <a:pt x="0" y="348257"/>
                </a:lnTo>
                <a:lnTo>
                  <a:pt x="0" y="366116"/>
                </a:lnTo>
                <a:lnTo>
                  <a:pt x="0" y="366116"/>
                </a:lnTo>
                <a:lnTo>
                  <a:pt x="0" y="3661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Freeform 19458"/>
          <p:cNvSpPr/>
          <p:nvPr/>
        </p:nvSpPr>
        <p:spPr>
          <a:xfrm>
            <a:off x="1955602" y="5277445"/>
            <a:ext cx="196454" cy="330399"/>
          </a:xfrm>
          <a:custGeom>
            <a:avLst/>
            <a:gdLst/>
            <a:ahLst/>
            <a:cxnLst/>
            <a:rect l="0" t="0" r="0" b="0"/>
            <a:pathLst>
              <a:path w="196454" h="330399">
                <a:moveTo>
                  <a:pt x="8929" y="71438"/>
                </a:move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8929" y="4464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17860"/>
                </a:lnTo>
                <a:lnTo>
                  <a:pt x="125015" y="35719"/>
                </a:lnTo>
                <a:lnTo>
                  <a:pt x="133945" y="53578"/>
                </a:lnTo>
                <a:lnTo>
                  <a:pt x="142875" y="80368"/>
                </a:lnTo>
                <a:lnTo>
                  <a:pt x="151804" y="107157"/>
                </a:lnTo>
                <a:lnTo>
                  <a:pt x="160734" y="142875"/>
                </a:lnTo>
                <a:lnTo>
                  <a:pt x="151804" y="178594"/>
                </a:lnTo>
                <a:lnTo>
                  <a:pt x="142875" y="205383"/>
                </a:lnTo>
                <a:lnTo>
                  <a:pt x="133945" y="232172"/>
                </a:lnTo>
                <a:lnTo>
                  <a:pt x="116086" y="250032"/>
                </a:lnTo>
                <a:lnTo>
                  <a:pt x="107156" y="267891"/>
                </a:lnTo>
                <a:lnTo>
                  <a:pt x="89296" y="276821"/>
                </a:lnTo>
                <a:lnTo>
                  <a:pt x="71437" y="285750"/>
                </a:lnTo>
                <a:lnTo>
                  <a:pt x="53578" y="285750"/>
                </a:lnTo>
                <a:lnTo>
                  <a:pt x="35718" y="285750"/>
                </a:lnTo>
                <a:lnTo>
                  <a:pt x="17859" y="285750"/>
                </a:lnTo>
                <a:lnTo>
                  <a:pt x="8929" y="276821"/>
                </a:lnTo>
                <a:lnTo>
                  <a:pt x="0" y="267891"/>
                </a:lnTo>
                <a:lnTo>
                  <a:pt x="0" y="258961"/>
                </a:lnTo>
                <a:lnTo>
                  <a:pt x="0" y="241102"/>
                </a:lnTo>
                <a:lnTo>
                  <a:pt x="0" y="232172"/>
                </a:lnTo>
                <a:lnTo>
                  <a:pt x="8929" y="214313"/>
                </a:lnTo>
                <a:lnTo>
                  <a:pt x="17859" y="205383"/>
                </a:lnTo>
                <a:lnTo>
                  <a:pt x="26789" y="205383"/>
                </a:lnTo>
                <a:lnTo>
                  <a:pt x="35718" y="205383"/>
                </a:lnTo>
                <a:lnTo>
                  <a:pt x="53578" y="214313"/>
                </a:lnTo>
                <a:lnTo>
                  <a:pt x="71437" y="223243"/>
                </a:lnTo>
                <a:lnTo>
                  <a:pt x="89296" y="241102"/>
                </a:lnTo>
                <a:lnTo>
                  <a:pt x="107156" y="250032"/>
                </a:lnTo>
                <a:lnTo>
                  <a:pt x="125015" y="267891"/>
                </a:lnTo>
                <a:lnTo>
                  <a:pt x="142875" y="285750"/>
                </a:lnTo>
                <a:lnTo>
                  <a:pt x="160734" y="303609"/>
                </a:lnTo>
                <a:lnTo>
                  <a:pt x="169664" y="312539"/>
                </a:lnTo>
                <a:lnTo>
                  <a:pt x="196453" y="330398"/>
                </a:lnTo>
                <a:lnTo>
                  <a:pt x="196453" y="330398"/>
                </a:lnTo>
                <a:lnTo>
                  <a:pt x="196453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2" name="Freeform 19461"/>
          <p:cNvSpPr/>
          <p:nvPr/>
        </p:nvSpPr>
        <p:spPr>
          <a:xfrm>
            <a:off x="1500188" y="5080992"/>
            <a:ext cx="1080493" cy="660797"/>
          </a:xfrm>
          <a:custGeom>
            <a:avLst/>
            <a:gdLst/>
            <a:ahLst/>
            <a:cxnLst/>
            <a:rect l="0" t="0" r="0" b="0"/>
            <a:pathLst>
              <a:path w="1080493" h="660797">
                <a:moveTo>
                  <a:pt x="767953" y="178594"/>
                </a:moveTo>
                <a:lnTo>
                  <a:pt x="767953" y="178594"/>
                </a:lnTo>
                <a:lnTo>
                  <a:pt x="759023" y="169664"/>
                </a:lnTo>
                <a:lnTo>
                  <a:pt x="750093" y="151805"/>
                </a:lnTo>
                <a:lnTo>
                  <a:pt x="732234" y="133946"/>
                </a:lnTo>
                <a:lnTo>
                  <a:pt x="714375" y="107156"/>
                </a:lnTo>
                <a:lnTo>
                  <a:pt x="696515" y="89297"/>
                </a:lnTo>
                <a:lnTo>
                  <a:pt x="669726" y="62508"/>
                </a:lnTo>
                <a:lnTo>
                  <a:pt x="651867" y="44649"/>
                </a:lnTo>
                <a:lnTo>
                  <a:pt x="625078" y="35719"/>
                </a:lnTo>
                <a:lnTo>
                  <a:pt x="589359" y="17860"/>
                </a:lnTo>
                <a:lnTo>
                  <a:pt x="553640" y="8930"/>
                </a:lnTo>
                <a:lnTo>
                  <a:pt x="517921" y="0"/>
                </a:lnTo>
                <a:lnTo>
                  <a:pt x="473273" y="0"/>
                </a:lnTo>
                <a:lnTo>
                  <a:pt x="419695" y="0"/>
                </a:lnTo>
                <a:lnTo>
                  <a:pt x="366117" y="8930"/>
                </a:lnTo>
                <a:lnTo>
                  <a:pt x="303609" y="26789"/>
                </a:lnTo>
                <a:lnTo>
                  <a:pt x="241101" y="44649"/>
                </a:lnTo>
                <a:lnTo>
                  <a:pt x="178593" y="71438"/>
                </a:lnTo>
                <a:lnTo>
                  <a:pt x="125015" y="107156"/>
                </a:lnTo>
                <a:lnTo>
                  <a:pt x="80367" y="142875"/>
                </a:lnTo>
                <a:lnTo>
                  <a:pt x="44648" y="187524"/>
                </a:lnTo>
                <a:lnTo>
                  <a:pt x="17859" y="232172"/>
                </a:lnTo>
                <a:lnTo>
                  <a:pt x="0" y="276821"/>
                </a:lnTo>
                <a:lnTo>
                  <a:pt x="0" y="321469"/>
                </a:lnTo>
                <a:lnTo>
                  <a:pt x="0" y="366117"/>
                </a:lnTo>
                <a:lnTo>
                  <a:pt x="8929" y="401836"/>
                </a:lnTo>
                <a:lnTo>
                  <a:pt x="35718" y="437555"/>
                </a:lnTo>
                <a:lnTo>
                  <a:pt x="53578" y="473274"/>
                </a:lnTo>
                <a:lnTo>
                  <a:pt x="89296" y="500062"/>
                </a:lnTo>
                <a:lnTo>
                  <a:pt x="133945" y="535781"/>
                </a:lnTo>
                <a:lnTo>
                  <a:pt x="169664" y="553640"/>
                </a:lnTo>
                <a:lnTo>
                  <a:pt x="223242" y="580429"/>
                </a:lnTo>
                <a:lnTo>
                  <a:pt x="276820" y="598288"/>
                </a:lnTo>
                <a:lnTo>
                  <a:pt x="339328" y="625078"/>
                </a:lnTo>
                <a:lnTo>
                  <a:pt x="392906" y="634007"/>
                </a:lnTo>
                <a:lnTo>
                  <a:pt x="446484" y="651867"/>
                </a:lnTo>
                <a:lnTo>
                  <a:pt x="508992" y="651867"/>
                </a:lnTo>
                <a:lnTo>
                  <a:pt x="562570" y="660796"/>
                </a:lnTo>
                <a:lnTo>
                  <a:pt x="616148" y="660796"/>
                </a:lnTo>
                <a:lnTo>
                  <a:pt x="669726" y="660796"/>
                </a:lnTo>
                <a:lnTo>
                  <a:pt x="723304" y="651867"/>
                </a:lnTo>
                <a:lnTo>
                  <a:pt x="776882" y="642937"/>
                </a:lnTo>
                <a:lnTo>
                  <a:pt x="830460" y="625078"/>
                </a:lnTo>
                <a:lnTo>
                  <a:pt x="875109" y="616148"/>
                </a:lnTo>
                <a:lnTo>
                  <a:pt x="928687" y="598288"/>
                </a:lnTo>
                <a:lnTo>
                  <a:pt x="964406" y="571499"/>
                </a:lnTo>
                <a:lnTo>
                  <a:pt x="1000125" y="544710"/>
                </a:lnTo>
                <a:lnTo>
                  <a:pt x="1026914" y="517921"/>
                </a:lnTo>
                <a:lnTo>
                  <a:pt x="1053703" y="482203"/>
                </a:lnTo>
                <a:lnTo>
                  <a:pt x="1071562" y="455414"/>
                </a:lnTo>
                <a:lnTo>
                  <a:pt x="1080492" y="419696"/>
                </a:lnTo>
                <a:lnTo>
                  <a:pt x="1080492" y="383977"/>
                </a:lnTo>
                <a:lnTo>
                  <a:pt x="1080492" y="348258"/>
                </a:lnTo>
                <a:lnTo>
                  <a:pt x="1071562" y="312539"/>
                </a:lnTo>
                <a:lnTo>
                  <a:pt x="1053703" y="276821"/>
                </a:lnTo>
                <a:lnTo>
                  <a:pt x="1026914" y="232172"/>
                </a:lnTo>
                <a:lnTo>
                  <a:pt x="991195" y="196453"/>
                </a:lnTo>
                <a:lnTo>
                  <a:pt x="946546" y="169664"/>
                </a:lnTo>
                <a:lnTo>
                  <a:pt x="884039" y="133946"/>
                </a:lnTo>
                <a:lnTo>
                  <a:pt x="812601" y="107156"/>
                </a:lnTo>
                <a:lnTo>
                  <a:pt x="714375" y="80367"/>
                </a:lnTo>
                <a:lnTo>
                  <a:pt x="714375" y="80367"/>
                </a:lnTo>
                <a:lnTo>
                  <a:pt x="714375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3" name="Freeform 19462"/>
          <p:cNvSpPr/>
          <p:nvPr/>
        </p:nvSpPr>
        <p:spPr>
          <a:xfrm>
            <a:off x="5527477" y="3946921"/>
            <a:ext cx="44649" cy="26791"/>
          </a:xfrm>
          <a:custGeom>
            <a:avLst/>
            <a:gdLst/>
            <a:ahLst/>
            <a:cxnLst/>
            <a:rect l="0" t="0" r="0" b="0"/>
            <a:pathLst>
              <a:path w="44649" h="26791">
                <a:moveTo>
                  <a:pt x="44648" y="17860"/>
                </a:move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26790"/>
                </a:lnTo>
                <a:lnTo>
                  <a:pt x="35718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17859" y="2679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4" name="Freeform 19463"/>
          <p:cNvSpPr/>
          <p:nvPr/>
        </p:nvSpPr>
        <p:spPr>
          <a:xfrm>
            <a:off x="5723930" y="3750468"/>
            <a:ext cx="187524" cy="178595"/>
          </a:xfrm>
          <a:custGeom>
            <a:avLst/>
            <a:gdLst/>
            <a:ahLst/>
            <a:cxnLst/>
            <a:rect l="0" t="0" r="0" b="0"/>
            <a:pathLst>
              <a:path w="187524" h="178595">
                <a:moveTo>
                  <a:pt x="116086" y="44649"/>
                </a:moveTo>
                <a:lnTo>
                  <a:pt x="116086" y="3571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80367" y="26789"/>
                </a:lnTo>
                <a:lnTo>
                  <a:pt x="71437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2678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8929" y="169664"/>
                </a:lnTo>
                <a:lnTo>
                  <a:pt x="26789" y="178594"/>
                </a:lnTo>
                <a:lnTo>
                  <a:pt x="44648" y="178594"/>
                </a:lnTo>
                <a:lnTo>
                  <a:pt x="71437" y="178594"/>
                </a:lnTo>
                <a:lnTo>
                  <a:pt x="89297" y="178594"/>
                </a:lnTo>
                <a:lnTo>
                  <a:pt x="116086" y="178594"/>
                </a:lnTo>
                <a:lnTo>
                  <a:pt x="133945" y="169664"/>
                </a:lnTo>
                <a:lnTo>
                  <a:pt x="151804" y="160735"/>
                </a:lnTo>
                <a:lnTo>
                  <a:pt x="169664" y="151805"/>
                </a:lnTo>
                <a:lnTo>
                  <a:pt x="178593" y="133946"/>
                </a:lnTo>
                <a:lnTo>
                  <a:pt x="187523" y="125016"/>
                </a:lnTo>
                <a:lnTo>
                  <a:pt x="187523" y="107157"/>
                </a:lnTo>
                <a:lnTo>
                  <a:pt x="187523" y="89297"/>
                </a:lnTo>
                <a:lnTo>
                  <a:pt x="187523" y="71438"/>
                </a:lnTo>
                <a:lnTo>
                  <a:pt x="178593" y="53578"/>
                </a:lnTo>
                <a:lnTo>
                  <a:pt x="169664" y="35719"/>
                </a:lnTo>
                <a:lnTo>
                  <a:pt x="151804" y="26789"/>
                </a:lnTo>
                <a:lnTo>
                  <a:pt x="133945" y="17860"/>
                </a:lnTo>
                <a:lnTo>
                  <a:pt x="125015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5" name="Freeform 19464"/>
          <p:cNvSpPr/>
          <p:nvPr/>
        </p:nvSpPr>
        <p:spPr>
          <a:xfrm>
            <a:off x="5973961" y="3741539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142875" y="53578"/>
                </a:moveTo>
                <a:lnTo>
                  <a:pt x="133945" y="5357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6" y="44648"/>
                </a:lnTo>
                <a:lnTo>
                  <a:pt x="116086" y="44648"/>
                </a:lnTo>
                <a:lnTo>
                  <a:pt x="98227" y="35718"/>
                </a:lnTo>
                <a:lnTo>
                  <a:pt x="80367" y="44648"/>
                </a:lnTo>
                <a:lnTo>
                  <a:pt x="71437" y="44648"/>
                </a:lnTo>
                <a:lnTo>
                  <a:pt x="53578" y="53578"/>
                </a:lnTo>
                <a:lnTo>
                  <a:pt x="35719" y="62507"/>
                </a:lnTo>
                <a:lnTo>
                  <a:pt x="17859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17859" y="169664"/>
                </a:lnTo>
                <a:lnTo>
                  <a:pt x="35719" y="178593"/>
                </a:lnTo>
                <a:lnTo>
                  <a:pt x="62508" y="187523"/>
                </a:lnTo>
                <a:lnTo>
                  <a:pt x="89297" y="187523"/>
                </a:lnTo>
                <a:lnTo>
                  <a:pt x="107156" y="187523"/>
                </a:lnTo>
                <a:lnTo>
                  <a:pt x="133945" y="178593"/>
                </a:lnTo>
                <a:lnTo>
                  <a:pt x="160734" y="169664"/>
                </a:lnTo>
                <a:lnTo>
                  <a:pt x="178594" y="160734"/>
                </a:lnTo>
                <a:lnTo>
                  <a:pt x="196453" y="142875"/>
                </a:lnTo>
                <a:lnTo>
                  <a:pt x="196453" y="125015"/>
                </a:lnTo>
                <a:lnTo>
                  <a:pt x="196453" y="107156"/>
                </a:lnTo>
                <a:lnTo>
                  <a:pt x="187523" y="89297"/>
                </a:lnTo>
                <a:lnTo>
                  <a:pt x="178594" y="62507"/>
                </a:lnTo>
                <a:lnTo>
                  <a:pt x="160734" y="44648"/>
                </a:lnTo>
                <a:lnTo>
                  <a:pt x="142875" y="35718"/>
                </a:lnTo>
                <a:lnTo>
                  <a:pt x="116086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Freeform 19465"/>
          <p:cNvSpPr/>
          <p:nvPr/>
        </p:nvSpPr>
        <p:spPr>
          <a:xfrm>
            <a:off x="6223992" y="3750468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107156" y="17860"/>
                </a:moveTo>
                <a:lnTo>
                  <a:pt x="107156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8930"/>
                </a:lnTo>
                <a:lnTo>
                  <a:pt x="71438" y="17860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42875"/>
                </a:lnTo>
                <a:lnTo>
                  <a:pt x="26789" y="151805"/>
                </a:lnTo>
                <a:lnTo>
                  <a:pt x="44649" y="160735"/>
                </a:lnTo>
                <a:lnTo>
                  <a:pt x="71438" y="169664"/>
                </a:lnTo>
                <a:lnTo>
                  <a:pt x="89297" y="178594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69664" y="169664"/>
                </a:lnTo>
                <a:lnTo>
                  <a:pt x="187524" y="160735"/>
                </a:lnTo>
                <a:lnTo>
                  <a:pt x="196453" y="151805"/>
                </a:lnTo>
                <a:lnTo>
                  <a:pt x="205383" y="133946"/>
                </a:lnTo>
                <a:lnTo>
                  <a:pt x="205383" y="116086"/>
                </a:lnTo>
                <a:lnTo>
                  <a:pt x="205383" y="98227"/>
                </a:lnTo>
                <a:lnTo>
                  <a:pt x="196453" y="71438"/>
                </a:lnTo>
                <a:lnTo>
                  <a:pt x="169664" y="53578"/>
                </a:lnTo>
                <a:lnTo>
                  <a:pt x="151805" y="44649"/>
                </a:lnTo>
                <a:lnTo>
                  <a:pt x="133946" y="26789"/>
                </a:lnTo>
                <a:lnTo>
                  <a:pt x="107156" y="17860"/>
                </a:lnTo>
                <a:lnTo>
                  <a:pt x="9822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7" name="Freeform 19466"/>
          <p:cNvSpPr/>
          <p:nvPr/>
        </p:nvSpPr>
        <p:spPr>
          <a:xfrm>
            <a:off x="6536531" y="3750468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Freeform 19467"/>
          <p:cNvSpPr/>
          <p:nvPr/>
        </p:nvSpPr>
        <p:spPr>
          <a:xfrm>
            <a:off x="6688336" y="3714750"/>
            <a:ext cx="187524" cy="250032"/>
          </a:xfrm>
          <a:custGeom>
            <a:avLst/>
            <a:gdLst/>
            <a:ahLst/>
            <a:cxnLst/>
            <a:rect l="0" t="0" r="0" b="0"/>
            <a:pathLst>
              <a:path w="187524" h="250032">
                <a:moveTo>
                  <a:pt x="160734" y="8929"/>
                </a:move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8929"/>
                </a:lnTo>
                <a:lnTo>
                  <a:pt x="98227" y="8929"/>
                </a:lnTo>
                <a:lnTo>
                  <a:pt x="71437" y="8929"/>
                </a:lnTo>
                <a:lnTo>
                  <a:pt x="62508" y="8929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8" y="125015"/>
                </a:lnTo>
                <a:lnTo>
                  <a:pt x="53578" y="116086"/>
                </a:lnTo>
                <a:lnTo>
                  <a:pt x="71437" y="116086"/>
                </a:lnTo>
                <a:lnTo>
                  <a:pt x="80367" y="107156"/>
                </a:lnTo>
                <a:lnTo>
                  <a:pt x="98227" y="107156"/>
                </a:lnTo>
                <a:lnTo>
                  <a:pt x="107156" y="10715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42875" y="125015"/>
                </a:lnTo>
                <a:lnTo>
                  <a:pt x="160734" y="133945"/>
                </a:lnTo>
                <a:lnTo>
                  <a:pt x="169664" y="142875"/>
                </a:lnTo>
                <a:lnTo>
                  <a:pt x="178594" y="151804"/>
                </a:lnTo>
                <a:lnTo>
                  <a:pt x="178594" y="169664"/>
                </a:lnTo>
                <a:lnTo>
                  <a:pt x="187523" y="187523"/>
                </a:lnTo>
                <a:lnTo>
                  <a:pt x="187523" y="196453"/>
                </a:lnTo>
                <a:lnTo>
                  <a:pt x="178594" y="214312"/>
                </a:lnTo>
                <a:lnTo>
                  <a:pt x="178594" y="223242"/>
                </a:lnTo>
                <a:lnTo>
                  <a:pt x="169664" y="232171"/>
                </a:lnTo>
                <a:lnTo>
                  <a:pt x="151805" y="241101"/>
                </a:lnTo>
                <a:lnTo>
                  <a:pt x="142875" y="250031"/>
                </a:lnTo>
                <a:lnTo>
                  <a:pt x="125016" y="250031"/>
                </a:lnTo>
                <a:lnTo>
                  <a:pt x="107156" y="250031"/>
                </a:lnTo>
                <a:lnTo>
                  <a:pt x="89297" y="250031"/>
                </a:lnTo>
                <a:lnTo>
                  <a:pt x="62508" y="250031"/>
                </a:lnTo>
                <a:lnTo>
                  <a:pt x="44648" y="241101"/>
                </a:lnTo>
                <a:lnTo>
                  <a:pt x="26789" y="232171"/>
                </a:lnTo>
                <a:lnTo>
                  <a:pt x="17859" y="232171"/>
                </a:lnTo>
                <a:lnTo>
                  <a:pt x="17859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9" name="Freeform 19468"/>
          <p:cNvSpPr/>
          <p:nvPr/>
        </p:nvSpPr>
        <p:spPr>
          <a:xfrm>
            <a:off x="5563195" y="3920132"/>
            <a:ext cx="669728" cy="151806"/>
          </a:xfrm>
          <a:custGeom>
            <a:avLst/>
            <a:gdLst/>
            <a:ahLst/>
            <a:cxnLst/>
            <a:rect l="0" t="0" r="0" b="0"/>
            <a:pathLst>
              <a:path w="669728" h="151806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9"/>
                </a:lnTo>
                <a:lnTo>
                  <a:pt x="17860" y="62508"/>
                </a:lnTo>
                <a:lnTo>
                  <a:pt x="26789" y="71438"/>
                </a:lnTo>
                <a:lnTo>
                  <a:pt x="35719" y="80368"/>
                </a:lnTo>
                <a:lnTo>
                  <a:pt x="44649" y="89297"/>
                </a:lnTo>
                <a:lnTo>
                  <a:pt x="53578" y="98227"/>
                </a:lnTo>
                <a:lnTo>
                  <a:pt x="62508" y="107157"/>
                </a:lnTo>
                <a:lnTo>
                  <a:pt x="80368" y="116086"/>
                </a:lnTo>
                <a:lnTo>
                  <a:pt x="89297" y="125016"/>
                </a:lnTo>
                <a:lnTo>
                  <a:pt x="98227" y="133946"/>
                </a:lnTo>
                <a:lnTo>
                  <a:pt x="116086" y="133946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60735" y="151805"/>
                </a:lnTo>
                <a:lnTo>
                  <a:pt x="178594" y="151805"/>
                </a:lnTo>
                <a:lnTo>
                  <a:pt x="196453" y="151805"/>
                </a:lnTo>
                <a:lnTo>
                  <a:pt x="205383" y="151805"/>
                </a:lnTo>
                <a:lnTo>
                  <a:pt x="232172" y="151805"/>
                </a:lnTo>
                <a:lnTo>
                  <a:pt x="241102" y="151805"/>
                </a:lnTo>
                <a:lnTo>
                  <a:pt x="258961" y="151805"/>
                </a:lnTo>
                <a:lnTo>
                  <a:pt x="276821" y="151805"/>
                </a:lnTo>
                <a:lnTo>
                  <a:pt x="285750" y="142875"/>
                </a:lnTo>
                <a:lnTo>
                  <a:pt x="303610" y="142875"/>
                </a:lnTo>
                <a:lnTo>
                  <a:pt x="312539" y="142875"/>
                </a:lnTo>
                <a:lnTo>
                  <a:pt x="321469" y="133946"/>
                </a:lnTo>
                <a:lnTo>
                  <a:pt x="339328" y="125016"/>
                </a:lnTo>
                <a:lnTo>
                  <a:pt x="348258" y="125016"/>
                </a:lnTo>
                <a:lnTo>
                  <a:pt x="357188" y="116086"/>
                </a:lnTo>
                <a:lnTo>
                  <a:pt x="357188" y="107157"/>
                </a:lnTo>
                <a:lnTo>
                  <a:pt x="366118" y="107157"/>
                </a:lnTo>
                <a:lnTo>
                  <a:pt x="375047" y="98227"/>
                </a:lnTo>
                <a:lnTo>
                  <a:pt x="375047" y="89297"/>
                </a:lnTo>
                <a:lnTo>
                  <a:pt x="383977" y="89297"/>
                </a:lnTo>
                <a:lnTo>
                  <a:pt x="392907" y="80368"/>
                </a:lnTo>
                <a:lnTo>
                  <a:pt x="392907" y="71438"/>
                </a:lnTo>
                <a:lnTo>
                  <a:pt x="392907" y="7143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62508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44649"/>
                </a:lnTo>
                <a:lnTo>
                  <a:pt x="392907" y="4464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392907" y="53579"/>
                </a:lnTo>
                <a:lnTo>
                  <a:pt x="401836" y="53579"/>
                </a:lnTo>
                <a:lnTo>
                  <a:pt x="401836" y="62508"/>
                </a:lnTo>
                <a:lnTo>
                  <a:pt x="401836" y="62508"/>
                </a:lnTo>
                <a:lnTo>
                  <a:pt x="401836" y="62508"/>
                </a:lnTo>
                <a:lnTo>
                  <a:pt x="410766" y="71438"/>
                </a:lnTo>
                <a:lnTo>
                  <a:pt x="410766" y="71438"/>
                </a:lnTo>
                <a:lnTo>
                  <a:pt x="410766" y="80368"/>
                </a:lnTo>
                <a:lnTo>
                  <a:pt x="419696" y="89297"/>
                </a:lnTo>
                <a:lnTo>
                  <a:pt x="428625" y="89297"/>
                </a:lnTo>
                <a:lnTo>
                  <a:pt x="428625" y="98227"/>
                </a:lnTo>
                <a:lnTo>
                  <a:pt x="437555" y="98227"/>
                </a:lnTo>
                <a:lnTo>
                  <a:pt x="446485" y="107157"/>
                </a:lnTo>
                <a:lnTo>
                  <a:pt x="455414" y="107157"/>
                </a:lnTo>
                <a:lnTo>
                  <a:pt x="464344" y="116086"/>
                </a:lnTo>
                <a:lnTo>
                  <a:pt x="473274" y="125016"/>
                </a:lnTo>
                <a:lnTo>
                  <a:pt x="482203" y="125016"/>
                </a:lnTo>
                <a:lnTo>
                  <a:pt x="491133" y="125016"/>
                </a:lnTo>
                <a:lnTo>
                  <a:pt x="500063" y="133946"/>
                </a:lnTo>
                <a:lnTo>
                  <a:pt x="508993" y="133946"/>
                </a:lnTo>
                <a:lnTo>
                  <a:pt x="517922" y="133946"/>
                </a:lnTo>
                <a:lnTo>
                  <a:pt x="526852" y="133946"/>
                </a:lnTo>
                <a:lnTo>
                  <a:pt x="544711" y="133946"/>
                </a:lnTo>
                <a:lnTo>
                  <a:pt x="553641" y="133946"/>
                </a:lnTo>
                <a:lnTo>
                  <a:pt x="562571" y="133946"/>
                </a:lnTo>
                <a:lnTo>
                  <a:pt x="571500" y="133946"/>
                </a:lnTo>
                <a:lnTo>
                  <a:pt x="589360" y="133946"/>
                </a:lnTo>
                <a:lnTo>
                  <a:pt x="598289" y="133946"/>
                </a:lnTo>
                <a:lnTo>
                  <a:pt x="607219" y="133946"/>
                </a:lnTo>
                <a:lnTo>
                  <a:pt x="616149" y="125016"/>
                </a:lnTo>
                <a:lnTo>
                  <a:pt x="625078" y="125016"/>
                </a:lnTo>
                <a:lnTo>
                  <a:pt x="625078" y="116086"/>
                </a:lnTo>
                <a:lnTo>
                  <a:pt x="634008" y="107157"/>
                </a:lnTo>
                <a:lnTo>
                  <a:pt x="642938" y="107157"/>
                </a:lnTo>
                <a:lnTo>
                  <a:pt x="642938" y="98227"/>
                </a:lnTo>
                <a:lnTo>
                  <a:pt x="651868" y="89297"/>
                </a:lnTo>
                <a:lnTo>
                  <a:pt x="651868" y="80368"/>
                </a:lnTo>
                <a:lnTo>
                  <a:pt x="651868" y="71438"/>
                </a:lnTo>
                <a:lnTo>
                  <a:pt x="660797" y="62508"/>
                </a:lnTo>
                <a:lnTo>
                  <a:pt x="660797" y="53579"/>
                </a:lnTo>
                <a:lnTo>
                  <a:pt x="660797" y="44649"/>
                </a:lnTo>
                <a:lnTo>
                  <a:pt x="660797" y="44649"/>
                </a:lnTo>
                <a:lnTo>
                  <a:pt x="669727" y="35719"/>
                </a:lnTo>
                <a:lnTo>
                  <a:pt x="669727" y="26789"/>
                </a:lnTo>
                <a:lnTo>
                  <a:pt x="660797" y="17860"/>
                </a:lnTo>
                <a:lnTo>
                  <a:pt x="660797" y="17860"/>
                </a:lnTo>
                <a:lnTo>
                  <a:pt x="660797" y="8930"/>
                </a:lnTo>
                <a:lnTo>
                  <a:pt x="660797" y="893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0" name="Freeform 19469"/>
          <p:cNvSpPr/>
          <p:nvPr/>
        </p:nvSpPr>
        <p:spPr>
          <a:xfrm>
            <a:off x="6223992" y="4500562"/>
            <a:ext cx="35720" cy="53579"/>
          </a:xfrm>
          <a:custGeom>
            <a:avLst/>
            <a:gdLst/>
            <a:ahLst/>
            <a:cxnLst/>
            <a:rect l="0" t="0" r="0" b="0"/>
            <a:pathLst>
              <a:path w="35720" h="53579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1" name="Freeform 19470"/>
          <p:cNvSpPr/>
          <p:nvPr/>
        </p:nvSpPr>
        <p:spPr>
          <a:xfrm>
            <a:off x="6349008" y="4286250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133945" y="17859"/>
                </a:moveTo>
                <a:lnTo>
                  <a:pt x="133945" y="1785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71437" y="17859"/>
                </a:lnTo>
                <a:lnTo>
                  <a:pt x="53578" y="35718"/>
                </a:lnTo>
                <a:lnTo>
                  <a:pt x="35719" y="53578"/>
                </a:lnTo>
                <a:lnTo>
                  <a:pt x="26789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17859" y="214312"/>
                </a:lnTo>
                <a:lnTo>
                  <a:pt x="26789" y="223242"/>
                </a:lnTo>
                <a:lnTo>
                  <a:pt x="44648" y="241101"/>
                </a:lnTo>
                <a:lnTo>
                  <a:pt x="71437" y="250031"/>
                </a:lnTo>
                <a:lnTo>
                  <a:pt x="98226" y="258961"/>
                </a:lnTo>
                <a:lnTo>
                  <a:pt x="125015" y="258961"/>
                </a:lnTo>
                <a:lnTo>
                  <a:pt x="151805" y="258961"/>
                </a:lnTo>
                <a:lnTo>
                  <a:pt x="178594" y="258961"/>
                </a:lnTo>
                <a:lnTo>
                  <a:pt x="196453" y="250031"/>
                </a:lnTo>
                <a:lnTo>
                  <a:pt x="214312" y="241101"/>
                </a:lnTo>
                <a:lnTo>
                  <a:pt x="223242" y="223242"/>
                </a:lnTo>
                <a:lnTo>
                  <a:pt x="232172" y="205382"/>
                </a:lnTo>
                <a:lnTo>
                  <a:pt x="232172" y="178593"/>
                </a:lnTo>
                <a:lnTo>
                  <a:pt x="232172" y="151804"/>
                </a:lnTo>
                <a:lnTo>
                  <a:pt x="223242" y="133945"/>
                </a:lnTo>
                <a:lnTo>
                  <a:pt x="205383" y="107156"/>
                </a:lnTo>
                <a:lnTo>
                  <a:pt x="187523" y="89296"/>
                </a:lnTo>
                <a:lnTo>
                  <a:pt x="178594" y="71437"/>
                </a:lnTo>
                <a:lnTo>
                  <a:pt x="160734" y="62507"/>
                </a:lnTo>
                <a:lnTo>
                  <a:pt x="151805" y="53578"/>
                </a:lnTo>
                <a:lnTo>
                  <a:pt x="142875" y="35718"/>
                </a:lnTo>
                <a:lnTo>
                  <a:pt x="142875" y="35718"/>
                </a:lnTo>
                <a:lnTo>
                  <a:pt x="142875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2" name="Freeform 19471"/>
          <p:cNvSpPr/>
          <p:nvPr/>
        </p:nvSpPr>
        <p:spPr>
          <a:xfrm>
            <a:off x="6634758" y="4295179"/>
            <a:ext cx="17860" cy="241103"/>
          </a:xfrm>
          <a:custGeom>
            <a:avLst/>
            <a:gdLst/>
            <a:ahLst/>
            <a:cxnLst/>
            <a:rect l="0" t="0" r="0" b="0"/>
            <a:pathLst>
              <a:path w="17860" h="24110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7"/>
                </a:lnTo>
                <a:lnTo>
                  <a:pt x="8930" y="133946"/>
                </a:lnTo>
                <a:lnTo>
                  <a:pt x="893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3" name="Freeform 19472"/>
          <p:cNvSpPr/>
          <p:nvPr/>
        </p:nvSpPr>
        <p:spPr>
          <a:xfrm>
            <a:off x="6750844" y="4286250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178594" y="8929"/>
                </a:moveTo>
                <a:lnTo>
                  <a:pt x="178594" y="8929"/>
                </a:lnTo>
                <a:lnTo>
                  <a:pt x="178594" y="8929"/>
                </a:lnTo>
                <a:lnTo>
                  <a:pt x="178594" y="8929"/>
                </a:lnTo>
                <a:lnTo>
                  <a:pt x="178594" y="8929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33945" y="8929"/>
                </a:lnTo>
                <a:lnTo>
                  <a:pt x="116086" y="17859"/>
                </a:lnTo>
                <a:lnTo>
                  <a:pt x="98226" y="26789"/>
                </a:lnTo>
                <a:lnTo>
                  <a:pt x="80367" y="44648"/>
                </a:lnTo>
                <a:lnTo>
                  <a:pt x="62508" y="53578"/>
                </a:lnTo>
                <a:lnTo>
                  <a:pt x="44648" y="62507"/>
                </a:lnTo>
                <a:lnTo>
                  <a:pt x="35719" y="80367"/>
                </a:lnTo>
                <a:lnTo>
                  <a:pt x="26789" y="89296"/>
                </a:lnTo>
                <a:lnTo>
                  <a:pt x="17859" y="9822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33945" y="125015"/>
                </a:lnTo>
                <a:lnTo>
                  <a:pt x="151804" y="133945"/>
                </a:lnTo>
                <a:lnTo>
                  <a:pt x="169664" y="142875"/>
                </a:lnTo>
                <a:lnTo>
                  <a:pt x="187523" y="160734"/>
                </a:lnTo>
                <a:lnTo>
                  <a:pt x="196453" y="169664"/>
                </a:lnTo>
                <a:lnTo>
                  <a:pt x="214312" y="187523"/>
                </a:lnTo>
                <a:lnTo>
                  <a:pt x="223242" y="196453"/>
                </a:lnTo>
                <a:lnTo>
                  <a:pt x="223242" y="214312"/>
                </a:lnTo>
                <a:lnTo>
                  <a:pt x="223242" y="223242"/>
                </a:lnTo>
                <a:lnTo>
                  <a:pt x="223242" y="241101"/>
                </a:lnTo>
                <a:lnTo>
                  <a:pt x="214312" y="250031"/>
                </a:lnTo>
                <a:lnTo>
                  <a:pt x="205383" y="258961"/>
                </a:lnTo>
                <a:lnTo>
                  <a:pt x="187523" y="258961"/>
                </a:lnTo>
                <a:lnTo>
                  <a:pt x="169664" y="258961"/>
                </a:lnTo>
                <a:lnTo>
                  <a:pt x="151804" y="258961"/>
                </a:lnTo>
                <a:lnTo>
                  <a:pt x="133945" y="258961"/>
                </a:lnTo>
                <a:lnTo>
                  <a:pt x="116086" y="250031"/>
                </a:lnTo>
                <a:lnTo>
                  <a:pt x="89297" y="241101"/>
                </a:lnTo>
                <a:lnTo>
                  <a:pt x="71437" y="232171"/>
                </a:lnTo>
                <a:lnTo>
                  <a:pt x="53578" y="223242"/>
                </a:lnTo>
                <a:lnTo>
                  <a:pt x="35719" y="214312"/>
                </a:lnTo>
                <a:lnTo>
                  <a:pt x="17859" y="196453"/>
                </a:lnTo>
                <a:lnTo>
                  <a:pt x="8929" y="187523"/>
                </a:lnTo>
                <a:lnTo>
                  <a:pt x="0" y="18752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4" name="Freeform 19473"/>
          <p:cNvSpPr/>
          <p:nvPr/>
        </p:nvSpPr>
        <p:spPr>
          <a:xfrm>
            <a:off x="7054453" y="4277320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5" name="Freeform 19474"/>
          <p:cNvSpPr/>
          <p:nvPr/>
        </p:nvSpPr>
        <p:spPr>
          <a:xfrm>
            <a:off x="7161609" y="4277320"/>
            <a:ext cx="62509" cy="258962"/>
          </a:xfrm>
          <a:custGeom>
            <a:avLst/>
            <a:gdLst/>
            <a:ahLst/>
            <a:cxnLst/>
            <a:rect l="0" t="0" r="0" b="0"/>
            <a:pathLst>
              <a:path w="62509" h="258962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9" y="26789"/>
                </a:lnTo>
                <a:lnTo>
                  <a:pt x="44649" y="44648"/>
                </a:lnTo>
                <a:lnTo>
                  <a:pt x="44649" y="62508"/>
                </a:lnTo>
                <a:lnTo>
                  <a:pt x="35719" y="80367"/>
                </a:lnTo>
                <a:lnTo>
                  <a:pt x="26789" y="107156"/>
                </a:lnTo>
                <a:lnTo>
                  <a:pt x="26789" y="125016"/>
                </a:lnTo>
                <a:lnTo>
                  <a:pt x="17860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6" name="Freeform 19475"/>
          <p:cNvSpPr/>
          <p:nvPr/>
        </p:nvSpPr>
        <p:spPr>
          <a:xfrm>
            <a:off x="7268766" y="4491632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Word Problems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Company made $350 million in sales.  0.9% came from internet sales.  How much money came from internet sales?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If a company gets 80% of sales and they made $45 million, how much money does the company get?</a:t>
            </a:r>
          </a:p>
        </p:txBody>
      </p:sp>
    </p:spTree>
    <p:extLst>
      <p:ext uri="{BB962C8B-B14F-4D97-AF65-F5344CB8AC3E}">
        <p14:creationId xmlns:p14="http://schemas.microsoft.com/office/powerpoint/2010/main" val="1520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Questions/Concerns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288</TotalTime>
  <Words>229</Words>
  <Application>Microsoft Office PowerPoint</Application>
  <PresentationFormat>On-screen Show (4:3)</PresentationFormat>
  <Paragraphs>68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Percents “of’s”</vt:lpstr>
      <vt:lpstr>Percent of a number-fraction</vt:lpstr>
      <vt:lpstr>Percent of a number-fraction</vt:lpstr>
      <vt:lpstr>Percent of a number-Decimal</vt:lpstr>
      <vt:lpstr>Percent of number - Decimal</vt:lpstr>
      <vt:lpstr>Word problems</vt:lpstr>
      <vt:lpstr>Word Problems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Percents “of’s”</dc:title>
  <dc:creator>admin</dc:creator>
  <cp:lastModifiedBy>Garth Fiedler</cp:lastModifiedBy>
  <cp:revision>14</cp:revision>
  <dcterms:created xsi:type="dcterms:W3CDTF">2010-11-22T14:14:08Z</dcterms:created>
  <dcterms:modified xsi:type="dcterms:W3CDTF">2016-03-01T18:52:31Z</dcterms:modified>
</cp:coreProperties>
</file>