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71" r:id="rId6"/>
    <p:sldId id="272" r:id="rId7"/>
    <p:sldId id="259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D9894-6DA4-4644-BC64-934A345F53A2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40E49-EFC7-48D3-A80D-89C43E8CE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24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07F56-5DAB-4F08-9439-C140AE539169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F9957-225C-4E44-821C-7231893A5436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D02AE-48B8-4A71-BD73-5F7455B1D51D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D02AE-48B8-4A71-BD73-5F7455B1D51D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D02AE-48B8-4A71-BD73-5F7455B1D51D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B38EE-E5E4-4F7D-BF89-ED1FDDC44CEA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06EFE-7F8A-4468-B02B-444CE4E42DF4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E1549E7-9916-4528-923A-0AC0568D34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0D8115B-EBF8-4A9E-B878-CCC7DFFCD883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A44A7B-980A-44F2-A2BD-1F0BF0A3E6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 of Pyramids, Cones, and Spheres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be able to find the volume of pyramids, cones, and spheres.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Volume of a </a:t>
            </a:r>
            <a:r>
              <a:rPr lang="en-US" dirty="0">
                <a:solidFill>
                  <a:srgbClr val="FFFF00"/>
                </a:solidFill>
              </a:rPr>
              <a:t>Sphere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l-GR" dirty="0">
                <a:solidFill>
                  <a:srgbClr val="FFFF00"/>
                </a:solidFill>
              </a:rPr>
              <a:t>π</a:t>
            </a:r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baseline="30000" dirty="0">
                <a:solidFill>
                  <a:srgbClr val="FFFF00"/>
                </a:solidFill>
              </a:rPr>
              <a:t>3</a:t>
            </a:r>
            <a:r>
              <a:rPr lang="en-US" dirty="0">
                <a:solidFill>
                  <a:srgbClr val="FFFF00"/>
                </a:solidFill>
              </a:rPr>
              <a:t>/3</a:t>
            </a:r>
          </a:p>
        </p:txBody>
      </p:sp>
      <p:sp>
        <p:nvSpPr>
          <p:cNvPr id="5" name="Oval 4"/>
          <p:cNvSpPr/>
          <p:nvPr/>
        </p:nvSpPr>
        <p:spPr>
          <a:xfrm>
            <a:off x="1371600" y="1752600"/>
            <a:ext cx="24384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1732128"/>
            <a:ext cx="25908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0"/>
          <p:cNvSpPr/>
          <p:nvPr/>
        </p:nvSpPr>
        <p:spPr>
          <a:xfrm>
            <a:off x="438113438" y="439007895"/>
            <a:ext cx="2427884" cy="214313"/>
          </a:xfrm>
          <a:custGeom>
            <a:avLst/>
            <a:gdLst/>
            <a:ahLst/>
            <a:cxnLst/>
            <a:rect l="0" t="0" r="0" b="0"/>
            <a:pathLst>
              <a:path w="2427884" h="214313">
                <a:moveTo>
                  <a:pt x="7937" y="17859"/>
                </a:moveTo>
                <a:lnTo>
                  <a:pt x="2778" y="17859"/>
                </a:lnTo>
                <a:lnTo>
                  <a:pt x="5010" y="17859"/>
                </a:lnTo>
                <a:lnTo>
                  <a:pt x="0" y="17859"/>
                </a:lnTo>
                <a:lnTo>
                  <a:pt x="4316" y="17859"/>
                </a:lnTo>
                <a:lnTo>
                  <a:pt x="2034" y="17859"/>
                </a:lnTo>
                <a:lnTo>
                  <a:pt x="7937" y="17859"/>
                </a:lnTo>
                <a:lnTo>
                  <a:pt x="7937" y="26690"/>
                </a:lnTo>
                <a:lnTo>
                  <a:pt x="14982" y="33834"/>
                </a:lnTo>
                <a:lnTo>
                  <a:pt x="15627" y="34478"/>
                </a:lnTo>
                <a:lnTo>
                  <a:pt x="18951" y="35123"/>
                </a:lnTo>
                <a:lnTo>
                  <a:pt x="21233" y="35322"/>
                </a:lnTo>
                <a:lnTo>
                  <a:pt x="22771" y="36463"/>
                </a:lnTo>
                <a:lnTo>
                  <a:pt x="23763" y="38199"/>
                </a:lnTo>
                <a:lnTo>
                  <a:pt x="24457" y="40332"/>
                </a:lnTo>
                <a:lnTo>
                  <a:pt x="25896" y="41771"/>
                </a:lnTo>
                <a:lnTo>
                  <a:pt x="27831" y="42714"/>
                </a:lnTo>
                <a:lnTo>
                  <a:pt x="32692" y="43805"/>
                </a:lnTo>
                <a:lnTo>
                  <a:pt x="38100" y="44251"/>
                </a:lnTo>
                <a:lnTo>
                  <a:pt x="39935" y="45393"/>
                </a:lnTo>
                <a:lnTo>
                  <a:pt x="41225" y="47129"/>
                </a:lnTo>
                <a:lnTo>
                  <a:pt x="42019" y="49262"/>
                </a:lnTo>
                <a:lnTo>
                  <a:pt x="43557" y="50701"/>
                </a:lnTo>
                <a:lnTo>
                  <a:pt x="45591" y="51643"/>
                </a:lnTo>
                <a:lnTo>
                  <a:pt x="50453" y="52735"/>
                </a:lnTo>
                <a:lnTo>
                  <a:pt x="55959" y="53181"/>
                </a:lnTo>
                <a:lnTo>
                  <a:pt x="58787" y="54322"/>
                </a:lnTo>
                <a:lnTo>
                  <a:pt x="67518" y="59630"/>
                </a:lnTo>
                <a:lnTo>
                  <a:pt x="76398" y="62657"/>
                </a:lnTo>
                <a:lnTo>
                  <a:pt x="85328" y="68362"/>
                </a:lnTo>
                <a:lnTo>
                  <a:pt x="94258" y="71537"/>
                </a:lnTo>
                <a:lnTo>
                  <a:pt x="103187" y="77291"/>
                </a:lnTo>
                <a:lnTo>
                  <a:pt x="112117" y="80466"/>
                </a:lnTo>
                <a:lnTo>
                  <a:pt x="121047" y="86221"/>
                </a:lnTo>
                <a:lnTo>
                  <a:pt x="127000" y="87908"/>
                </a:lnTo>
                <a:lnTo>
                  <a:pt x="145058" y="89991"/>
                </a:lnTo>
                <a:lnTo>
                  <a:pt x="159196" y="96292"/>
                </a:lnTo>
                <a:lnTo>
                  <a:pt x="166439" y="98375"/>
                </a:lnTo>
                <a:lnTo>
                  <a:pt x="180677" y="104130"/>
                </a:lnTo>
                <a:lnTo>
                  <a:pt x="188218" y="105817"/>
                </a:lnTo>
                <a:lnTo>
                  <a:pt x="207317" y="107851"/>
                </a:lnTo>
                <a:lnTo>
                  <a:pt x="221655" y="114151"/>
                </a:lnTo>
                <a:lnTo>
                  <a:pt x="233660" y="115491"/>
                </a:lnTo>
                <a:lnTo>
                  <a:pt x="238770" y="115689"/>
                </a:lnTo>
                <a:lnTo>
                  <a:pt x="243185" y="116830"/>
                </a:lnTo>
                <a:lnTo>
                  <a:pt x="255141" y="122138"/>
                </a:lnTo>
                <a:lnTo>
                  <a:pt x="269825" y="125164"/>
                </a:lnTo>
                <a:lnTo>
                  <a:pt x="281880" y="130919"/>
                </a:lnTo>
                <a:lnTo>
                  <a:pt x="300583" y="133350"/>
                </a:lnTo>
                <a:lnTo>
                  <a:pt x="304254" y="133548"/>
                </a:lnTo>
                <a:lnTo>
                  <a:pt x="324346" y="139998"/>
                </a:lnTo>
                <a:lnTo>
                  <a:pt x="353119" y="142627"/>
                </a:lnTo>
                <a:lnTo>
                  <a:pt x="363438" y="142776"/>
                </a:lnTo>
                <a:lnTo>
                  <a:pt x="374600" y="145455"/>
                </a:lnTo>
                <a:lnTo>
                  <a:pt x="386209" y="148977"/>
                </a:lnTo>
                <a:lnTo>
                  <a:pt x="415578" y="152549"/>
                </a:lnTo>
                <a:lnTo>
                  <a:pt x="431453" y="157857"/>
                </a:lnTo>
                <a:lnTo>
                  <a:pt x="472331" y="163215"/>
                </a:lnTo>
                <a:lnTo>
                  <a:pt x="487511" y="167779"/>
                </a:lnTo>
                <a:lnTo>
                  <a:pt x="511820" y="169416"/>
                </a:lnTo>
                <a:lnTo>
                  <a:pt x="523230" y="169565"/>
                </a:lnTo>
                <a:lnTo>
                  <a:pt x="534938" y="172244"/>
                </a:lnTo>
                <a:lnTo>
                  <a:pt x="546794" y="175766"/>
                </a:lnTo>
                <a:lnTo>
                  <a:pt x="588367" y="178395"/>
                </a:lnTo>
                <a:lnTo>
                  <a:pt x="612180" y="178544"/>
                </a:lnTo>
                <a:lnTo>
                  <a:pt x="624086" y="181223"/>
                </a:lnTo>
                <a:lnTo>
                  <a:pt x="635992" y="184745"/>
                </a:lnTo>
                <a:lnTo>
                  <a:pt x="695523" y="190153"/>
                </a:lnTo>
                <a:lnTo>
                  <a:pt x="707430" y="193625"/>
                </a:lnTo>
                <a:lnTo>
                  <a:pt x="756146" y="196304"/>
                </a:lnTo>
                <a:lnTo>
                  <a:pt x="781496" y="196403"/>
                </a:lnTo>
                <a:lnTo>
                  <a:pt x="793601" y="199082"/>
                </a:lnTo>
                <a:lnTo>
                  <a:pt x="805607" y="202605"/>
                </a:lnTo>
                <a:lnTo>
                  <a:pt x="860971" y="205284"/>
                </a:lnTo>
                <a:lnTo>
                  <a:pt x="960090" y="205383"/>
                </a:lnTo>
                <a:lnTo>
                  <a:pt x="997198" y="212427"/>
                </a:lnTo>
                <a:lnTo>
                  <a:pt x="1065609" y="214263"/>
                </a:lnTo>
                <a:lnTo>
                  <a:pt x="1191220" y="214312"/>
                </a:lnTo>
                <a:lnTo>
                  <a:pt x="1203920" y="211683"/>
                </a:lnTo>
                <a:lnTo>
                  <a:pt x="1217166" y="208161"/>
                </a:lnTo>
                <a:lnTo>
                  <a:pt x="1287363" y="205432"/>
                </a:lnTo>
                <a:lnTo>
                  <a:pt x="1328886" y="204391"/>
                </a:lnTo>
                <a:lnTo>
                  <a:pt x="1358255" y="198289"/>
                </a:lnTo>
                <a:lnTo>
                  <a:pt x="1432322" y="196503"/>
                </a:lnTo>
                <a:lnTo>
                  <a:pt x="1463377" y="195461"/>
                </a:lnTo>
                <a:lnTo>
                  <a:pt x="1492300" y="189409"/>
                </a:lnTo>
                <a:lnTo>
                  <a:pt x="1555254" y="184894"/>
                </a:lnTo>
                <a:lnTo>
                  <a:pt x="1577628" y="180479"/>
                </a:lnTo>
                <a:lnTo>
                  <a:pt x="1640135" y="176014"/>
                </a:lnTo>
                <a:lnTo>
                  <a:pt x="1653133" y="172492"/>
                </a:lnTo>
                <a:lnTo>
                  <a:pt x="1702643" y="167184"/>
                </a:lnTo>
                <a:lnTo>
                  <a:pt x="1716633" y="163612"/>
                </a:lnTo>
                <a:lnTo>
                  <a:pt x="1778744" y="159841"/>
                </a:lnTo>
                <a:lnTo>
                  <a:pt x="1802755" y="153690"/>
                </a:lnTo>
                <a:lnTo>
                  <a:pt x="1823293" y="149721"/>
                </a:lnTo>
                <a:lnTo>
                  <a:pt x="1845568" y="144909"/>
                </a:lnTo>
                <a:lnTo>
                  <a:pt x="1876971" y="142131"/>
                </a:lnTo>
                <a:lnTo>
                  <a:pt x="1900982" y="135880"/>
                </a:lnTo>
                <a:lnTo>
                  <a:pt x="1912937" y="133796"/>
                </a:lnTo>
                <a:lnTo>
                  <a:pt x="1930797" y="128042"/>
                </a:lnTo>
                <a:lnTo>
                  <a:pt x="1966516" y="125264"/>
                </a:lnTo>
                <a:lnTo>
                  <a:pt x="1985367" y="124073"/>
                </a:lnTo>
                <a:lnTo>
                  <a:pt x="2015232" y="117971"/>
                </a:lnTo>
                <a:lnTo>
                  <a:pt x="2028230" y="115937"/>
                </a:lnTo>
                <a:lnTo>
                  <a:pt x="2046635" y="110182"/>
                </a:lnTo>
                <a:lnTo>
                  <a:pt x="2088505" y="104676"/>
                </a:lnTo>
                <a:lnTo>
                  <a:pt x="2103785" y="100161"/>
                </a:lnTo>
                <a:lnTo>
                  <a:pt x="2133749" y="95746"/>
                </a:lnTo>
                <a:lnTo>
                  <a:pt x="2148582" y="91182"/>
                </a:lnTo>
                <a:lnTo>
                  <a:pt x="2156916" y="89148"/>
                </a:lnTo>
                <a:lnTo>
                  <a:pt x="2172742" y="83393"/>
                </a:lnTo>
                <a:lnTo>
                  <a:pt x="2200573" y="79623"/>
                </a:lnTo>
                <a:lnTo>
                  <a:pt x="2211239" y="74315"/>
                </a:lnTo>
                <a:lnTo>
                  <a:pt x="2242443" y="68957"/>
                </a:lnTo>
                <a:lnTo>
                  <a:pt x="2252216" y="65385"/>
                </a:lnTo>
                <a:lnTo>
                  <a:pt x="2263279" y="63351"/>
                </a:lnTo>
                <a:lnTo>
                  <a:pt x="2269728" y="62905"/>
                </a:lnTo>
                <a:lnTo>
                  <a:pt x="2272804" y="61764"/>
                </a:lnTo>
                <a:lnTo>
                  <a:pt x="2281932" y="56455"/>
                </a:lnTo>
                <a:lnTo>
                  <a:pt x="2296567" y="51494"/>
                </a:lnTo>
                <a:lnTo>
                  <a:pt x="2305992" y="47675"/>
                </a:lnTo>
                <a:lnTo>
                  <a:pt x="2316907" y="45541"/>
                </a:lnTo>
                <a:lnTo>
                  <a:pt x="2323356" y="45045"/>
                </a:lnTo>
                <a:lnTo>
                  <a:pt x="2326432" y="43904"/>
                </a:lnTo>
                <a:lnTo>
                  <a:pt x="2335560" y="38596"/>
                </a:lnTo>
                <a:lnTo>
                  <a:pt x="2341513" y="37009"/>
                </a:lnTo>
                <a:lnTo>
                  <a:pt x="2350492" y="36116"/>
                </a:lnTo>
                <a:lnTo>
                  <a:pt x="2353469" y="34975"/>
                </a:lnTo>
                <a:lnTo>
                  <a:pt x="2362746" y="28724"/>
                </a:lnTo>
                <a:lnTo>
                  <a:pt x="2369592" y="22423"/>
                </a:lnTo>
                <a:lnTo>
                  <a:pt x="2372171" y="20885"/>
                </a:lnTo>
                <a:lnTo>
                  <a:pt x="2377628" y="19199"/>
                </a:lnTo>
                <a:lnTo>
                  <a:pt x="2395190" y="17959"/>
                </a:lnTo>
                <a:lnTo>
                  <a:pt x="2397175" y="16917"/>
                </a:lnTo>
                <a:lnTo>
                  <a:pt x="2398464" y="15280"/>
                </a:lnTo>
                <a:lnTo>
                  <a:pt x="2399357" y="13146"/>
                </a:lnTo>
                <a:lnTo>
                  <a:pt x="2400895" y="11757"/>
                </a:lnTo>
                <a:lnTo>
                  <a:pt x="2402979" y="10815"/>
                </a:lnTo>
                <a:lnTo>
                  <a:pt x="2409577" y="9029"/>
                </a:lnTo>
                <a:lnTo>
                  <a:pt x="2416076" y="2828"/>
                </a:lnTo>
                <a:lnTo>
                  <a:pt x="2418606" y="347"/>
                </a:lnTo>
                <a:lnTo>
                  <a:pt x="24278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"/>
          <p:cNvSpPr/>
          <p:nvPr/>
        </p:nvSpPr>
        <p:spPr>
          <a:xfrm>
            <a:off x="438157094" y="438882879"/>
            <a:ext cx="160736" cy="107158"/>
          </a:xfrm>
          <a:custGeom>
            <a:avLst/>
            <a:gdLst/>
            <a:ahLst/>
            <a:cxnLst/>
            <a:rect l="0" t="0" r="0" b="0"/>
            <a:pathLst>
              <a:path w="160736" h="107158">
                <a:moveTo>
                  <a:pt x="0" y="107157"/>
                </a:moveTo>
                <a:lnTo>
                  <a:pt x="0" y="102444"/>
                </a:lnTo>
                <a:lnTo>
                  <a:pt x="992" y="101005"/>
                </a:lnTo>
                <a:lnTo>
                  <a:pt x="2629" y="100112"/>
                </a:lnTo>
                <a:lnTo>
                  <a:pt x="4763" y="99467"/>
                </a:lnTo>
                <a:lnTo>
                  <a:pt x="6152" y="98078"/>
                </a:lnTo>
                <a:lnTo>
                  <a:pt x="7045" y="96143"/>
                </a:lnTo>
                <a:lnTo>
                  <a:pt x="7690" y="93861"/>
                </a:lnTo>
                <a:lnTo>
                  <a:pt x="9079" y="92323"/>
                </a:lnTo>
                <a:lnTo>
                  <a:pt x="11013" y="91331"/>
                </a:lnTo>
                <a:lnTo>
                  <a:pt x="13295" y="90686"/>
                </a:lnTo>
                <a:lnTo>
                  <a:pt x="15826" y="89248"/>
                </a:lnTo>
                <a:lnTo>
                  <a:pt x="18455" y="87263"/>
                </a:lnTo>
                <a:lnTo>
                  <a:pt x="21233" y="84981"/>
                </a:lnTo>
                <a:lnTo>
                  <a:pt x="24110" y="82451"/>
                </a:lnTo>
                <a:lnTo>
                  <a:pt x="29865" y="76994"/>
                </a:lnTo>
                <a:lnTo>
                  <a:pt x="33834" y="74166"/>
                </a:lnTo>
                <a:lnTo>
                  <a:pt x="38398" y="71289"/>
                </a:lnTo>
                <a:lnTo>
                  <a:pt x="43458" y="68362"/>
                </a:lnTo>
                <a:lnTo>
                  <a:pt x="47824" y="65435"/>
                </a:lnTo>
                <a:lnTo>
                  <a:pt x="51743" y="62459"/>
                </a:lnTo>
                <a:lnTo>
                  <a:pt x="55315" y="59482"/>
                </a:lnTo>
                <a:lnTo>
                  <a:pt x="58738" y="57547"/>
                </a:lnTo>
                <a:lnTo>
                  <a:pt x="61962" y="56208"/>
                </a:lnTo>
                <a:lnTo>
                  <a:pt x="65137" y="55364"/>
                </a:lnTo>
                <a:lnTo>
                  <a:pt x="69205" y="53777"/>
                </a:lnTo>
                <a:lnTo>
                  <a:pt x="73918" y="51743"/>
                </a:lnTo>
                <a:lnTo>
                  <a:pt x="84435" y="46782"/>
                </a:lnTo>
                <a:lnTo>
                  <a:pt x="95746" y="41325"/>
                </a:lnTo>
                <a:lnTo>
                  <a:pt x="100558" y="38448"/>
                </a:lnTo>
                <a:lnTo>
                  <a:pt x="104726" y="35570"/>
                </a:lnTo>
                <a:lnTo>
                  <a:pt x="108496" y="32643"/>
                </a:lnTo>
                <a:lnTo>
                  <a:pt x="112018" y="29716"/>
                </a:lnTo>
                <a:lnTo>
                  <a:pt x="115392" y="26740"/>
                </a:lnTo>
                <a:lnTo>
                  <a:pt x="121692" y="20836"/>
                </a:lnTo>
                <a:lnTo>
                  <a:pt x="127844" y="14883"/>
                </a:lnTo>
                <a:lnTo>
                  <a:pt x="131862" y="12899"/>
                </a:lnTo>
                <a:lnTo>
                  <a:pt x="136525" y="11559"/>
                </a:lnTo>
                <a:lnTo>
                  <a:pt x="148779" y="9476"/>
                </a:lnTo>
                <a:lnTo>
                  <a:pt x="153095" y="6549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"/>
          <p:cNvSpPr/>
          <p:nvPr/>
        </p:nvSpPr>
        <p:spPr>
          <a:xfrm>
            <a:off x="438550000" y="438748934"/>
            <a:ext cx="205384" cy="53579"/>
          </a:xfrm>
          <a:custGeom>
            <a:avLst/>
            <a:gdLst/>
            <a:ahLst/>
            <a:cxnLst/>
            <a:rect l="0" t="0" r="0" b="0"/>
            <a:pathLst>
              <a:path w="205384" h="53579">
                <a:moveTo>
                  <a:pt x="0" y="53578"/>
                </a:moveTo>
                <a:lnTo>
                  <a:pt x="4763" y="48865"/>
                </a:lnTo>
                <a:lnTo>
                  <a:pt x="6152" y="46434"/>
                </a:lnTo>
                <a:lnTo>
                  <a:pt x="7045" y="43855"/>
                </a:lnTo>
                <a:lnTo>
                  <a:pt x="7690" y="41176"/>
                </a:lnTo>
                <a:lnTo>
                  <a:pt x="10071" y="39340"/>
                </a:lnTo>
                <a:lnTo>
                  <a:pt x="13693" y="38150"/>
                </a:lnTo>
                <a:lnTo>
                  <a:pt x="18058" y="37356"/>
                </a:lnTo>
                <a:lnTo>
                  <a:pt x="21928" y="36810"/>
                </a:lnTo>
                <a:lnTo>
                  <a:pt x="25549" y="36463"/>
                </a:lnTo>
                <a:lnTo>
                  <a:pt x="28972" y="36215"/>
                </a:lnTo>
                <a:lnTo>
                  <a:pt x="35372" y="35917"/>
                </a:lnTo>
                <a:lnTo>
                  <a:pt x="38448" y="35868"/>
                </a:lnTo>
                <a:lnTo>
                  <a:pt x="41523" y="34826"/>
                </a:lnTo>
                <a:lnTo>
                  <a:pt x="44550" y="33139"/>
                </a:lnTo>
                <a:lnTo>
                  <a:pt x="47576" y="31055"/>
                </a:lnTo>
                <a:lnTo>
                  <a:pt x="50552" y="29617"/>
                </a:lnTo>
                <a:lnTo>
                  <a:pt x="56555" y="28079"/>
                </a:lnTo>
                <a:lnTo>
                  <a:pt x="62508" y="27384"/>
                </a:lnTo>
                <a:lnTo>
                  <a:pt x="65485" y="27186"/>
                </a:lnTo>
                <a:lnTo>
                  <a:pt x="69454" y="26045"/>
                </a:lnTo>
                <a:lnTo>
                  <a:pt x="74067" y="24309"/>
                </a:lnTo>
                <a:lnTo>
                  <a:pt x="79127" y="22175"/>
                </a:lnTo>
                <a:lnTo>
                  <a:pt x="83543" y="20737"/>
                </a:lnTo>
                <a:lnTo>
                  <a:pt x="87412" y="19794"/>
                </a:lnTo>
                <a:lnTo>
                  <a:pt x="91034" y="19149"/>
                </a:lnTo>
                <a:lnTo>
                  <a:pt x="95399" y="17711"/>
                </a:lnTo>
                <a:lnTo>
                  <a:pt x="100311" y="15776"/>
                </a:lnTo>
                <a:lnTo>
                  <a:pt x="105569" y="13494"/>
                </a:lnTo>
                <a:lnTo>
                  <a:pt x="111076" y="12005"/>
                </a:lnTo>
                <a:lnTo>
                  <a:pt x="116682" y="10964"/>
                </a:lnTo>
                <a:lnTo>
                  <a:pt x="122436" y="10319"/>
                </a:lnTo>
                <a:lnTo>
                  <a:pt x="128290" y="9823"/>
                </a:lnTo>
                <a:lnTo>
                  <a:pt x="134144" y="9525"/>
                </a:lnTo>
                <a:lnTo>
                  <a:pt x="145951" y="9178"/>
                </a:lnTo>
                <a:lnTo>
                  <a:pt x="157808" y="9079"/>
                </a:lnTo>
                <a:lnTo>
                  <a:pt x="163761" y="8037"/>
                </a:lnTo>
                <a:lnTo>
                  <a:pt x="169714" y="6350"/>
                </a:lnTo>
                <a:lnTo>
                  <a:pt x="175618" y="4266"/>
                </a:lnTo>
                <a:lnTo>
                  <a:pt x="180579" y="2828"/>
                </a:lnTo>
                <a:lnTo>
                  <a:pt x="184895" y="1885"/>
                </a:lnTo>
                <a:lnTo>
                  <a:pt x="188764" y="1290"/>
                </a:lnTo>
                <a:lnTo>
                  <a:pt x="192286" y="843"/>
                </a:lnTo>
                <a:lnTo>
                  <a:pt x="195660" y="595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3"/>
          <p:cNvSpPr/>
          <p:nvPr/>
        </p:nvSpPr>
        <p:spPr>
          <a:xfrm>
            <a:off x="438969696" y="438713215"/>
            <a:ext cx="187524" cy="8931"/>
          </a:xfrm>
          <a:custGeom>
            <a:avLst/>
            <a:gdLst/>
            <a:ahLst/>
            <a:cxnLst/>
            <a:rect l="0" t="0" r="0" b="0"/>
            <a:pathLst>
              <a:path w="187524" h="8931">
                <a:moveTo>
                  <a:pt x="0" y="8930"/>
                </a:moveTo>
                <a:lnTo>
                  <a:pt x="34528" y="8930"/>
                </a:lnTo>
                <a:lnTo>
                  <a:pt x="39886" y="7938"/>
                </a:lnTo>
                <a:lnTo>
                  <a:pt x="45442" y="6301"/>
                </a:lnTo>
                <a:lnTo>
                  <a:pt x="51147" y="4167"/>
                </a:lnTo>
                <a:lnTo>
                  <a:pt x="56902" y="2778"/>
                </a:lnTo>
                <a:lnTo>
                  <a:pt x="62756" y="1885"/>
                </a:lnTo>
                <a:lnTo>
                  <a:pt x="68609" y="1240"/>
                </a:lnTo>
                <a:lnTo>
                  <a:pt x="74513" y="844"/>
                </a:lnTo>
                <a:lnTo>
                  <a:pt x="80466" y="546"/>
                </a:lnTo>
                <a:lnTo>
                  <a:pt x="92323" y="248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4"/>
          <p:cNvSpPr/>
          <p:nvPr/>
        </p:nvSpPr>
        <p:spPr>
          <a:xfrm>
            <a:off x="439478688" y="438713215"/>
            <a:ext cx="241102" cy="26790"/>
          </a:xfrm>
          <a:custGeom>
            <a:avLst/>
            <a:gdLst/>
            <a:ahLst/>
            <a:cxnLst/>
            <a:rect l="0" t="0" r="0" b="0"/>
            <a:pathLst>
              <a:path w="241102" h="26790">
                <a:moveTo>
                  <a:pt x="0" y="0"/>
                </a:moveTo>
                <a:lnTo>
                  <a:pt x="9475" y="4713"/>
                </a:lnTo>
                <a:lnTo>
                  <a:pt x="13295" y="6102"/>
                </a:lnTo>
                <a:lnTo>
                  <a:pt x="16817" y="7045"/>
                </a:lnTo>
                <a:lnTo>
                  <a:pt x="20141" y="7690"/>
                </a:lnTo>
                <a:lnTo>
                  <a:pt x="24358" y="8087"/>
                </a:lnTo>
                <a:lnTo>
                  <a:pt x="29121" y="8384"/>
                </a:lnTo>
                <a:lnTo>
                  <a:pt x="34330" y="8583"/>
                </a:lnTo>
                <a:lnTo>
                  <a:pt x="63004" y="8880"/>
                </a:lnTo>
                <a:lnTo>
                  <a:pt x="99665" y="8930"/>
                </a:lnTo>
                <a:lnTo>
                  <a:pt x="107107" y="9922"/>
                </a:lnTo>
                <a:lnTo>
                  <a:pt x="114101" y="11559"/>
                </a:lnTo>
                <a:lnTo>
                  <a:pt x="120700" y="13643"/>
                </a:lnTo>
                <a:lnTo>
                  <a:pt x="127099" y="15081"/>
                </a:lnTo>
                <a:lnTo>
                  <a:pt x="133350" y="16024"/>
                </a:lnTo>
                <a:lnTo>
                  <a:pt x="139501" y="16619"/>
                </a:lnTo>
                <a:lnTo>
                  <a:pt x="146596" y="17016"/>
                </a:lnTo>
                <a:lnTo>
                  <a:pt x="162371" y="17512"/>
                </a:lnTo>
                <a:lnTo>
                  <a:pt x="169763" y="18604"/>
                </a:lnTo>
                <a:lnTo>
                  <a:pt x="176659" y="20340"/>
                </a:lnTo>
                <a:lnTo>
                  <a:pt x="183257" y="22523"/>
                </a:lnTo>
                <a:lnTo>
                  <a:pt x="190649" y="23912"/>
                </a:lnTo>
                <a:lnTo>
                  <a:pt x="198537" y="24855"/>
                </a:lnTo>
                <a:lnTo>
                  <a:pt x="206772" y="25499"/>
                </a:lnTo>
                <a:lnTo>
                  <a:pt x="214213" y="25946"/>
                </a:lnTo>
                <a:lnTo>
                  <a:pt x="241101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5"/>
          <p:cNvSpPr/>
          <p:nvPr/>
        </p:nvSpPr>
        <p:spPr>
          <a:xfrm>
            <a:off x="440175204" y="438802512"/>
            <a:ext cx="223243" cy="80368"/>
          </a:xfrm>
          <a:custGeom>
            <a:avLst/>
            <a:gdLst/>
            <a:ahLst/>
            <a:cxnLst/>
            <a:rect l="0" t="0" r="0" b="0"/>
            <a:pathLst>
              <a:path w="223243" h="80368">
                <a:moveTo>
                  <a:pt x="0" y="0"/>
                </a:moveTo>
                <a:lnTo>
                  <a:pt x="23068" y="7690"/>
                </a:lnTo>
                <a:lnTo>
                  <a:pt x="26292" y="9128"/>
                </a:lnTo>
                <a:lnTo>
                  <a:pt x="35173" y="13345"/>
                </a:lnTo>
                <a:lnTo>
                  <a:pt x="41324" y="14833"/>
                </a:lnTo>
                <a:lnTo>
                  <a:pt x="48369" y="15875"/>
                </a:lnTo>
                <a:lnTo>
                  <a:pt x="56058" y="16520"/>
                </a:lnTo>
                <a:lnTo>
                  <a:pt x="63152" y="17959"/>
                </a:lnTo>
                <a:lnTo>
                  <a:pt x="69899" y="19893"/>
                </a:lnTo>
                <a:lnTo>
                  <a:pt x="76348" y="22225"/>
                </a:lnTo>
                <a:lnTo>
                  <a:pt x="82649" y="23763"/>
                </a:lnTo>
                <a:lnTo>
                  <a:pt x="88850" y="24755"/>
                </a:lnTo>
                <a:lnTo>
                  <a:pt x="94952" y="25450"/>
                </a:lnTo>
                <a:lnTo>
                  <a:pt x="101004" y="26888"/>
                </a:lnTo>
                <a:lnTo>
                  <a:pt x="107007" y="28873"/>
                </a:lnTo>
                <a:lnTo>
                  <a:pt x="113010" y="31155"/>
                </a:lnTo>
                <a:lnTo>
                  <a:pt x="119012" y="33685"/>
                </a:lnTo>
                <a:lnTo>
                  <a:pt x="124966" y="36314"/>
                </a:lnTo>
                <a:lnTo>
                  <a:pt x="136921" y="41970"/>
                </a:lnTo>
                <a:lnTo>
                  <a:pt x="184546" y="65534"/>
                </a:lnTo>
                <a:lnTo>
                  <a:pt x="190500" y="67518"/>
                </a:lnTo>
                <a:lnTo>
                  <a:pt x="196453" y="68808"/>
                </a:lnTo>
                <a:lnTo>
                  <a:pt x="202406" y="69701"/>
                </a:lnTo>
                <a:lnTo>
                  <a:pt x="207367" y="71289"/>
                </a:lnTo>
                <a:lnTo>
                  <a:pt x="211683" y="73323"/>
                </a:lnTo>
                <a:lnTo>
                  <a:pt x="223242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39131819" y="438900739"/>
            <a:ext cx="70050" cy="71438"/>
          </a:xfrm>
          <a:custGeom>
            <a:avLst/>
            <a:gdLst/>
            <a:ahLst/>
            <a:cxnLst/>
            <a:rect l="0" t="0" r="0" b="0"/>
            <a:pathLst>
              <a:path w="70050" h="71438">
                <a:moveTo>
                  <a:pt x="34330" y="44648"/>
                </a:moveTo>
                <a:lnTo>
                  <a:pt x="17760" y="44648"/>
                </a:lnTo>
                <a:lnTo>
                  <a:pt x="17314" y="43656"/>
                </a:lnTo>
                <a:lnTo>
                  <a:pt x="17016" y="42019"/>
                </a:lnTo>
                <a:lnTo>
                  <a:pt x="16867" y="39935"/>
                </a:lnTo>
                <a:lnTo>
                  <a:pt x="15726" y="38546"/>
                </a:lnTo>
                <a:lnTo>
                  <a:pt x="13990" y="37604"/>
                </a:lnTo>
                <a:lnTo>
                  <a:pt x="11857" y="36959"/>
                </a:lnTo>
                <a:lnTo>
                  <a:pt x="10418" y="35570"/>
                </a:lnTo>
                <a:lnTo>
                  <a:pt x="9476" y="33635"/>
                </a:lnTo>
                <a:lnTo>
                  <a:pt x="8831" y="31353"/>
                </a:lnTo>
                <a:lnTo>
                  <a:pt x="8384" y="28823"/>
                </a:lnTo>
                <a:lnTo>
                  <a:pt x="8086" y="26193"/>
                </a:lnTo>
                <a:lnTo>
                  <a:pt x="7640" y="19496"/>
                </a:lnTo>
                <a:lnTo>
                  <a:pt x="7590" y="15924"/>
                </a:lnTo>
                <a:lnTo>
                  <a:pt x="7541" y="5606"/>
                </a:lnTo>
                <a:lnTo>
                  <a:pt x="8533" y="3720"/>
                </a:lnTo>
                <a:lnTo>
                  <a:pt x="10170" y="2480"/>
                </a:lnTo>
                <a:lnTo>
                  <a:pt x="15230" y="496"/>
                </a:lnTo>
                <a:lnTo>
                  <a:pt x="17611" y="347"/>
                </a:lnTo>
                <a:lnTo>
                  <a:pt x="31750" y="49"/>
                </a:lnTo>
                <a:lnTo>
                  <a:pt x="38299" y="0"/>
                </a:lnTo>
                <a:lnTo>
                  <a:pt x="40928" y="992"/>
                </a:lnTo>
                <a:lnTo>
                  <a:pt x="43706" y="2679"/>
                </a:lnTo>
                <a:lnTo>
                  <a:pt x="46534" y="4762"/>
                </a:lnTo>
                <a:lnTo>
                  <a:pt x="49411" y="7143"/>
                </a:lnTo>
                <a:lnTo>
                  <a:pt x="52338" y="9723"/>
                </a:lnTo>
                <a:lnTo>
                  <a:pt x="59383" y="16272"/>
                </a:lnTo>
                <a:lnTo>
                  <a:pt x="65336" y="22125"/>
                </a:lnTo>
                <a:lnTo>
                  <a:pt x="66923" y="24705"/>
                </a:lnTo>
                <a:lnTo>
                  <a:pt x="67965" y="27384"/>
                </a:lnTo>
                <a:lnTo>
                  <a:pt x="68660" y="30162"/>
                </a:lnTo>
                <a:lnTo>
                  <a:pt x="69156" y="33040"/>
                </a:lnTo>
                <a:lnTo>
                  <a:pt x="69453" y="35917"/>
                </a:lnTo>
                <a:lnTo>
                  <a:pt x="69652" y="38844"/>
                </a:lnTo>
                <a:lnTo>
                  <a:pt x="69801" y="41771"/>
                </a:lnTo>
                <a:lnTo>
                  <a:pt x="69999" y="51841"/>
                </a:lnTo>
                <a:lnTo>
                  <a:pt x="70049" y="57795"/>
                </a:lnTo>
                <a:lnTo>
                  <a:pt x="69056" y="60374"/>
                </a:lnTo>
                <a:lnTo>
                  <a:pt x="67419" y="63053"/>
                </a:lnTo>
                <a:lnTo>
                  <a:pt x="62359" y="69800"/>
                </a:lnTo>
                <a:lnTo>
                  <a:pt x="60970" y="70346"/>
                </a:lnTo>
                <a:lnTo>
                  <a:pt x="59035" y="70693"/>
                </a:lnTo>
                <a:lnTo>
                  <a:pt x="56753" y="70941"/>
                </a:lnTo>
                <a:lnTo>
                  <a:pt x="54223" y="71140"/>
                </a:lnTo>
                <a:lnTo>
                  <a:pt x="51594" y="71239"/>
                </a:lnTo>
                <a:lnTo>
                  <a:pt x="45938" y="71338"/>
                </a:lnTo>
                <a:lnTo>
                  <a:pt x="22027" y="71437"/>
                </a:lnTo>
                <a:lnTo>
                  <a:pt x="20191" y="70445"/>
                </a:lnTo>
                <a:lnTo>
                  <a:pt x="18951" y="68808"/>
                </a:lnTo>
                <a:lnTo>
                  <a:pt x="18108" y="66724"/>
                </a:lnTo>
                <a:lnTo>
                  <a:pt x="16570" y="64293"/>
                </a:lnTo>
                <a:lnTo>
                  <a:pt x="14536" y="61714"/>
                </a:lnTo>
                <a:lnTo>
                  <a:pt x="12204" y="58985"/>
                </a:lnTo>
                <a:lnTo>
                  <a:pt x="10666" y="56207"/>
                </a:lnTo>
                <a:lnTo>
                  <a:pt x="9624" y="53379"/>
                </a:lnTo>
                <a:lnTo>
                  <a:pt x="8930" y="50452"/>
                </a:lnTo>
                <a:lnTo>
                  <a:pt x="8434" y="47525"/>
                </a:lnTo>
                <a:lnTo>
                  <a:pt x="8136" y="44599"/>
                </a:lnTo>
                <a:lnTo>
                  <a:pt x="7938" y="41622"/>
                </a:lnTo>
                <a:lnTo>
                  <a:pt x="7789" y="38645"/>
                </a:lnTo>
                <a:lnTo>
                  <a:pt x="7541" y="27334"/>
                </a:lnTo>
                <a:lnTo>
                  <a:pt x="8533" y="27136"/>
                </a:lnTo>
                <a:lnTo>
                  <a:pt x="10170" y="27037"/>
                </a:lnTo>
                <a:lnTo>
                  <a:pt x="15230" y="26838"/>
                </a:lnTo>
                <a:lnTo>
                  <a:pt x="41275" y="26789"/>
                </a:lnTo>
                <a:lnTo>
                  <a:pt x="42912" y="27781"/>
                </a:lnTo>
                <a:lnTo>
                  <a:pt x="44996" y="29468"/>
                </a:lnTo>
                <a:lnTo>
                  <a:pt x="47427" y="31502"/>
                </a:lnTo>
                <a:lnTo>
                  <a:pt x="50006" y="32940"/>
                </a:lnTo>
                <a:lnTo>
                  <a:pt x="52735" y="33883"/>
                </a:lnTo>
                <a:lnTo>
                  <a:pt x="55513" y="34478"/>
                </a:lnTo>
                <a:lnTo>
                  <a:pt x="57398" y="35917"/>
                </a:lnTo>
                <a:lnTo>
                  <a:pt x="58638" y="37802"/>
                </a:lnTo>
                <a:lnTo>
                  <a:pt x="59482" y="40084"/>
                </a:lnTo>
                <a:lnTo>
                  <a:pt x="60027" y="42614"/>
                </a:lnTo>
                <a:lnTo>
                  <a:pt x="60424" y="45243"/>
                </a:lnTo>
                <a:lnTo>
                  <a:pt x="60970" y="51941"/>
                </a:lnTo>
                <a:lnTo>
                  <a:pt x="61020" y="53479"/>
                </a:lnTo>
                <a:lnTo>
                  <a:pt x="61119" y="62111"/>
                </a:lnTo>
                <a:lnTo>
                  <a:pt x="60127" y="63252"/>
                </a:lnTo>
                <a:lnTo>
                  <a:pt x="56356" y="67121"/>
                </a:lnTo>
                <a:lnTo>
                  <a:pt x="54025" y="68560"/>
                </a:lnTo>
                <a:lnTo>
                  <a:pt x="51395" y="69502"/>
                </a:lnTo>
                <a:lnTo>
                  <a:pt x="48717" y="70147"/>
                </a:lnTo>
                <a:lnTo>
                  <a:pt x="45889" y="70594"/>
                </a:lnTo>
                <a:lnTo>
                  <a:pt x="43011" y="70891"/>
                </a:lnTo>
                <a:lnTo>
                  <a:pt x="36066" y="71338"/>
                </a:lnTo>
                <a:lnTo>
                  <a:pt x="32445" y="71388"/>
                </a:lnTo>
                <a:lnTo>
                  <a:pt x="30113" y="71437"/>
                </a:lnTo>
                <a:lnTo>
                  <a:pt x="27533" y="70445"/>
                </a:lnTo>
                <a:lnTo>
                  <a:pt x="24854" y="68758"/>
                </a:lnTo>
                <a:lnTo>
                  <a:pt x="22027" y="66724"/>
                </a:lnTo>
                <a:lnTo>
                  <a:pt x="19199" y="64293"/>
                </a:lnTo>
                <a:lnTo>
                  <a:pt x="16322" y="61714"/>
                </a:lnTo>
                <a:lnTo>
                  <a:pt x="9277" y="55215"/>
                </a:lnTo>
                <a:lnTo>
                  <a:pt x="3324" y="49311"/>
                </a:lnTo>
                <a:lnTo>
                  <a:pt x="1736" y="46781"/>
                </a:lnTo>
                <a:lnTo>
                  <a:pt x="695" y="44102"/>
                </a:lnTo>
                <a:lnTo>
                  <a:pt x="0" y="41275"/>
                </a:lnTo>
                <a:lnTo>
                  <a:pt x="546" y="38447"/>
                </a:lnTo>
                <a:lnTo>
                  <a:pt x="1885" y="35570"/>
                </a:lnTo>
                <a:lnTo>
                  <a:pt x="6400" y="28525"/>
                </a:lnTo>
                <a:lnTo>
                  <a:pt x="7789" y="27979"/>
                </a:lnTo>
                <a:lnTo>
                  <a:pt x="9674" y="27582"/>
                </a:lnTo>
                <a:lnTo>
                  <a:pt x="15131" y="26938"/>
                </a:lnTo>
                <a:lnTo>
                  <a:pt x="16570" y="26888"/>
                </a:lnTo>
                <a:lnTo>
                  <a:pt x="25995" y="26789"/>
                </a:lnTo>
                <a:lnTo>
                  <a:pt x="46286" y="26789"/>
                </a:lnTo>
                <a:lnTo>
                  <a:pt x="48270" y="27781"/>
                </a:lnTo>
                <a:lnTo>
                  <a:pt x="49560" y="29468"/>
                </a:lnTo>
                <a:lnTo>
                  <a:pt x="50453" y="31502"/>
                </a:lnTo>
                <a:lnTo>
                  <a:pt x="52040" y="32940"/>
                </a:lnTo>
                <a:lnTo>
                  <a:pt x="54074" y="33883"/>
                </a:lnTo>
                <a:lnTo>
                  <a:pt x="59730" y="35371"/>
                </a:lnTo>
                <a:lnTo>
                  <a:pt x="60176" y="36463"/>
                </a:lnTo>
                <a:lnTo>
                  <a:pt x="60524" y="38199"/>
                </a:lnTo>
                <a:lnTo>
                  <a:pt x="61020" y="43358"/>
                </a:lnTo>
                <a:lnTo>
                  <a:pt x="60077" y="43805"/>
                </a:lnTo>
                <a:lnTo>
                  <a:pt x="58440" y="44102"/>
                </a:lnTo>
                <a:lnTo>
                  <a:pt x="53429" y="44549"/>
                </a:lnTo>
                <a:lnTo>
                  <a:pt x="50106" y="44599"/>
                </a:lnTo>
                <a:lnTo>
                  <a:pt x="38398" y="44648"/>
                </a:lnTo>
                <a:lnTo>
                  <a:pt x="39043" y="44648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7"/>
          <p:cNvSpPr/>
          <p:nvPr/>
        </p:nvSpPr>
        <p:spPr>
          <a:xfrm>
            <a:off x="439157219" y="438927528"/>
            <a:ext cx="1330525" cy="35719"/>
          </a:xfrm>
          <a:custGeom>
            <a:avLst/>
            <a:gdLst/>
            <a:ahLst/>
            <a:cxnLst/>
            <a:rect l="0" t="0" r="0" b="0"/>
            <a:pathLst>
              <a:path w="1330525" h="35719">
                <a:moveTo>
                  <a:pt x="0" y="0"/>
                </a:moveTo>
                <a:lnTo>
                  <a:pt x="4763" y="4713"/>
                </a:lnTo>
                <a:lnTo>
                  <a:pt x="7094" y="5159"/>
                </a:lnTo>
                <a:lnTo>
                  <a:pt x="9724" y="4415"/>
                </a:lnTo>
                <a:lnTo>
                  <a:pt x="12402" y="2976"/>
                </a:lnTo>
                <a:lnTo>
                  <a:pt x="15230" y="1984"/>
                </a:lnTo>
                <a:lnTo>
                  <a:pt x="20985" y="893"/>
                </a:lnTo>
                <a:lnTo>
                  <a:pt x="60127" y="0"/>
                </a:lnTo>
                <a:lnTo>
                  <a:pt x="63847" y="0"/>
                </a:lnTo>
                <a:lnTo>
                  <a:pt x="68362" y="992"/>
                </a:lnTo>
                <a:lnTo>
                  <a:pt x="73372" y="2679"/>
                </a:lnTo>
                <a:lnTo>
                  <a:pt x="78681" y="4713"/>
                </a:lnTo>
                <a:lnTo>
                  <a:pt x="84187" y="6151"/>
                </a:lnTo>
                <a:lnTo>
                  <a:pt x="89843" y="7094"/>
                </a:lnTo>
                <a:lnTo>
                  <a:pt x="101451" y="8086"/>
                </a:lnTo>
                <a:lnTo>
                  <a:pt x="142925" y="8880"/>
                </a:lnTo>
                <a:lnTo>
                  <a:pt x="465683" y="8929"/>
                </a:lnTo>
                <a:lnTo>
                  <a:pt x="473174" y="9922"/>
                </a:lnTo>
                <a:lnTo>
                  <a:pt x="480169" y="11559"/>
                </a:lnTo>
                <a:lnTo>
                  <a:pt x="486767" y="13642"/>
                </a:lnTo>
                <a:lnTo>
                  <a:pt x="494209" y="15081"/>
                </a:lnTo>
                <a:lnTo>
                  <a:pt x="502097" y="16024"/>
                </a:lnTo>
                <a:lnTo>
                  <a:pt x="518815" y="17016"/>
                </a:lnTo>
                <a:lnTo>
                  <a:pt x="557957" y="17760"/>
                </a:lnTo>
                <a:lnTo>
                  <a:pt x="776982" y="17859"/>
                </a:lnTo>
                <a:lnTo>
                  <a:pt x="785912" y="18851"/>
                </a:lnTo>
                <a:lnTo>
                  <a:pt x="794792" y="20488"/>
                </a:lnTo>
                <a:lnTo>
                  <a:pt x="803722" y="22622"/>
                </a:lnTo>
                <a:lnTo>
                  <a:pt x="812651" y="24011"/>
                </a:lnTo>
                <a:lnTo>
                  <a:pt x="821581" y="24904"/>
                </a:lnTo>
                <a:lnTo>
                  <a:pt x="839391" y="25945"/>
                </a:lnTo>
                <a:lnTo>
                  <a:pt x="875110" y="26640"/>
                </a:lnTo>
                <a:lnTo>
                  <a:pt x="1009154" y="26789"/>
                </a:lnTo>
                <a:lnTo>
                  <a:pt x="1017092" y="27781"/>
                </a:lnTo>
                <a:lnTo>
                  <a:pt x="1024335" y="29418"/>
                </a:lnTo>
                <a:lnTo>
                  <a:pt x="1031131" y="31502"/>
                </a:lnTo>
                <a:lnTo>
                  <a:pt x="1038672" y="32891"/>
                </a:lnTo>
                <a:lnTo>
                  <a:pt x="1046659" y="33833"/>
                </a:lnTo>
                <a:lnTo>
                  <a:pt x="1054944" y="34478"/>
                </a:lnTo>
                <a:lnTo>
                  <a:pt x="1062484" y="33883"/>
                </a:lnTo>
                <a:lnTo>
                  <a:pt x="1069479" y="32494"/>
                </a:lnTo>
                <a:lnTo>
                  <a:pt x="1076127" y="30609"/>
                </a:lnTo>
                <a:lnTo>
                  <a:pt x="1082526" y="29319"/>
                </a:lnTo>
                <a:lnTo>
                  <a:pt x="1088827" y="28476"/>
                </a:lnTo>
                <a:lnTo>
                  <a:pt x="1101031" y="27533"/>
                </a:lnTo>
                <a:lnTo>
                  <a:pt x="1137047" y="26888"/>
                </a:lnTo>
                <a:lnTo>
                  <a:pt x="1242963" y="26789"/>
                </a:lnTo>
                <a:lnTo>
                  <a:pt x="1249363" y="27781"/>
                </a:lnTo>
                <a:lnTo>
                  <a:pt x="1254572" y="29418"/>
                </a:lnTo>
                <a:lnTo>
                  <a:pt x="1259036" y="31502"/>
                </a:lnTo>
                <a:lnTo>
                  <a:pt x="1263997" y="32891"/>
                </a:lnTo>
                <a:lnTo>
                  <a:pt x="1269306" y="33833"/>
                </a:lnTo>
                <a:lnTo>
                  <a:pt x="1279525" y="34875"/>
                </a:lnTo>
                <a:lnTo>
                  <a:pt x="1319461" y="35718"/>
                </a:lnTo>
                <a:lnTo>
                  <a:pt x="1321147" y="34726"/>
                </a:lnTo>
                <a:lnTo>
                  <a:pt x="1323281" y="33089"/>
                </a:lnTo>
                <a:lnTo>
                  <a:pt x="1330524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8"/>
          <p:cNvSpPr/>
          <p:nvPr/>
        </p:nvSpPr>
        <p:spPr>
          <a:xfrm>
            <a:off x="439300094" y="438972176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116086" y="0"/>
                </a:moveTo>
                <a:lnTo>
                  <a:pt x="31502" y="0"/>
                </a:lnTo>
                <a:lnTo>
                  <a:pt x="29915" y="992"/>
                </a:lnTo>
                <a:lnTo>
                  <a:pt x="28873" y="2629"/>
                </a:lnTo>
                <a:lnTo>
                  <a:pt x="26938" y="8583"/>
                </a:lnTo>
                <a:lnTo>
                  <a:pt x="22076" y="8831"/>
                </a:lnTo>
                <a:lnTo>
                  <a:pt x="20687" y="9872"/>
                </a:lnTo>
                <a:lnTo>
                  <a:pt x="19745" y="11559"/>
                </a:lnTo>
                <a:lnTo>
                  <a:pt x="18256" y="16619"/>
                </a:lnTo>
                <a:lnTo>
                  <a:pt x="17959" y="22225"/>
                </a:lnTo>
                <a:lnTo>
                  <a:pt x="17909" y="26888"/>
                </a:lnTo>
                <a:lnTo>
                  <a:pt x="17860" y="78978"/>
                </a:lnTo>
                <a:lnTo>
                  <a:pt x="18852" y="79425"/>
                </a:lnTo>
                <a:lnTo>
                  <a:pt x="24011" y="80119"/>
                </a:lnTo>
                <a:lnTo>
                  <a:pt x="29419" y="80367"/>
                </a:lnTo>
                <a:lnTo>
                  <a:pt x="34479" y="80367"/>
                </a:lnTo>
                <a:lnTo>
                  <a:pt x="34876" y="79375"/>
                </a:lnTo>
                <a:lnTo>
                  <a:pt x="35372" y="75654"/>
                </a:lnTo>
                <a:lnTo>
                  <a:pt x="36463" y="74265"/>
                </a:lnTo>
                <a:lnTo>
                  <a:pt x="38199" y="73323"/>
                </a:lnTo>
                <a:lnTo>
                  <a:pt x="40382" y="72678"/>
                </a:lnTo>
                <a:lnTo>
                  <a:pt x="45393" y="69354"/>
                </a:lnTo>
                <a:lnTo>
                  <a:pt x="48121" y="67072"/>
                </a:lnTo>
                <a:lnTo>
                  <a:pt x="50949" y="65534"/>
                </a:lnTo>
                <a:lnTo>
                  <a:pt x="56704" y="63847"/>
                </a:lnTo>
                <a:lnTo>
                  <a:pt x="59631" y="62409"/>
                </a:lnTo>
                <a:lnTo>
                  <a:pt x="62607" y="60474"/>
                </a:lnTo>
                <a:lnTo>
                  <a:pt x="65534" y="58142"/>
                </a:lnTo>
                <a:lnTo>
                  <a:pt x="68511" y="56654"/>
                </a:lnTo>
                <a:lnTo>
                  <a:pt x="71487" y="55612"/>
                </a:lnTo>
                <a:lnTo>
                  <a:pt x="74414" y="54967"/>
                </a:lnTo>
                <a:lnTo>
                  <a:pt x="77391" y="54471"/>
                </a:lnTo>
                <a:lnTo>
                  <a:pt x="80367" y="54174"/>
                </a:lnTo>
                <a:lnTo>
                  <a:pt x="83344" y="53975"/>
                </a:lnTo>
                <a:lnTo>
                  <a:pt x="86320" y="52884"/>
                </a:lnTo>
                <a:lnTo>
                  <a:pt x="89297" y="51098"/>
                </a:lnTo>
                <a:lnTo>
                  <a:pt x="92274" y="48965"/>
                </a:lnTo>
                <a:lnTo>
                  <a:pt x="95250" y="47526"/>
                </a:lnTo>
                <a:lnTo>
                  <a:pt x="98227" y="46583"/>
                </a:lnTo>
                <a:lnTo>
                  <a:pt x="101203" y="45938"/>
                </a:lnTo>
                <a:lnTo>
                  <a:pt x="104180" y="45492"/>
                </a:lnTo>
                <a:lnTo>
                  <a:pt x="107156" y="45244"/>
                </a:lnTo>
                <a:lnTo>
                  <a:pt x="110133" y="45045"/>
                </a:lnTo>
                <a:lnTo>
                  <a:pt x="113110" y="45889"/>
                </a:lnTo>
                <a:lnTo>
                  <a:pt x="116086" y="47476"/>
                </a:lnTo>
                <a:lnTo>
                  <a:pt x="119063" y="49510"/>
                </a:lnTo>
                <a:lnTo>
                  <a:pt x="122039" y="50850"/>
                </a:lnTo>
                <a:lnTo>
                  <a:pt x="125016" y="51792"/>
                </a:lnTo>
                <a:lnTo>
                  <a:pt x="127992" y="52388"/>
                </a:lnTo>
                <a:lnTo>
                  <a:pt x="130969" y="52785"/>
                </a:lnTo>
                <a:lnTo>
                  <a:pt x="133945" y="53033"/>
                </a:lnTo>
                <a:lnTo>
                  <a:pt x="141139" y="53479"/>
                </a:lnTo>
                <a:lnTo>
                  <a:pt x="144760" y="56208"/>
                </a:lnTo>
                <a:lnTo>
                  <a:pt x="147092" y="58291"/>
                </a:lnTo>
                <a:lnTo>
                  <a:pt x="149672" y="59730"/>
                </a:lnTo>
                <a:lnTo>
                  <a:pt x="155178" y="61268"/>
                </a:lnTo>
                <a:lnTo>
                  <a:pt x="159097" y="62111"/>
                </a:lnTo>
                <a:lnTo>
                  <a:pt x="162669" y="64988"/>
                </a:lnTo>
                <a:lnTo>
                  <a:pt x="168275" y="70197"/>
                </a:lnTo>
                <a:lnTo>
                  <a:pt x="174030" y="75803"/>
                </a:lnTo>
                <a:lnTo>
                  <a:pt x="175518" y="78333"/>
                </a:lnTo>
                <a:lnTo>
                  <a:pt x="177254" y="83741"/>
                </a:lnTo>
                <a:lnTo>
                  <a:pt x="178197" y="87660"/>
                </a:lnTo>
                <a:lnTo>
                  <a:pt x="183257" y="93563"/>
                </a:lnTo>
                <a:lnTo>
                  <a:pt x="184696" y="96094"/>
                </a:lnTo>
                <a:lnTo>
                  <a:pt x="186234" y="101600"/>
                </a:lnTo>
                <a:lnTo>
                  <a:pt x="186978" y="107305"/>
                </a:lnTo>
                <a:lnTo>
                  <a:pt x="187276" y="113159"/>
                </a:lnTo>
                <a:lnTo>
                  <a:pt x="187424" y="119112"/>
                </a:lnTo>
                <a:lnTo>
                  <a:pt x="187524" y="136922"/>
                </a:lnTo>
                <a:lnTo>
                  <a:pt x="186531" y="139899"/>
                </a:lnTo>
                <a:lnTo>
                  <a:pt x="182761" y="145852"/>
                </a:lnTo>
                <a:lnTo>
                  <a:pt x="180479" y="151805"/>
                </a:lnTo>
                <a:lnTo>
                  <a:pt x="179834" y="154781"/>
                </a:lnTo>
                <a:lnTo>
                  <a:pt x="176510" y="160735"/>
                </a:lnTo>
                <a:lnTo>
                  <a:pt x="174228" y="163711"/>
                </a:lnTo>
                <a:lnTo>
                  <a:pt x="171698" y="169664"/>
                </a:lnTo>
                <a:lnTo>
                  <a:pt x="171004" y="172641"/>
                </a:lnTo>
                <a:lnTo>
                  <a:pt x="167630" y="178594"/>
                </a:lnTo>
                <a:lnTo>
                  <a:pt x="165299" y="181570"/>
                </a:lnTo>
                <a:lnTo>
                  <a:pt x="162818" y="183555"/>
                </a:lnTo>
                <a:lnTo>
                  <a:pt x="160139" y="184894"/>
                </a:lnTo>
                <a:lnTo>
                  <a:pt x="154533" y="186383"/>
                </a:lnTo>
                <a:lnTo>
                  <a:pt x="148729" y="186978"/>
                </a:lnTo>
                <a:lnTo>
                  <a:pt x="145802" y="188169"/>
                </a:lnTo>
                <a:lnTo>
                  <a:pt x="142826" y="189954"/>
                </a:lnTo>
                <a:lnTo>
                  <a:pt x="139849" y="192088"/>
                </a:lnTo>
                <a:lnTo>
                  <a:pt x="136922" y="193576"/>
                </a:lnTo>
                <a:lnTo>
                  <a:pt x="133945" y="194519"/>
                </a:lnTo>
                <a:lnTo>
                  <a:pt x="130969" y="195163"/>
                </a:lnTo>
                <a:lnTo>
                  <a:pt x="127992" y="195610"/>
                </a:lnTo>
                <a:lnTo>
                  <a:pt x="125016" y="195908"/>
                </a:lnTo>
                <a:lnTo>
                  <a:pt x="122039" y="196056"/>
                </a:lnTo>
                <a:lnTo>
                  <a:pt x="119063" y="196205"/>
                </a:lnTo>
                <a:lnTo>
                  <a:pt x="113110" y="196354"/>
                </a:lnTo>
                <a:lnTo>
                  <a:pt x="90537" y="196453"/>
                </a:lnTo>
                <a:lnTo>
                  <a:pt x="86172" y="195461"/>
                </a:lnTo>
                <a:lnTo>
                  <a:pt x="82252" y="193824"/>
                </a:lnTo>
                <a:lnTo>
                  <a:pt x="78631" y="191691"/>
                </a:lnTo>
                <a:lnTo>
                  <a:pt x="74265" y="190302"/>
                </a:lnTo>
                <a:lnTo>
                  <a:pt x="69354" y="189409"/>
                </a:lnTo>
                <a:lnTo>
                  <a:pt x="64095" y="188764"/>
                </a:lnTo>
                <a:lnTo>
                  <a:pt x="59581" y="188367"/>
                </a:lnTo>
                <a:lnTo>
                  <a:pt x="55612" y="188069"/>
                </a:lnTo>
                <a:lnTo>
                  <a:pt x="51941" y="187920"/>
                </a:lnTo>
                <a:lnTo>
                  <a:pt x="45244" y="187672"/>
                </a:lnTo>
                <a:lnTo>
                  <a:pt x="29865" y="187573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9"/>
          <p:cNvSpPr/>
          <p:nvPr/>
        </p:nvSpPr>
        <p:spPr>
          <a:xfrm>
            <a:off x="439585844" y="438963246"/>
            <a:ext cx="107157" cy="196455"/>
          </a:xfrm>
          <a:custGeom>
            <a:avLst/>
            <a:gdLst/>
            <a:ahLst/>
            <a:cxnLst/>
            <a:rect l="0" t="0" r="0" b="0"/>
            <a:pathLst>
              <a:path w="107157" h="196455">
                <a:moveTo>
                  <a:pt x="62508" y="196454"/>
                </a:moveTo>
                <a:lnTo>
                  <a:pt x="62508" y="166291"/>
                </a:lnTo>
                <a:lnTo>
                  <a:pt x="61516" y="163463"/>
                </a:lnTo>
                <a:lnTo>
                  <a:pt x="59879" y="160586"/>
                </a:lnTo>
                <a:lnTo>
                  <a:pt x="57745" y="157659"/>
                </a:lnTo>
                <a:lnTo>
                  <a:pt x="56356" y="153740"/>
                </a:lnTo>
                <a:lnTo>
                  <a:pt x="55463" y="149126"/>
                </a:lnTo>
                <a:lnTo>
                  <a:pt x="54819" y="144066"/>
                </a:lnTo>
                <a:lnTo>
                  <a:pt x="53429" y="139700"/>
                </a:lnTo>
                <a:lnTo>
                  <a:pt x="51495" y="135781"/>
                </a:lnTo>
                <a:lnTo>
                  <a:pt x="49213" y="132209"/>
                </a:lnTo>
                <a:lnTo>
                  <a:pt x="47675" y="128836"/>
                </a:lnTo>
                <a:lnTo>
                  <a:pt x="46683" y="125562"/>
                </a:lnTo>
                <a:lnTo>
                  <a:pt x="45988" y="122387"/>
                </a:lnTo>
                <a:lnTo>
                  <a:pt x="44549" y="119311"/>
                </a:lnTo>
                <a:lnTo>
                  <a:pt x="42615" y="116235"/>
                </a:lnTo>
                <a:lnTo>
                  <a:pt x="40283" y="113209"/>
                </a:lnTo>
                <a:lnTo>
                  <a:pt x="37753" y="110233"/>
                </a:lnTo>
                <a:lnTo>
                  <a:pt x="35124" y="107206"/>
                </a:lnTo>
                <a:lnTo>
                  <a:pt x="32345" y="104230"/>
                </a:lnTo>
                <a:lnTo>
                  <a:pt x="30510" y="101253"/>
                </a:lnTo>
                <a:lnTo>
                  <a:pt x="28426" y="95250"/>
                </a:lnTo>
                <a:lnTo>
                  <a:pt x="26888" y="92274"/>
                </a:lnTo>
                <a:lnTo>
                  <a:pt x="24854" y="89297"/>
                </a:lnTo>
                <a:lnTo>
                  <a:pt x="22523" y="86321"/>
                </a:lnTo>
                <a:lnTo>
                  <a:pt x="19943" y="80368"/>
                </a:lnTo>
                <a:lnTo>
                  <a:pt x="19249" y="77391"/>
                </a:lnTo>
                <a:lnTo>
                  <a:pt x="17760" y="74415"/>
                </a:lnTo>
                <a:lnTo>
                  <a:pt x="15826" y="71438"/>
                </a:lnTo>
                <a:lnTo>
                  <a:pt x="13494" y="68461"/>
                </a:lnTo>
                <a:lnTo>
                  <a:pt x="10964" y="62508"/>
                </a:lnTo>
                <a:lnTo>
                  <a:pt x="9823" y="56555"/>
                </a:lnTo>
                <a:lnTo>
                  <a:pt x="9327" y="50602"/>
                </a:lnTo>
                <a:lnTo>
                  <a:pt x="8235" y="47625"/>
                </a:lnTo>
                <a:lnTo>
                  <a:pt x="6449" y="44649"/>
                </a:lnTo>
                <a:lnTo>
                  <a:pt x="1290" y="37505"/>
                </a:lnTo>
                <a:lnTo>
                  <a:pt x="546" y="33884"/>
                </a:lnTo>
                <a:lnTo>
                  <a:pt x="248" y="28972"/>
                </a:lnTo>
                <a:lnTo>
                  <a:pt x="50" y="19547"/>
                </a:lnTo>
                <a:lnTo>
                  <a:pt x="0" y="13643"/>
                </a:lnTo>
                <a:lnTo>
                  <a:pt x="992" y="12056"/>
                </a:lnTo>
                <a:lnTo>
                  <a:pt x="2629" y="11014"/>
                </a:lnTo>
                <a:lnTo>
                  <a:pt x="4763" y="10319"/>
                </a:lnTo>
                <a:lnTo>
                  <a:pt x="8086" y="8881"/>
                </a:lnTo>
                <a:lnTo>
                  <a:pt x="17165" y="4614"/>
                </a:lnTo>
                <a:lnTo>
                  <a:pt x="21332" y="3076"/>
                </a:lnTo>
                <a:lnTo>
                  <a:pt x="25152" y="2084"/>
                </a:lnTo>
                <a:lnTo>
                  <a:pt x="28674" y="1390"/>
                </a:lnTo>
                <a:lnTo>
                  <a:pt x="31998" y="943"/>
                </a:lnTo>
                <a:lnTo>
                  <a:pt x="35223" y="645"/>
                </a:lnTo>
                <a:lnTo>
                  <a:pt x="38348" y="397"/>
                </a:lnTo>
                <a:lnTo>
                  <a:pt x="47179" y="199"/>
                </a:lnTo>
                <a:lnTo>
                  <a:pt x="101203" y="0"/>
                </a:lnTo>
                <a:lnTo>
                  <a:pt x="103188" y="993"/>
                </a:lnTo>
                <a:lnTo>
                  <a:pt x="104527" y="26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0"/>
          <p:cNvSpPr/>
          <p:nvPr/>
        </p:nvSpPr>
        <p:spPr>
          <a:xfrm>
            <a:off x="439541196" y="439043614"/>
            <a:ext cx="169665" cy="8930"/>
          </a:xfrm>
          <a:custGeom>
            <a:avLst/>
            <a:gdLst/>
            <a:ahLst/>
            <a:cxnLst/>
            <a:rect l="0" t="0" r="0" b="0"/>
            <a:pathLst>
              <a:path w="169665" h="8930">
                <a:moveTo>
                  <a:pt x="0" y="8929"/>
                </a:moveTo>
                <a:lnTo>
                  <a:pt x="25747" y="8929"/>
                </a:lnTo>
                <a:lnTo>
                  <a:pt x="31055" y="7937"/>
                </a:lnTo>
                <a:lnTo>
                  <a:pt x="36562" y="6300"/>
                </a:lnTo>
                <a:lnTo>
                  <a:pt x="42267" y="4216"/>
                </a:lnTo>
                <a:lnTo>
                  <a:pt x="47029" y="2827"/>
                </a:lnTo>
                <a:lnTo>
                  <a:pt x="51197" y="1885"/>
                </a:lnTo>
                <a:lnTo>
                  <a:pt x="54967" y="1290"/>
                </a:lnTo>
                <a:lnTo>
                  <a:pt x="59481" y="843"/>
                </a:lnTo>
                <a:lnTo>
                  <a:pt x="64442" y="595"/>
                </a:lnTo>
                <a:lnTo>
                  <a:pt x="75257" y="248"/>
                </a:lnTo>
                <a:lnTo>
                  <a:pt x="126603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1"/>
          <p:cNvSpPr/>
          <p:nvPr/>
        </p:nvSpPr>
        <p:spPr>
          <a:xfrm>
            <a:off x="439791227" y="438963246"/>
            <a:ext cx="35720" cy="187525"/>
          </a:xfrm>
          <a:custGeom>
            <a:avLst/>
            <a:gdLst/>
            <a:ahLst/>
            <a:cxnLst/>
            <a:rect l="0" t="0" r="0" b="0"/>
            <a:pathLst>
              <a:path w="35720" h="187525">
                <a:moveTo>
                  <a:pt x="0" y="0"/>
                </a:moveTo>
                <a:lnTo>
                  <a:pt x="4762" y="0"/>
                </a:lnTo>
                <a:lnTo>
                  <a:pt x="6152" y="993"/>
                </a:lnTo>
                <a:lnTo>
                  <a:pt x="7044" y="2630"/>
                </a:lnTo>
                <a:lnTo>
                  <a:pt x="8582" y="7690"/>
                </a:lnTo>
                <a:lnTo>
                  <a:pt x="8830" y="13345"/>
                </a:lnTo>
                <a:lnTo>
                  <a:pt x="8930" y="81707"/>
                </a:lnTo>
                <a:lnTo>
                  <a:pt x="9922" y="86222"/>
                </a:lnTo>
                <a:lnTo>
                  <a:pt x="11559" y="91232"/>
                </a:lnTo>
                <a:lnTo>
                  <a:pt x="13692" y="96540"/>
                </a:lnTo>
                <a:lnTo>
                  <a:pt x="15081" y="102047"/>
                </a:lnTo>
                <a:lnTo>
                  <a:pt x="15974" y="107752"/>
                </a:lnTo>
                <a:lnTo>
                  <a:pt x="16619" y="113507"/>
                </a:lnTo>
                <a:lnTo>
                  <a:pt x="17016" y="118319"/>
                </a:lnTo>
                <a:lnTo>
                  <a:pt x="17314" y="122585"/>
                </a:lnTo>
                <a:lnTo>
                  <a:pt x="17611" y="129878"/>
                </a:lnTo>
                <a:lnTo>
                  <a:pt x="17760" y="136426"/>
                </a:lnTo>
                <a:lnTo>
                  <a:pt x="17810" y="150466"/>
                </a:lnTo>
                <a:lnTo>
                  <a:pt x="18802" y="154881"/>
                </a:lnTo>
                <a:lnTo>
                  <a:pt x="20489" y="158850"/>
                </a:lnTo>
                <a:lnTo>
                  <a:pt x="25549" y="167531"/>
                </a:lnTo>
                <a:lnTo>
                  <a:pt x="26243" y="171351"/>
                </a:lnTo>
                <a:lnTo>
                  <a:pt x="26690" y="177205"/>
                </a:lnTo>
                <a:lnTo>
                  <a:pt x="26739" y="182910"/>
                </a:lnTo>
                <a:lnTo>
                  <a:pt x="27732" y="184498"/>
                </a:lnTo>
                <a:lnTo>
                  <a:pt x="29418" y="185490"/>
                </a:lnTo>
                <a:lnTo>
                  <a:pt x="3571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2"/>
          <p:cNvSpPr/>
          <p:nvPr/>
        </p:nvSpPr>
        <p:spPr>
          <a:xfrm>
            <a:off x="439755508" y="438998965"/>
            <a:ext cx="151806" cy="44650"/>
          </a:xfrm>
          <a:custGeom>
            <a:avLst/>
            <a:gdLst/>
            <a:ahLst/>
            <a:cxnLst/>
            <a:rect l="0" t="0" r="0" b="0"/>
            <a:pathLst>
              <a:path w="151806" h="44650">
                <a:moveTo>
                  <a:pt x="0" y="44649"/>
                </a:moveTo>
                <a:lnTo>
                  <a:pt x="0" y="39936"/>
                </a:lnTo>
                <a:lnTo>
                  <a:pt x="1985" y="38497"/>
                </a:lnTo>
                <a:lnTo>
                  <a:pt x="5308" y="37604"/>
                </a:lnTo>
                <a:lnTo>
                  <a:pt x="9476" y="36959"/>
                </a:lnTo>
                <a:lnTo>
                  <a:pt x="13296" y="36562"/>
                </a:lnTo>
                <a:lnTo>
                  <a:pt x="16818" y="36265"/>
                </a:lnTo>
                <a:lnTo>
                  <a:pt x="20142" y="36066"/>
                </a:lnTo>
                <a:lnTo>
                  <a:pt x="24358" y="34975"/>
                </a:lnTo>
                <a:lnTo>
                  <a:pt x="29121" y="33239"/>
                </a:lnTo>
                <a:lnTo>
                  <a:pt x="34330" y="31105"/>
                </a:lnTo>
                <a:lnTo>
                  <a:pt x="38745" y="29667"/>
                </a:lnTo>
                <a:lnTo>
                  <a:pt x="42714" y="28724"/>
                </a:lnTo>
                <a:lnTo>
                  <a:pt x="46335" y="28079"/>
                </a:lnTo>
                <a:lnTo>
                  <a:pt x="50751" y="27633"/>
                </a:lnTo>
                <a:lnTo>
                  <a:pt x="55662" y="27335"/>
                </a:lnTo>
                <a:lnTo>
                  <a:pt x="65435" y="27037"/>
                </a:lnTo>
                <a:lnTo>
                  <a:pt x="73075" y="26889"/>
                </a:lnTo>
                <a:lnTo>
                  <a:pt x="77490" y="25896"/>
                </a:lnTo>
                <a:lnTo>
                  <a:pt x="82401" y="24210"/>
                </a:lnTo>
                <a:lnTo>
                  <a:pt x="87660" y="22076"/>
                </a:lnTo>
                <a:lnTo>
                  <a:pt x="93167" y="20687"/>
                </a:lnTo>
                <a:lnTo>
                  <a:pt x="98822" y="19745"/>
                </a:lnTo>
                <a:lnTo>
                  <a:pt x="104577" y="19149"/>
                </a:lnTo>
                <a:lnTo>
                  <a:pt x="109438" y="17711"/>
                </a:lnTo>
                <a:lnTo>
                  <a:pt x="113606" y="15776"/>
                </a:lnTo>
                <a:lnTo>
                  <a:pt x="117426" y="13494"/>
                </a:lnTo>
                <a:lnTo>
                  <a:pt x="120948" y="11956"/>
                </a:lnTo>
                <a:lnTo>
                  <a:pt x="124321" y="10964"/>
                </a:lnTo>
                <a:lnTo>
                  <a:pt x="127496" y="10269"/>
                </a:lnTo>
                <a:lnTo>
                  <a:pt x="131614" y="9823"/>
                </a:lnTo>
                <a:lnTo>
                  <a:pt x="136376" y="9525"/>
                </a:lnTo>
                <a:lnTo>
                  <a:pt x="141536" y="9327"/>
                </a:lnTo>
                <a:lnTo>
                  <a:pt x="144959" y="8186"/>
                </a:lnTo>
                <a:lnTo>
                  <a:pt x="147241" y="6499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3"/>
          <p:cNvSpPr/>
          <p:nvPr/>
        </p:nvSpPr>
        <p:spPr>
          <a:xfrm>
            <a:off x="442371956" y="439123981"/>
            <a:ext cx="2553842" cy="241102"/>
          </a:xfrm>
          <a:custGeom>
            <a:avLst/>
            <a:gdLst/>
            <a:ahLst/>
            <a:cxnLst/>
            <a:rect l="0" t="0" r="0" b="0"/>
            <a:pathLst>
              <a:path w="2553842" h="241102">
                <a:moveTo>
                  <a:pt x="8880" y="0"/>
                </a:moveTo>
                <a:lnTo>
                  <a:pt x="8880" y="8582"/>
                </a:lnTo>
                <a:lnTo>
                  <a:pt x="0" y="8930"/>
                </a:lnTo>
                <a:lnTo>
                  <a:pt x="22176" y="31155"/>
                </a:lnTo>
                <a:lnTo>
                  <a:pt x="24706" y="32692"/>
                </a:lnTo>
                <a:lnTo>
                  <a:pt x="30113" y="34379"/>
                </a:lnTo>
                <a:lnTo>
                  <a:pt x="38745" y="35322"/>
                </a:lnTo>
                <a:lnTo>
                  <a:pt x="41672" y="36463"/>
                </a:lnTo>
                <a:lnTo>
                  <a:pt x="50552" y="41821"/>
                </a:lnTo>
                <a:lnTo>
                  <a:pt x="59482" y="44797"/>
                </a:lnTo>
                <a:lnTo>
                  <a:pt x="68412" y="50552"/>
                </a:lnTo>
                <a:lnTo>
                  <a:pt x="92373" y="59432"/>
                </a:lnTo>
                <a:lnTo>
                  <a:pt x="109190" y="64542"/>
                </a:lnTo>
                <a:lnTo>
                  <a:pt x="119906" y="68411"/>
                </a:lnTo>
                <a:lnTo>
                  <a:pt x="143024" y="73471"/>
                </a:lnTo>
                <a:lnTo>
                  <a:pt x="154831" y="77341"/>
                </a:lnTo>
                <a:lnTo>
                  <a:pt x="172591" y="80466"/>
                </a:lnTo>
                <a:lnTo>
                  <a:pt x="190451" y="86221"/>
                </a:lnTo>
                <a:lnTo>
                  <a:pt x="208310" y="89396"/>
                </a:lnTo>
                <a:lnTo>
                  <a:pt x="226169" y="96192"/>
                </a:lnTo>
                <a:lnTo>
                  <a:pt x="244029" y="103485"/>
                </a:lnTo>
                <a:lnTo>
                  <a:pt x="267841" y="109091"/>
                </a:lnTo>
                <a:lnTo>
                  <a:pt x="273794" y="111423"/>
                </a:lnTo>
                <a:lnTo>
                  <a:pt x="310605" y="118120"/>
                </a:lnTo>
                <a:lnTo>
                  <a:pt x="340668" y="128439"/>
                </a:lnTo>
                <a:lnTo>
                  <a:pt x="377032" y="135880"/>
                </a:lnTo>
                <a:lnTo>
                  <a:pt x="399753" y="140791"/>
                </a:lnTo>
                <a:lnTo>
                  <a:pt x="421680" y="144909"/>
                </a:lnTo>
                <a:lnTo>
                  <a:pt x="444401" y="149771"/>
                </a:lnTo>
                <a:lnTo>
                  <a:pt x="466328" y="153839"/>
                </a:lnTo>
                <a:lnTo>
                  <a:pt x="483047" y="157708"/>
                </a:lnTo>
                <a:lnTo>
                  <a:pt x="508248" y="160833"/>
                </a:lnTo>
                <a:lnTo>
                  <a:pt x="537667" y="167630"/>
                </a:lnTo>
                <a:lnTo>
                  <a:pt x="589459" y="172144"/>
                </a:lnTo>
                <a:lnTo>
                  <a:pt x="635844" y="180677"/>
                </a:lnTo>
                <a:lnTo>
                  <a:pt x="652661" y="184497"/>
                </a:lnTo>
                <a:lnTo>
                  <a:pt x="714375" y="190004"/>
                </a:lnTo>
                <a:lnTo>
                  <a:pt x="741115" y="194518"/>
                </a:lnTo>
                <a:lnTo>
                  <a:pt x="794693" y="198933"/>
                </a:lnTo>
                <a:lnTo>
                  <a:pt x="821482" y="203498"/>
                </a:lnTo>
                <a:lnTo>
                  <a:pt x="848271" y="207466"/>
                </a:lnTo>
                <a:lnTo>
                  <a:pt x="875060" y="212328"/>
                </a:lnTo>
                <a:lnTo>
                  <a:pt x="942330" y="218976"/>
                </a:lnTo>
                <a:lnTo>
                  <a:pt x="1017786" y="223093"/>
                </a:lnTo>
                <a:lnTo>
                  <a:pt x="1035695" y="224185"/>
                </a:lnTo>
                <a:lnTo>
                  <a:pt x="1089373" y="231328"/>
                </a:lnTo>
                <a:lnTo>
                  <a:pt x="1168499" y="232122"/>
                </a:lnTo>
                <a:lnTo>
                  <a:pt x="1344067" y="232172"/>
                </a:lnTo>
                <a:lnTo>
                  <a:pt x="1392436" y="239266"/>
                </a:lnTo>
                <a:lnTo>
                  <a:pt x="1470521" y="241052"/>
                </a:lnTo>
                <a:lnTo>
                  <a:pt x="1660773" y="241101"/>
                </a:lnTo>
                <a:lnTo>
                  <a:pt x="1705471" y="234057"/>
                </a:lnTo>
                <a:lnTo>
                  <a:pt x="1776958" y="232271"/>
                </a:lnTo>
                <a:lnTo>
                  <a:pt x="1830537" y="231229"/>
                </a:lnTo>
                <a:lnTo>
                  <a:pt x="1877963" y="224085"/>
                </a:lnTo>
                <a:lnTo>
                  <a:pt x="1928019" y="222349"/>
                </a:lnTo>
                <a:lnTo>
                  <a:pt x="1957487" y="216198"/>
                </a:lnTo>
                <a:lnTo>
                  <a:pt x="2019945" y="213419"/>
                </a:lnTo>
                <a:lnTo>
                  <a:pt x="2047280" y="207268"/>
                </a:lnTo>
                <a:lnTo>
                  <a:pt x="2116882" y="202803"/>
                </a:lnTo>
                <a:lnTo>
                  <a:pt x="2147392" y="197693"/>
                </a:lnTo>
                <a:lnTo>
                  <a:pt x="2173536" y="195709"/>
                </a:lnTo>
                <a:lnTo>
                  <a:pt x="2210247" y="188813"/>
                </a:lnTo>
                <a:lnTo>
                  <a:pt x="2253159" y="186630"/>
                </a:lnTo>
                <a:lnTo>
                  <a:pt x="2276971" y="180479"/>
                </a:lnTo>
                <a:lnTo>
                  <a:pt x="2305794" y="177849"/>
                </a:lnTo>
                <a:lnTo>
                  <a:pt x="2318494" y="172541"/>
                </a:lnTo>
                <a:lnTo>
                  <a:pt x="2340074" y="170259"/>
                </a:lnTo>
                <a:lnTo>
                  <a:pt x="2363440" y="169813"/>
                </a:lnTo>
                <a:lnTo>
                  <a:pt x="2368352" y="168771"/>
                </a:lnTo>
                <a:lnTo>
                  <a:pt x="2381052" y="163562"/>
                </a:lnTo>
                <a:lnTo>
                  <a:pt x="2403624" y="161131"/>
                </a:lnTo>
                <a:lnTo>
                  <a:pt x="2430413" y="160784"/>
                </a:lnTo>
                <a:lnTo>
                  <a:pt x="2439789" y="158105"/>
                </a:lnTo>
                <a:lnTo>
                  <a:pt x="2449562" y="154632"/>
                </a:lnTo>
                <a:lnTo>
                  <a:pt x="2463949" y="152350"/>
                </a:lnTo>
                <a:lnTo>
                  <a:pt x="2476351" y="151953"/>
                </a:lnTo>
                <a:lnTo>
                  <a:pt x="2479328" y="150912"/>
                </a:lnTo>
                <a:lnTo>
                  <a:pt x="2489548" y="144115"/>
                </a:lnTo>
                <a:lnTo>
                  <a:pt x="2493219" y="143421"/>
                </a:lnTo>
                <a:lnTo>
                  <a:pt x="2495550" y="143272"/>
                </a:lnTo>
                <a:lnTo>
                  <a:pt x="2497138" y="142131"/>
                </a:lnTo>
                <a:lnTo>
                  <a:pt x="2498180" y="140394"/>
                </a:lnTo>
                <a:lnTo>
                  <a:pt x="2498874" y="138261"/>
                </a:lnTo>
                <a:lnTo>
                  <a:pt x="2500313" y="136823"/>
                </a:lnTo>
                <a:lnTo>
                  <a:pt x="2502297" y="135880"/>
                </a:lnTo>
                <a:lnTo>
                  <a:pt x="2508796" y="134044"/>
                </a:lnTo>
                <a:lnTo>
                  <a:pt x="2513807" y="133995"/>
                </a:lnTo>
                <a:lnTo>
                  <a:pt x="2515245" y="133003"/>
                </a:lnTo>
                <a:lnTo>
                  <a:pt x="2516188" y="131316"/>
                </a:lnTo>
                <a:lnTo>
                  <a:pt x="2516833" y="129232"/>
                </a:lnTo>
                <a:lnTo>
                  <a:pt x="2518271" y="127843"/>
                </a:lnTo>
                <a:lnTo>
                  <a:pt x="2520206" y="126901"/>
                </a:lnTo>
                <a:lnTo>
                  <a:pt x="2525713" y="125412"/>
                </a:lnTo>
                <a:lnTo>
                  <a:pt x="2540596" y="125015"/>
                </a:lnTo>
                <a:lnTo>
                  <a:pt x="2542034" y="124023"/>
                </a:lnTo>
                <a:lnTo>
                  <a:pt x="2542977" y="122386"/>
                </a:lnTo>
                <a:lnTo>
                  <a:pt x="2544564" y="117326"/>
                </a:lnTo>
                <a:lnTo>
                  <a:pt x="2545656" y="116929"/>
                </a:lnTo>
                <a:lnTo>
                  <a:pt x="2553841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4"/>
          <p:cNvSpPr/>
          <p:nvPr/>
        </p:nvSpPr>
        <p:spPr>
          <a:xfrm>
            <a:off x="442407625" y="438900739"/>
            <a:ext cx="223244" cy="169665"/>
          </a:xfrm>
          <a:custGeom>
            <a:avLst/>
            <a:gdLst/>
            <a:ahLst/>
            <a:cxnLst/>
            <a:rect l="0" t="0" r="0" b="0"/>
            <a:pathLst>
              <a:path w="223244" h="169665">
                <a:moveTo>
                  <a:pt x="0" y="169664"/>
                </a:moveTo>
                <a:lnTo>
                  <a:pt x="0" y="148431"/>
                </a:lnTo>
                <a:lnTo>
                  <a:pt x="993" y="145603"/>
                </a:lnTo>
                <a:lnTo>
                  <a:pt x="2630" y="142726"/>
                </a:lnTo>
                <a:lnTo>
                  <a:pt x="4763" y="139799"/>
                </a:lnTo>
                <a:lnTo>
                  <a:pt x="7095" y="136822"/>
                </a:lnTo>
                <a:lnTo>
                  <a:pt x="9724" y="133895"/>
                </a:lnTo>
                <a:lnTo>
                  <a:pt x="12403" y="130919"/>
                </a:lnTo>
                <a:lnTo>
                  <a:pt x="15230" y="128984"/>
                </a:lnTo>
                <a:lnTo>
                  <a:pt x="20985" y="126801"/>
                </a:lnTo>
                <a:lnTo>
                  <a:pt x="26889" y="123180"/>
                </a:lnTo>
                <a:lnTo>
                  <a:pt x="32743" y="118219"/>
                </a:lnTo>
                <a:lnTo>
                  <a:pt x="35769" y="115540"/>
                </a:lnTo>
                <a:lnTo>
                  <a:pt x="41672" y="109884"/>
                </a:lnTo>
                <a:lnTo>
                  <a:pt x="47625" y="104080"/>
                </a:lnTo>
                <a:lnTo>
                  <a:pt x="51594" y="101153"/>
                </a:lnTo>
                <a:lnTo>
                  <a:pt x="56208" y="98177"/>
                </a:lnTo>
                <a:lnTo>
                  <a:pt x="61318" y="95200"/>
                </a:lnTo>
                <a:lnTo>
                  <a:pt x="65683" y="91231"/>
                </a:lnTo>
                <a:lnTo>
                  <a:pt x="69553" y="86667"/>
                </a:lnTo>
                <a:lnTo>
                  <a:pt x="73174" y="81557"/>
                </a:lnTo>
                <a:lnTo>
                  <a:pt x="77589" y="77192"/>
                </a:lnTo>
                <a:lnTo>
                  <a:pt x="82451" y="73322"/>
                </a:lnTo>
                <a:lnTo>
                  <a:pt x="87710" y="69701"/>
                </a:lnTo>
                <a:lnTo>
                  <a:pt x="92224" y="66327"/>
                </a:lnTo>
                <a:lnTo>
                  <a:pt x="96193" y="63053"/>
                </a:lnTo>
                <a:lnTo>
                  <a:pt x="99864" y="59878"/>
                </a:lnTo>
                <a:lnTo>
                  <a:pt x="104279" y="56802"/>
                </a:lnTo>
                <a:lnTo>
                  <a:pt x="109191" y="53727"/>
                </a:lnTo>
                <a:lnTo>
                  <a:pt x="114449" y="50700"/>
                </a:lnTo>
                <a:lnTo>
                  <a:pt x="119956" y="48716"/>
                </a:lnTo>
                <a:lnTo>
                  <a:pt x="125611" y="47327"/>
                </a:lnTo>
                <a:lnTo>
                  <a:pt x="131366" y="46434"/>
                </a:lnTo>
                <a:lnTo>
                  <a:pt x="137220" y="44847"/>
                </a:lnTo>
                <a:lnTo>
                  <a:pt x="143074" y="42813"/>
                </a:lnTo>
                <a:lnTo>
                  <a:pt x="148977" y="40431"/>
                </a:lnTo>
                <a:lnTo>
                  <a:pt x="154881" y="37852"/>
                </a:lnTo>
                <a:lnTo>
                  <a:pt x="166738" y="32395"/>
                </a:lnTo>
                <a:lnTo>
                  <a:pt x="184547" y="23713"/>
                </a:lnTo>
                <a:lnTo>
                  <a:pt x="189508" y="20786"/>
                </a:lnTo>
                <a:lnTo>
                  <a:pt x="193824" y="17809"/>
                </a:lnTo>
                <a:lnTo>
                  <a:pt x="197694" y="14833"/>
                </a:lnTo>
                <a:lnTo>
                  <a:pt x="204589" y="11559"/>
                </a:lnTo>
                <a:lnTo>
                  <a:pt x="207814" y="10666"/>
                </a:lnTo>
                <a:lnTo>
                  <a:pt x="214065" y="7044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5"/>
          <p:cNvSpPr/>
          <p:nvPr/>
        </p:nvSpPr>
        <p:spPr>
          <a:xfrm>
            <a:off x="442863039" y="438784653"/>
            <a:ext cx="232173" cy="44649"/>
          </a:xfrm>
          <a:custGeom>
            <a:avLst/>
            <a:gdLst/>
            <a:ahLst/>
            <a:cxnLst/>
            <a:rect l="0" t="0" r="0" b="0"/>
            <a:pathLst>
              <a:path w="232173" h="44649">
                <a:moveTo>
                  <a:pt x="0" y="44648"/>
                </a:moveTo>
                <a:lnTo>
                  <a:pt x="4763" y="39935"/>
                </a:lnTo>
                <a:lnTo>
                  <a:pt x="7095" y="38497"/>
                </a:lnTo>
                <a:lnTo>
                  <a:pt x="9724" y="37604"/>
                </a:lnTo>
                <a:lnTo>
                  <a:pt x="12403" y="36959"/>
                </a:lnTo>
                <a:lnTo>
                  <a:pt x="15231" y="35570"/>
                </a:lnTo>
                <a:lnTo>
                  <a:pt x="18108" y="33635"/>
                </a:lnTo>
                <a:lnTo>
                  <a:pt x="20985" y="31353"/>
                </a:lnTo>
                <a:lnTo>
                  <a:pt x="24904" y="29815"/>
                </a:lnTo>
                <a:lnTo>
                  <a:pt x="29518" y="28823"/>
                </a:lnTo>
                <a:lnTo>
                  <a:pt x="34529" y="28178"/>
                </a:lnTo>
                <a:lnTo>
                  <a:pt x="38944" y="27682"/>
                </a:lnTo>
                <a:lnTo>
                  <a:pt x="42813" y="27384"/>
                </a:lnTo>
                <a:lnTo>
                  <a:pt x="49808" y="27037"/>
                </a:lnTo>
                <a:lnTo>
                  <a:pt x="56208" y="26888"/>
                </a:lnTo>
                <a:lnTo>
                  <a:pt x="70099" y="26838"/>
                </a:lnTo>
                <a:lnTo>
                  <a:pt x="74514" y="25846"/>
                </a:lnTo>
                <a:lnTo>
                  <a:pt x="78433" y="24160"/>
                </a:lnTo>
                <a:lnTo>
                  <a:pt x="82054" y="22076"/>
                </a:lnTo>
                <a:lnTo>
                  <a:pt x="86470" y="20687"/>
                </a:lnTo>
                <a:lnTo>
                  <a:pt x="91381" y="19744"/>
                </a:lnTo>
                <a:lnTo>
                  <a:pt x="96640" y="19099"/>
                </a:lnTo>
                <a:lnTo>
                  <a:pt x="102097" y="18702"/>
                </a:lnTo>
                <a:lnTo>
                  <a:pt x="107752" y="18405"/>
                </a:lnTo>
                <a:lnTo>
                  <a:pt x="113507" y="18256"/>
                </a:lnTo>
                <a:lnTo>
                  <a:pt x="119361" y="17115"/>
                </a:lnTo>
                <a:lnTo>
                  <a:pt x="125215" y="15379"/>
                </a:lnTo>
                <a:lnTo>
                  <a:pt x="131118" y="13245"/>
                </a:lnTo>
                <a:lnTo>
                  <a:pt x="137022" y="11807"/>
                </a:lnTo>
                <a:lnTo>
                  <a:pt x="142925" y="10864"/>
                </a:lnTo>
                <a:lnTo>
                  <a:pt x="148878" y="10219"/>
                </a:lnTo>
                <a:lnTo>
                  <a:pt x="153790" y="9773"/>
                </a:lnTo>
                <a:lnTo>
                  <a:pt x="158106" y="9525"/>
                </a:lnTo>
                <a:lnTo>
                  <a:pt x="161975" y="9326"/>
                </a:lnTo>
                <a:lnTo>
                  <a:pt x="166539" y="8185"/>
                </a:lnTo>
                <a:lnTo>
                  <a:pt x="171550" y="6449"/>
                </a:lnTo>
                <a:lnTo>
                  <a:pt x="176858" y="4316"/>
                </a:lnTo>
                <a:lnTo>
                  <a:pt x="183406" y="2877"/>
                </a:lnTo>
                <a:lnTo>
                  <a:pt x="190749" y="1935"/>
                </a:lnTo>
                <a:lnTo>
                  <a:pt x="198587" y="1290"/>
                </a:lnTo>
                <a:lnTo>
                  <a:pt x="205830" y="843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6"/>
          <p:cNvSpPr/>
          <p:nvPr/>
        </p:nvSpPr>
        <p:spPr>
          <a:xfrm>
            <a:off x="443372032" y="438766793"/>
            <a:ext cx="232173" cy="1"/>
          </a:xfrm>
          <a:custGeom>
            <a:avLst/>
            <a:gdLst/>
            <a:ahLst/>
            <a:cxnLst/>
            <a:rect l="0" t="0" r="0" b="0"/>
            <a:pathLst>
              <a:path w="232173" h="1">
                <a:moveTo>
                  <a:pt x="0" y="0"/>
                </a:move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7"/>
          <p:cNvSpPr/>
          <p:nvPr/>
        </p:nvSpPr>
        <p:spPr>
          <a:xfrm>
            <a:off x="443872094" y="438793582"/>
            <a:ext cx="250032" cy="35720"/>
          </a:xfrm>
          <a:custGeom>
            <a:avLst/>
            <a:gdLst/>
            <a:ahLst/>
            <a:cxnLst/>
            <a:rect l="0" t="0" r="0" b="0"/>
            <a:pathLst>
              <a:path w="250032" h="35720">
                <a:moveTo>
                  <a:pt x="0" y="0"/>
                </a:moveTo>
                <a:lnTo>
                  <a:pt x="27781" y="0"/>
                </a:lnTo>
                <a:lnTo>
                  <a:pt x="32445" y="993"/>
                </a:lnTo>
                <a:lnTo>
                  <a:pt x="37505" y="2630"/>
                </a:lnTo>
                <a:lnTo>
                  <a:pt x="42863" y="4713"/>
                </a:lnTo>
                <a:lnTo>
                  <a:pt x="49411" y="6152"/>
                </a:lnTo>
                <a:lnTo>
                  <a:pt x="56753" y="7095"/>
                </a:lnTo>
                <a:lnTo>
                  <a:pt x="64592" y="7690"/>
                </a:lnTo>
                <a:lnTo>
                  <a:pt x="71884" y="9129"/>
                </a:lnTo>
                <a:lnTo>
                  <a:pt x="78681" y="11014"/>
                </a:lnTo>
                <a:lnTo>
                  <a:pt x="85179" y="13296"/>
                </a:lnTo>
                <a:lnTo>
                  <a:pt x="91529" y="14834"/>
                </a:lnTo>
                <a:lnTo>
                  <a:pt x="97731" y="15826"/>
                </a:lnTo>
                <a:lnTo>
                  <a:pt x="103833" y="16520"/>
                </a:lnTo>
                <a:lnTo>
                  <a:pt x="110877" y="16967"/>
                </a:lnTo>
                <a:lnTo>
                  <a:pt x="118616" y="17264"/>
                </a:lnTo>
                <a:lnTo>
                  <a:pt x="126653" y="17463"/>
                </a:lnTo>
                <a:lnTo>
                  <a:pt x="134045" y="18604"/>
                </a:lnTo>
                <a:lnTo>
                  <a:pt x="140940" y="20340"/>
                </a:lnTo>
                <a:lnTo>
                  <a:pt x="147588" y="22523"/>
                </a:lnTo>
                <a:lnTo>
                  <a:pt x="154930" y="23962"/>
                </a:lnTo>
                <a:lnTo>
                  <a:pt x="162818" y="24904"/>
                </a:lnTo>
                <a:lnTo>
                  <a:pt x="171053" y="25549"/>
                </a:lnTo>
                <a:lnTo>
                  <a:pt x="178495" y="25946"/>
                </a:lnTo>
                <a:lnTo>
                  <a:pt x="192137" y="26393"/>
                </a:lnTo>
                <a:lnTo>
                  <a:pt x="199529" y="27534"/>
                </a:lnTo>
                <a:lnTo>
                  <a:pt x="207417" y="29270"/>
                </a:lnTo>
                <a:lnTo>
                  <a:pt x="215652" y="31403"/>
                </a:lnTo>
                <a:lnTo>
                  <a:pt x="222201" y="32842"/>
                </a:lnTo>
                <a:lnTo>
                  <a:pt x="227459" y="33834"/>
                </a:lnTo>
                <a:lnTo>
                  <a:pt x="232023" y="34479"/>
                </a:lnTo>
                <a:lnTo>
                  <a:pt x="239713" y="35173"/>
                </a:lnTo>
                <a:lnTo>
                  <a:pt x="250031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8"/>
          <p:cNvSpPr/>
          <p:nvPr/>
        </p:nvSpPr>
        <p:spPr>
          <a:xfrm>
            <a:off x="444363227" y="438865020"/>
            <a:ext cx="169665" cy="44649"/>
          </a:xfrm>
          <a:custGeom>
            <a:avLst/>
            <a:gdLst/>
            <a:ahLst/>
            <a:cxnLst/>
            <a:rect l="0" t="0" r="0" b="0"/>
            <a:pathLst>
              <a:path w="169665" h="44649">
                <a:moveTo>
                  <a:pt x="0" y="0"/>
                </a:moveTo>
                <a:lnTo>
                  <a:pt x="15379" y="0"/>
                </a:lnTo>
                <a:lnTo>
                  <a:pt x="18157" y="992"/>
                </a:lnTo>
                <a:lnTo>
                  <a:pt x="22027" y="2629"/>
                </a:lnTo>
                <a:lnTo>
                  <a:pt x="31651" y="7144"/>
                </a:lnTo>
                <a:lnTo>
                  <a:pt x="42515" y="12452"/>
                </a:lnTo>
                <a:lnTo>
                  <a:pt x="48171" y="14238"/>
                </a:lnTo>
                <a:lnTo>
                  <a:pt x="53975" y="15428"/>
                </a:lnTo>
                <a:lnTo>
                  <a:pt x="59779" y="16272"/>
                </a:lnTo>
                <a:lnTo>
                  <a:pt x="65633" y="17810"/>
                </a:lnTo>
                <a:lnTo>
                  <a:pt x="71537" y="19794"/>
                </a:lnTo>
                <a:lnTo>
                  <a:pt x="77440" y="22126"/>
                </a:lnTo>
                <a:lnTo>
                  <a:pt x="83393" y="23664"/>
                </a:lnTo>
                <a:lnTo>
                  <a:pt x="89346" y="24705"/>
                </a:lnTo>
                <a:lnTo>
                  <a:pt x="95250" y="25400"/>
                </a:lnTo>
                <a:lnTo>
                  <a:pt x="101203" y="26888"/>
                </a:lnTo>
                <a:lnTo>
                  <a:pt x="107156" y="28823"/>
                </a:lnTo>
                <a:lnTo>
                  <a:pt x="113109" y="31155"/>
                </a:lnTo>
                <a:lnTo>
                  <a:pt x="119062" y="32643"/>
                </a:lnTo>
                <a:lnTo>
                  <a:pt x="125016" y="33685"/>
                </a:lnTo>
                <a:lnTo>
                  <a:pt x="130969" y="34379"/>
                </a:lnTo>
                <a:lnTo>
                  <a:pt x="136922" y="35818"/>
                </a:lnTo>
                <a:lnTo>
                  <a:pt x="142875" y="37753"/>
                </a:lnTo>
                <a:lnTo>
                  <a:pt x="148828" y="40035"/>
                </a:lnTo>
                <a:lnTo>
                  <a:pt x="153789" y="41622"/>
                </a:lnTo>
                <a:lnTo>
                  <a:pt x="158105" y="42614"/>
                </a:lnTo>
                <a:lnTo>
                  <a:pt x="169664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9"/>
          <p:cNvSpPr/>
          <p:nvPr/>
        </p:nvSpPr>
        <p:spPr>
          <a:xfrm>
            <a:off x="444765063" y="439052543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0" y="0"/>
                </a:moveTo>
                <a:lnTo>
                  <a:pt x="15379" y="7690"/>
                </a:lnTo>
                <a:lnTo>
                  <a:pt x="17214" y="9128"/>
                </a:lnTo>
                <a:lnTo>
                  <a:pt x="19397" y="11014"/>
                </a:lnTo>
                <a:lnTo>
                  <a:pt x="21878" y="13345"/>
                </a:lnTo>
                <a:lnTo>
                  <a:pt x="25499" y="14834"/>
                </a:lnTo>
                <a:lnTo>
                  <a:pt x="29865" y="15875"/>
                </a:lnTo>
                <a:lnTo>
                  <a:pt x="34826" y="16520"/>
                </a:lnTo>
                <a:lnTo>
                  <a:pt x="40084" y="17959"/>
                </a:lnTo>
                <a:lnTo>
                  <a:pt x="45541" y="19894"/>
                </a:lnTo>
                <a:lnTo>
                  <a:pt x="51197" y="22225"/>
                </a:lnTo>
                <a:lnTo>
                  <a:pt x="56951" y="24706"/>
                </a:lnTo>
                <a:lnTo>
                  <a:pt x="68659" y="30163"/>
                </a:lnTo>
                <a:lnTo>
                  <a:pt x="73521" y="33040"/>
                </a:lnTo>
                <a:lnTo>
                  <a:pt x="77787" y="35918"/>
                </a:lnTo>
                <a:lnTo>
                  <a:pt x="81657" y="38845"/>
                </a:lnTo>
                <a:lnTo>
                  <a:pt x="86171" y="40779"/>
                </a:lnTo>
                <a:lnTo>
                  <a:pt x="91182" y="42069"/>
                </a:lnTo>
                <a:lnTo>
                  <a:pt x="96490" y="42912"/>
                </a:lnTo>
                <a:lnTo>
                  <a:pt x="101054" y="44500"/>
                </a:lnTo>
                <a:lnTo>
                  <a:pt x="105073" y="46534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0"/>
          <p:cNvSpPr/>
          <p:nvPr/>
        </p:nvSpPr>
        <p:spPr>
          <a:xfrm>
            <a:off x="443479337" y="439025754"/>
            <a:ext cx="89149" cy="53579"/>
          </a:xfrm>
          <a:custGeom>
            <a:avLst/>
            <a:gdLst/>
            <a:ahLst/>
            <a:cxnLst/>
            <a:rect l="0" t="0" r="0" b="0"/>
            <a:pathLst>
              <a:path w="89149" h="53579">
                <a:moveTo>
                  <a:pt x="35570" y="44649"/>
                </a:moveTo>
                <a:lnTo>
                  <a:pt x="27037" y="44649"/>
                </a:lnTo>
                <a:lnTo>
                  <a:pt x="25896" y="43657"/>
                </a:lnTo>
                <a:lnTo>
                  <a:pt x="22026" y="39936"/>
                </a:lnTo>
                <a:lnTo>
                  <a:pt x="19595" y="38497"/>
                </a:lnTo>
                <a:lnTo>
                  <a:pt x="17016" y="37604"/>
                </a:lnTo>
                <a:lnTo>
                  <a:pt x="14238" y="36959"/>
                </a:lnTo>
                <a:lnTo>
                  <a:pt x="12452" y="35570"/>
                </a:lnTo>
                <a:lnTo>
                  <a:pt x="11211" y="33635"/>
                </a:lnTo>
                <a:lnTo>
                  <a:pt x="10418" y="31353"/>
                </a:lnTo>
                <a:lnTo>
                  <a:pt x="8880" y="29816"/>
                </a:lnTo>
                <a:lnTo>
                  <a:pt x="6846" y="28823"/>
                </a:lnTo>
                <a:lnTo>
                  <a:pt x="4564" y="28178"/>
                </a:lnTo>
                <a:lnTo>
                  <a:pt x="2976" y="26690"/>
                </a:lnTo>
                <a:lnTo>
                  <a:pt x="1934" y="24755"/>
                </a:lnTo>
                <a:lnTo>
                  <a:pt x="1240" y="22473"/>
                </a:lnTo>
                <a:lnTo>
                  <a:pt x="793" y="19943"/>
                </a:lnTo>
                <a:lnTo>
                  <a:pt x="496" y="17264"/>
                </a:lnTo>
                <a:lnTo>
                  <a:pt x="297" y="14486"/>
                </a:lnTo>
                <a:lnTo>
                  <a:pt x="149" y="11659"/>
                </a:lnTo>
                <a:lnTo>
                  <a:pt x="0" y="5854"/>
                </a:lnTo>
                <a:lnTo>
                  <a:pt x="942" y="3870"/>
                </a:lnTo>
                <a:lnTo>
                  <a:pt x="2579" y="2580"/>
                </a:lnTo>
                <a:lnTo>
                  <a:pt x="4663" y="1737"/>
                </a:lnTo>
                <a:lnTo>
                  <a:pt x="7044" y="1141"/>
                </a:lnTo>
                <a:lnTo>
                  <a:pt x="9574" y="794"/>
                </a:lnTo>
                <a:lnTo>
                  <a:pt x="12303" y="496"/>
                </a:lnTo>
                <a:lnTo>
                  <a:pt x="15081" y="348"/>
                </a:lnTo>
                <a:lnTo>
                  <a:pt x="20836" y="149"/>
                </a:lnTo>
                <a:lnTo>
                  <a:pt x="56058" y="0"/>
                </a:lnTo>
                <a:lnTo>
                  <a:pt x="59134" y="992"/>
                </a:lnTo>
                <a:lnTo>
                  <a:pt x="62210" y="2630"/>
                </a:lnTo>
                <a:lnTo>
                  <a:pt x="65236" y="4763"/>
                </a:lnTo>
                <a:lnTo>
                  <a:pt x="68262" y="7144"/>
                </a:lnTo>
                <a:lnTo>
                  <a:pt x="71239" y="9724"/>
                </a:lnTo>
                <a:lnTo>
                  <a:pt x="74265" y="12452"/>
                </a:lnTo>
                <a:lnTo>
                  <a:pt x="77242" y="14238"/>
                </a:lnTo>
                <a:lnTo>
                  <a:pt x="80218" y="15429"/>
                </a:lnTo>
                <a:lnTo>
                  <a:pt x="83195" y="16272"/>
                </a:lnTo>
                <a:lnTo>
                  <a:pt x="85179" y="17810"/>
                </a:lnTo>
                <a:lnTo>
                  <a:pt x="86518" y="19794"/>
                </a:lnTo>
                <a:lnTo>
                  <a:pt x="87411" y="22126"/>
                </a:lnTo>
                <a:lnTo>
                  <a:pt x="87957" y="24656"/>
                </a:lnTo>
                <a:lnTo>
                  <a:pt x="88354" y="27335"/>
                </a:lnTo>
                <a:lnTo>
                  <a:pt x="88602" y="30163"/>
                </a:lnTo>
                <a:lnTo>
                  <a:pt x="88801" y="32991"/>
                </a:lnTo>
                <a:lnTo>
                  <a:pt x="89098" y="42912"/>
                </a:lnTo>
                <a:lnTo>
                  <a:pt x="88156" y="44500"/>
                </a:lnTo>
                <a:lnTo>
                  <a:pt x="86469" y="46534"/>
                </a:lnTo>
                <a:lnTo>
                  <a:pt x="84385" y="48866"/>
                </a:lnTo>
                <a:lnTo>
                  <a:pt x="82004" y="50453"/>
                </a:lnTo>
                <a:lnTo>
                  <a:pt x="79424" y="51495"/>
                </a:lnTo>
                <a:lnTo>
                  <a:pt x="72876" y="53182"/>
                </a:lnTo>
                <a:lnTo>
                  <a:pt x="71388" y="53330"/>
                </a:lnTo>
                <a:lnTo>
                  <a:pt x="69354" y="53380"/>
                </a:lnTo>
                <a:lnTo>
                  <a:pt x="64492" y="53529"/>
                </a:lnTo>
                <a:lnTo>
                  <a:pt x="41473" y="53578"/>
                </a:lnTo>
                <a:lnTo>
                  <a:pt x="38546" y="52586"/>
                </a:lnTo>
                <a:lnTo>
                  <a:pt x="35570" y="50949"/>
                </a:lnTo>
                <a:lnTo>
                  <a:pt x="32593" y="48866"/>
                </a:lnTo>
                <a:lnTo>
                  <a:pt x="29617" y="47476"/>
                </a:lnTo>
                <a:lnTo>
                  <a:pt x="26640" y="46534"/>
                </a:lnTo>
                <a:lnTo>
                  <a:pt x="23663" y="45889"/>
                </a:lnTo>
                <a:lnTo>
                  <a:pt x="21679" y="44500"/>
                </a:lnTo>
                <a:lnTo>
                  <a:pt x="20389" y="42565"/>
                </a:lnTo>
                <a:lnTo>
                  <a:pt x="19447" y="40283"/>
                </a:lnTo>
                <a:lnTo>
                  <a:pt x="17909" y="37753"/>
                </a:lnTo>
                <a:lnTo>
                  <a:pt x="15875" y="35124"/>
                </a:lnTo>
                <a:lnTo>
                  <a:pt x="10219" y="28426"/>
                </a:lnTo>
                <a:lnTo>
                  <a:pt x="10715" y="26889"/>
                </a:lnTo>
                <a:lnTo>
                  <a:pt x="12055" y="24855"/>
                </a:lnTo>
                <a:lnTo>
                  <a:pt x="13940" y="22523"/>
                </a:lnTo>
                <a:lnTo>
                  <a:pt x="15230" y="19993"/>
                </a:lnTo>
                <a:lnTo>
                  <a:pt x="16024" y="17264"/>
                </a:lnTo>
                <a:lnTo>
                  <a:pt x="16569" y="14536"/>
                </a:lnTo>
                <a:lnTo>
                  <a:pt x="17958" y="12651"/>
                </a:lnTo>
                <a:lnTo>
                  <a:pt x="19893" y="11410"/>
                </a:lnTo>
                <a:lnTo>
                  <a:pt x="22126" y="10567"/>
                </a:lnTo>
                <a:lnTo>
                  <a:pt x="24606" y="10021"/>
                </a:lnTo>
                <a:lnTo>
                  <a:pt x="27285" y="9674"/>
                </a:lnTo>
                <a:lnTo>
                  <a:pt x="30063" y="9426"/>
                </a:lnTo>
                <a:lnTo>
                  <a:pt x="32891" y="9228"/>
                </a:lnTo>
                <a:lnTo>
                  <a:pt x="38695" y="9079"/>
                </a:lnTo>
                <a:lnTo>
                  <a:pt x="41622" y="10021"/>
                </a:lnTo>
                <a:lnTo>
                  <a:pt x="44549" y="11659"/>
                </a:lnTo>
                <a:lnTo>
                  <a:pt x="47526" y="13742"/>
                </a:lnTo>
                <a:lnTo>
                  <a:pt x="50452" y="15082"/>
                </a:lnTo>
                <a:lnTo>
                  <a:pt x="53479" y="16024"/>
                </a:lnTo>
                <a:lnTo>
                  <a:pt x="56406" y="16619"/>
                </a:lnTo>
                <a:lnTo>
                  <a:pt x="59382" y="18058"/>
                </a:lnTo>
                <a:lnTo>
                  <a:pt x="62359" y="19943"/>
                </a:lnTo>
                <a:lnTo>
                  <a:pt x="69552" y="25450"/>
                </a:lnTo>
                <a:lnTo>
                  <a:pt x="71090" y="26889"/>
                </a:lnTo>
                <a:lnTo>
                  <a:pt x="79821" y="35322"/>
                </a:lnTo>
                <a:lnTo>
                  <a:pt x="79970" y="36414"/>
                </a:lnTo>
                <a:lnTo>
                  <a:pt x="80020" y="38200"/>
                </a:lnTo>
                <a:lnTo>
                  <a:pt x="80069" y="40333"/>
                </a:lnTo>
                <a:lnTo>
                  <a:pt x="79176" y="41771"/>
                </a:lnTo>
                <a:lnTo>
                  <a:pt x="77539" y="42764"/>
                </a:lnTo>
                <a:lnTo>
                  <a:pt x="72529" y="44252"/>
                </a:lnTo>
                <a:lnTo>
                  <a:pt x="71140" y="43409"/>
                </a:lnTo>
                <a:lnTo>
                  <a:pt x="69205" y="41821"/>
                </a:lnTo>
                <a:lnTo>
                  <a:pt x="63698" y="36959"/>
                </a:lnTo>
                <a:lnTo>
                  <a:pt x="62259" y="36562"/>
                </a:lnTo>
                <a:lnTo>
                  <a:pt x="60325" y="36265"/>
                </a:lnTo>
                <a:lnTo>
                  <a:pt x="57993" y="36066"/>
                </a:lnTo>
                <a:lnTo>
                  <a:pt x="56505" y="34975"/>
                </a:lnTo>
                <a:lnTo>
                  <a:pt x="55463" y="33239"/>
                </a:lnTo>
                <a:lnTo>
                  <a:pt x="53578" y="27186"/>
                </a:lnTo>
                <a:lnTo>
                  <a:pt x="53528" y="26045"/>
                </a:lnTo>
                <a:lnTo>
                  <a:pt x="53479" y="22176"/>
                </a:lnTo>
                <a:lnTo>
                  <a:pt x="54421" y="20737"/>
                </a:lnTo>
                <a:lnTo>
                  <a:pt x="56108" y="19745"/>
                </a:lnTo>
                <a:lnTo>
                  <a:pt x="58192" y="19150"/>
                </a:lnTo>
                <a:lnTo>
                  <a:pt x="60573" y="18703"/>
                </a:lnTo>
                <a:lnTo>
                  <a:pt x="63152" y="18455"/>
                </a:lnTo>
                <a:lnTo>
                  <a:pt x="69701" y="17959"/>
                </a:lnTo>
                <a:lnTo>
                  <a:pt x="73223" y="17909"/>
                </a:lnTo>
                <a:lnTo>
                  <a:pt x="88999" y="17860"/>
                </a:lnTo>
                <a:lnTo>
                  <a:pt x="89049" y="18852"/>
                </a:lnTo>
                <a:lnTo>
                  <a:pt x="89148" y="26690"/>
                </a:lnTo>
                <a:lnTo>
                  <a:pt x="86518" y="26740"/>
                </a:lnTo>
                <a:lnTo>
                  <a:pt x="7128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1"/>
          <p:cNvSpPr/>
          <p:nvPr/>
        </p:nvSpPr>
        <p:spPr>
          <a:xfrm>
            <a:off x="442407625" y="439025754"/>
            <a:ext cx="2616400" cy="89298"/>
          </a:xfrm>
          <a:custGeom>
            <a:avLst/>
            <a:gdLst/>
            <a:ahLst/>
            <a:cxnLst/>
            <a:rect l="0" t="0" r="0" b="0"/>
            <a:pathLst>
              <a:path w="2616400" h="89298">
                <a:moveTo>
                  <a:pt x="0" y="26789"/>
                </a:moveTo>
                <a:lnTo>
                  <a:pt x="13296" y="26789"/>
                </a:lnTo>
                <a:lnTo>
                  <a:pt x="15826" y="25797"/>
                </a:lnTo>
                <a:lnTo>
                  <a:pt x="18455" y="24160"/>
                </a:lnTo>
                <a:lnTo>
                  <a:pt x="21233" y="22076"/>
                </a:lnTo>
                <a:lnTo>
                  <a:pt x="26988" y="19745"/>
                </a:lnTo>
                <a:lnTo>
                  <a:pt x="35769" y="18405"/>
                </a:lnTo>
                <a:lnTo>
                  <a:pt x="90934" y="17860"/>
                </a:lnTo>
                <a:lnTo>
                  <a:pt x="100261" y="15230"/>
                </a:lnTo>
                <a:lnTo>
                  <a:pt x="105520" y="13147"/>
                </a:lnTo>
                <a:lnTo>
                  <a:pt x="114052" y="10815"/>
                </a:lnTo>
                <a:lnTo>
                  <a:pt x="137815" y="9178"/>
                </a:lnTo>
                <a:lnTo>
                  <a:pt x="215553" y="8930"/>
                </a:lnTo>
                <a:lnTo>
                  <a:pt x="309513" y="8930"/>
                </a:lnTo>
                <a:lnTo>
                  <a:pt x="321469" y="6301"/>
                </a:lnTo>
                <a:lnTo>
                  <a:pt x="327422" y="4167"/>
                </a:lnTo>
                <a:lnTo>
                  <a:pt x="339329" y="1885"/>
                </a:lnTo>
                <a:lnTo>
                  <a:pt x="417811" y="50"/>
                </a:lnTo>
                <a:lnTo>
                  <a:pt x="680393" y="0"/>
                </a:lnTo>
                <a:lnTo>
                  <a:pt x="694631" y="2630"/>
                </a:lnTo>
                <a:lnTo>
                  <a:pt x="701229" y="4763"/>
                </a:lnTo>
                <a:lnTo>
                  <a:pt x="713830" y="7045"/>
                </a:lnTo>
                <a:lnTo>
                  <a:pt x="792857" y="8930"/>
                </a:lnTo>
                <a:lnTo>
                  <a:pt x="1083519" y="8930"/>
                </a:lnTo>
                <a:lnTo>
                  <a:pt x="1089472" y="9922"/>
                </a:lnTo>
                <a:lnTo>
                  <a:pt x="1094433" y="11609"/>
                </a:lnTo>
                <a:lnTo>
                  <a:pt x="1098699" y="13643"/>
                </a:lnTo>
                <a:lnTo>
                  <a:pt x="1108770" y="16024"/>
                </a:lnTo>
                <a:lnTo>
                  <a:pt x="1187103" y="17860"/>
                </a:lnTo>
                <a:lnTo>
                  <a:pt x="1638697" y="17860"/>
                </a:lnTo>
                <a:lnTo>
                  <a:pt x="1654027" y="20489"/>
                </a:lnTo>
                <a:lnTo>
                  <a:pt x="1662262" y="22622"/>
                </a:lnTo>
                <a:lnTo>
                  <a:pt x="1679377" y="24954"/>
                </a:lnTo>
                <a:lnTo>
                  <a:pt x="1759546" y="26789"/>
                </a:lnTo>
                <a:lnTo>
                  <a:pt x="1839764" y="27782"/>
                </a:lnTo>
                <a:lnTo>
                  <a:pt x="1848595" y="29419"/>
                </a:lnTo>
                <a:lnTo>
                  <a:pt x="1857475" y="31552"/>
                </a:lnTo>
                <a:lnTo>
                  <a:pt x="1872655" y="33834"/>
                </a:lnTo>
                <a:lnTo>
                  <a:pt x="1937991" y="36662"/>
                </a:lnTo>
                <a:lnTo>
                  <a:pt x="1946821" y="38348"/>
                </a:lnTo>
                <a:lnTo>
                  <a:pt x="1955701" y="40432"/>
                </a:lnTo>
                <a:lnTo>
                  <a:pt x="1973511" y="42764"/>
                </a:lnTo>
                <a:lnTo>
                  <a:pt x="2054225" y="44599"/>
                </a:lnTo>
                <a:lnTo>
                  <a:pt x="2069207" y="47278"/>
                </a:lnTo>
                <a:lnTo>
                  <a:pt x="2076004" y="49362"/>
                </a:lnTo>
                <a:lnTo>
                  <a:pt x="2091482" y="51743"/>
                </a:lnTo>
                <a:lnTo>
                  <a:pt x="2154932" y="54471"/>
                </a:lnTo>
                <a:lnTo>
                  <a:pt x="2162920" y="56158"/>
                </a:lnTo>
                <a:lnTo>
                  <a:pt x="2171204" y="58291"/>
                </a:lnTo>
                <a:lnTo>
                  <a:pt x="2188320" y="60623"/>
                </a:lnTo>
                <a:lnTo>
                  <a:pt x="2237879" y="62409"/>
                </a:lnTo>
                <a:lnTo>
                  <a:pt x="2252713" y="65137"/>
                </a:lnTo>
                <a:lnTo>
                  <a:pt x="2260848" y="67221"/>
                </a:lnTo>
                <a:lnTo>
                  <a:pt x="2275136" y="69553"/>
                </a:lnTo>
                <a:lnTo>
                  <a:pt x="2352229" y="71438"/>
                </a:lnTo>
                <a:lnTo>
                  <a:pt x="2375396" y="72430"/>
                </a:lnTo>
                <a:lnTo>
                  <a:pt x="2382292" y="74067"/>
                </a:lnTo>
                <a:lnTo>
                  <a:pt x="2388890" y="76151"/>
                </a:lnTo>
                <a:lnTo>
                  <a:pt x="2401541" y="78532"/>
                </a:lnTo>
                <a:lnTo>
                  <a:pt x="2479279" y="80367"/>
                </a:lnTo>
                <a:lnTo>
                  <a:pt x="2574330" y="80367"/>
                </a:lnTo>
                <a:lnTo>
                  <a:pt x="2583161" y="82997"/>
                </a:lnTo>
                <a:lnTo>
                  <a:pt x="2588270" y="85130"/>
                </a:lnTo>
                <a:lnTo>
                  <a:pt x="2596605" y="87412"/>
                </a:lnTo>
                <a:lnTo>
                  <a:pt x="2616399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2"/>
          <p:cNvSpPr/>
          <p:nvPr/>
        </p:nvSpPr>
        <p:spPr>
          <a:xfrm>
            <a:off x="443300594" y="439079332"/>
            <a:ext cx="26790" cy="214314"/>
          </a:xfrm>
          <a:custGeom>
            <a:avLst/>
            <a:gdLst/>
            <a:ahLst/>
            <a:cxnLst/>
            <a:rect l="0" t="0" r="0" b="0"/>
            <a:pathLst>
              <a:path w="26790" h="214314">
                <a:moveTo>
                  <a:pt x="26789" y="0"/>
                </a:moveTo>
                <a:lnTo>
                  <a:pt x="26789" y="68957"/>
                </a:lnTo>
                <a:lnTo>
                  <a:pt x="25797" y="73770"/>
                </a:lnTo>
                <a:lnTo>
                  <a:pt x="24160" y="77937"/>
                </a:lnTo>
                <a:lnTo>
                  <a:pt x="22027" y="81757"/>
                </a:lnTo>
                <a:lnTo>
                  <a:pt x="20638" y="86222"/>
                </a:lnTo>
                <a:lnTo>
                  <a:pt x="19745" y="91232"/>
                </a:lnTo>
                <a:lnTo>
                  <a:pt x="19100" y="96540"/>
                </a:lnTo>
                <a:lnTo>
                  <a:pt x="18703" y="102097"/>
                </a:lnTo>
                <a:lnTo>
                  <a:pt x="18405" y="107702"/>
                </a:lnTo>
                <a:lnTo>
                  <a:pt x="18108" y="119311"/>
                </a:lnTo>
                <a:lnTo>
                  <a:pt x="17909" y="148878"/>
                </a:lnTo>
                <a:lnTo>
                  <a:pt x="16917" y="153839"/>
                </a:lnTo>
                <a:lnTo>
                  <a:pt x="15230" y="158106"/>
                </a:lnTo>
                <a:lnTo>
                  <a:pt x="13147" y="161975"/>
                </a:lnTo>
                <a:lnTo>
                  <a:pt x="11708" y="166539"/>
                </a:lnTo>
                <a:lnTo>
                  <a:pt x="10815" y="171550"/>
                </a:lnTo>
                <a:lnTo>
                  <a:pt x="9327" y="184349"/>
                </a:lnTo>
                <a:lnTo>
                  <a:pt x="9079" y="188764"/>
                </a:lnTo>
                <a:lnTo>
                  <a:pt x="8979" y="196801"/>
                </a:lnTo>
                <a:lnTo>
                  <a:pt x="8979" y="199678"/>
                </a:lnTo>
                <a:lnTo>
                  <a:pt x="7987" y="202556"/>
                </a:lnTo>
                <a:lnTo>
                  <a:pt x="6301" y="205482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3"/>
          <p:cNvSpPr/>
          <p:nvPr/>
        </p:nvSpPr>
        <p:spPr>
          <a:xfrm>
            <a:off x="443425610" y="439097241"/>
            <a:ext cx="258962" cy="183606"/>
          </a:xfrm>
          <a:custGeom>
            <a:avLst/>
            <a:gdLst/>
            <a:ahLst/>
            <a:cxnLst/>
            <a:rect l="0" t="0" r="0" b="0"/>
            <a:pathLst>
              <a:path w="258962" h="183606">
                <a:moveTo>
                  <a:pt x="0" y="26740"/>
                </a:moveTo>
                <a:lnTo>
                  <a:pt x="13295" y="13445"/>
                </a:lnTo>
                <a:lnTo>
                  <a:pt x="15825" y="11907"/>
                </a:lnTo>
                <a:lnTo>
                  <a:pt x="25102" y="8831"/>
                </a:lnTo>
                <a:lnTo>
                  <a:pt x="29617" y="6847"/>
                </a:lnTo>
                <a:lnTo>
                  <a:pt x="34627" y="4564"/>
                </a:lnTo>
                <a:lnTo>
                  <a:pt x="38993" y="3027"/>
                </a:lnTo>
                <a:lnTo>
                  <a:pt x="46385" y="1340"/>
                </a:lnTo>
                <a:lnTo>
                  <a:pt x="50800" y="893"/>
                </a:lnTo>
                <a:lnTo>
                  <a:pt x="55661" y="546"/>
                </a:lnTo>
                <a:lnTo>
                  <a:pt x="66427" y="248"/>
                </a:lnTo>
                <a:lnTo>
                  <a:pt x="95399" y="0"/>
                </a:lnTo>
                <a:lnTo>
                  <a:pt x="100310" y="993"/>
                </a:lnTo>
                <a:lnTo>
                  <a:pt x="104576" y="2630"/>
                </a:lnTo>
                <a:lnTo>
                  <a:pt x="111968" y="7095"/>
                </a:lnTo>
                <a:lnTo>
                  <a:pt x="118517" y="12403"/>
                </a:lnTo>
                <a:lnTo>
                  <a:pt x="122684" y="15181"/>
                </a:lnTo>
                <a:lnTo>
                  <a:pt x="127446" y="18058"/>
                </a:lnTo>
                <a:lnTo>
                  <a:pt x="132606" y="20936"/>
                </a:lnTo>
                <a:lnTo>
                  <a:pt x="137021" y="23863"/>
                </a:lnTo>
                <a:lnTo>
                  <a:pt x="140940" y="26789"/>
                </a:lnTo>
                <a:lnTo>
                  <a:pt x="144561" y="29766"/>
                </a:lnTo>
                <a:lnTo>
                  <a:pt x="146992" y="32743"/>
                </a:lnTo>
                <a:lnTo>
                  <a:pt x="148580" y="35719"/>
                </a:lnTo>
                <a:lnTo>
                  <a:pt x="149671" y="38646"/>
                </a:lnTo>
                <a:lnTo>
                  <a:pt x="151358" y="42615"/>
                </a:lnTo>
                <a:lnTo>
                  <a:pt x="155922" y="52338"/>
                </a:lnTo>
                <a:lnTo>
                  <a:pt x="157510" y="56704"/>
                </a:lnTo>
                <a:lnTo>
                  <a:pt x="158601" y="60623"/>
                </a:lnTo>
                <a:lnTo>
                  <a:pt x="159295" y="64195"/>
                </a:lnTo>
                <a:lnTo>
                  <a:pt x="160784" y="68610"/>
                </a:lnTo>
                <a:lnTo>
                  <a:pt x="162719" y="73472"/>
                </a:lnTo>
                <a:lnTo>
                  <a:pt x="165050" y="78730"/>
                </a:lnTo>
                <a:lnTo>
                  <a:pt x="166588" y="83245"/>
                </a:lnTo>
                <a:lnTo>
                  <a:pt x="167630" y="87214"/>
                </a:lnTo>
                <a:lnTo>
                  <a:pt x="168324" y="90885"/>
                </a:lnTo>
                <a:lnTo>
                  <a:pt x="167779" y="95300"/>
                </a:lnTo>
                <a:lnTo>
                  <a:pt x="166390" y="100211"/>
                </a:lnTo>
                <a:lnTo>
                  <a:pt x="164504" y="105520"/>
                </a:lnTo>
                <a:lnTo>
                  <a:pt x="163264" y="110034"/>
                </a:lnTo>
                <a:lnTo>
                  <a:pt x="162421" y="114003"/>
                </a:lnTo>
                <a:lnTo>
                  <a:pt x="161875" y="117674"/>
                </a:lnTo>
                <a:lnTo>
                  <a:pt x="160486" y="122089"/>
                </a:lnTo>
                <a:lnTo>
                  <a:pt x="158601" y="127000"/>
                </a:lnTo>
                <a:lnTo>
                  <a:pt x="156319" y="132309"/>
                </a:lnTo>
                <a:lnTo>
                  <a:pt x="153838" y="136823"/>
                </a:lnTo>
                <a:lnTo>
                  <a:pt x="151160" y="140792"/>
                </a:lnTo>
                <a:lnTo>
                  <a:pt x="148381" y="144463"/>
                </a:lnTo>
                <a:lnTo>
                  <a:pt x="145554" y="147886"/>
                </a:lnTo>
                <a:lnTo>
                  <a:pt x="142676" y="151160"/>
                </a:lnTo>
                <a:lnTo>
                  <a:pt x="139799" y="154335"/>
                </a:lnTo>
                <a:lnTo>
                  <a:pt x="133895" y="160536"/>
                </a:lnTo>
                <a:lnTo>
                  <a:pt x="122039" y="172591"/>
                </a:lnTo>
                <a:lnTo>
                  <a:pt x="118070" y="174576"/>
                </a:lnTo>
                <a:lnTo>
                  <a:pt x="113456" y="175915"/>
                </a:lnTo>
                <a:lnTo>
                  <a:pt x="108347" y="176808"/>
                </a:lnTo>
                <a:lnTo>
                  <a:pt x="103981" y="177354"/>
                </a:lnTo>
                <a:lnTo>
                  <a:pt x="96490" y="178048"/>
                </a:lnTo>
                <a:lnTo>
                  <a:pt x="93117" y="179189"/>
                </a:lnTo>
                <a:lnTo>
                  <a:pt x="86667" y="183158"/>
                </a:lnTo>
                <a:lnTo>
                  <a:pt x="82599" y="183605"/>
                </a:lnTo>
                <a:lnTo>
                  <a:pt x="77886" y="182910"/>
                </a:lnTo>
                <a:lnTo>
                  <a:pt x="72777" y="181472"/>
                </a:lnTo>
                <a:lnTo>
                  <a:pt x="68361" y="180479"/>
                </a:lnTo>
                <a:lnTo>
                  <a:pt x="60821" y="179438"/>
                </a:lnTo>
                <a:lnTo>
                  <a:pt x="56406" y="178148"/>
                </a:lnTo>
                <a:lnTo>
                  <a:pt x="51494" y="176312"/>
                </a:lnTo>
                <a:lnTo>
                  <a:pt x="46236" y="174080"/>
                </a:lnTo>
                <a:lnTo>
                  <a:pt x="41721" y="171599"/>
                </a:lnTo>
                <a:lnTo>
                  <a:pt x="34081" y="166192"/>
                </a:lnTo>
                <a:lnTo>
                  <a:pt x="31651" y="163414"/>
                </a:lnTo>
                <a:lnTo>
                  <a:pt x="30063" y="160536"/>
                </a:lnTo>
                <a:lnTo>
                  <a:pt x="28972" y="157609"/>
                </a:lnTo>
                <a:lnTo>
                  <a:pt x="27235" y="154633"/>
                </a:lnTo>
                <a:lnTo>
                  <a:pt x="25102" y="151706"/>
                </a:lnTo>
                <a:lnTo>
                  <a:pt x="19298" y="144612"/>
                </a:lnTo>
                <a:lnTo>
                  <a:pt x="18504" y="140990"/>
                </a:lnTo>
                <a:lnTo>
                  <a:pt x="18157" y="136079"/>
                </a:lnTo>
                <a:lnTo>
                  <a:pt x="18008" y="130572"/>
                </a:lnTo>
                <a:lnTo>
                  <a:pt x="18951" y="127695"/>
                </a:lnTo>
                <a:lnTo>
                  <a:pt x="20538" y="124818"/>
                </a:lnTo>
                <a:lnTo>
                  <a:pt x="22622" y="121891"/>
                </a:lnTo>
                <a:lnTo>
                  <a:pt x="25003" y="119956"/>
                </a:lnTo>
                <a:lnTo>
                  <a:pt x="27583" y="118666"/>
                </a:lnTo>
                <a:lnTo>
                  <a:pt x="33089" y="117227"/>
                </a:lnTo>
                <a:lnTo>
                  <a:pt x="38844" y="116582"/>
                </a:lnTo>
                <a:lnTo>
                  <a:pt x="42763" y="115392"/>
                </a:lnTo>
                <a:lnTo>
                  <a:pt x="47377" y="113606"/>
                </a:lnTo>
                <a:lnTo>
                  <a:pt x="52387" y="111473"/>
                </a:lnTo>
                <a:lnTo>
                  <a:pt x="56803" y="110034"/>
                </a:lnTo>
                <a:lnTo>
                  <a:pt x="64244" y="108397"/>
                </a:lnTo>
                <a:lnTo>
                  <a:pt x="68659" y="107950"/>
                </a:lnTo>
                <a:lnTo>
                  <a:pt x="73521" y="107702"/>
                </a:lnTo>
                <a:lnTo>
                  <a:pt x="78779" y="107504"/>
                </a:lnTo>
                <a:lnTo>
                  <a:pt x="84286" y="108397"/>
                </a:lnTo>
                <a:lnTo>
                  <a:pt x="89892" y="109935"/>
                </a:lnTo>
                <a:lnTo>
                  <a:pt x="95647" y="111969"/>
                </a:lnTo>
                <a:lnTo>
                  <a:pt x="101501" y="113308"/>
                </a:lnTo>
                <a:lnTo>
                  <a:pt x="107354" y="114251"/>
                </a:lnTo>
                <a:lnTo>
                  <a:pt x="113258" y="114846"/>
                </a:lnTo>
                <a:lnTo>
                  <a:pt x="118169" y="115243"/>
                </a:lnTo>
                <a:lnTo>
                  <a:pt x="122436" y="115491"/>
                </a:lnTo>
                <a:lnTo>
                  <a:pt x="126256" y="115689"/>
                </a:lnTo>
                <a:lnTo>
                  <a:pt x="130820" y="116830"/>
                </a:lnTo>
                <a:lnTo>
                  <a:pt x="135830" y="118567"/>
                </a:lnTo>
                <a:lnTo>
                  <a:pt x="141138" y="120700"/>
                </a:lnTo>
                <a:lnTo>
                  <a:pt x="145703" y="123081"/>
                </a:lnTo>
                <a:lnTo>
                  <a:pt x="153392" y="128439"/>
                </a:lnTo>
                <a:lnTo>
                  <a:pt x="157807" y="130275"/>
                </a:lnTo>
                <a:lnTo>
                  <a:pt x="162768" y="131465"/>
                </a:lnTo>
                <a:lnTo>
                  <a:pt x="168027" y="132309"/>
                </a:lnTo>
                <a:lnTo>
                  <a:pt x="172541" y="133847"/>
                </a:lnTo>
                <a:lnTo>
                  <a:pt x="180231" y="138163"/>
                </a:lnTo>
                <a:lnTo>
                  <a:pt x="184596" y="140742"/>
                </a:lnTo>
                <a:lnTo>
                  <a:pt x="194816" y="146199"/>
                </a:lnTo>
                <a:lnTo>
                  <a:pt x="199330" y="149027"/>
                </a:lnTo>
                <a:lnTo>
                  <a:pt x="203349" y="151954"/>
                </a:lnTo>
                <a:lnTo>
                  <a:pt x="207020" y="154881"/>
                </a:lnTo>
                <a:lnTo>
                  <a:pt x="213717" y="158105"/>
                </a:lnTo>
                <a:lnTo>
                  <a:pt x="216892" y="158949"/>
                </a:lnTo>
                <a:lnTo>
                  <a:pt x="223044" y="162570"/>
                </a:lnTo>
                <a:lnTo>
                  <a:pt x="226119" y="164952"/>
                </a:lnTo>
                <a:lnTo>
                  <a:pt x="232122" y="167531"/>
                </a:lnTo>
                <a:lnTo>
                  <a:pt x="235099" y="168226"/>
                </a:lnTo>
                <a:lnTo>
                  <a:pt x="241052" y="171649"/>
                </a:lnTo>
                <a:lnTo>
                  <a:pt x="248295" y="177205"/>
                </a:lnTo>
                <a:lnTo>
                  <a:pt x="251916" y="177949"/>
                </a:lnTo>
                <a:lnTo>
                  <a:pt x="258961" y="1785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4"/>
          <p:cNvSpPr/>
          <p:nvPr/>
        </p:nvSpPr>
        <p:spPr>
          <a:xfrm>
            <a:off x="443764938" y="439186489"/>
            <a:ext cx="8931" cy="98227"/>
          </a:xfrm>
          <a:custGeom>
            <a:avLst/>
            <a:gdLst/>
            <a:ahLst/>
            <a:cxnLst/>
            <a:rect l="0" t="0" r="0" b="0"/>
            <a:pathLst>
              <a:path w="8931" h="98227">
                <a:moveTo>
                  <a:pt x="0" y="0"/>
                </a:moveTo>
                <a:lnTo>
                  <a:pt x="7689" y="0"/>
                </a:lnTo>
                <a:lnTo>
                  <a:pt x="8086" y="992"/>
                </a:lnTo>
                <a:lnTo>
                  <a:pt x="8384" y="2629"/>
                </a:lnTo>
                <a:lnTo>
                  <a:pt x="8582" y="4762"/>
                </a:lnTo>
                <a:lnTo>
                  <a:pt x="8682" y="7143"/>
                </a:lnTo>
                <a:lnTo>
                  <a:pt x="8880" y="16272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5"/>
          <p:cNvSpPr/>
          <p:nvPr/>
        </p:nvSpPr>
        <p:spPr>
          <a:xfrm>
            <a:off x="443773868" y="439123981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6"/>
          <p:cNvSpPr/>
          <p:nvPr/>
        </p:nvSpPr>
        <p:spPr>
          <a:xfrm>
            <a:off x="443881024" y="439159749"/>
            <a:ext cx="178545" cy="142827"/>
          </a:xfrm>
          <a:custGeom>
            <a:avLst/>
            <a:gdLst/>
            <a:ahLst/>
            <a:cxnLst/>
            <a:rect l="0" t="0" r="0" b="0"/>
            <a:pathLst>
              <a:path w="178545" h="142827">
                <a:moveTo>
                  <a:pt x="0" y="53529"/>
                </a:moveTo>
                <a:lnTo>
                  <a:pt x="0" y="66874"/>
                </a:lnTo>
                <a:lnTo>
                  <a:pt x="992" y="70346"/>
                </a:lnTo>
                <a:lnTo>
                  <a:pt x="2629" y="74662"/>
                </a:lnTo>
                <a:lnTo>
                  <a:pt x="4762" y="79524"/>
                </a:lnTo>
                <a:lnTo>
                  <a:pt x="6151" y="83741"/>
                </a:lnTo>
                <a:lnTo>
                  <a:pt x="7044" y="87561"/>
                </a:lnTo>
                <a:lnTo>
                  <a:pt x="7689" y="91133"/>
                </a:lnTo>
                <a:lnTo>
                  <a:pt x="8086" y="94456"/>
                </a:lnTo>
                <a:lnTo>
                  <a:pt x="8384" y="97681"/>
                </a:lnTo>
                <a:lnTo>
                  <a:pt x="8830" y="105271"/>
                </a:lnTo>
                <a:lnTo>
                  <a:pt x="8880" y="108942"/>
                </a:lnTo>
                <a:lnTo>
                  <a:pt x="8930" y="115987"/>
                </a:lnTo>
                <a:lnTo>
                  <a:pt x="8930" y="108347"/>
                </a:lnTo>
                <a:lnTo>
                  <a:pt x="7937" y="105966"/>
                </a:lnTo>
                <a:lnTo>
                  <a:pt x="6300" y="102394"/>
                </a:lnTo>
                <a:lnTo>
                  <a:pt x="4167" y="98028"/>
                </a:lnTo>
                <a:lnTo>
                  <a:pt x="2778" y="94109"/>
                </a:lnTo>
                <a:lnTo>
                  <a:pt x="1885" y="90488"/>
                </a:lnTo>
                <a:lnTo>
                  <a:pt x="1240" y="87114"/>
                </a:lnTo>
                <a:lnTo>
                  <a:pt x="843" y="83840"/>
                </a:lnTo>
                <a:lnTo>
                  <a:pt x="546" y="80715"/>
                </a:lnTo>
                <a:lnTo>
                  <a:pt x="397" y="77589"/>
                </a:lnTo>
                <a:lnTo>
                  <a:pt x="149" y="71487"/>
                </a:lnTo>
                <a:lnTo>
                  <a:pt x="49" y="59482"/>
                </a:lnTo>
                <a:lnTo>
                  <a:pt x="0" y="45839"/>
                </a:lnTo>
                <a:lnTo>
                  <a:pt x="992" y="41424"/>
                </a:lnTo>
                <a:lnTo>
                  <a:pt x="2629" y="37555"/>
                </a:lnTo>
                <a:lnTo>
                  <a:pt x="4762" y="33933"/>
                </a:lnTo>
                <a:lnTo>
                  <a:pt x="6151" y="30560"/>
                </a:lnTo>
                <a:lnTo>
                  <a:pt x="7044" y="27285"/>
                </a:lnTo>
                <a:lnTo>
                  <a:pt x="7689" y="24160"/>
                </a:lnTo>
                <a:lnTo>
                  <a:pt x="9078" y="22027"/>
                </a:lnTo>
                <a:lnTo>
                  <a:pt x="11013" y="20638"/>
                </a:lnTo>
                <a:lnTo>
                  <a:pt x="13295" y="19695"/>
                </a:lnTo>
                <a:lnTo>
                  <a:pt x="14833" y="18108"/>
                </a:lnTo>
                <a:lnTo>
                  <a:pt x="15825" y="16024"/>
                </a:lnTo>
                <a:lnTo>
                  <a:pt x="16520" y="13643"/>
                </a:lnTo>
                <a:lnTo>
                  <a:pt x="17958" y="11063"/>
                </a:lnTo>
                <a:lnTo>
                  <a:pt x="19893" y="8335"/>
                </a:lnTo>
                <a:lnTo>
                  <a:pt x="22225" y="5556"/>
                </a:lnTo>
                <a:lnTo>
                  <a:pt x="24705" y="3671"/>
                </a:lnTo>
                <a:lnTo>
                  <a:pt x="30162" y="1637"/>
                </a:lnTo>
                <a:lnTo>
                  <a:pt x="34032" y="1092"/>
                </a:lnTo>
                <a:lnTo>
                  <a:pt x="38546" y="695"/>
                </a:lnTo>
                <a:lnTo>
                  <a:pt x="47922" y="298"/>
                </a:lnTo>
                <a:lnTo>
                  <a:pt x="58737" y="50"/>
                </a:lnTo>
                <a:lnTo>
                  <a:pt x="65137" y="0"/>
                </a:lnTo>
                <a:lnTo>
                  <a:pt x="69205" y="992"/>
                </a:lnTo>
                <a:lnTo>
                  <a:pt x="73918" y="2630"/>
                </a:lnTo>
                <a:lnTo>
                  <a:pt x="79077" y="4713"/>
                </a:lnTo>
                <a:lnTo>
                  <a:pt x="83443" y="6102"/>
                </a:lnTo>
                <a:lnTo>
                  <a:pt x="87412" y="7045"/>
                </a:lnTo>
                <a:lnTo>
                  <a:pt x="90983" y="7640"/>
                </a:lnTo>
                <a:lnTo>
                  <a:pt x="94406" y="10071"/>
                </a:lnTo>
                <a:lnTo>
                  <a:pt x="97681" y="13643"/>
                </a:lnTo>
                <a:lnTo>
                  <a:pt x="100856" y="18008"/>
                </a:lnTo>
                <a:lnTo>
                  <a:pt x="103931" y="20935"/>
                </a:lnTo>
                <a:lnTo>
                  <a:pt x="107007" y="22870"/>
                </a:lnTo>
                <a:lnTo>
                  <a:pt x="110033" y="24160"/>
                </a:lnTo>
                <a:lnTo>
                  <a:pt x="113060" y="26988"/>
                </a:lnTo>
                <a:lnTo>
                  <a:pt x="116036" y="30907"/>
                </a:lnTo>
                <a:lnTo>
                  <a:pt x="119062" y="35471"/>
                </a:lnTo>
                <a:lnTo>
                  <a:pt x="123031" y="39489"/>
                </a:lnTo>
                <a:lnTo>
                  <a:pt x="127645" y="43210"/>
                </a:lnTo>
                <a:lnTo>
                  <a:pt x="132705" y="46633"/>
                </a:lnTo>
                <a:lnTo>
                  <a:pt x="137071" y="49957"/>
                </a:lnTo>
                <a:lnTo>
                  <a:pt x="140990" y="53132"/>
                </a:lnTo>
                <a:lnTo>
                  <a:pt x="144611" y="56208"/>
                </a:lnTo>
                <a:lnTo>
                  <a:pt x="146992" y="60276"/>
                </a:lnTo>
                <a:lnTo>
                  <a:pt x="148630" y="64989"/>
                </a:lnTo>
                <a:lnTo>
                  <a:pt x="149671" y="70098"/>
                </a:lnTo>
                <a:lnTo>
                  <a:pt x="151358" y="74514"/>
                </a:lnTo>
                <a:lnTo>
                  <a:pt x="153491" y="78433"/>
                </a:lnTo>
                <a:lnTo>
                  <a:pt x="155922" y="82005"/>
                </a:lnTo>
                <a:lnTo>
                  <a:pt x="158502" y="85428"/>
                </a:lnTo>
                <a:lnTo>
                  <a:pt x="161230" y="88702"/>
                </a:lnTo>
                <a:lnTo>
                  <a:pt x="164058" y="91877"/>
                </a:lnTo>
                <a:lnTo>
                  <a:pt x="165943" y="94953"/>
                </a:lnTo>
                <a:lnTo>
                  <a:pt x="167183" y="98028"/>
                </a:lnTo>
                <a:lnTo>
                  <a:pt x="168027" y="101055"/>
                </a:lnTo>
                <a:lnTo>
                  <a:pt x="168572" y="104031"/>
                </a:lnTo>
                <a:lnTo>
                  <a:pt x="168920" y="107057"/>
                </a:lnTo>
                <a:lnTo>
                  <a:pt x="169168" y="110034"/>
                </a:lnTo>
                <a:lnTo>
                  <a:pt x="170309" y="112018"/>
                </a:lnTo>
                <a:lnTo>
                  <a:pt x="172095" y="113358"/>
                </a:lnTo>
                <a:lnTo>
                  <a:pt x="174278" y="114300"/>
                </a:lnTo>
                <a:lnTo>
                  <a:pt x="175716" y="115838"/>
                </a:lnTo>
                <a:lnTo>
                  <a:pt x="176659" y="117922"/>
                </a:lnTo>
                <a:lnTo>
                  <a:pt x="177304" y="120253"/>
                </a:lnTo>
                <a:lnTo>
                  <a:pt x="177750" y="122833"/>
                </a:lnTo>
                <a:lnTo>
                  <a:pt x="178048" y="125512"/>
                </a:lnTo>
                <a:lnTo>
                  <a:pt x="178494" y="132259"/>
                </a:lnTo>
                <a:lnTo>
                  <a:pt x="178544" y="135781"/>
                </a:lnTo>
                <a:lnTo>
                  <a:pt x="178544" y="138113"/>
                </a:lnTo>
                <a:lnTo>
                  <a:pt x="177601" y="139700"/>
                </a:lnTo>
                <a:lnTo>
                  <a:pt x="175915" y="140742"/>
                </a:lnTo>
                <a:lnTo>
                  <a:pt x="169664" y="1428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410891" y="2866430"/>
            <a:ext cx="2652" cy="1"/>
          </a:xfrm>
          <a:custGeom>
            <a:avLst/>
            <a:gdLst/>
            <a:ahLst/>
            <a:cxnLst/>
            <a:rect l="0" t="0" r="0" b="0"/>
            <a:pathLst>
              <a:path w="2652" h="1">
                <a:moveTo>
                  <a:pt x="0" y="0"/>
                </a:moveTo>
                <a:lnTo>
                  <a:pt x="2651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8"/>
          <p:cNvSpPr/>
          <p:nvPr/>
        </p:nvSpPr>
        <p:spPr>
          <a:xfrm>
            <a:off x="1401961" y="2866430"/>
            <a:ext cx="2384228" cy="348231"/>
          </a:xfrm>
          <a:custGeom>
            <a:avLst/>
            <a:gdLst/>
            <a:ahLst/>
            <a:cxnLst/>
            <a:rect l="0" t="0" r="0" b="0"/>
            <a:pathLst>
              <a:path w="2384228" h="348231">
                <a:moveTo>
                  <a:pt x="0" y="0"/>
                </a:moveTo>
                <a:lnTo>
                  <a:pt x="0" y="8818"/>
                </a:lnTo>
                <a:lnTo>
                  <a:pt x="7702" y="16603"/>
                </a:lnTo>
                <a:lnTo>
                  <a:pt x="8372" y="19952"/>
                </a:lnTo>
                <a:lnTo>
                  <a:pt x="8567" y="22240"/>
                </a:lnTo>
                <a:lnTo>
                  <a:pt x="9683" y="23747"/>
                </a:lnTo>
                <a:lnTo>
                  <a:pt x="11413" y="24752"/>
                </a:lnTo>
                <a:lnTo>
                  <a:pt x="13562" y="25449"/>
                </a:lnTo>
                <a:lnTo>
                  <a:pt x="18585" y="28826"/>
                </a:lnTo>
                <a:lnTo>
                  <a:pt x="21320" y="31142"/>
                </a:lnTo>
                <a:lnTo>
                  <a:pt x="24138" y="32649"/>
                </a:lnTo>
                <a:lnTo>
                  <a:pt x="32844" y="35802"/>
                </a:lnTo>
                <a:lnTo>
                  <a:pt x="44676" y="45262"/>
                </a:lnTo>
                <a:lnTo>
                  <a:pt x="47634" y="48025"/>
                </a:lnTo>
                <a:lnTo>
                  <a:pt x="50620" y="49866"/>
                </a:lnTo>
                <a:lnTo>
                  <a:pt x="74591" y="60387"/>
                </a:lnTo>
                <a:lnTo>
                  <a:pt x="86478" y="68702"/>
                </a:lnTo>
                <a:lnTo>
                  <a:pt x="101129" y="76488"/>
                </a:lnTo>
                <a:lnTo>
                  <a:pt x="123397" y="84608"/>
                </a:lnTo>
                <a:lnTo>
                  <a:pt x="135564" y="92645"/>
                </a:lnTo>
                <a:lnTo>
                  <a:pt x="154707" y="104254"/>
                </a:lnTo>
                <a:lnTo>
                  <a:pt x="166762" y="113128"/>
                </a:lnTo>
                <a:lnTo>
                  <a:pt x="182473" y="122057"/>
                </a:lnTo>
                <a:lnTo>
                  <a:pt x="199690" y="130987"/>
                </a:lnTo>
                <a:lnTo>
                  <a:pt x="300623" y="181579"/>
                </a:lnTo>
                <a:lnTo>
                  <a:pt x="312539" y="184872"/>
                </a:lnTo>
                <a:lnTo>
                  <a:pt x="318483" y="185765"/>
                </a:lnTo>
                <a:lnTo>
                  <a:pt x="324455" y="188332"/>
                </a:lnTo>
                <a:lnTo>
                  <a:pt x="336342" y="196481"/>
                </a:lnTo>
                <a:lnTo>
                  <a:pt x="348258" y="204071"/>
                </a:lnTo>
                <a:lnTo>
                  <a:pt x="354202" y="207503"/>
                </a:lnTo>
                <a:lnTo>
                  <a:pt x="366117" y="211271"/>
                </a:lnTo>
                <a:lnTo>
                  <a:pt x="394664" y="218470"/>
                </a:lnTo>
                <a:lnTo>
                  <a:pt x="415482" y="226563"/>
                </a:lnTo>
                <a:lnTo>
                  <a:pt x="434206" y="235269"/>
                </a:lnTo>
                <a:lnTo>
                  <a:pt x="471376" y="250059"/>
                </a:lnTo>
                <a:lnTo>
                  <a:pt x="477961" y="253017"/>
                </a:lnTo>
                <a:lnTo>
                  <a:pt x="493226" y="256338"/>
                </a:lnTo>
                <a:lnTo>
                  <a:pt x="508936" y="258793"/>
                </a:lnTo>
                <a:lnTo>
                  <a:pt x="529921" y="264765"/>
                </a:lnTo>
                <a:lnTo>
                  <a:pt x="571891" y="272216"/>
                </a:lnTo>
                <a:lnTo>
                  <a:pt x="601163" y="283043"/>
                </a:lnTo>
                <a:lnTo>
                  <a:pt x="624939" y="290801"/>
                </a:lnTo>
                <a:lnTo>
                  <a:pt x="676619" y="301516"/>
                </a:lnTo>
                <a:lnTo>
                  <a:pt x="698553" y="305646"/>
                </a:lnTo>
                <a:lnTo>
                  <a:pt x="715268" y="309469"/>
                </a:lnTo>
                <a:lnTo>
                  <a:pt x="785840" y="320129"/>
                </a:lnTo>
                <a:lnTo>
                  <a:pt x="830461" y="323952"/>
                </a:lnTo>
                <a:lnTo>
                  <a:pt x="857250" y="328501"/>
                </a:lnTo>
                <a:lnTo>
                  <a:pt x="928687" y="331319"/>
                </a:lnTo>
                <a:lnTo>
                  <a:pt x="982266" y="338491"/>
                </a:lnTo>
                <a:lnTo>
                  <a:pt x="1009055" y="340081"/>
                </a:lnTo>
                <a:lnTo>
                  <a:pt x="1062633" y="347420"/>
                </a:lnTo>
                <a:lnTo>
                  <a:pt x="1134070" y="348230"/>
                </a:lnTo>
                <a:lnTo>
                  <a:pt x="1169789" y="347281"/>
                </a:lnTo>
                <a:lnTo>
                  <a:pt x="1223367" y="340165"/>
                </a:lnTo>
                <a:lnTo>
                  <a:pt x="1292935" y="339384"/>
                </a:lnTo>
                <a:lnTo>
                  <a:pt x="1384074" y="339328"/>
                </a:lnTo>
                <a:lnTo>
                  <a:pt x="1455539" y="330956"/>
                </a:lnTo>
                <a:lnTo>
                  <a:pt x="1484979" y="327915"/>
                </a:lnTo>
                <a:lnTo>
                  <a:pt x="1535069" y="322334"/>
                </a:lnTo>
                <a:lnTo>
                  <a:pt x="1607316" y="321524"/>
                </a:lnTo>
                <a:lnTo>
                  <a:pt x="1669852" y="312371"/>
                </a:lnTo>
                <a:lnTo>
                  <a:pt x="1714500" y="304976"/>
                </a:lnTo>
                <a:lnTo>
                  <a:pt x="1759148" y="301153"/>
                </a:lnTo>
                <a:lnTo>
                  <a:pt x="1813954" y="290326"/>
                </a:lnTo>
                <a:lnTo>
                  <a:pt x="1847692" y="280531"/>
                </a:lnTo>
                <a:lnTo>
                  <a:pt x="1902581" y="269983"/>
                </a:lnTo>
                <a:lnTo>
                  <a:pt x="1928980" y="265881"/>
                </a:lnTo>
                <a:lnTo>
                  <a:pt x="1953006" y="261026"/>
                </a:lnTo>
                <a:lnTo>
                  <a:pt x="1975331" y="256924"/>
                </a:lnTo>
                <a:lnTo>
                  <a:pt x="1998157" y="252068"/>
                </a:lnTo>
                <a:lnTo>
                  <a:pt x="2011217" y="249947"/>
                </a:lnTo>
                <a:lnTo>
                  <a:pt x="2030722" y="244171"/>
                </a:lnTo>
                <a:lnTo>
                  <a:pt x="2052935" y="241018"/>
                </a:lnTo>
                <a:lnTo>
                  <a:pt x="2083240" y="228795"/>
                </a:lnTo>
                <a:lnTo>
                  <a:pt x="2119043" y="219000"/>
                </a:lnTo>
                <a:lnTo>
                  <a:pt x="2150045" y="209987"/>
                </a:lnTo>
                <a:lnTo>
                  <a:pt x="2173067" y="200164"/>
                </a:lnTo>
                <a:lnTo>
                  <a:pt x="2196731" y="194555"/>
                </a:lnTo>
                <a:lnTo>
                  <a:pt x="2207642" y="189644"/>
                </a:lnTo>
                <a:lnTo>
                  <a:pt x="2219334" y="181328"/>
                </a:lnTo>
                <a:lnTo>
                  <a:pt x="2225948" y="175496"/>
                </a:lnTo>
                <a:lnTo>
                  <a:pt x="2229101" y="173570"/>
                </a:lnTo>
                <a:lnTo>
                  <a:pt x="2253407" y="162883"/>
                </a:lnTo>
                <a:lnTo>
                  <a:pt x="2264318" y="154539"/>
                </a:lnTo>
                <a:lnTo>
                  <a:pt x="2273833" y="145777"/>
                </a:lnTo>
                <a:lnTo>
                  <a:pt x="2279944" y="139861"/>
                </a:lnTo>
                <a:lnTo>
                  <a:pt x="2283935" y="137908"/>
                </a:lnTo>
                <a:lnTo>
                  <a:pt x="2298055" y="134112"/>
                </a:lnTo>
                <a:lnTo>
                  <a:pt x="2308966" y="128169"/>
                </a:lnTo>
                <a:lnTo>
                  <a:pt x="2318482" y="124960"/>
                </a:lnTo>
                <a:lnTo>
                  <a:pt x="2327607" y="118179"/>
                </a:lnTo>
                <a:lnTo>
                  <a:pt x="2333606" y="112709"/>
                </a:lnTo>
                <a:lnTo>
                  <a:pt x="2336592" y="110867"/>
                </a:lnTo>
                <a:lnTo>
                  <a:pt x="2345522" y="107268"/>
                </a:lnTo>
                <a:lnTo>
                  <a:pt x="2354452" y="101352"/>
                </a:lnTo>
                <a:lnTo>
                  <a:pt x="2363381" y="98170"/>
                </a:lnTo>
                <a:lnTo>
                  <a:pt x="2373539" y="90664"/>
                </a:lnTo>
                <a:lnTo>
                  <a:pt x="2374125" y="89213"/>
                </a:lnTo>
                <a:lnTo>
                  <a:pt x="2374767" y="84971"/>
                </a:lnTo>
                <a:lnTo>
                  <a:pt x="2375939" y="83436"/>
                </a:lnTo>
                <a:lnTo>
                  <a:pt x="2377697" y="82404"/>
                </a:lnTo>
                <a:lnTo>
                  <a:pt x="238422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9"/>
          <p:cNvSpPr/>
          <p:nvPr/>
        </p:nvSpPr>
        <p:spPr>
          <a:xfrm>
            <a:off x="1441475" y="2732484"/>
            <a:ext cx="148010" cy="98228"/>
          </a:xfrm>
          <a:custGeom>
            <a:avLst/>
            <a:gdLst/>
            <a:ahLst/>
            <a:cxnLst/>
            <a:rect l="0" t="0" r="0" b="0"/>
            <a:pathLst>
              <a:path w="148010" h="98228">
                <a:moveTo>
                  <a:pt x="14064" y="98227"/>
                </a:moveTo>
                <a:lnTo>
                  <a:pt x="6390" y="98227"/>
                </a:lnTo>
                <a:lnTo>
                  <a:pt x="5972" y="97222"/>
                </a:lnTo>
                <a:lnTo>
                  <a:pt x="5692" y="95576"/>
                </a:lnTo>
                <a:lnTo>
                  <a:pt x="5162" y="89409"/>
                </a:lnTo>
                <a:lnTo>
                  <a:pt x="418" y="84581"/>
                </a:lnTo>
                <a:lnTo>
                  <a:pt x="0" y="83186"/>
                </a:lnTo>
                <a:lnTo>
                  <a:pt x="725" y="82237"/>
                </a:lnTo>
                <a:lnTo>
                  <a:pt x="2204" y="81623"/>
                </a:lnTo>
                <a:lnTo>
                  <a:pt x="3181" y="80200"/>
                </a:lnTo>
                <a:lnTo>
                  <a:pt x="3823" y="78275"/>
                </a:lnTo>
                <a:lnTo>
                  <a:pt x="4269" y="75986"/>
                </a:lnTo>
                <a:lnTo>
                  <a:pt x="5553" y="74480"/>
                </a:lnTo>
                <a:lnTo>
                  <a:pt x="7395" y="73475"/>
                </a:lnTo>
                <a:lnTo>
                  <a:pt x="9627" y="72777"/>
                </a:lnTo>
                <a:lnTo>
                  <a:pt x="12111" y="71354"/>
                </a:lnTo>
                <a:lnTo>
                  <a:pt x="14734" y="69401"/>
                </a:lnTo>
                <a:lnTo>
                  <a:pt x="17496" y="67085"/>
                </a:lnTo>
                <a:lnTo>
                  <a:pt x="21319" y="64573"/>
                </a:lnTo>
                <a:lnTo>
                  <a:pt x="25840" y="61894"/>
                </a:lnTo>
                <a:lnTo>
                  <a:pt x="30863" y="59132"/>
                </a:lnTo>
                <a:lnTo>
                  <a:pt x="35188" y="56285"/>
                </a:lnTo>
                <a:lnTo>
                  <a:pt x="39067" y="53411"/>
                </a:lnTo>
                <a:lnTo>
                  <a:pt x="42639" y="50481"/>
                </a:lnTo>
                <a:lnTo>
                  <a:pt x="46992" y="47551"/>
                </a:lnTo>
                <a:lnTo>
                  <a:pt x="51904" y="44593"/>
                </a:lnTo>
                <a:lnTo>
                  <a:pt x="57150" y="41635"/>
                </a:lnTo>
                <a:lnTo>
                  <a:pt x="68284" y="35691"/>
                </a:lnTo>
                <a:lnTo>
                  <a:pt x="74005" y="32733"/>
                </a:lnTo>
                <a:lnTo>
                  <a:pt x="78832" y="30752"/>
                </a:lnTo>
                <a:lnTo>
                  <a:pt x="83046" y="29440"/>
                </a:lnTo>
                <a:lnTo>
                  <a:pt x="86841" y="28547"/>
                </a:lnTo>
                <a:lnTo>
                  <a:pt x="91362" y="26985"/>
                </a:lnTo>
                <a:lnTo>
                  <a:pt x="96357" y="24920"/>
                </a:lnTo>
                <a:lnTo>
                  <a:pt x="101659" y="22576"/>
                </a:lnTo>
                <a:lnTo>
                  <a:pt x="112849" y="17302"/>
                </a:lnTo>
                <a:lnTo>
                  <a:pt x="14800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0"/>
          <p:cNvSpPr/>
          <p:nvPr/>
        </p:nvSpPr>
        <p:spPr>
          <a:xfrm>
            <a:off x="1821656" y="2580680"/>
            <a:ext cx="151806" cy="53579"/>
          </a:xfrm>
          <a:custGeom>
            <a:avLst/>
            <a:gdLst/>
            <a:ahLst/>
            <a:cxnLst/>
            <a:rect l="0" t="0" r="0" b="0"/>
            <a:pathLst>
              <a:path w="151806" h="53579">
                <a:moveTo>
                  <a:pt x="0" y="53578"/>
                </a:moveTo>
                <a:lnTo>
                  <a:pt x="4744" y="48834"/>
                </a:lnTo>
                <a:lnTo>
                  <a:pt x="7116" y="47439"/>
                </a:lnTo>
                <a:lnTo>
                  <a:pt x="9711" y="46518"/>
                </a:lnTo>
                <a:lnTo>
                  <a:pt x="12418" y="45876"/>
                </a:lnTo>
                <a:lnTo>
                  <a:pt x="15237" y="44481"/>
                </a:lnTo>
                <a:lnTo>
                  <a:pt x="18083" y="42555"/>
                </a:lnTo>
                <a:lnTo>
                  <a:pt x="20985" y="40267"/>
                </a:lnTo>
                <a:lnTo>
                  <a:pt x="23915" y="38760"/>
                </a:lnTo>
                <a:lnTo>
                  <a:pt x="26845" y="37756"/>
                </a:lnTo>
                <a:lnTo>
                  <a:pt x="29803" y="37058"/>
                </a:lnTo>
                <a:lnTo>
                  <a:pt x="33766" y="35635"/>
                </a:lnTo>
                <a:lnTo>
                  <a:pt x="38398" y="33681"/>
                </a:lnTo>
                <a:lnTo>
                  <a:pt x="43449" y="31365"/>
                </a:lnTo>
                <a:lnTo>
                  <a:pt x="47830" y="29858"/>
                </a:lnTo>
                <a:lnTo>
                  <a:pt x="51709" y="28826"/>
                </a:lnTo>
                <a:lnTo>
                  <a:pt x="55309" y="28156"/>
                </a:lnTo>
                <a:lnTo>
                  <a:pt x="59690" y="26705"/>
                </a:lnTo>
                <a:lnTo>
                  <a:pt x="64601" y="24752"/>
                </a:lnTo>
                <a:lnTo>
                  <a:pt x="69847" y="22463"/>
                </a:lnTo>
                <a:lnTo>
                  <a:pt x="75344" y="20929"/>
                </a:lnTo>
                <a:lnTo>
                  <a:pt x="80981" y="19896"/>
                </a:lnTo>
                <a:lnTo>
                  <a:pt x="86730" y="19226"/>
                </a:lnTo>
                <a:lnTo>
                  <a:pt x="92562" y="18752"/>
                </a:lnTo>
                <a:lnTo>
                  <a:pt x="98422" y="18473"/>
                </a:lnTo>
                <a:lnTo>
                  <a:pt x="104310" y="18250"/>
                </a:lnTo>
                <a:lnTo>
                  <a:pt x="109221" y="17134"/>
                </a:lnTo>
                <a:lnTo>
                  <a:pt x="113491" y="15403"/>
                </a:lnTo>
                <a:lnTo>
                  <a:pt x="117342" y="13227"/>
                </a:lnTo>
                <a:lnTo>
                  <a:pt x="122867" y="10799"/>
                </a:lnTo>
                <a:lnTo>
                  <a:pt x="129537" y="8204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1"/>
          <p:cNvSpPr/>
          <p:nvPr/>
        </p:nvSpPr>
        <p:spPr>
          <a:xfrm>
            <a:off x="2134195" y="2527102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15376" y="10157"/>
                </a:lnTo>
                <a:lnTo>
                  <a:pt x="18195" y="9766"/>
                </a:lnTo>
                <a:lnTo>
                  <a:pt x="22045" y="9487"/>
                </a:lnTo>
                <a:lnTo>
                  <a:pt x="26594" y="9292"/>
                </a:lnTo>
                <a:lnTo>
                  <a:pt x="36947" y="9097"/>
                </a:lnTo>
                <a:lnTo>
                  <a:pt x="42500" y="9041"/>
                </a:lnTo>
                <a:lnTo>
                  <a:pt x="48165" y="8008"/>
                </a:lnTo>
                <a:lnTo>
                  <a:pt x="53941" y="6334"/>
                </a:lnTo>
                <a:lnTo>
                  <a:pt x="59773" y="4213"/>
                </a:lnTo>
                <a:lnTo>
                  <a:pt x="65661" y="2818"/>
                </a:lnTo>
                <a:lnTo>
                  <a:pt x="71549" y="1869"/>
                </a:lnTo>
                <a:lnTo>
                  <a:pt x="77465" y="1255"/>
                </a:lnTo>
                <a:lnTo>
                  <a:pt x="83381" y="837"/>
                </a:lnTo>
                <a:lnTo>
                  <a:pt x="89325" y="558"/>
                </a:lnTo>
                <a:lnTo>
                  <a:pt x="104533" y="167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2"/>
          <p:cNvSpPr/>
          <p:nvPr/>
        </p:nvSpPr>
        <p:spPr>
          <a:xfrm>
            <a:off x="2455664" y="2518172"/>
            <a:ext cx="205384" cy="1"/>
          </a:xfrm>
          <a:custGeom>
            <a:avLst/>
            <a:gdLst/>
            <a:ahLst/>
            <a:cxnLst/>
            <a:rect l="0" t="0" r="0" b="0"/>
            <a:pathLst>
              <a:path w="205384" h="1">
                <a:moveTo>
                  <a:pt x="0" y="0"/>
                </a:move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3"/>
          <p:cNvSpPr/>
          <p:nvPr/>
        </p:nvSpPr>
        <p:spPr>
          <a:xfrm>
            <a:off x="2875359" y="2553891"/>
            <a:ext cx="107158" cy="17860"/>
          </a:xfrm>
          <a:custGeom>
            <a:avLst/>
            <a:gdLst/>
            <a:ahLst/>
            <a:cxnLst/>
            <a:rect l="0" t="0" r="0" b="0"/>
            <a:pathLst>
              <a:path w="107158" h="17860">
                <a:moveTo>
                  <a:pt x="0" y="0"/>
                </a:moveTo>
                <a:lnTo>
                  <a:pt x="9488" y="0"/>
                </a:lnTo>
                <a:lnTo>
                  <a:pt x="14260" y="1004"/>
                </a:lnTo>
                <a:lnTo>
                  <a:pt x="19422" y="2651"/>
                </a:lnTo>
                <a:lnTo>
                  <a:pt x="32510" y="7701"/>
                </a:lnTo>
                <a:lnTo>
                  <a:pt x="35552" y="8092"/>
                </a:lnTo>
                <a:lnTo>
                  <a:pt x="39570" y="8371"/>
                </a:lnTo>
                <a:lnTo>
                  <a:pt x="44258" y="8567"/>
                </a:lnTo>
                <a:lnTo>
                  <a:pt x="50341" y="9683"/>
                </a:lnTo>
                <a:lnTo>
                  <a:pt x="57374" y="11413"/>
                </a:lnTo>
                <a:lnTo>
                  <a:pt x="65048" y="13562"/>
                </a:lnTo>
                <a:lnTo>
                  <a:pt x="72136" y="14985"/>
                </a:lnTo>
                <a:lnTo>
                  <a:pt x="78833" y="15961"/>
                </a:lnTo>
                <a:lnTo>
                  <a:pt x="85307" y="16575"/>
                </a:lnTo>
                <a:lnTo>
                  <a:pt x="90609" y="17022"/>
                </a:lnTo>
                <a:lnTo>
                  <a:pt x="95129" y="17301"/>
                </a:lnTo>
                <a:lnTo>
                  <a:pt x="10715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4"/>
          <p:cNvSpPr/>
          <p:nvPr/>
        </p:nvSpPr>
        <p:spPr>
          <a:xfrm>
            <a:off x="3241477" y="2634258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0" y="0"/>
                </a:moveTo>
                <a:lnTo>
                  <a:pt x="39904" y="13311"/>
                </a:lnTo>
                <a:lnTo>
                  <a:pt x="46462" y="15822"/>
                </a:lnTo>
                <a:lnTo>
                  <a:pt x="52796" y="18473"/>
                </a:lnTo>
                <a:lnTo>
                  <a:pt x="59019" y="21236"/>
                </a:lnTo>
                <a:lnTo>
                  <a:pt x="65130" y="23105"/>
                </a:lnTo>
                <a:lnTo>
                  <a:pt x="71214" y="24333"/>
                </a:lnTo>
                <a:lnTo>
                  <a:pt x="77241" y="25142"/>
                </a:lnTo>
                <a:lnTo>
                  <a:pt x="84246" y="26677"/>
                </a:lnTo>
                <a:lnTo>
                  <a:pt x="91864" y="28714"/>
                </a:lnTo>
                <a:lnTo>
                  <a:pt x="99956" y="31030"/>
                </a:lnTo>
                <a:lnTo>
                  <a:pt x="107295" y="33598"/>
                </a:lnTo>
                <a:lnTo>
                  <a:pt x="114216" y="36277"/>
                </a:lnTo>
                <a:lnTo>
                  <a:pt x="120774" y="39067"/>
                </a:lnTo>
                <a:lnTo>
                  <a:pt x="126159" y="40937"/>
                </a:lnTo>
                <a:lnTo>
                  <a:pt x="130736" y="42165"/>
                </a:lnTo>
                <a:lnTo>
                  <a:pt x="134782" y="43002"/>
                </a:lnTo>
                <a:lnTo>
                  <a:pt x="139470" y="44537"/>
                </a:lnTo>
                <a:lnTo>
                  <a:pt x="144577" y="46574"/>
                </a:lnTo>
                <a:lnTo>
                  <a:pt x="160734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5"/>
          <p:cNvSpPr/>
          <p:nvPr/>
        </p:nvSpPr>
        <p:spPr>
          <a:xfrm>
            <a:off x="3571875" y="2759273"/>
            <a:ext cx="223243" cy="107158"/>
          </a:xfrm>
          <a:custGeom>
            <a:avLst/>
            <a:gdLst/>
            <a:ahLst/>
            <a:cxnLst/>
            <a:rect l="0" t="0" r="0" b="0"/>
            <a:pathLst>
              <a:path w="223243" h="107158">
                <a:moveTo>
                  <a:pt x="0" y="0"/>
                </a:moveTo>
                <a:lnTo>
                  <a:pt x="14232" y="0"/>
                </a:lnTo>
                <a:lnTo>
                  <a:pt x="18417" y="1005"/>
                </a:lnTo>
                <a:lnTo>
                  <a:pt x="21208" y="2651"/>
                </a:lnTo>
                <a:lnTo>
                  <a:pt x="23078" y="4744"/>
                </a:lnTo>
                <a:lnTo>
                  <a:pt x="26287" y="7116"/>
                </a:lnTo>
                <a:lnTo>
                  <a:pt x="30417" y="9711"/>
                </a:lnTo>
                <a:lnTo>
                  <a:pt x="35161" y="12418"/>
                </a:lnTo>
                <a:lnTo>
                  <a:pt x="45737" y="18083"/>
                </a:lnTo>
                <a:lnTo>
                  <a:pt x="51318" y="20985"/>
                </a:lnTo>
                <a:lnTo>
                  <a:pt x="57038" y="22911"/>
                </a:lnTo>
                <a:lnTo>
                  <a:pt x="62815" y="24222"/>
                </a:lnTo>
                <a:lnTo>
                  <a:pt x="68675" y="25059"/>
                </a:lnTo>
                <a:lnTo>
                  <a:pt x="74563" y="27627"/>
                </a:lnTo>
                <a:lnTo>
                  <a:pt x="80451" y="31310"/>
                </a:lnTo>
                <a:lnTo>
                  <a:pt x="86395" y="35775"/>
                </a:lnTo>
                <a:lnTo>
                  <a:pt x="92311" y="39710"/>
                </a:lnTo>
                <a:lnTo>
                  <a:pt x="98254" y="43337"/>
                </a:lnTo>
                <a:lnTo>
                  <a:pt x="104198" y="46770"/>
                </a:lnTo>
                <a:lnTo>
                  <a:pt x="116086" y="53188"/>
                </a:lnTo>
                <a:lnTo>
                  <a:pt x="145861" y="68424"/>
                </a:lnTo>
                <a:lnTo>
                  <a:pt x="193467" y="92283"/>
                </a:lnTo>
                <a:lnTo>
                  <a:pt x="198434" y="95241"/>
                </a:lnTo>
                <a:lnTo>
                  <a:pt x="202732" y="98227"/>
                </a:lnTo>
                <a:lnTo>
                  <a:pt x="206583" y="101213"/>
                </a:lnTo>
                <a:lnTo>
                  <a:pt x="213531" y="104506"/>
                </a:lnTo>
                <a:lnTo>
                  <a:pt x="223242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6"/>
          <p:cNvSpPr/>
          <p:nvPr/>
        </p:nvSpPr>
        <p:spPr>
          <a:xfrm>
            <a:off x="2428875" y="2796387"/>
            <a:ext cx="80257" cy="52184"/>
          </a:xfrm>
          <a:custGeom>
            <a:avLst/>
            <a:gdLst/>
            <a:ahLst/>
            <a:cxnLst/>
            <a:rect l="0" t="0" r="0" b="0"/>
            <a:pathLst>
              <a:path w="80257" h="52184">
                <a:moveTo>
                  <a:pt x="35719" y="34324"/>
                </a:moveTo>
                <a:lnTo>
                  <a:pt x="35719" y="42891"/>
                </a:lnTo>
                <a:lnTo>
                  <a:pt x="34714" y="44007"/>
                </a:lnTo>
                <a:lnTo>
                  <a:pt x="28017" y="50900"/>
                </a:lnTo>
                <a:lnTo>
                  <a:pt x="26622" y="51346"/>
                </a:lnTo>
                <a:lnTo>
                  <a:pt x="24696" y="51625"/>
                </a:lnTo>
                <a:lnTo>
                  <a:pt x="19199" y="52072"/>
                </a:lnTo>
                <a:lnTo>
                  <a:pt x="15794" y="52128"/>
                </a:lnTo>
                <a:lnTo>
                  <a:pt x="10269" y="52183"/>
                </a:lnTo>
                <a:lnTo>
                  <a:pt x="8846" y="51179"/>
                </a:lnTo>
                <a:lnTo>
                  <a:pt x="6893" y="49532"/>
                </a:lnTo>
                <a:lnTo>
                  <a:pt x="1339" y="44509"/>
                </a:lnTo>
                <a:lnTo>
                  <a:pt x="893" y="43086"/>
                </a:lnTo>
                <a:lnTo>
                  <a:pt x="586" y="41161"/>
                </a:lnTo>
                <a:lnTo>
                  <a:pt x="391" y="38872"/>
                </a:lnTo>
                <a:lnTo>
                  <a:pt x="251" y="36361"/>
                </a:lnTo>
                <a:lnTo>
                  <a:pt x="112" y="30947"/>
                </a:lnTo>
                <a:lnTo>
                  <a:pt x="0" y="13451"/>
                </a:lnTo>
                <a:lnTo>
                  <a:pt x="977" y="11470"/>
                </a:lnTo>
                <a:lnTo>
                  <a:pt x="2651" y="10158"/>
                </a:lnTo>
                <a:lnTo>
                  <a:pt x="4744" y="9293"/>
                </a:lnTo>
                <a:lnTo>
                  <a:pt x="7116" y="7702"/>
                </a:lnTo>
                <a:lnTo>
                  <a:pt x="9711" y="5665"/>
                </a:lnTo>
                <a:lnTo>
                  <a:pt x="12418" y="3321"/>
                </a:lnTo>
                <a:lnTo>
                  <a:pt x="15236" y="1758"/>
                </a:lnTo>
                <a:lnTo>
                  <a:pt x="18083" y="698"/>
                </a:lnTo>
                <a:lnTo>
                  <a:pt x="20985" y="0"/>
                </a:lnTo>
                <a:lnTo>
                  <a:pt x="23915" y="531"/>
                </a:lnTo>
                <a:lnTo>
                  <a:pt x="26845" y="1870"/>
                </a:lnTo>
                <a:lnTo>
                  <a:pt x="29803" y="3768"/>
                </a:lnTo>
                <a:lnTo>
                  <a:pt x="32761" y="5023"/>
                </a:lnTo>
                <a:lnTo>
                  <a:pt x="35747" y="5861"/>
                </a:lnTo>
                <a:lnTo>
                  <a:pt x="38705" y="6419"/>
                </a:lnTo>
                <a:lnTo>
                  <a:pt x="41690" y="7786"/>
                </a:lnTo>
                <a:lnTo>
                  <a:pt x="44648" y="9684"/>
                </a:lnTo>
                <a:lnTo>
                  <a:pt x="47634" y="11944"/>
                </a:lnTo>
                <a:lnTo>
                  <a:pt x="50620" y="13451"/>
                </a:lnTo>
                <a:lnTo>
                  <a:pt x="53578" y="14455"/>
                </a:lnTo>
                <a:lnTo>
                  <a:pt x="56564" y="15125"/>
                </a:lnTo>
                <a:lnTo>
                  <a:pt x="59550" y="16576"/>
                </a:lnTo>
                <a:lnTo>
                  <a:pt x="62508" y="18530"/>
                </a:lnTo>
                <a:lnTo>
                  <a:pt x="65494" y="20818"/>
                </a:lnTo>
                <a:lnTo>
                  <a:pt x="67475" y="23329"/>
                </a:lnTo>
                <a:lnTo>
                  <a:pt x="68786" y="26008"/>
                </a:lnTo>
                <a:lnTo>
                  <a:pt x="69679" y="28771"/>
                </a:lnTo>
                <a:lnTo>
                  <a:pt x="71270" y="31617"/>
                </a:lnTo>
                <a:lnTo>
                  <a:pt x="73307" y="34519"/>
                </a:lnTo>
                <a:lnTo>
                  <a:pt x="79977" y="42751"/>
                </a:lnTo>
                <a:lnTo>
                  <a:pt x="80116" y="43895"/>
                </a:lnTo>
                <a:lnTo>
                  <a:pt x="80200" y="45681"/>
                </a:lnTo>
                <a:lnTo>
                  <a:pt x="80256" y="47858"/>
                </a:lnTo>
                <a:lnTo>
                  <a:pt x="79307" y="49281"/>
                </a:lnTo>
                <a:lnTo>
                  <a:pt x="77688" y="50258"/>
                </a:lnTo>
                <a:lnTo>
                  <a:pt x="72665" y="51793"/>
                </a:lnTo>
                <a:lnTo>
                  <a:pt x="71270" y="51932"/>
                </a:lnTo>
                <a:lnTo>
                  <a:pt x="69345" y="52016"/>
                </a:lnTo>
                <a:lnTo>
                  <a:pt x="63568" y="52100"/>
                </a:lnTo>
                <a:lnTo>
                  <a:pt x="33068" y="52183"/>
                </a:lnTo>
                <a:lnTo>
                  <a:pt x="29970" y="51179"/>
                </a:lnTo>
                <a:lnTo>
                  <a:pt x="26929" y="49532"/>
                </a:lnTo>
                <a:lnTo>
                  <a:pt x="23915" y="47439"/>
                </a:lnTo>
                <a:lnTo>
                  <a:pt x="20901" y="46044"/>
                </a:lnTo>
                <a:lnTo>
                  <a:pt x="17887" y="45123"/>
                </a:lnTo>
                <a:lnTo>
                  <a:pt x="14901" y="44509"/>
                </a:lnTo>
                <a:lnTo>
                  <a:pt x="11916" y="43086"/>
                </a:lnTo>
                <a:lnTo>
                  <a:pt x="8930" y="41161"/>
                </a:lnTo>
                <a:lnTo>
                  <a:pt x="5944" y="38872"/>
                </a:lnTo>
                <a:lnTo>
                  <a:pt x="3963" y="36361"/>
                </a:lnTo>
                <a:lnTo>
                  <a:pt x="2651" y="33710"/>
                </a:lnTo>
                <a:lnTo>
                  <a:pt x="1758" y="30947"/>
                </a:lnTo>
                <a:lnTo>
                  <a:pt x="1172" y="28101"/>
                </a:lnTo>
                <a:lnTo>
                  <a:pt x="781" y="25199"/>
                </a:lnTo>
                <a:lnTo>
                  <a:pt x="140" y="18195"/>
                </a:lnTo>
                <a:lnTo>
                  <a:pt x="1088" y="17609"/>
                </a:lnTo>
                <a:lnTo>
                  <a:pt x="2707" y="17246"/>
                </a:lnTo>
                <a:lnTo>
                  <a:pt x="4772" y="16967"/>
                </a:lnTo>
                <a:lnTo>
                  <a:pt x="7144" y="15823"/>
                </a:lnTo>
                <a:lnTo>
                  <a:pt x="9739" y="14037"/>
                </a:lnTo>
                <a:lnTo>
                  <a:pt x="12446" y="11888"/>
                </a:lnTo>
                <a:lnTo>
                  <a:pt x="15236" y="10437"/>
                </a:lnTo>
                <a:lnTo>
                  <a:pt x="18083" y="9460"/>
                </a:lnTo>
                <a:lnTo>
                  <a:pt x="20985" y="8819"/>
                </a:lnTo>
                <a:lnTo>
                  <a:pt x="23915" y="8400"/>
                </a:lnTo>
                <a:lnTo>
                  <a:pt x="26845" y="8121"/>
                </a:lnTo>
                <a:lnTo>
                  <a:pt x="29803" y="7926"/>
                </a:lnTo>
                <a:lnTo>
                  <a:pt x="32761" y="8791"/>
                </a:lnTo>
                <a:lnTo>
                  <a:pt x="35747" y="10353"/>
                </a:lnTo>
                <a:lnTo>
                  <a:pt x="38705" y="12390"/>
                </a:lnTo>
                <a:lnTo>
                  <a:pt x="41690" y="13758"/>
                </a:lnTo>
                <a:lnTo>
                  <a:pt x="44648" y="14651"/>
                </a:lnTo>
                <a:lnTo>
                  <a:pt x="47634" y="15265"/>
                </a:lnTo>
                <a:lnTo>
                  <a:pt x="50620" y="15655"/>
                </a:lnTo>
                <a:lnTo>
                  <a:pt x="53578" y="15934"/>
                </a:lnTo>
                <a:lnTo>
                  <a:pt x="56564" y="16102"/>
                </a:lnTo>
                <a:lnTo>
                  <a:pt x="58545" y="17218"/>
                </a:lnTo>
                <a:lnTo>
                  <a:pt x="59857" y="18948"/>
                </a:lnTo>
                <a:lnTo>
                  <a:pt x="60750" y="21097"/>
                </a:lnTo>
                <a:lnTo>
                  <a:pt x="61336" y="23525"/>
                </a:lnTo>
                <a:lnTo>
                  <a:pt x="61726" y="26120"/>
                </a:lnTo>
                <a:lnTo>
                  <a:pt x="62480" y="33850"/>
                </a:lnTo>
                <a:lnTo>
                  <a:pt x="62508" y="41970"/>
                </a:lnTo>
                <a:lnTo>
                  <a:pt x="61531" y="42389"/>
                </a:lnTo>
                <a:lnTo>
                  <a:pt x="59857" y="42696"/>
                </a:lnTo>
                <a:lnTo>
                  <a:pt x="57764" y="42863"/>
                </a:lnTo>
                <a:lnTo>
                  <a:pt x="55392" y="43002"/>
                </a:lnTo>
                <a:lnTo>
                  <a:pt x="46267" y="43226"/>
                </a:lnTo>
                <a:lnTo>
                  <a:pt x="31393" y="43254"/>
                </a:lnTo>
                <a:lnTo>
                  <a:pt x="29859" y="42277"/>
                </a:lnTo>
                <a:lnTo>
                  <a:pt x="28826" y="40603"/>
                </a:lnTo>
                <a:lnTo>
                  <a:pt x="27180" y="35580"/>
                </a:lnTo>
                <a:lnTo>
                  <a:pt x="27068" y="34157"/>
                </a:lnTo>
                <a:lnTo>
                  <a:pt x="26956" y="32231"/>
                </a:lnTo>
                <a:lnTo>
                  <a:pt x="26817" y="26734"/>
                </a:lnTo>
                <a:lnTo>
                  <a:pt x="26789" y="16855"/>
                </a:lnTo>
                <a:lnTo>
                  <a:pt x="27766" y="16744"/>
                </a:lnTo>
                <a:lnTo>
                  <a:pt x="29440" y="16632"/>
                </a:lnTo>
                <a:lnTo>
                  <a:pt x="31533" y="16576"/>
                </a:lnTo>
                <a:lnTo>
                  <a:pt x="32928" y="17525"/>
                </a:lnTo>
                <a:lnTo>
                  <a:pt x="33849" y="19171"/>
                </a:lnTo>
                <a:lnTo>
                  <a:pt x="35356" y="24166"/>
                </a:lnTo>
                <a:lnTo>
                  <a:pt x="35468" y="25562"/>
                </a:lnTo>
                <a:lnTo>
                  <a:pt x="35551" y="27487"/>
                </a:lnTo>
                <a:lnTo>
                  <a:pt x="35719" y="34324"/>
                </a:lnTo>
                <a:lnTo>
                  <a:pt x="35719" y="34324"/>
                </a:lnTo>
                <a:lnTo>
                  <a:pt x="28017" y="34324"/>
                </a:lnTo>
                <a:lnTo>
                  <a:pt x="27626" y="35329"/>
                </a:lnTo>
                <a:lnTo>
                  <a:pt x="27347" y="36975"/>
                </a:lnTo>
                <a:lnTo>
                  <a:pt x="26789" y="432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7"/>
          <p:cNvSpPr/>
          <p:nvPr/>
        </p:nvSpPr>
        <p:spPr>
          <a:xfrm>
            <a:off x="2464594" y="2812852"/>
            <a:ext cx="1312665" cy="17860"/>
          </a:xfrm>
          <a:custGeom>
            <a:avLst/>
            <a:gdLst/>
            <a:ahLst/>
            <a:cxnLst/>
            <a:rect l="0" t="0" r="0" b="0"/>
            <a:pathLst>
              <a:path w="1312665" h="17860">
                <a:moveTo>
                  <a:pt x="0" y="0"/>
                </a:moveTo>
                <a:lnTo>
                  <a:pt x="0" y="8818"/>
                </a:lnTo>
                <a:lnTo>
                  <a:pt x="25728" y="8929"/>
                </a:lnTo>
                <a:lnTo>
                  <a:pt x="30054" y="7925"/>
                </a:lnTo>
                <a:lnTo>
                  <a:pt x="33933" y="6278"/>
                </a:lnTo>
                <a:lnTo>
                  <a:pt x="37504" y="4185"/>
                </a:lnTo>
                <a:lnTo>
                  <a:pt x="40881" y="2790"/>
                </a:lnTo>
                <a:lnTo>
                  <a:pt x="44118" y="1869"/>
                </a:lnTo>
                <a:lnTo>
                  <a:pt x="47271" y="1227"/>
                </a:lnTo>
                <a:lnTo>
                  <a:pt x="51345" y="837"/>
                </a:lnTo>
                <a:lnTo>
                  <a:pt x="61196" y="362"/>
                </a:lnTo>
                <a:lnTo>
                  <a:pt x="87706" y="27"/>
                </a:lnTo>
                <a:lnTo>
                  <a:pt x="93203" y="1004"/>
                </a:lnTo>
                <a:lnTo>
                  <a:pt x="98840" y="2651"/>
                </a:lnTo>
                <a:lnTo>
                  <a:pt x="104589" y="4743"/>
                </a:lnTo>
                <a:lnTo>
                  <a:pt x="110393" y="6139"/>
                </a:lnTo>
                <a:lnTo>
                  <a:pt x="116281" y="7060"/>
                </a:lnTo>
                <a:lnTo>
                  <a:pt x="122169" y="7701"/>
                </a:lnTo>
                <a:lnTo>
                  <a:pt x="128085" y="8092"/>
                </a:lnTo>
                <a:lnTo>
                  <a:pt x="139945" y="8566"/>
                </a:lnTo>
                <a:lnTo>
                  <a:pt x="175608" y="8901"/>
                </a:lnTo>
                <a:lnTo>
                  <a:pt x="229186" y="8929"/>
                </a:lnTo>
                <a:lnTo>
                  <a:pt x="236134" y="9934"/>
                </a:lnTo>
                <a:lnTo>
                  <a:pt x="243752" y="11580"/>
                </a:lnTo>
                <a:lnTo>
                  <a:pt x="251789" y="13673"/>
                </a:lnTo>
                <a:lnTo>
                  <a:pt x="259156" y="15068"/>
                </a:lnTo>
                <a:lnTo>
                  <a:pt x="266021" y="15989"/>
                </a:lnTo>
                <a:lnTo>
                  <a:pt x="272606" y="16631"/>
                </a:lnTo>
                <a:lnTo>
                  <a:pt x="278969" y="17022"/>
                </a:lnTo>
                <a:lnTo>
                  <a:pt x="291331" y="17496"/>
                </a:lnTo>
                <a:lnTo>
                  <a:pt x="332128" y="17831"/>
                </a:lnTo>
                <a:lnTo>
                  <a:pt x="131266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38"/>
          <p:cNvSpPr/>
          <p:nvPr/>
        </p:nvSpPr>
        <p:spPr>
          <a:xfrm>
            <a:off x="2616398" y="2866430"/>
            <a:ext cx="214258" cy="241102"/>
          </a:xfrm>
          <a:custGeom>
            <a:avLst/>
            <a:gdLst/>
            <a:ahLst/>
            <a:cxnLst/>
            <a:rect l="0" t="0" r="0" b="0"/>
            <a:pathLst>
              <a:path w="214258" h="241102">
                <a:moveTo>
                  <a:pt x="160735" y="8929"/>
                </a:moveTo>
                <a:lnTo>
                  <a:pt x="155991" y="8929"/>
                </a:lnTo>
                <a:lnTo>
                  <a:pt x="154596" y="7925"/>
                </a:lnTo>
                <a:lnTo>
                  <a:pt x="153647" y="6278"/>
                </a:lnTo>
                <a:lnTo>
                  <a:pt x="151833" y="111"/>
                </a:lnTo>
                <a:lnTo>
                  <a:pt x="145666" y="28"/>
                </a:lnTo>
                <a:lnTo>
                  <a:pt x="108329" y="0"/>
                </a:lnTo>
                <a:lnTo>
                  <a:pt x="103975" y="1004"/>
                </a:lnTo>
                <a:lnTo>
                  <a:pt x="100069" y="2651"/>
                </a:lnTo>
                <a:lnTo>
                  <a:pt x="96469" y="4744"/>
                </a:lnTo>
                <a:lnTo>
                  <a:pt x="89828" y="7060"/>
                </a:lnTo>
                <a:lnTo>
                  <a:pt x="83577" y="8092"/>
                </a:lnTo>
                <a:lnTo>
                  <a:pt x="77493" y="8567"/>
                </a:lnTo>
                <a:lnTo>
                  <a:pt x="71494" y="8762"/>
                </a:lnTo>
                <a:lnTo>
                  <a:pt x="68480" y="8818"/>
                </a:lnTo>
                <a:lnTo>
                  <a:pt x="65494" y="9850"/>
                </a:lnTo>
                <a:lnTo>
                  <a:pt x="59550" y="13645"/>
                </a:lnTo>
                <a:lnTo>
                  <a:pt x="55337" y="16603"/>
                </a:lnTo>
                <a:lnTo>
                  <a:pt x="51709" y="17301"/>
                </a:lnTo>
                <a:lnTo>
                  <a:pt x="49365" y="17496"/>
                </a:lnTo>
                <a:lnTo>
                  <a:pt x="46798" y="18613"/>
                </a:lnTo>
                <a:lnTo>
                  <a:pt x="41300" y="22491"/>
                </a:lnTo>
                <a:lnTo>
                  <a:pt x="37366" y="25505"/>
                </a:lnTo>
                <a:lnTo>
                  <a:pt x="36807" y="26928"/>
                </a:lnTo>
                <a:lnTo>
                  <a:pt x="36221" y="31142"/>
                </a:lnTo>
                <a:lnTo>
                  <a:pt x="35049" y="32677"/>
                </a:lnTo>
                <a:lnTo>
                  <a:pt x="33291" y="33681"/>
                </a:lnTo>
                <a:lnTo>
                  <a:pt x="31115" y="34379"/>
                </a:lnTo>
                <a:lnTo>
                  <a:pt x="29692" y="35802"/>
                </a:lnTo>
                <a:lnTo>
                  <a:pt x="28715" y="37756"/>
                </a:lnTo>
                <a:lnTo>
                  <a:pt x="27655" y="42583"/>
                </a:lnTo>
                <a:lnTo>
                  <a:pt x="27180" y="48025"/>
                </a:lnTo>
                <a:lnTo>
                  <a:pt x="26036" y="49894"/>
                </a:lnTo>
                <a:lnTo>
                  <a:pt x="24306" y="51122"/>
                </a:lnTo>
                <a:lnTo>
                  <a:pt x="22157" y="51931"/>
                </a:lnTo>
                <a:lnTo>
                  <a:pt x="20734" y="54471"/>
                </a:lnTo>
                <a:lnTo>
                  <a:pt x="19757" y="58154"/>
                </a:lnTo>
                <a:lnTo>
                  <a:pt x="19143" y="62563"/>
                </a:lnTo>
                <a:lnTo>
                  <a:pt x="18697" y="66526"/>
                </a:lnTo>
                <a:lnTo>
                  <a:pt x="18250" y="73558"/>
                </a:lnTo>
                <a:lnTo>
                  <a:pt x="18027" y="79976"/>
                </a:lnTo>
                <a:lnTo>
                  <a:pt x="17888" y="92199"/>
                </a:lnTo>
                <a:lnTo>
                  <a:pt x="17860" y="105398"/>
                </a:lnTo>
                <a:lnTo>
                  <a:pt x="20511" y="109026"/>
                </a:lnTo>
                <a:lnTo>
                  <a:pt x="25534" y="114690"/>
                </a:lnTo>
                <a:lnTo>
                  <a:pt x="26231" y="118123"/>
                </a:lnTo>
                <a:lnTo>
                  <a:pt x="26427" y="120411"/>
                </a:lnTo>
                <a:lnTo>
                  <a:pt x="27543" y="121946"/>
                </a:lnTo>
                <a:lnTo>
                  <a:pt x="29273" y="122978"/>
                </a:lnTo>
                <a:lnTo>
                  <a:pt x="34436" y="124625"/>
                </a:lnTo>
                <a:lnTo>
                  <a:pt x="40072" y="124904"/>
                </a:lnTo>
                <a:lnTo>
                  <a:pt x="42584" y="123955"/>
                </a:lnTo>
                <a:lnTo>
                  <a:pt x="48025" y="120244"/>
                </a:lnTo>
                <a:lnTo>
                  <a:pt x="53746" y="117927"/>
                </a:lnTo>
                <a:lnTo>
                  <a:pt x="56676" y="117313"/>
                </a:lnTo>
                <a:lnTo>
                  <a:pt x="62564" y="113993"/>
                </a:lnTo>
                <a:lnTo>
                  <a:pt x="65522" y="111704"/>
                </a:lnTo>
                <a:lnTo>
                  <a:pt x="71438" y="109193"/>
                </a:lnTo>
                <a:lnTo>
                  <a:pt x="77382" y="108049"/>
                </a:lnTo>
                <a:lnTo>
                  <a:pt x="83353" y="107575"/>
                </a:lnTo>
                <a:lnTo>
                  <a:pt x="86311" y="106430"/>
                </a:lnTo>
                <a:lnTo>
                  <a:pt x="92283" y="102552"/>
                </a:lnTo>
                <a:lnTo>
                  <a:pt x="96246" y="101100"/>
                </a:lnTo>
                <a:lnTo>
                  <a:pt x="100878" y="100152"/>
                </a:lnTo>
                <a:lnTo>
                  <a:pt x="105929" y="99510"/>
                </a:lnTo>
                <a:lnTo>
                  <a:pt x="110310" y="99091"/>
                </a:lnTo>
                <a:lnTo>
                  <a:pt x="114217" y="98812"/>
                </a:lnTo>
                <a:lnTo>
                  <a:pt x="117817" y="98617"/>
                </a:lnTo>
                <a:lnTo>
                  <a:pt x="124458" y="98394"/>
                </a:lnTo>
                <a:lnTo>
                  <a:pt x="139806" y="98254"/>
                </a:lnTo>
                <a:lnTo>
                  <a:pt x="145805" y="98254"/>
                </a:lnTo>
                <a:lnTo>
                  <a:pt x="148791" y="99231"/>
                </a:lnTo>
                <a:lnTo>
                  <a:pt x="154763" y="102970"/>
                </a:lnTo>
                <a:lnTo>
                  <a:pt x="160735" y="105314"/>
                </a:lnTo>
                <a:lnTo>
                  <a:pt x="163693" y="105928"/>
                </a:lnTo>
                <a:lnTo>
                  <a:pt x="169665" y="109249"/>
                </a:lnTo>
                <a:lnTo>
                  <a:pt x="175608" y="114049"/>
                </a:lnTo>
                <a:lnTo>
                  <a:pt x="181552" y="119490"/>
                </a:lnTo>
                <a:lnTo>
                  <a:pt x="190482" y="128113"/>
                </a:lnTo>
                <a:lnTo>
                  <a:pt x="193468" y="132047"/>
                </a:lnTo>
                <a:lnTo>
                  <a:pt x="196454" y="136652"/>
                </a:lnTo>
                <a:lnTo>
                  <a:pt x="199412" y="141703"/>
                </a:lnTo>
                <a:lnTo>
                  <a:pt x="202397" y="146056"/>
                </a:lnTo>
                <a:lnTo>
                  <a:pt x="208341" y="153562"/>
                </a:lnTo>
                <a:lnTo>
                  <a:pt x="211662" y="160204"/>
                </a:lnTo>
                <a:lnTo>
                  <a:pt x="213141" y="166455"/>
                </a:lnTo>
                <a:lnTo>
                  <a:pt x="213783" y="172538"/>
                </a:lnTo>
                <a:lnTo>
                  <a:pt x="214062" y="178566"/>
                </a:lnTo>
                <a:lnTo>
                  <a:pt x="214201" y="184537"/>
                </a:lnTo>
                <a:lnTo>
                  <a:pt x="214257" y="190509"/>
                </a:lnTo>
                <a:lnTo>
                  <a:pt x="213280" y="193467"/>
                </a:lnTo>
                <a:lnTo>
                  <a:pt x="209541" y="199439"/>
                </a:lnTo>
                <a:lnTo>
                  <a:pt x="207225" y="205383"/>
                </a:lnTo>
                <a:lnTo>
                  <a:pt x="206611" y="208368"/>
                </a:lnTo>
                <a:lnTo>
                  <a:pt x="203290" y="214312"/>
                </a:lnTo>
                <a:lnTo>
                  <a:pt x="201002" y="217298"/>
                </a:lnTo>
                <a:lnTo>
                  <a:pt x="198491" y="219279"/>
                </a:lnTo>
                <a:lnTo>
                  <a:pt x="195812" y="220619"/>
                </a:lnTo>
                <a:lnTo>
                  <a:pt x="193049" y="221484"/>
                </a:lnTo>
                <a:lnTo>
                  <a:pt x="187329" y="225112"/>
                </a:lnTo>
                <a:lnTo>
                  <a:pt x="181468" y="230023"/>
                </a:lnTo>
                <a:lnTo>
                  <a:pt x="175580" y="235520"/>
                </a:lnTo>
                <a:lnTo>
                  <a:pt x="172622" y="237390"/>
                </a:lnTo>
                <a:lnTo>
                  <a:pt x="166679" y="239455"/>
                </a:lnTo>
                <a:lnTo>
                  <a:pt x="162716" y="240013"/>
                </a:lnTo>
                <a:lnTo>
                  <a:pt x="158084" y="240376"/>
                </a:lnTo>
                <a:lnTo>
                  <a:pt x="148624" y="240794"/>
                </a:lnTo>
                <a:lnTo>
                  <a:pt x="141145" y="240962"/>
                </a:lnTo>
                <a:lnTo>
                  <a:pt x="109724" y="241101"/>
                </a:lnTo>
                <a:lnTo>
                  <a:pt x="104896" y="240125"/>
                </a:lnTo>
                <a:lnTo>
                  <a:pt x="100683" y="238450"/>
                </a:lnTo>
                <a:lnTo>
                  <a:pt x="96888" y="236357"/>
                </a:lnTo>
                <a:lnTo>
                  <a:pt x="92367" y="234962"/>
                </a:lnTo>
                <a:lnTo>
                  <a:pt x="87372" y="234041"/>
                </a:lnTo>
                <a:lnTo>
                  <a:pt x="82070" y="233427"/>
                </a:lnTo>
                <a:lnTo>
                  <a:pt x="76545" y="233009"/>
                </a:lnTo>
                <a:lnTo>
                  <a:pt x="70880" y="232730"/>
                </a:lnTo>
                <a:lnTo>
                  <a:pt x="65103" y="232562"/>
                </a:lnTo>
                <a:lnTo>
                  <a:pt x="60276" y="231446"/>
                </a:lnTo>
                <a:lnTo>
                  <a:pt x="56062" y="229688"/>
                </a:lnTo>
                <a:lnTo>
                  <a:pt x="52239" y="227539"/>
                </a:lnTo>
                <a:lnTo>
                  <a:pt x="48723" y="226116"/>
                </a:lnTo>
                <a:lnTo>
                  <a:pt x="42165" y="224526"/>
                </a:lnTo>
                <a:lnTo>
                  <a:pt x="38035" y="224107"/>
                </a:lnTo>
                <a:lnTo>
                  <a:pt x="33291" y="223828"/>
                </a:lnTo>
                <a:lnTo>
                  <a:pt x="23720" y="223493"/>
                </a:lnTo>
                <a:lnTo>
                  <a:pt x="11079" y="223298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39"/>
          <p:cNvSpPr/>
          <p:nvPr/>
        </p:nvSpPr>
        <p:spPr>
          <a:xfrm>
            <a:off x="2884401" y="2946797"/>
            <a:ext cx="303498" cy="125017"/>
          </a:xfrm>
          <a:custGeom>
            <a:avLst/>
            <a:gdLst/>
            <a:ahLst/>
            <a:cxnLst/>
            <a:rect l="0" t="0" r="0" b="0"/>
            <a:pathLst>
              <a:path w="303498" h="125017">
                <a:moveTo>
                  <a:pt x="8818" y="44648"/>
                </a:moveTo>
                <a:lnTo>
                  <a:pt x="0" y="44648"/>
                </a:lnTo>
                <a:lnTo>
                  <a:pt x="4660" y="44648"/>
                </a:lnTo>
                <a:lnTo>
                  <a:pt x="6055" y="45625"/>
                </a:lnTo>
                <a:lnTo>
                  <a:pt x="6976" y="47299"/>
                </a:lnTo>
                <a:lnTo>
                  <a:pt x="7590" y="49392"/>
                </a:lnTo>
                <a:lnTo>
                  <a:pt x="8008" y="51764"/>
                </a:lnTo>
                <a:lnTo>
                  <a:pt x="8260" y="54359"/>
                </a:lnTo>
                <a:lnTo>
                  <a:pt x="8455" y="57066"/>
                </a:lnTo>
                <a:lnTo>
                  <a:pt x="9571" y="59885"/>
                </a:lnTo>
                <a:lnTo>
                  <a:pt x="11301" y="62731"/>
                </a:lnTo>
                <a:lnTo>
                  <a:pt x="13450" y="65633"/>
                </a:lnTo>
                <a:lnTo>
                  <a:pt x="14873" y="68563"/>
                </a:lnTo>
                <a:lnTo>
                  <a:pt x="15850" y="71493"/>
                </a:lnTo>
                <a:lnTo>
                  <a:pt x="16464" y="74451"/>
                </a:lnTo>
                <a:lnTo>
                  <a:pt x="16910" y="77437"/>
                </a:lnTo>
                <a:lnTo>
                  <a:pt x="17189" y="80395"/>
                </a:lnTo>
                <a:lnTo>
                  <a:pt x="17385" y="83353"/>
                </a:lnTo>
                <a:lnTo>
                  <a:pt x="17580" y="89297"/>
                </a:lnTo>
                <a:lnTo>
                  <a:pt x="17720" y="101212"/>
                </a:lnTo>
                <a:lnTo>
                  <a:pt x="17747" y="123620"/>
                </a:lnTo>
                <a:lnTo>
                  <a:pt x="18752" y="124095"/>
                </a:lnTo>
                <a:lnTo>
                  <a:pt x="26566" y="125016"/>
                </a:lnTo>
                <a:lnTo>
                  <a:pt x="21905" y="120272"/>
                </a:lnTo>
                <a:lnTo>
                  <a:pt x="20510" y="117900"/>
                </a:lnTo>
                <a:lnTo>
                  <a:pt x="19589" y="115304"/>
                </a:lnTo>
                <a:lnTo>
                  <a:pt x="18975" y="112598"/>
                </a:lnTo>
                <a:lnTo>
                  <a:pt x="18585" y="109779"/>
                </a:lnTo>
                <a:lnTo>
                  <a:pt x="18306" y="106933"/>
                </a:lnTo>
                <a:lnTo>
                  <a:pt x="18110" y="104031"/>
                </a:lnTo>
                <a:lnTo>
                  <a:pt x="16994" y="101101"/>
                </a:lnTo>
                <a:lnTo>
                  <a:pt x="15264" y="98171"/>
                </a:lnTo>
                <a:lnTo>
                  <a:pt x="13115" y="95213"/>
                </a:lnTo>
                <a:lnTo>
                  <a:pt x="11692" y="91250"/>
                </a:lnTo>
                <a:lnTo>
                  <a:pt x="10743" y="86646"/>
                </a:lnTo>
                <a:lnTo>
                  <a:pt x="10101" y="81567"/>
                </a:lnTo>
                <a:lnTo>
                  <a:pt x="9683" y="77186"/>
                </a:lnTo>
                <a:lnTo>
                  <a:pt x="9376" y="73307"/>
                </a:lnTo>
                <a:lnTo>
                  <a:pt x="9208" y="69707"/>
                </a:lnTo>
                <a:lnTo>
                  <a:pt x="8985" y="63066"/>
                </a:lnTo>
                <a:lnTo>
                  <a:pt x="8929" y="59885"/>
                </a:lnTo>
                <a:lnTo>
                  <a:pt x="9878" y="56787"/>
                </a:lnTo>
                <a:lnTo>
                  <a:pt x="11525" y="53745"/>
                </a:lnTo>
                <a:lnTo>
                  <a:pt x="13590" y="50704"/>
                </a:lnTo>
                <a:lnTo>
                  <a:pt x="14985" y="47690"/>
                </a:lnTo>
                <a:lnTo>
                  <a:pt x="15906" y="44704"/>
                </a:lnTo>
                <a:lnTo>
                  <a:pt x="16520" y="41690"/>
                </a:lnTo>
                <a:lnTo>
                  <a:pt x="16938" y="38704"/>
                </a:lnTo>
                <a:lnTo>
                  <a:pt x="17189" y="35719"/>
                </a:lnTo>
                <a:lnTo>
                  <a:pt x="17385" y="32733"/>
                </a:lnTo>
                <a:lnTo>
                  <a:pt x="18501" y="29775"/>
                </a:lnTo>
                <a:lnTo>
                  <a:pt x="20231" y="26789"/>
                </a:lnTo>
                <a:lnTo>
                  <a:pt x="22380" y="23803"/>
                </a:lnTo>
                <a:lnTo>
                  <a:pt x="24807" y="21822"/>
                </a:lnTo>
                <a:lnTo>
                  <a:pt x="27403" y="20510"/>
                </a:lnTo>
                <a:lnTo>
                  <a:pt x="30137" y="19617"/>
                </a:lnTo>
                <a:lnTo>
                  <a:pt x="35830" y="15990"/>
                </a:lnTo>
                <a:lnTo>
                  <a:pt x="38732" y="13618"/>
                </a:lnTo>
                <a:lnTo>
                  <a:pt x="42639" y="11078"/>
                </a:lnTo>
                <a:lnTo>
                  <a:pt x="47243" y="8371"/>
                </a:lnTo>
                <a:lnTo>
                  <a:pt x="52294" y="5581"/>
                </a:lnTo>
                <a:lnTo>
                  <a:pt x="60554" y="2483"/>
                </a:lnTo>
                <a:lnTo>
                  <a:pt x="67530" y="1088"/>
                </a:lnTo>
                <a:lnTo>
                  <a:pt x="73949" y="474"/>
                </a:lnTo>
                <a:lnTo>
                  <a:pt x="83129" y="139"/>
                </a:lnTo>
                <a:lnTo>
                  <a:pt x="101073" y="0"/>
                </a:lnTo>
                <a:lnTo>
                  <a:pt x="104058" y="977"/>
                </a:lnTo>
                <a:lnTo>
                  <a:pt x="110030" y="4744"/>
                </a:lnTo>
                <a:lnTo>
                  <a:pt x="112011" y="7116"/>
                </a:lnTo>
                <a:lnTo>
                  <a:pt x="113323" y="9711"/>
                </a:lnTo>
                <a:lnTo>
                  <a:pt x="114216" y="12418"/>
                </a:lnTo>
                <a:lnTo>
                  <a:pt x="115779" y="15208"/>
                </a:lnTo>
                <a:lnTo>
                  <a:pt x="117844" y="18082"/>
                </a:lnTo>
                <a:lnTo>
                  <a:pt x="120188" y="20985"/>
                </a:lnTo>
                <a:lnTo>
                  <a:pt x="122755" y="24891"/>
                </a:lnTo>
                <a:lnTo>
                  <a:pt x="125462" y="29496"/>
                </a:lnTo>
                <a:lnTo>
                  <a:pt x="128252" y="34547"/>
                </a:lnTo>
                <a:lnTo>
                  <a:pt x="130122" y="38900"/>
                </a:lnTo>
                <a:lnTo>
                  <a:pt x="131350" y="42807"/>
                </a:lnTo>
                <a:lnTo>
                  <a:pt x="132187" y="46406"/>
                </a:lnTo>
                <a:lnTo>
                  <a:pt x="133722" y="49783"/>
                </a:lnTo>
                <a:lnTo>
                  <a:pt x="135759" y="53020"/>
                </a:lnTo>
                <a:lnTo>
                  <a:pt x="138075" y="56201"/>
                </a:lnTo>
                <a:lnTo>
                  <a:pt x="139638" y="60275"/>
                </a:lnTo>
                <a:lnTo>
                  <a:pt x="140698" y="64991"/>
                </a:lnTo>
                <a:lnTo>
                  <a:pt x="142344" y="77325"/>
                </a:lnTo>
                <a:lnTo>
                  <a:pt x="142484" y="79335"/>
                </a:lnTo>
                <a:lnTo>
                  <a:pt x="142596" y="81679"/>
                </a:lnTo>
                <a:lnTo>
                  <a:pt x="142735" y="87790"/>
                </a:lnTo>
                <a:lnTo>
                  <a:pt x="142763" y="98115"/>
                </a:lnTo>
                <a:lnTo>
                  <a:pt x="142763" y="77242"/>
                </a:lnTo>
                <a:lnTo>
                  <a:pt x="143768" y="73307"/>
                </a:lnTo>
                <a:lnTo>
                  <a:pt x="145414" y="68731"/>
                </a:lnTo>
                <a:lnTo>
                  <a:pt x="147507" y="63680"/>
                </a:lnTo>
                <a:lnTo>
                  <a:pt x="148902" y="59326"/>
                </a:lnTo>
                <a:lnTo>
                  <a:pt x="149823" y="55420"/>
                </a:lnTo>
                <a:lnTo>
                  <a:pt x="150465" y="51820"/>
                </a:lnTo>
                <a:lnTo>
                  <a:pt x="150856" y="48443"/>
                </a:lnTo>
                <a:lnTo>
                  <a:pt x="151135" y="45179"/>
                </a:lnTo>
                <a:lnTo>
                  <a:pt x="151330" y="42025"/>
                </a:lnTo>
                <a:lnTo>
                  <a:pt x="152446" y="38928"/>
                </a:lnTo>
                <a:lnTo>
                  <a:pt x="154176" y="35886"/>
                </a:lnTo>
                <a:lnTo>
                  <a:pt x="159339" y="28575"/>
                </a:lnTo>
                <a:lnTo>
                  <a:pt x="162715" y="24919"/>
                </a:lnTo>
                <a:lnTo>
                  <a:pt x="176835" y="10576"/>
                </a:lnTo>
                <a:lnTo>
                  <a:pt x="182723" y="4660"/>
                </a:lnTo>
                <a:lnTo>
                  <a:pt x="186267" y="3097"/>
                </a:lnTo>
                <a:lnTo>
                  <a:pt x="195504" y="1367"/>
                </a:lnTo>
                <a:lnTo>
                  <a:pt x="199746" y="1897"/>
                </a:lnTo>
                <a:lnTo>
                  <a:pt x="203569" y="3237"/>
                </a:lnTo>
                <a:lnTo>
                  <a:pt x="210461" y="6390"/>
                </a:lnTo>
                <a:lnTo>
                  <a:pt x="216852" y="7785"/>
                </a:lnTo>
                <a:lnTo>
                  <a:pt x="222991" y="11078"/>
                </a:lnTo>
                <a:lnTo>
                  <a:pt x="226004" y="13339"/>
                </a:lnTo>
                <a:lnTo>
                  <a:pt x="230023" y="15822"/>
                </a:lnTo>
                <a:lnTo>
                  <a:pt x="234655" y="18473"/>
                </a:lnTo>
                <a:lnTo>
                  <a:pt x="239762" y="21264"/>
                </a:lnTo>
                <a:lnTo>
                  <a:pt x="248050" y="24333"/>
                </a:lnTo>
                <a:lnTo>
                  <a:pt x="251649" y="25143"/>
                </a:lnTo>
                <a:lnTo>
                  <a:pt x="258291" y="28686"/>
                </a:lnTo>
                <a:lnTo>
                  <a:pt x="261444" y="31031"/>
                </a:lnTo>
                <a:lnTo>
                  <a:pt x="263565" y="33598"/>
                </a:lnTo>
                <a:lnTo>
                  <a:pt x="264960" y="36277"/>
                </a:lnTo>
                <a:lnTo>
                  <a:pt x="265909" y="39067"/>
                </a:lnTo>
                <a:lnTo>
                  <a:pt x="267528" y="41914"/>
                </a:lnTo>
                <a:lnTo>
                  <a:pt x="269593" y="44816"/>
                </a:lnTo>
                <a:lnTo>
                  <a:pt x="271964" y="47746"/>
                </a:lnTo>
                <a:lnTo>
                  <a:pt x="274532" y="49671"/>
                </a:lnTo>
                <a:lnTo>
                  <a:pt x="280057" y="51848"/>
                </a:lnTo>
                <a:lnTo>
                  <a:pt x="281899" y="53411"/>
                </a:lnTo>
                <a:lnTo>
                  <a:pt x="283154" y="55448"/>
                </a:lnTo>
                <a:lnTo>
                  <a:pt x="283992" y="57792"/>
                </a:lnTo>
                <a:lnTo>
                  <a:pt x="285526" y="60359"/>
                </a:lnTo>
                <a:lnTo>
                  <a:pt x="287536" y="63066"/>
                </a:lnTo>
                <a:lnTo>
                  <a:pt x="289880" y="65856"/>
                </a:lnTo>
                <a:lnTo>
                  <a:pt x="291442" y="68703"/>
                </a:lnTo>
                <a:lnTo>
                  <a:pt x="292475" y="71605"/>
                </a:lnTo>
                <a:lnTo>
                  <a:pt x="293172" y="74535"/>
                </a:lnTo>
                <a:lnTo>
                  <a:pt x="294624" y="77465"/>
                </a:lnTo>
                <a:lnTo>
                  <a:pt x="296605" y="80423"/>
                </a:lnTo>
                <a:lnTo>
                  <a:pt x="298893" y="83381"/>
                </a:lnTo>
                <a:lnTo>
                  <a:pt x="300428" y="86339"/>
                </a:lnTo>
                <a:lnTo>
                  <a:pt x="301460" y="89325"/>
                </a:lnTo>
                <a:lnTo>
                  <a:pt x="302130" y="92283"/>
                </a:lnTo>
                <a:lnTo>
                  <a:pt x="302577" y="95268"/>
                </a:lnTo>
                <a:lnTo>
                  <a:pt x="302884" y="98226"/>
                </a:lnTo>
                <a:lnTo>
                  <a:pt x="303386" y="105398"/>
                </a:lnTo>
                <a:lnTo>
                  <a:pt x="303442" y="109026"/>
                </a:lnTo>
                <a:lnTo>
                  <a:pt x="30349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0"/>
          <p:cNvSpPr/>
          <p:nvPr/>
        </p:nvSpPr>
        <p:spPr>
          <a:xfrm>
            <a:off x="5634633" y="2803922"/>
            <a:ext cx="2562821" cy="348259"/>
          </a:xfrm>
          <a:custGeom>
            <a:avLst/>
            <a:gdLst/>
            <a:ahLst/>
            <a:cxnLst/>
            <a:rect l="0" t="0" r="0" b="0"/>
            <a:pathLst>
              <a:path w="2562821" h="348259">
                <a:moveTo>
                  <a:pt x="0" y="8930"/>
                </a:moveTo>
                <a:lnTo>
                  <a:pt x="0" y="13673"/>
                </a:lnTo>
                <a:lnTo>
                  <a:pt x="1004" y="15069"/>
                </a:lnTo>
                <a:lnTo>
                  <a:pt x="2651" y="15990"/>
                </a:lnTo>
                <a:lnTo>
                  <a:pt x="7702" y="17496"/>
                </a:lnTo>
                <a:lnTo>
                  <a:pt x="17943" y="26928"/>
                </a:lnTo>
                <a:lnTo>
                  <a:pt x="22212" y="31142"/>
                </a:lnTo>
                <a:lnTo>
                  <a:pt x="24724" y="32677"/>
                </a:lnTo>
                <a:lnTo>
                  <a:pt x="33012" y="35802"/>
                </a:lnTo>
                <a:lnTo>
                  <a:pt x="44704" y="45262"/>
                </a:lnTo>
                <a:lnTo>
                  <a:pt x="53606" y="53745"/>
                </a:lnTo>
                <a:lnTo>
                  <a:pt x="65493" y="65521"/>
                </a:lnTo>
                <a:lnTo>
                  <a:pt x="79167" y="74423"/>
                </a:lnTo>
                <a:lnTo>
                  <a:pt x="91027" y="83353"/>
                </a:lnTo>
                <a:lnTo>
                  <a:pt x="100822" y="92283"/>
                </a:lnTo>
                <a:lnTo>
                  <a:pt x="114774" y="101212"/>
                </a:lnTo>
                <a:lnTo>
                  <a:pt x="131462" y="110142"/>
                </a:lnTo>
                <a:lnTo>
                  <a:pt x="148986" y="119072"/>
                </a:lnTo>
                <a:lnTo>
                  <a:pt x="161990" y="128001"/>
                </a:lnTo>
                <a:lnTo>
                  <a:pt x="176863" y="136931"/>
                </a:lnTo>
                <a:lnTo>
                  <a:pt x="198602" y="145861"/>
                </a:lnTo>
                <a:lnTo>
                  <a:pt x="219140" y="154790"/>
                </a:lnTo>
                <a:lnTo>
                  <a:pt x="237781" y="163720"/>
                </a:lnTo>
                <a:lnTo>
                  <a:pt x="260635" y="172650"/>
                </a:lnTo>
                <a:lnTo>
                  <a:pt x="281508" y="181579"/>
                </a:lnTo>
                <a:lnTo>
                  <a:pt x="300261" y="190509"/>
                </a:lnTo>
                <a:lnTo>
                  <a:pt x="323115" y="199439"/>
                </a:lnTo>
                <a:lnTo>
                  <a:pt x="357522" y="211327"/>
                </a:lnTo>
                <a:lnTo>
                  <a:pt x="390339" y="220591"/>
                </a:lnTo>
                <a:lnTo>
                  <a:pt x="412635" y="225112"/>
                </a:lnTo>
                <a:lnTo>
                  <a:pt x="446847" y="235520"/>
                </a:lnTo>
                <a:lnTo>
                  <a:pt x="476147" y="246124"/>
                </a:lnTo>
                <a:lnTo>
                  <a:pt x="527103" y="256812"/>
                </a:lnTo>
                <a:lnTo>
                  <a:pt x="553724" y="264179"/>
                </a:lnTo>
                <a:lnTo>
                  <a:pt x="616148" y="274727"/>
                </a:lnTo>
                <a:lnTo>
                  <a:pt x="642937" y="278857"/>
                </a:lnTo>
                <a:lnTo>
                  <a:pt x="678656" y="289126"/>
                </a:lnTo>
                <a:lnTo>
                  <a:pt x="724532" y="298921"/>
                </a:lnTo>
                <a:lnTo>
                  <a:pt x="785896" y="309469"/>
                </a:lnTo>
                <a:lnTo>
                  <a:pt x="852506" y="320101"/>
                </a:lnTo>
                <a:lnTo>
                  <a:pt x="936473" y="329115"/>
                </a:lnTo>
                <a:lnTo>
                  <a:pt x="982126" y="332882"/>
                </a:lnTo>
                <a:lnTo>
                  <a:pt x="1008999" y="337430"/>
                </a:lnTo>
                <a:lnTo>
                  <a:pt x="1080492" y="340249"/>
                </a:lnTo>
                <a:lnTo>
                  <a:pt x="1140209" y="347421"/>
                </a:lnTo>
                <a:lnTo>
                  <a:pt x="1212400" y="348202"/>
                </a:lnTo>
                <a:lnTo>
                  <a:pt x="1330523" y="348258"/>
                </a:lnTo>
                <a:lnTo>
                  <a:pt x="1410332" y="339886"/>
                </a:lnTo>
                <a:lnTo>
                  <a:pt x="1428499" y="338575"/>
                </a:lnTo>
                <a:lnTo>
                  <a:pt x="1478114" y="331682"/>
                </a:lnTo>
                <a:lnTo>
                  <a:pt x="1553598" y="327803"/>
                </a:lnTo>
                <a:lnTo>
                  <a:pt x="1580499" y="323338"/>
                </a:lnTo>
                <a:lnTo>
                  <a:pt x="1607316" y="319376"/>
                </a:lnTo>
                <a:lnTo>
                  <a:pt x="1634133" y="314576"/>
                </a:lnTo>
                <a:lnTo>
                  <a:pt x="1687711" y="310083"/>
                </a:lnTo>
                <a:lnTo>
                  <a:pt x="1714500" y="305535"/>
                </a:lnTo>
                <a:lnTo>
                  <a:pt x="1768078" y="301126"/>
                </a:lnTo>
                <a:lnTo>
                  <a:pt x="1794867" y="296605"/>
                </a:lnTo>
                <a:lnTo>
                  <a:pt x="1821656" y="292587"/>
                </a:lnTo>
                <a:lnTo>
                  <a:pt x="1857375" y="282373"/>
                </a:lnTo>
                <a:lnTo>
                  <a:pt x="1906209" y="272579"/>
                </a:lnTo>
                <a:lnTo>
                  <a:pt x="1938579" y="262672"/>
                </a:lnTo>
                <a:lnTo>
                  <a:pt x="1970977" y="257063"/>
                </a:lnTo>
                <a:lnTo>
                  <a:pt x="2001533" y="246682"/>
                </a:lnTo>
                <a:lnTo>
                  <a:pt x="2046238" y="236860"/>
                </a:lnTo>
                <a:lnTo>
                  <a:pt x="2073752" y="226953"/>
                </a:lnTo>
                <a:lnTo>
                  <a:pt x="2116447" y="216433"/>
                </a:lnTo>
                <a:lnTo>
                  <a:pt x="2136316" y="208117"/>
                </a:lnTo>
                <a:lnTo>
                  <a:pt x="2155766" y="199355"/>
                </a:lnTo>
                <a:lnTo>
                  <a:pt x="2178955" y="191458"/>
                </a:lnTo>
                <a:lnTo>
                  <a:pt x="2192461" y="189281"/>
                </a:lnTo>
                <a:lnTo>
                  <a:pt x="2198824" y="186714"/>
                </a:lnTo>
                <a:lnTo>
                  <a:pt x="2211214" y="178566"/>
                </a:lnTo>
                <a:lnTo>
                  <a:pt x="2223325" y="173626"/>
                </a:lnTo>
                <a:lnTo>
                  <a:pt x="2241296" y="168185"/>
                </a:lnTo>
                <a:lnTo>
                  <a:pt x="2265155" y="157469"/>
                </a:lnTo>
                <a:lnTo>
                  <a:pt x="2278270" y="148735"/>
                </a:lnTo>
                <a:lnTo>
                  <a:pt x="2293199" y="139861"/>
                </a:lnTo>
                <a:lnTo>
                  <a:pt x="2304417" y="136568"/>
                </a:lnTo>
                <a:lnTo>
                  <a:pt x="2315998" y="134113"/>
                </a:lnTo>
                <a:lnTo>
                  <a:pt x="2332713" y="127164"/>
                </a:lnTo>
                <a:lnTo>
                  <a:pt x="2340834" y="121667"/>
                </a:lnTo>
                <a:lnTo>
                  <a:pt x="2350377" y="118569"/>
                </a:lnTo>
                <a:lnTo>
                  <a:pt x="2361260" y="116197"/>
                </a:lnTo>
                <a:lnTo>
                  <a:pt x="2377529" y="109277"/>
                </a:lnTo>
                <a:lnTo>
                  <a:pt x="2390059" y="100961"/>
                </a:lnTo>
                <a:lnTo>
                  <a:pt x="2404932" y="93203"/>
                </a:lnTo>
                <a:lnTo>
                  <a:pt x="2435767" y="82460"/>
                </a:lnTo>
                <a:lnTo>
                  <a:pt x="2439423" y="81762"/>
                </a:lnTo>
                <a:lnTo>
                  <a:pt x="2446120" y="78330"/>
                </a:lnTo>
                <a:lnTo>
                  <a:pt x="2449301" y="76042"/>
                </a:lnTo>
                <a:lnTo>
                  <a:pt x="2455496" y="73474"/>
                </a:lnTo>
                <a:lnTo>
                  <a:pt x="2462529" y="71354"/>
                </a:lnTo>
                <a:lnTo>
                  <a:pt x="2480583" y="64545"/>
                </a:lnTo>
                <a:lnTo>
                  <a:pt x="2484183" y="63875"/>
                </a:lnTo>
                <a:lnTo>
                  <a:pt x="2490825" y="60471"/>
                </a:lnTo>
                <a:lnTo>
                  <a:pt x="2503187" y="50201"/>
                </a:lnTo>
                <a:lnTo>
                  <a:pt x="2506200" y="48360"/>
                </a:lnTo>
                <a:lnTo>
                  <a:pt x="2515186" y="44760"/>
                </a:lnTo>
                <a:lnTo>
                  <a:pt x="2525343" y="37114"/>
                </a:lnTo>
                <a:lnTo>
                  <a:pt x="2533882" y="28854"/>
                </a:lnTo>
                <a:lnTo>
                  <a:pt x="2552495" y="10325"/>
                </a:lnTo>
                <a:lnTo>
                  <a:pt x="2553946" y="9850"/>
                </a:lnTo>
                <a:lnTo>
                  <a:pt x="2558216" y="9348"/>
                </a:lnTo>
                <a:lnTo>
                  <a:pt x="2559751" y="8204"/>
                </a:lnTo>
                <a:lnTo>
                  <a:pt x="2560783" y="6474"/>
                </a:lnTo>
                <a:lnTo>
                  <a:pt x="25628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1"/>
          <p:cNvSpPr/>
          <p:nvPr/>
        </p:nvSpPr>
        <p:spPr>
          <a:xfrm>
            <a:off x="5670742" y="2643188"/>
            <a:ext cx="133556" cy="107157"/>
          </a:xfrm>
          <a:custGeom>
            <a:avLst/>
            <a:gdLst/>
            <a:ahLst/>
            <a:cxnLst/>
            <a:rect l="0" t="0" r="0" b="0"/>
            <a:pathLst>
              <a:path w="133556" h="107157">
                <a:moveTo>
                  <a:pt x="17469" y="107156"/>
                </a:moveTo>
                <a:lnTo>
                  <a:pt x="949" y="107156"/>
                </a:lnTo>
                <a:lnTo>
                  <a:pt x="503" y="106151"/>
                </a:lnTo>
                <a:lnTo>
                  <a:pt x="196" y="104505"/>
                </a:lnTo>
                <a:lnTo>
                  <a:pt x="0" y="102412"/>
                </a:lnTo>
                <a:lnTo>
                  <a:pt x="865" y="100040"/>
                </a:lnTo>
                <a:lnTo>
                  <a:pt x="2428" y="97445"/>
                </a:lnTo>
                <a:lnTo>
                  <a:pt x="7311" y="90915"/>
                </a:lnTo>
                <a:lnTo>
                  <a:pt x="8707" y="89380"/>
                </a:lnTo>
                <a:lnTo>
                  <a:pt x="12920" y="85027"/>
                </a:lnTo>
                <a:lnTo>
                  <a:pt x="15432" y="81483"/>
                </a:lnTo>
                <a:lnTo>
                  <a:pt x="18083" y="77158"/>
                </a:lnTo>
                <a:lnTo>
                  <a:pt x="20845" y="72274"/>
                </a:lnTo>
                <a:lnTo>
                  <a:pt x="23692" y="69009"/>
                </a:lnTo>
                <a:lnTo>
                  <a:pt x="26566" y="66833"/>
                </a:lnTo>
                <a:lnTo>
                  <a:pt x="29496" y="65409"/>
                </a:lnTo>
                <a:lnTo>
                  <a:pt x="32426" y="62452"/>
                </a:lnTo>
                <a:lnTo>
                  <a:pt x="35384" y="58489"/>
                </a:lnTo>
                <a:lnTo>
                  <a:pt x="38342" y="53885"/>
                </a:lnTo>
                <a:lnTo>
                  <a:pt x="41300" y="49810"/>
                </a:lnTo>
                <a:lnTo>
                  <a:pt x="44258" y="46099"/>
                </a:lnTo>
                <a:lnTo>
                  <a:pt x="47244" y="42639"/>
                </a:lnTo>
                <a:lnTo>
                  <a:pt x="51206" y="39346"/>
                </a:lnTo>
                <a:lnTo>
                  <a:pt x="55839" y="36137"/>
                </a:lnTo>
                <a:lnTo>
                  <a:pt x="60890" y="33039"/>
                </a:lnTo>
                <a:lnTo>
                  <a:pt x="65271" y="30946"/>
                </a:lnTo>
                <a:lnTo>
                  <a:pt x="69177" y="29551"/>
                </a:lnTo>
                <a:lnTo>
                  <a:pt x="72777" y="28630"/>
                </a:lnTo>
                <a:lnTo>
                  <a:pt x="77158" y="27040"/>
                </a:lnTo>
                <a:lnTo>
                  <a:pt x="82070" y="24975"/>
                </a:lnTo>
                <a:lnTo>
                  <a:pt x="87316" y="22603"/>
                </a:lnTo>
                <a:lnTo>
                  <a:pt x="91809" y="20035"/>
                </a:lnTo>
                <a:lnTo>
                  <a:pt x="95799" y="17329"/>
                </a:lnTo>
                <a:lnTo>
                  <a:pt x="99455" y="14510"/>
                </a:lnTo>
                <a:lnTo>
                  <a:pt x="104868" y="11664"/>
                </a:lnTo>
                <a:lnTo>
                  <a:pt x="111454" y="8762"/>
                </a:lnTo>
                <a:lnTo>
                  <a:pt x="13355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2"/>
          <p:cNvSpPr/>
          <p:nvPr/>
        </p:nvSpPr>
        <p:spPr>
          <a:xfrm>
            <a:off x="6063258" y="2455664"/>
            <a:ext cx="116087" cy="44650"/>
          </a:xfrm>
          <a:custGeom>
            <a:avLst/>
            <a:gdLst/>
            <a:ahLst/>
            <a:cxnLst/>
            <a:rect l="0" t="0" r="0" b="0"/>
            <a:pathLst>
              <a:path w="116087" h="44650">
                <a:moveTo>
                  <a:pt x="0" y="44649"/>
                </a:moveTo>
                <a:lnTo>
                  <a:pt x="15376" y="36947"/>
                </a:lnTo>
                <a:lnTo>
                  <a:pt x="18194" y="36556"/>
                </a:lnTo>
                <a:lnTo>
                  <a:pt x="22045" y="36277"/>
                </a:lnTo>
                <a:lnTo>
                  <a:pt x="26594" y="36082"/>
                </a:lnTo>
                <a:lnTo>
                  <a:pt x="30640" y="34965"/>
                </a:lnTo>
                <a:lnTo>
                  <a:pt x="34323" y="33235"/>
                </a:lnTo>
                <a:lnTo>
                  <a:pt x="37756" y="31087"/>
                </a:lnTo>
                <a:lnTo>
                  <a:pt x="42053" y="28659"/>
                </a:lnTo>
                <a:lnTo>
                  <a:pt x="52099" y="23329"/>
                </a:lnTo>
                <a:lnTo>
                  <a:pt x="56564" y="21515"/>
                </a:lnTo>
                <a:lnTo>
                  <a:pt x="60526" y="20287"/>
                </a:lnTo>
                <a:lnTo>
                  <a:pt x="64154" y="19478"/>
                </a:lnTo>
                <a:lnTo>
                  <a:pt x="68563" y="17943"/>
                </a:lnTo>
                <a:lnTo>
                  <a:pt x="73502" y="15934"/>
                </a:lnTo>
                <a:lnTo>
                  <a:pt x="78748" y="13590"/>
                </a:lnTo>
                <a:lnTo>
                  <a:pt x="83269" y="11051"/>
                </a:lnTo>
                <a:lnTo>
                  <a:pt x="87260" y="8372"/>
                </a:lnTo>
                <a:lnTo>
                  <a:pt x="90915" y="5581"/>
                </a:lnTo>
                <a:lnTo>
                  <a:pt x="95324" y="3711"/>
                </a:lnTo>
                <a:lnTo>
                  <a:pt x="100263" y="2484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3"/>
          <p:cNvSpPr/>
          <p:nvPr/>
        </p:nvSpPr>
        <p:spPr>
          <a:xfrm>
            <a:off x="6340078" y="2393156"/>
            <a:ext cx="160736" cy="17861"/>
          </a:xfrm>
          <a:custGeom>
            <a:avLst/>
            <a:gdLst/>
            <a:ahLst/>
            <a:cxnLst/>
            <a:rect l="0" t="0" r="0" b="0"/>
            <a:pathLst>
              <a:path w="160736" h="17861">
                <a:moveTo>
                  <a:pt x="0" y="17860"/>
                </a:moveTo>
                <a:lnTo>
                  <a:pt x="26594" y="17860"/>
                </a:lnTo>
                <a:lnTo>
                  <a:pt x="30640" y="16855"/>
                </a:lnTo>
                <a:lnTo>
                  <a:pt x="34324" y="15209"/>
                </a:lnTo>
                <a:lnTo>
                  <a:pt x="37756" y="13116"/>
                </a:lnTo>
                <a:lnTo>
                  <a:pt x="42053" y="11720"/>
                </a:lnTo>
                <a:lnTo>
                  <a:pt x="46881" y="10800"/>
                </a:lnTo>
                <a:lnTo>
                  <a:pt x="52099" y="10158"/>
                </a:lnTo>
                <a:lnTo>
                  <a:pt x="56564" y="9767"/>
                </a:lnTo>
                <a:lnTo>
                  <a:pt x="60527" y="9488"/>
                </a:lnTo>
                <a:lnTo>
                  <a:pt x="64154" y="9293"/>
                </a:lnTo>
                <a:lnTo>
                  <a:pt x="73503" y="9097"/>
                </a:lnTo>
                <a:lnTo>
                  <a:pt x="78749" y="9042"/>
                </a:lnTo>
                <a:lnTo>
                  <a:pt x="84246" y="8009"/>
                </a:lnTo>
                <a:lnTo>
                  <a:pt x="89911" y="6335"/>
                </a:lnTo>
                <a:lnTo>
                  <a:pt x="95659" y="4214"/>
                </a:lnTo>
                <a:lnTo>
                  <a:pt x="101464" y="2819"/>
                </a:lnTo>
                <a:lnTo>
                  <a:pt x="107324" y="1870"/>
                </a:lnTo>
                <a:lnTo>
                  <a:pt x="113240" y="1256"/>
                </a:lnTo>
                <a:lnTo>
                  <a:pt x="119156" y="837"/>
                </a:lnTo>
                <a:lnTo>
                  <a:pt x="125072" y="558"/>
                </a:lnTo>
                <a:lnTo>
                  <a:pt x="140252" y="168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4"/>
          <p:cNvSpPr/>
          <p:nvPr/>
        </p:nvSpPr>
        <p:spPr>
          <a:xfrm>
            <a:off x="6661547" y="2384227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20985" y="0"/>
                </a:lnTo>
                <a:lnTo>
                  <a:pt x="24919" y="1004"/>
                </a:lnTo>
                <a:lnTo>
                  <a:pt x="29496" y="2651"/>
                </a:lnTo>
                <a:lnTo>
                  <a:pt x="34547" y="4743"/>
                </a:lnTo>
                <a:lnTo>
                  <a:pt x="39904" y="6139"/>
                </a:lnTo>
                <a:lnTo>
                  <a:pt x="45458" y="7060"/>
                </a:lnTo>
                <a:lnTo>
                  <a:pt x="51150" y="7701"/>
                </a:lnTo>
                <a:lnTo>
                  <a:pt x="55922" y="8092"/>
                </a:lnTo>
                <a:lnTo>
                  <a:pt x="60108" y="8371"/>
                </a:lnTo>
                <a:lnTo>
                  <a:pt x="63875" y="8566"/>
                </a:lnTo>
                <a:lnTo>
                  <a:pt x="73363" y="8762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5"/>
          <p:cNvSpPr/>
          <p:nvPr/>
        </p:nvSpPr>
        <p:spPr>
          <a:xfrm>
            <a:off x="6983016" y="2411016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0"/>
                </a:moveTo>
                <a:lnTo>
                  <a:pt x="14231" y="4744"/>
                </a:lnTo>
                <a:lnTo>
                  <a:pt x="19394" y="6139"/>
                </a:lnTo>
                <a:lnTo>
                  <a:pt x="23859" y="7060"/>
                </a:lnTo>
                <a:lnTo>
                  <a:pt x="27793" y="7701"/>
                </a:lnTo>
                <a:lnTo>
                  <a:pt x="32426" y="8092"/>
                </a:lnTo>
                <a:lnTo>
                  <a:pt x="37504" y="8371"/>
                </a:lnTo>
                <a:lnTo>
                  <a:pt x="48415" y="8678"/>
                </a:lnTo>
                <a:lnTo>
                  <a:pt x="82236" y="8901"/>
                </a:lnTo>
                <a:lnTo>
                  <a:pt x="89548" y="9906"/>
                </a:lnTo>
                <a:lnTo>
                  <a:pt x="96412" y="11552"/>
                </a:lnTo>
                <a:lnTo>
                  <a:pt x="102970" y="13673"/>
                </a:lnTo>
                <a:lnTo>
                  <a:pt x="109332" y="15068"/>
                </a:lnTo>
                <a:lnTo>
                  <a:pt x="115555" y="15989"/>
                </a:lnTo>
                <a:lnTo>
                  <a:pt x="121667" y="16603"/>
                </a:lnTo>
                <a:lnTo>
                  <a:pt x="127750" y="18026"/>
                </a:lnTo>
                <a:lnTo>
                  <a:pt x="133778" y="19952"/>
                </a:lnTo>
                <a:lnTo>
                  <a:pt x="151804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6"/>
          <p:cNvSpPr/>
          <p:nvPr/>
        </p:nvSpPr>
        <p:spPr>
          <a:xfrm>
            <a:off x="7340203" y="2464594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0"/>
                </a:moveTo>
                <a:lnTo>
                  <a:pt x="9488" y="4744"/>
                </a:lnTo>
                <a:lnTo>
                  <a:pt x="13255" y="6139"/>
                </a:lnTo>
                <a:lnTo>
                  <a:pt x="16771" y="7060"/>
                </a:lnTo>
                <a:lnTo>
                  <a:pt x="20120" y="7702"/>
                </a:lnTo>
                <a:lnTo>
                  <a:pt x="24334" y="9097"/>
                </a:lnTo>
                <a:lnTo>
                  <a:pt x="29105" y="11022"/>
                </a:lnTo>
                <a:lnTo>
                  <a:pt x="34296" y="13311"/>
                </a:lnTo>
                <a:lnTo>
                  <a:pt x="39737" y="14817"/>
                </a:lnTo>
                <a:lnTo>
                  <a:pt x="45346" y="15822"/>
                </a:lnTo>
                <a:lnTo>
                  <a:pt x="51067" y="16520"/>
                </a:lnTo>
                <a:lnTo>
                  <a:pt x="57848" y="17943"/>
                </a:lnTo>
                <a:lnTo>
                  <a:pt x="65354" y="19896"/>
                </a:lnTo>
                <a:lnTo>
                  <a:pt x="73335" y="22212"/>
                </a:lnTo>
                <a:lnTo>
                  <a:pt x="80646" y="23719"/>
                </a:lnTo>
                <a:lnTo>
                  <a:pt x="87483" y="24752"/>
                </a:lnTo>
                <a:lnTo>
                  <a:pt x="94041" y="25421"/>
                </a:lnTo>
                <a:lnTo>
                  <a:pt x="100403" y="25896"/>
                </a:lnTo>
                <a:lnTo>
                  <a:pt x="106626" y="26175"/>
                </a:lnTo>
                <a:lnTo>
                  <a:pt x="112765" y="26398"/>
                </a:lnTo>
                <a:lnTo>
                  <a:pt x="117844" y="27514"/>
                </a:lnTo>
                <a:lnTo>
                  <a:pt x="122225" y="29244"/>
                </a:lnTo>
                <a:lnTo>
                  <a:pt x="133945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47"/>
          <p:cNvSpPr/>
          <p:nvPr/>
        </p:nvSpPr>
        <p:spPr>
          <a:xfrm>
            <a:off x="7652742" y="2536031"/>
            <a:ext cx="98228" cy="26790"/>
          </a:xfrm>
          <a:custGeom>
            <a:avLst/>
            <a:gdLst/>
            <a:ahLst/>
            <a:cxnLst/>
            <a:rect l="0" t="0" r="0" b="0"/>
            <a:pathLst>
              <a:path w="98228" h="26790">
                <a:moveTo>
                  <a:pt x="0" y="0"/>
                </a:moveTo>
                <a:lnTo>
                  <a:pt x="4744" y="0"/>
                </a:lnTo>
                <a:lnTo>
                  <a:pt x="7116" y="1005"/>
                </a:lnTo>
                <a:lnTo>
                  <a:pt x="9711" y="2651"/>
                </a:lnTo>
                <a:lnTo>
                  <a:pt x="12418" y="4744"/>
                </a:lnTo>
                <a:lnTo>
                  <a:pt x="15236" y="6139"/>
                </a:lnTo>
                <a:lnTo>
                  <a:pt x="18083" y="7060"/>
                </a:lnTo>
                <a:lnTo>
                  <a:pt x="20985" y="7702"/>
                </a:lnTo>
                <a:lnTo>
                  <a:pt x="23915" y="8093"/>
                </a:lnTo>
                <a:lnTo>
                  <a:pt x="26845" y="8372"/>
                </a:lnTo>
                <a:lnTo>
                  <a:pt x="29803" y="8567"/>
                </a:lnTo>
                <a:lnTo>
                  <a:pt x="38398" y="8763"/>
                </a:lnTo>
                <a:lnTo>
                  <a:pt x="43449" y="8818"/>
                </a:lnTo>
                <a:lnTo>
                  <a:pt x="48807" y="9851"/>
                </a:lnTo>
                <a:lnTo>
                  <a:pt x="54360" y="11525"/>
                </a:lnTo>
                <a:lnTo>
                  <a:pt x="60052" y="13646"/>
                </a:lnTo>
                <a:lnTo>
                  <a:pt x="64852" y="16046"/>
                </a:lnTo>
                <a:lnTo>
                  <a:pt x="69038" y="18641"/>
                </a:lnTo>
                <a:lnTo>
                  <a:pt x="72805" y="21348"/>
                </a:lnTo>
                <a:lnTo>
                  <a:pt x="76321" y="23162"/>
                </a:lnTo>
                <a:lnTo>
                  <a:pt x="79642" y="24362"/>
                </a:lnTo>
                <a:lnTo>
                  <a:pt x="82879" y="25171"/>
                </a:lnTo>
                <a:lnTo>
                  <a:pt x="86004" y="25701"/>
                </a:lnTo>
                <a:lnTo>
                  <a:pt x="89074" y="26064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48"/>
          <p:cNvSpPr/>
          <p:nvPr/>
        </p:nvSpPr>
        <p:spPr>
          <a:xfrm>
            <a:off x="7884914" y="2625328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0" y="0"/>
                </a:moveTo>
                <a:lnTo>
                  <a:pt x="26594" y="13311"/>
                </a:lnTo>
                <a:lnTo>
                  <a:pt x="30640" y="14818"/>
                </a:lnTo>
                <a:lnTo>
                  <a:pt x="34324" y="15822"/>
                </a:lnTo>
                <a:lnTo>
                  <a:pt x="37756" y="16520"/>
                </a:lnTo>
                <a:lnTo>
                  <a:pt x="41049" y="17943"/>
                </a:lnTo>
                <a:lnTo>
                  <a:pt x="44230" y="19897"/>
                </a:lnTo>
                <a:lnTo>
                  <a:pt x="47355" y="22213"/>
                </a:lnTo>
                <a:lnTo>
                  <a:pt x="51402" y="24724"/>
                </a:lnTo>
                <a:lnTo>
                  <a:pt x="56090" y="27403"/>
                </a:lnTo>
                <a:lnTo>
                  <a:pt x="61224" y="30166"/>
                </a:lnTo>
                <a:lnTo>
                  <a:pt x="65605" y="32007"/>
                </a:lnTo>
                <a:lnTo>
                  <a:pt x="69540" y="33263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49"/>
          <p:cNvSpPr/>
          <p:nvPr/>
        </p:nvSpPr>
        <p:spPr>
          <a:xfrm>
            <a:off x="5688211" y="2714625"/>
            <a:ext cx="2509243" cy="80368"/>
          </a:xfrm>
          <a:custGeom>
            <a:avLst/>
            <a:gdLst/>
            <a:ahLst/>
            <a:cxnLst/>
            <a:rect l="0" t="0" r="0" b="0"/>
            <a:pathLst>
              <a:path w="2509243" h="80368">
                <a:moveTo>
                  <a:pt x="0" y="53578"/>
                </a:moveTo>
                <a:lnTo>
                  <a:pt x="29803" y="53578"/>
                </a:lnTo>
                <a:lnTo>
                  <a:pt x="33765" y="52574"/>
                </a:lnTo>
                <a:lnTo>
                  <a:pt x="38398" y="50927"/>
                </a:lnTo>
                <a:lnTo>
                  <a:pt x="43448" y="48834"/>
                </a:lnTo>
                <a:lnTo>
                  <a:pt x="51708" y="46518"/>
                </a:lnTo>
                <a:lnTo>
                  <a:pt x="69847" y="45011"/>
                </a:lnTo>
                <a:lnTo>
                  <a:pt x="145861" y="44648"/>
                </a:lnTo>
                <a:lnTo>
                  <a:pt x="206555" y="43644"/>
                </a:lnTo>
                <a:lnTo>
                  <a:pt x="215094" y="41997"/>
                </a:lnTo>
                <a:lnTo>
                  <a:pt x="223772" y="39905"/>
                </a:lnTo>
                <a:lnTo>
                  <a:pt x="238702" y="37588"/>
                </a:lnTo>
                <a:lnTo>
                  <a:pt x="313906" y="35747"/>
                </a:lnTo>
                <a:lnTo>
                  <a:pt x="347532" y="34742"/>
                </a:lnTo>
                <a:lnTo>
                  <a:pt x="354732" y="33068"/>
                </a:lnTo>
                <a:lnTo>
                  <a:pt x="361485" y="30975"/>
                </a:lnTo>
                <a:lnTo>
                  <a:pt x="376972" y="28659"/>
                </a:lnTo>
                <a:lnTo>
                  <a:pt x="452819" y="26845"/>
                </a:lnTo>
                <a:lnTo>
                  <a:pt x="519150" y="25812"/>
                </a:lnTo>
                <a:lnTo>
                  <a:pt x="529670" y="24138"/>
                </a:lnTo>
                <a:lnTo>
                  <a:pt x="540637" y="22045"/>
                </a:lnTo>
                <a:lnTo>
                  <a:pt x="558105" y="19729"/>
                </a:lnTo>
                <a:lnTo>
                  <a:pt x="634119" y="17915"/>
                </a:lnTo>
                <a:lnTo>
                  <a:pt x="678684" y="16883"/>
                </a:lnTo>
                <a:lnTo>
                  <a:pt x="687586" y="15208"/>
                </a:lnTo>
                <a:lnTo>
                  <a:pt x="696516" y="13115"/>
                </a:lnTo>
                <a:lnTo>
                  <a:pt x="714375" y="10799"/>
                </a:lnTo>
                <a:lnTo>
                  <a:pt x="785812" y="9013"/>
                </a:lnTo>
                <a:lnTo>
                  <a:pt x="812602" y="7953"/>
                </a:lnTo>
                <a:lnTo>
                  <a:pt x="821531" y="6307"/>
                </a:lnTo>
                <a:lnTo>
                  <a:pt x="830461" y="4186"/>
                </a:lnTo>
                <a:lnTo>
                  <a:pt x="848320" y="1870"/>
                </a:lnTo>
                <a:lnTo>
                  <a:pt x="919758" y="84"/>
                </a:lnTo>
                <a:lnTo>
                  <a:pt x="1410891" y="0"/>
                </a:lnTo>
                <a:lnTo>
                  <a:pt x="1419820" y="1005"/>
                </a:lnTo>
                <a:lnTo>
                  <a:pt x="1428750" y="2651"/>
                </a:lnTo>
                <a:lnTo>
                  <a:pt x="1437680" y="4744"/>
                </a:lnTo>
                <a:lnTo>
                  <a:pt x="1452888" y="7060"/>
                </a:lnTo>
                <a:lnTo>
                  <a:pt x="1527144" y="8874"/>
                </a:lnTo>
                <a:lnTo>
                  <a:pt x="1544920" y="9906"/>
                </a:lnTo>
                <a:lnTo>
                  <a:pt x="1553821" y="11553"/>
                </a:lnTo>
                <a:lnTo>
                  <a:pt x="1562723" y="13674"/>
                </a:lnTo>
                <a:lnTo>
                  <a:pt x="1580583" y="15990"/>
                </a:lnTo>
                <a:lnTo>
                  <a:pt x="1652550" y="17804"/>
                </a:lnTo>
                <a:lnTo>
                  <a:pt x="1733615" y="17859"/>
                </a:lnTo>
                <a:lnTo>
                  <a:pt x="1742126" y="18864"/>
                </a:lnTo>
                <a:lnTo>
                  <a:pt x="1750777" y="20510"/>
                </a:lnTo>
                <a:lnTo>
                  <a:pt x="1759511" y="22603"/>
                </a:lnTo>
                <a:lnTo>
                  <a:pt x="1777175" y="24919"/>
                </a:lnTo>
                <a:lnTo>
                  <a:pt x="1839516" y="26677"/>
                </a:lnTo>
                <a:lnTo>
                  <a:pt x="1847469" y="27710"/>
                </a:lnTo>
                <a:lnTo>
                  <a:pt x="1854724" y="29384"/>
                </a:lnTo>
                <a:lnTo>
                  <a:pt x="1861561" y="31505"/>
                </a:lnTo>
                <a:lnTo>
                  <a:pt x="1874453" y="33849"/>
                </a:lnTo>
                <a:lnTo>
                  <a:pt x="1924543" y="35607"/>
                </a:lnTo>
                <a:lnTo>
                  <a:pt x="1931910" y="36640"/>
                </a:lnTo>
                <a:lnTo>
                  <a:pt x="1939807" y="38314"/>
                </a:lnTo>
                <a:lnTo>
                  <a:pt x="1948067" y="40435"/>
                </a:lnTo>
                <a:lnTo>
                  <a:pt x="1962494" y="42779"/>
                </a:lnTo>
                <a:lnTo>
                  <a:pt x="2024025" y="44621"/>
                </a:lnTo>
                <a:lnTo>
                  <a:pt x="2029997" y="45625"/>
                </a:lnTo>
                <a:lnTo>
                  <a:pt x="2035941" y="47272"/>
                </a:lnTo>
                <a:lnTo>
                  <a:pt x="2041913" y="49392"/>
                </a:lnTo>
                <a:lnTo>
                  <a:pt x="2053828" y="51708"/>
                </a:lnTo>
                <a:lnTo>
                  <a:pt x="2095491" y="53467"/>
                </a:lnTo>
                <a:lnTo>
                  <a:pt x="2100458" y="54499"/>
                </a:lnTo>
                <a:lnTo>
                  <a:pt x="2104755" y="56173"/>
                </a:lnTo>
                <a:lnTo>
                  <a:pt x="2108606" y="58294"/>
                </a:lnTo>
                <a:lnTo>
                  <a:pt x="2118206" y="60638"/>
                </a:lnTo>
                <a:lnTo>
                  <a:pt x="2171170" y="62480"/>
                </a:lnTo>
                <a:lnTo>
                  <a:pt x="2175718" y="63484"/>
                </a:lnTo>
                <a:lnTo>
                  <a:pt x="2180713" y="65131"/>
                </a:lnTo>
                <a:lnTo>
                  <a:pt x="2186043" y="67252"/>
                </a:lnTo>
                <a:lnTo>
                  <a:pt x="2194610" y="69568"/>
                </a:lnTo>
                <a:lnTo>
                  <a:pt x="2218441" y="71186"/>
                </a:lnTo>
                <a:lnTo>
                  <a:pt x="2295544" y="71438"/>
                </a:lnTo>
                <a:lnTo>
                  <a:pt x="2318872" y="71438"/>
                </a:lnTo>
                <a:lnTo>
                  <a:pt x="2324788" y="72442"/>
                </a:lnTo>
                <a:lnTo>
                  <a:pt x="2330704" y="74089"/>
                </a:lnTo>
                <a:lnTo>
                  <a:pt x="2336648" y="76181"/>
                </a:lnTo>
                <a:lnTo>
                  <a:pt x="2348536" y="78498"/>
                </a:lnTo>
                <a:lnTo>
                  <a:pt x="2421843" y="80367"/>
                </a:lnTo>
                <a:lnTo>
                  <a:pt x="2466212" y="80367"/>
                </a:lnTo>
                <a:lnTo>
                  <a:pt x="2469645" y="79363"/>
                </a:lnTo>
                <a:lnTo>
                  <a:pt x="2472909" y="77716"/>
                </a:lnTo>
                <a:lnTo>
                  <a:pt x="2476091" y="75623"/>
                </a:lnTo>
                <a:lnTo>
                  <a:pt x="2482286" y="73307"/>
                </a:lnTo>
                <a:lnTo>
                  <a:pt x="2498527" y="71549"/>
                </a:lnTo>
                <a:lnTo>
                  <a:pt x="2509242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0"/>
          <p:cNvSpPr/>
          <p:nvPr/>
        </p:nvSpPr>
        <p:spPr>
          <a:xfrm>
            <a:off x="6716492" y="2634425"/>
            <a:ext cx="105762" cy="98032"/>
          </a:xfrm>
          <a:custGeom>
            <a:avLst/>
            <a:gdLst/>
            <a:ahLst/>
            <a:cxnLst/>
            <a:rect l="0" t="0" r="0" b="0"/>
            <a:pathLst>
              <a:path w="105762" h="98032">
                <a:moveTo>
                  <a:pt x="34352" y="62341"/>
                </a:moveTo>
                <a:lnTo>
                  <a:pt x="42919" y="70908"/>
                </a:lnTo>
                <a:lnTo>
                  <a:pt x="43114" y="73754"/>
                </a:lnTo>
                <a:lnTo>
                  <a:pt x="43170" y="75903"/>
                </a:lnTo>
                <a:lnTo>
                  <a:pt x="42221" y="77354"/>
                </a:lnTo>
                <a:lnTo>
                  <a:pt x="40603" y="78302"/>
                </a:lnTo>
                <a:lnTo>
                  <a:pt x="38510" y="78944"/>
                </a:lnTo>
                <a:lnTo>
                  <a:pt x="37142" y="80340"/>
                </a:lnTo>
                <a:lnTo>
                  <a:pt x="36193" y="82293"/>
                </a:lnTo>
                <a:lnTo>
                  <a:pt x="34715" y="87790"/>
                </a:lnTo>
                <a:lnTo>
                  <a:pt x="33598" y="89241"/>
                </a:lnTo>
                <a:lnTo>
                  <a:pt x="31868" y="91195"/>
                </a:lnTo>
                <a:lnTo>
                  <a:pt x="26706" y="96720"/>
                </a:lnTo>
                <a:lnTo>
                  <a:pt x="25283" y="97166"/>
                </a:lnTo>
                <a:lnTo>
                  <a:pt x="23357" y="97473"/>
                </a:lnTo>
                <a:lnTo>
                  <a:pt x="17860" y="97948"/>
                </a:lnTo>
                <a:lnTo>
                  <a:pt x="16409" y="96999"/>
                </a:lnTo>
                <a:lnTo>
                  <a:pt x="14455" y="95380"/>
                </a:lnTo>
                <a:lnTo>
                  <a:pt x="12167" y="93288"/>
                </a:lnTo>
                <a:lnTo>
                  <a:pt x="10632" y="90916"/>
                </a:lnTo>
                <a:lnTo>
                  <a:pt x="9600" y="88348"/>
                </a:lnTo>
                <a:lnTo>
                  <a:pt x="8930" y="85642"/>
                </a:lnTo>
                <a:lnTo>
                  <a:pt x="7479" y="82823"/>
                </a:lnTo>
                <a:lnTo>
                  <a:pt x="5526" y="79977"/>
                </a:lnTo>
                <a:lnTo>
                  <a:pt x="3237" y="77075"/>
                </a:lnTo>
                <a:lnTo>
                  <a:pt x="1703" y="74145"/>
                </a:lnTo>
                <a:lnTo>
                  <a:pt x="670" y="71215"/>
                </a:lnTo>
                <a:lnTo>
                  <a:pt x="0" y="68257"/>
                </a:lnTo>
                <a:lnTo>
                  <a:pt x="531" y="64294"/>
                </a:lnTo>
                <a:lnTo>
                  <a:pt x="1898" y="59690"/>
                </a:lnTo>
                <a:lnTo>
                  <a:pt x="3795" y="54611"/>
                </a:lnTo>
                <a:lnTo>
                  <a:pt x="5051" y="50258"/>
                </a:lnTo>
                <a:lnTo>
                  <a:pt x="5888" y="46351"/>
                </a:lnTo>
                <a:lnTo>
                  <a:pt x="6446" y="42751"/>
                </a:lnTo>
                <a:lnTo>
                  <a:pt x="7814" y="39375"/>
                </a:lnTo>
                <a:lnTo>
                  <a:pt x="9711" y="36110"/>
                </a:lnTo>
                <a:lnTo>
                  <a:pt x="11972" y="32956"/>
                </a:lnTo>
                <a:lnTo>
                  <a:pt x="13479" y="29859"/>
                </a:lnTo>
                <a:lnTo>
                  <a:pt x="14483" y="26789"/>
                </a:lnTo>
                <a:lnTo>
                  <a:pt x="15153" y="23776"/>
                </a:lnTo>
                <a:lnTo>
                  <a:pt x="16604" y="20762"/>
                </a:lnTo>
                <a:lnTo>
                  <a:pt x="18557" y="17748"/>
                </a:lnTo>
                <a:lnTo>
                  <a:pt x="20846" y="14762"/>
                </a:lnTo>
                <a:lnTo>
                  <a:pt x="24362" y="11776"/>
                </a:lnTo>
                <a:lnTo>
                  <a:pt x="28687" y="8790"/>
                </a:lnTo>
                <a:lnTo>
                  <a:pt x="33542" y="5805"/>
                </a:lnTo>
                <a:lnTo>
                  <a:pt x="37784" y="3823"/>
                </a:lnTo>
                <a:lnTo>
                  <a:pt x="41607" y="2484"/>
                </a:lnTo>
                <a:lnTo>
                  <a:pt x="45151" y="1619"/>
                </a:lnTo>
                <a:lnTo>
                  <a:pt x="48500" y="1033"/>
                </a:lnTo>
                <a:lnTo>
                  <a:pt x="51709" y="642"/>
                </a:lnTo>
                <a:lnTo>
                  <a:pt x="54862" y="363"/>
                </a:lnTo>
                <a:lnTo>
                  <a:pt x="57960" y="196"/>
                </a:lnTo>
                <a:lnTo>
                  <a:pt x="64015" y="0"/>
                </a:lnTo>
                <a:lnTo>
                  <a:pt x="67029" y="949"/>
                </a:lnTo>
                <a:lnTo>
                  <a:pt x="70043" y="2568"/>
                </a:lnTo>
                <a:lnTo>
                  <a:pt x="73028" y="4633"/>
                </a:lnTo>
                <a:lnTo>
                  <a:pt x="76014" y="6000"/>
                </a:lnTo>
                <a:lnTo>
                  <a:pt x="79000" y="6921"/>
                </a:lnTo>
                <a:lnTo>
                  <a:pt x="81986" y="7535"/>
                </a:lnTo>
                <a:lnTo>
                  <a:pt x="84944" y="8958"/>
                </a:lnTo>
                <a:lnTo>
                  <a:pt x="87930" y="10883"/>
                </a:lnTo>
                <a:lnTo>
                  <a:pt x="90916" y="13144"/>
                </a:lnTo>
                <a:lnTo>
                  <a:pt x="92897" y="15655"/>
                </a:lnTo>
                <a:lnTo>
                  <a:pt x="94209" y="18334"/>
                </a:lnTo>
                <a:lnTo>
                  <a:pt x="95102" y="21097"/>
                </a:lnTo>
                <a:lnTo>
                  <a:pt x="96692" y="23943"/>
                </a:lnTo>
                <a:lnTo>
                  <a:pt x="98729" y="26817"/>
                </a:lnTo>
                <a:lnTo>
                  <a:pt x="101073" y="29719"/>
                </a:lnTo>
                <a:lnTo>
                  <a:pt x="102664" y="32677"/>
                </a:lnTo>
                <a:lnTo>
                  <a:pt x="103696" y="35607"/>
                </a:lnTo>
                <a:lnTo>
                  <a:pt x="104394" y="38565"/>
                </a:lnTo>
                <a:lnTo>
                  <a:pt x="103864" y="42528"/>
                </a:lnTo>
                <a:lnTo>
                  <a:pt x="102524" y="47160"/>
                </a:lnTo>
                <a:lnTo>
                  <a:pt x="100655" y="52211"/>
                </a:lnTo>
                <a:lnTo>
                  <a:pt x="99371" y="56592"/>
                </a:lnTo>
                <a:lnTo>
                  <a:pt x="98534" y="60499"/>
                </a:lnTo>
                <a:lnTo>
                  <a:pt x="97976" y="64099"/>
                </a:lnTo>
                <a:lnTo>
                  <a:pt x="96608" y="67475"/>
                </a:lnTo>
                <a:lnTo>
                  <a:pt x="94711" y="70740"/>
                </a:lnTo>
                <a:lnTo>
                  <a:pt x="92451" y="73893"/>
                </a:lnTo>
                <a:lnTo>
                  <a:pt x="89967" y="76991"/>
                </a:lnTo>
                <a:lnTo>
                  <a:pt x="87288" y="80033"/>
                </a:lnTo>
                <a:lnTo>
                  <a:pt x="80647" y="87344"/>
                </a:lnTo>
                <a:lnTo>
                  <a:pt x="74759" y="93343"/>
                </a:lnTo>
                <a:lnTo>
                  <a:pt x="72191" y="94934"/>
                </a:lnTo>
                <a:lnTo>
                  <a:pt x="69512" y="95966"/>
                </a:lnTo>
                <a:lnTo>
                  <a:pt x="66722" y="96664"/>
                </a:lnTo>
                <a:lnTo>
                  <a:pt x="63876" y="97139"/>
                </a:lnTo>
                <a:lnTo>
                  <a:pt x="60973" y="97445"/>
                </a:lnTo>
                <a:lnTo>
                  <a:pt x="58071" y="97641"/>
                </a:lnTo>
                <a:lnTo>
                  <a:pt x="55113" y="97780"/>
                </a:lnTo>
                <a:lnTo>
                  <a:pt x="49197" y="97948"/>
                </a:lnTo>
                <a:lnTo>
                  <a:pt x="40296" y="98031"/>
                </a:lnTo>
                <a:lnTo>
                  <a:pt x="38314" y="97055"/>
                </a:lnTo>
                <a:lnTo>
                  <a:pt x="37003" y="95408"/>
                </a:lnTo>
                <a:lnTo>
                  <a:pt x="34882" y="90385"/>
                </a:lnTo>
                <a:lnTo>
                  <a:pt x="34715" y="88962"/>
                </a:lnTo>
                <a:lnTo>
                  <a:pt x="34603" y="87037"/>
                </a:lnTo>
                <a:lnTo>
                  <a:pt x="34463" y="82265"/>
                </a:lnTo>
                <a:lnTo>
                  <a:pt x="34380" y="68173"/>
                </a:lnTo>
                <a:lnTo>
                  <a:pt x="35356" y="65243"/>
                </a:lnTo>
                <a:lnTo>
                  <a:pt x="37003" y="62285"/>
                </a:lnTo>
                <a:lnTo>
                  <a:pt x="39096" y="59327"/>
                </a:lnTo>
                <a:lnTo>
                  <a:pt x="41496" y="56369"/>
                </a:lnTo>
                <a:lnTo>
                  <a:pt x="44063" y="53411"/>
                </a:lnTo>
                <a:lnTo>
                  <a:pt x="46798" y="50425"/>
                </a:lnTo>
                <a:lnTo>
                  <a:pt x="52462" y="44481"/>
                </a:lnTo>
                <a:lnTo>
                  <a:pt x="55337" y="41523"/>
                </a:lnTo>
                <a:lnTo>
                  <a:pt x="58267" y="39542"/>
                </a:lnTo>
                <a:lnTo>
                  <a:pt x="61225" y="38203"/>
                </a:lnTo>
                <a:lnTo>
                  <a:pt x="64182" y="37338"/>
                </a:lnTo>
                <a:lnTo>
                  <a:pt x="67140" y="36751"/>
                </a:lnTo>
                <a:lnTo>
                  <a:pt x="70098" y="36333"/>
                </a:lnTo>
                <a:lnTo>
                  <a:pt x="73056" y="36082"/>
                </a:lnTo>
                <a:lnTo>
                  <a:pt x="76042" y="35914"/>
                </a:lnTo>
                <a:lnTo>
                  <a:pt x="86172" y="35607"/>
                </a:lnTo>
                <a:lnTo>
                  <a:pt x="87762" y="36584"/>
                </a:lnTo>
                <a:lnTo>
                  <a:pt x="89800" y="38230"/>
                </a:lnTo>
                <a:lnTo>
                  <a:pt x="92144" y="40323"/>
                </a:lnTo>
                <a:lnTo>
                  <a:pt x="93734" y="42695"/>
                </a:lnTo>
                <a:lnTo>
                  <a:pt x="94767" y="45291"/>
                </a:lnTo>
                <a:lnTo>
                  <a:pt x="95464" y="47997"/>
                </a:lnTo>
                <a:lnTo>
                  <a:pt x="95939" y="50788"/>
                </a:lnTo>
                <a:lnTo>
                  <a:pt x="96246" y="53662"/>
                </a:lnTo>
                <a:lnTo>
                  <a:pt x="96441" y="56564"/>
                </a:lnTo>
                <a:lnTo>
                  <a:pt x="96581" y="59466"/>
                </a:lnTo>
                <a:lnTo>
                  <a:pt x="96748" y="65382"/>
                </a:lnTo>
                <a:lnTo>
                  <a:pt x="95799" y="68340"/>
                </a:lnTo>
                <a:lnTo>
                  <a:pt x="94181" y="71298"/>
                </a:lnTo>
                <a:lnTo>
                  <a:pt x="92088" y="74256"/>
                </a:lnTo>
                <a:lnTo>
                  <a:pt x="90692" y="77242"/>
                </a:lnTo>
                <a:lnTo>
                  <a:pt x="89772" y="80228"/>
                </a:lnTo>
                <a:lnTo>
                  <a:pt x="89158" y="83186"/>
                </a:lnTo>
                <a:lnTo>
                  <a:pt x="87762" y="85167"/>
                </a:lnTo>
                <a:lnTo>
                  <a:pt x="85837" y="86507"/>
                </a:lnTo>
                <a:lnTo>
                  <a:pt x="83549" y="87372"/>
                </a:lnTo>
                <a:lnTo>
                  <a:pt x="81065" y="88962"/>
                </a:lnTo>
                <a:lnTo>
                  <a:pt x="78386" y="90999"/>
                </a:lnTo>
                <a:lnTo>
                  <a:pt x="75624" y="93343"/>
                </a:lnTo>
                <a:lnTo>
                  <a:pt x="72777" y="94934"/>
                </a:lnTo>
                <a:lnTo>
                  <a:pt x="69903" y="95966"/>
                </a:lnTo>
                <a:lnTo>
                  <a:pt x="66973" y="96664"/>
                </a:lnTo>
                <a:lnTo>
                  <a:pt x="65048" y="96134"/>
                </a:lnTo>
                <a:lnTo>
                  <a:pt x="63736" y="94794"/>
                </a:lnTo>
                <a:lnTo>
                  <a:pt x="62871" y="92925"/>
                </a:lnTo>
                <a:lnTo>
                  <a:pt x="60304" y="91669"/>
                </a:lnTo>
                <a:lnTo>
                  <a:pt x="56620" y="90804"/>
                </a:lnTo>
                <a:lnTo>
                  <a:pt x="52183" y="90246"/>
                </a:lnTo>
                <a:lnTo>
                  <a:pt x="48221" y="88879"/>
                </a:lnTo>
                <a:lnTo>
                  <a:pt x="44593" y="86981"/>
                </a:lnTo>
                <a:lnTo>
                  <a:pt x="41189" y="84721"/>
                </a:lnTo>
                <a:lnTo>
                  <a:pt x="37924" y="82237"/>
                </a:lnTo>
                <a:lnTo>
                  <a:pt x="34742" y="79586"/>
                </a:lnTo>
                <a:lnTo>
                  <a:pt x="31645" y="76796"/>
                </a:lnTo>
                <a:lnTo>
                  <a:pt x="25534" y="71103"/>
                </a:lnTo>
                <a:lnTo>
                  <a:pt x="13534" y="59327"/>
                </a:lnTo>
                <a:lnTo>
                  <a:pt x="11553" y="56369"/>
                </a:lnTo>
                <a:lnTo>
                  <a:pt x="10214" y="53411"/>
                </a:lnTo>
                <a:lnTo>
                  <a:pt x="9349" y="50425"/>
                </a:lnTo>
                <a:lnTo>
                  <a:pt x="8763" y="46463"/>
                </a:lnTo>
                <a:lnTo>
                  <a:pt x="8344" y="41830"/>
                </a:lnTo>
                <a:lnTo>
                  <a:pt x="8093" y="36779"/>
                </a:lnTo>
                <a:lnTo>
                  <a:pt x="8902" y="32398"/>
                </a:lnTo>
                <a:lnTo>
                  <a:pt x="10437" y="28492"/>
                </a:lnTo>
                <a:lnTo>
                  <a:pt x="12474" y="24892"/>
                </a:lnTo>
                <a:lnTo>
                  <a:pt x="14790" y="21515"/>
                </a:lnTo>
                <a:lnTo>
                  <a:pt x="17357" y="18250"/>
                </a:lnTo>
                <a:lnTo>
                  <a:pt x="20036" y="15097"/>
                </a:lnTo>
                <a:lnTo>
                  <a:pt x="22827" y="12976"/>
                </a:lnTo>
                <a:lnTo>
                  <a:pt x="25673" y="11581"/>
                </a:lnTo>
                <a:lnTo>
                  <a:pt x="28575" y="10660"/>
                </a:lnTo>
                <a:lnTo>
                  <a:pt x="31505" y="10018"/>
                </a:lnTo>
                <a:lnTo>
                  <a:pt x="34435" y="9600"/>
                </a:lnTo>
                <a:lnTo>
                  <a:pt x="37393" y="9321"/>
                </a:lnTo>
                <a:lnTo>
                  <a:pt x="40351" y="9153"/>
                </a:lnTo>
                <a:lnTo>
                  <a:pt x="46267" y="8930"/>
                </a:lnTo>
                <a:lnTo>
                  <a:pt x="49253" y="9879"/>
                </a:lnTo>
                <a:lnTo>
                  <a:pt x="52211" y="11497"/>
                </a:lnTo>
                <a:lnTo>
                  <a:pt x="55197" y="13562"/>
                </a:lnTo>
                <a:lnTo>
                  <a:pt x="58183" y="14957"/>
                </a:lnTo>
                <a:lnTo>
                  <a:pt x="61141" y="15850"/>
                </a:lnTo>
                <a:lnTo>
                  <a:pt x="64127" y="16464"/>
                </a:lnTo>
                <a:lnTo>
                  <a:pt x="67113" y="18864"/>
                </a:lnTo>
                <a:lnTo>
                  <a:pt x="70071" y="22436"/>
                </a:lnTo>
                <a:lnTo>
                  <a:pt x="73056" y="26817"/>
                </a:lnTo>
                <a:lnTo>
                  <a:pt x="75038" y="30724"/>
                </a:lnTo>
                <a:lnTo>
                  <a:pt x="76349" y="34324"/>
                </a:lnTo>
                <a:lnTo>
                  <a:pt x="77242" y="37700"/>
                </a:lnTo>
                <a:lnTo>
                  <a:pt x="77828" y="40965"/>
                </a:lnTo>
                <a:lnTo>
                  <a:pt x="78219" y="44118"/>
                </a:lnTo>
                <a:lnTo>
                  <a:pt x="78498" y="47216"/>
                </a:lnTo>
                <a:lnTo>
                  <a:pt x="78665" y="50286"/>
                </a:lnTo>
                <a:lnTo>
                  <a:pt x="78861" y="56313"/>
                </a:lnTo>
                <a:lnTo>
                  <a:pt x="79000" y="71270"/>
                </a:lnTo>
                <a:lnTo>
                  <a:pt x="79000" y="79698"/>
                </a:lnTo>
                <a:lnTo>
                  <a:pt x="76349" y="79977"/>
                </a:lnTo>
                <a:lnTo>
                  <a:pt x="71326" y="80172"/>
                </a:lnTo>
                <a:lnTo>
                  <a:pt x="65717" y="80200"/>
                </a:lnTo>
                <a:lnTo>
                  <a:pt x="64182" y="79195"/>
                </a:lnTo>
                <a:lnTo>
                  <a:pt x="63178" y="77549"/>
                </a:lnTo>
                <a:lnTo>
                  <a:pt x="62508" y="75456"/>
                </a:lnTo>
                <a:lnTo>
                  <a:pt x="61057" y="73084"/>
                </a:lnTo>
                <a:lnTo>
                  <a:pt x="59104" y="70489"/>
                </a:lnTo>
                <a:lnTo>
                  <a:pt x="56815" y="67782"/>
                </a:lnTo>
                <a:lnTo>
                  <a:pt x="55281" y="64964"/>
                </a:lnTo>
                <a:lnTo>
                  <a:pt x="54248" y="62117"/>
                </a:lnTo>
                <a:lnTo>
                  <a:pt x="53578" y="59215"/>
                </a:lnTo>
                <a:lnTo>
                  <a:pt x="53132" y="56285"/>
                </a:lnTo>
                <a:lnTo>
                  <a:pt x="52825" y="53355"/>
                </a:lnTo>
                <a:lnTo>
                  <a:pt x="52630" y="50397"/>
                </a:lnTo>
                <a:lnTo>
                  <a:pt x="53467" y="47439"/>
                </a:lnTo>
                <a:lnTo>
                  <a:pt x="55030" y="44481"/>
                </a:lnTo>
                <a:lnTo>
                  <a:pt x="57067" y="41495"/>
                </a:lnTo>
                <a:lnTo>
                  <a:pt x="59439" y="38537"/>
                </a:lnTo>
                <a:lnTo>
                  <a:pt x="61978" y="35552"/>
                </a:lnTo>
                <a:lnTo>
                  <a:pt x="64685" y="32594"/>
                </a:lnTo>
                <a:lnTo>
                  <a:pt x="70322" y="26622"/>
                </a:lnTo>
                <a:lnTo>
                  <a:pt x="73224" y="23664"/>
                </a:lnTo>
                <a:lnTo>
                  <a:pt x="76154" y="21683"/>
                </a:lnTo>
                <a:lnTo>
                  <a:pt x="79084" y="20343"/>
                </a:lnTo>
                <a:lnTo>
                  <a:pt x="82042" y="19478"/>
                </a:lnTo>
                <a:lnTo>
                  <a:pt x="85000" y="18892"/>
                </a:lnTo>
                <a:lnTo>
                  <a:pt x="87958" y="18501"/>
                </a:lnTo>
                <a:lnTo>
                  <a:pt x="95102" y="17860"/>
                </a:lnTo>
                <a:lnTo>
                  <a:pt x="96692" y="18808"/>
                </a:lnTo>
                <a:lnTo>
                  <a:pt x="98729" y="20427"/>
                </a:lnTo>
                <a:lnTo>
                  <a:pt x="101073" y="22492"/>
                </a:lnTo>
                <a:lnTo>
                  <a:pt x="102664" y="24864"/>
                </a:lnTo>
                <a:lnTo>
                  <a:pt x="103696" y="27431"/>
                </a:lnTo>
                <a:lnTo>
                  <a:pt x="105371" y="33961"/>
                </a:lnTo>
                <a:lnTo>
                  <a:pt x="105510" y="35496"/>
                </a:lnTo>
                <a:lnTo>
                  <a:pt x="105622" y="37505"/>
                </a:lnTo>
                <a:lnTo>
                  <a:pt x="105761" y="43114"/>
                </a:lnTo>
                <a:lnTo>
                  <a:pt x="104785" y="43560"/>
                </a:lnTo>
                <a:lnTo>
                  <a:pt x="103138" y="43867"/>
                </a:lnTo>
                <a:lnTo>
                  <a:pt x="101045" y="44091"/>
                </a:lnTo>
                <a:lnTo>
                  <a:pt x="98673" y="44230"/>
                </a:lnTo>
                <a:lnTo>
                  <a:pt x="89548" y="44453"/>
                </a:lnTo>
                <a:lnTo>
                  <a:pt x="83660" y="44481"/>
                </a:lnTo>
                <a:lnTo>
                  <a:pt x="82126" y="43505"/>
                </a:lnTo>
                <a:lnTo>
                  <a:pt x="81093" y="41830"/>
                </a:lnTo>
                <a:lnTo>
                  <a:pt x="80395" y="39737"/>
                </a:lnTo>
                <a:lnTo>
                  <a:pt x="78944" y="38342"/>
                </a:lnTo>
                <a:lnTo>
                  <a:pt x="76963" y="37421"/>
                </a:lnTo>
                <a:lnTo>
                  <a:pt x="74675" y="36807"/>
                </a:lnTo>
                <a:lnTo>
                  <a:pt x="73140" y="35384"/>
                </a:lnTo>
                <a:lnTo>
                  <a:pt x="72135" y="33459"/>
                </a:lnTo>
                <a:lnTo>
                  <a:pt x="71438" y="31198"/>
                </a:lnTo>
                <a:lnTo>
                  <a:pt x="70991" y="28687"/>
                </a:lnTo>
                <a:lnTo>
                  <a:pt x="70684" y="26008"/>
                </a:lnTo>
                <a:lnTo>
                  <a:pt x="70210" y="19339"/>
                </a:lnTo>
                <a:lnTo>
                  <a:pt x="70126" y="15795"/>
                </a:lnTo>
                <a:lnTo>
                  <a:pt x="70071" y="8818"/>
                </a:lnTo>
                <a:lnTo>
                  <a:pt x="70071" y="22073"/>
                </a:lnTo>
                <a:lnTo>
                  <a:pt x="69094" y="23608"/>
                </a:lnTo>
                <a:lnTo>
                  <a:pt x="67419" y="24613"/>
                </a:lnTo>
                <a:lnTo>
                  <a:pt x="61141" y="266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1"/>
          <p:cNvSpPr/>
          <p:nvPr/>
        </p:nvSpPr>
        <p:spPr>
          <a:xfrm>
            <a:off x="6474023" y="2803922"/>
            <a:ext cx="8931" cy="276821"/>
          </a:xfrm>
          <a:custGeom>
            <a:avLst/>
            <a:gdLst/>
            <a:ahLst/>
            <a:cxnLst/>
            <a:rect l="0" t="0" r="0" b="0"/>
            <a:pathLst>
              <a:path w="8931" h="276821">
                <a:moveTo>
                  <a:pt x="0" y="0"/>
                </a:moveTo>
                <a:lnTo>
                  <a:pt x="4744" y="0"/>
                </a:lnTo>
                <a:lnTo>
                  <a:pt x="6140" y="1004"/>
                </a:lnTo>
                <a:lnTo>
                  <a:pt x="7060" y="2651"/>
                </a:lnTo>
                <a:lnTo>
                  <a:pt x="7702" y="4744"/>
                </a:lnTo>
                <a:lnTo>
                  <a:pt x="8093" y="7116"/>
                </a:lnTo>
                <a:lnTo>
                  <a:pt x="8372" y="9711"/>
                </a:lnTo>
                <a:lnTo>
                  <a:pt x="8567" y="12418"/>
                </a:lnTo>
                <a:lnTo>
                  <a:pt x="8819" y="20985"/>
                </a:lnTo>
                <a:lnTo>
                  <a:pt x="8930" y="156158"/>
                </a:lnTo>
                <a:lnTo>
                  <a:pt x="7926" y="163636"/>
                </a:lnTo>
                <a:lnTo>
                  <a:pt x="6279" y="171589"/>
                </a:lnTo>
                <a:lnTo>
                  <a:pt x="4186" y="179877"/>
                </a:lnTo>
                <a:lnTo>
                  <a:pt x="2791" y="187384"/>
                </a:lnTo>
                <a:lnTo>
                  <a:pt x="1870" y="194388"/>
                </a:lnTo>
                <a:lnTo>
                  <a:pt x="1228" y="201029"/>
                </a:lnTo>
                <a:lnTo>
                  <a:pt x="838" y="207448"/>
                </a:lnTo>
                <a:lnTo>
                  <a:pt x="559" y="213698"/>
                </a:lnTo>
                <a:lnTo>
                  <a:pt x="252" y="225949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2"/>
          <p:cNvSpPr/>
          <p:nvPr/>
        </p:nvSpPr>
        <p:spPr>
          <a:xfrm>
            <a:off x="6581180" y="2804033"/>
            <a:ext cx="241102" cy="276710"/>
          </a:xfrm>
          <a:custGeom>
            <a:avLst/>
            <a:gdLst/>
            <a:ahLst/>
            <a:cxnLst/>
            <a:rect l="0" t="0" r="0" b="0"/>
            <a:pathLst>
              <a:path w="241102" h="276710">
                <a:moveTo>
                  <a:pt x="0" y="35608"/>
                </a:moveTo>
                <a:lnTo>
                  <a:pt x="7702" y="20232"/>
                </a:lnTo>
                <a:lnTo>
                  <a:pt x="13673" y="16186"/>
                </a:lnTo>
                <a:lnTo>
                  <a:pt x="18054" y="13730"/>
                </a:lnTo>
                <a:lnTo>
                  <a:pt x="25561" y="10995"/>
                </a:lnTo>
                <a:lnTo>
                  <a:pt x="28937" y="10270"/>
                </a:lnTo>
                <a:lnTo>
                  <a:pt x="35356" y="6809"/>
                </a:lnTo>
                <a:lnTo>
                  <a:pt x="38453" y="4493"/>
                </a:lnTo>
                <a:lnTo>
                  <a:pt x="44537" y="1926"/>
                </a:lnTo>
                <a:lnTo>
                  <a:pt x="51541" y="782"/>
                </a:lnTo>
                <a:lnTo>
                  <a:pt x="56201" y="503"/>
                </a:lnTo>
                <a:lnTo>
                  <a:pt x="65661" y="140"/>
                </a:lnTo>
                <a:lnTo>
                  <a:pt x="73167" y="0"/>
                </a:lnTo>
                <a:lnTo>
                  <a:pt x="77548" y="949"/>
                </a:lnTo>
                <a:lnTo>
                  <a:pt x="82460" y="2568"/>
                </a:lnTo>
                <a:lnTo>
                  <a:pt x="87706" y="4661"/>
                </a:lnTo>
                <a:lnTo>
                  <a:pt x="92199" y="7033"/>
                </a:lnTo>
                <a:lnTo>
                  <a:pt x="96189" y="9600"/>
                </a:lnTo>
                <a:lnTo>
                  <a:pt x="103277" y="15125"/>
                </a:lnTo>
                <a:lnTo>
                  <a:pt x="109723" y="20874"/>
                </a:lnTo>
                <a:lnTo>
                  <a:pt x="115918" y="29385"/>
                </a:lnTo>
                <a:lnTo>
                  <a:pt x="118932" y="34436"/>
                </a:lnTo>
                <a:lnTo>
                  <a:pt x="121974" y="39793"/>
                </a:lnTo>
                <a:lnTo>
                  <a:pt x="127945" y="51011"/>
                </a:lnTo>
                <a:lnTo>
                  <a:pt x="131936" y="56788"/>
                </a:lnTo>
                <a:lnTo>
                  <a:pt x="136568" y="62620"/>
                </a:lnTo>
                <a:lnTo>
                  <a:pt x="141647" y="68508"/>
                </a:lnTo>
                <a:lnTo>
                  <a:pt x="145023" y="74396"/>
                </a:lnTo>
                <a:lnTo>
                  <a:pt x="147284" y="80312"/>
                </a:lnTo>
                <a:lnTo>
                  <a:pt x="148791" y="86256"/>
                </a:lnTo>
                <a:lnTo>
                  <a:pt x="150800" y="93176"/>
                </a:lnTo>
                <a:lnTo>
                  <a:pt x="155655" y="108831"/>
                </a:lnTo>
                <a:lnTo>
                  <a:pt x="157358" y="117147"/>
                </a:lnTo>
                <a:lnTo>
                  <a:pt x="158474" y="125686"/>
                </a:lnTo>
                <a:lnTo>
                  <a:pt x="159227" y="134364"/>
                </a:lnTo>
                <a:lnTo>
                  <a:pt x="159729" y="142122"/>
                </a:lnTo>
                <a:lnTo>
                  <a:pt x="160288" y="156047"/>
                </a:lnTo>
                <a:lnTo>
                  <a:pt x="159450" y="163525"/>
                </a:lnTo>
                <a:lnTo>
                  <a:pt x="157888" y="171478"/>
                </a:lnTo>
                <a:lnTo>
                  <a:pt x="155851" y="179766"/>
                </a:lnTo>
                <a:lnTo>
                  <a:pt x="154511" y="187273"/>
                </a:lnTo>
                <a:lnTo>
                  <a:pt x="153618" y="194277"/>
                </a:lnTo>
                <a:lnTo>
                  <a:pt x="153004" y="200918"/>
                </a:lnTo>
                <a:lnTo>
                  <a:pt x="151609" y="206332"/>
                </a:lnTo>
                <a:lnTo>
                  <a:pt x="149684" y="210936"/>
                </a:lnTo>
                <a:lnTo>
                  <a:pt x="147423" y="215011"/>
                </a:lnTo>
                <a:lnTo>
                  <a:pt x="142261" y="224805"/>
                </a:lnTo>
                <a:lnTo>
                  <a:pt x="139470" y="230191"/>
                </a:lnTo>
                <a:lnTo>
                  <a:pt x="133750" y="238842"/>
                </a:lnTo>
                <a:lnTo>
                  <a:pt x="130848" y="242525"/>
                </a:lnTo>
                <a:lnTo>
                  <a:pt x="126913" y="245985"/>
                </a:lnTo>
                <a:lnTo>
                  <a:pt x="122309" y="249278"/>
                </a:lnTo>
                <a:lnTo>
                  <a:pt x="117258" y="252460"/>
                </a:lnTo>
                <a:lnTo>
                  <a:pt x="111900" y="254608"/>
                </a:lnTo>
                <a:lnTo>
                  <a:pt x="106347" y="256003"/>
                </a:lnTo>
                <a:lnTo>
                  <a:pt x="100682" y="256952"/>
                </a:lnTo>
                <a:lnTo>
                  <a:pt x="94906" y="257594"/>
                </a:lnTo>
                <a:lnTo>
                  <a:pt x="89073" y="258013"/>
                </a:lnTo>
                <a:lnTo>
                  <a:pt x="83185" y="258292"/>
                </a:lnTo>
                <a:lnTo>
                  <a:pt x="78274" y="257482"/>
                </a:lnTo>
                <a:lnTo>
                  <a:pt x="74004" y="255948"/>
                </a:lnTo>
                <a:lnTo>
                  <a:pt x="60638" y="249055"/>
                </a:lnTo>
                <a:lnTo>
                  <a:pt x="38314" y="237837"/>
                </a:lnTo>
                <a:lnTo>
                  <a:pt x="33486" y="234935"/>
                </a:lnTo>
                <a:lnTo>
                  <a:pt x="29272" y="231977"/>
                </a:lnTo>
                <a:lnTo>
                  <a:pt x="21933" y="226061"/>
                </a:lnTo>
                <a:lnTo>
                  <a:pt x="15375" y="220145"/>
                </a:lnTo>
                <a:lnTo>
                  <a:pt x="13227" y="216183"/>
                </a:lnTo>
                <a:lnTo>
                  <a:pt x="11804" y="211550"/>
                </a:lnTo>
                <a:lnTo>
                  <a:pt x="10827" y="206472"/>
                </a:lnTo>
                <a:lnTo>
                  <a:pt x="7143" y="198212"/>
                </a:lnTo>
                <a:lnTo>
                  <a:pt x="4744" y="194612"/>
                </a:lnTo>
                <a:lnTo>
                  <a:pt x="4158" y="191207"/>
                </a:lnTo>
                <a:lnTo>
                  <a:pt x="4771" y="187970"/>
                </a:lnTo>
                <a:lnTo>
                  <a:pt x="7088" y="181692"/>
                </a:lnTo>
                <a:lnTo>
                  <a:pt x="8092" y="175608"/>
                </a:lnTo>
                <a:lnTo>
                  <a:pt x="9376" y="172595"/>
                </a:lnTo>
                <a:lnTo>
                  <a:pt x="13422" y="166595"/>
                </a:lnTo>
                <a:lnTo>
                  <a:pt x="16882" y="164614"/>
                </a:lnTo>
                <a:lnTo>
                  <a:pt x="21180" y="163274"/>
                </a:lnTo>
                <a:lnTo>
                  <a:pt x="26035" y="162381"/>
                </a:lnTo>
                <a:lnTo>
                  <a:pt x="31254" y="160819"/>
                </a:lnTo>
                <a:lnTo>
                  <a:pt x="36695" y="158754"/>
                </a:lnTo>
                <a:lnTo>
                  <a:pt x="42332" y="156410"/>
                </a:lnTo>
                <a:lnTo>
                  <a:pt x="48053" y="154847"/>
                </a:lnTo>
                <a:lnTo>
                  <a:pt x="53857" y="153786"/>
                </a:lnTo>
                <a:lnTo>
                  <a:pt x="59717" y="153089"/>
                </a:lnTo>
                <a:lnTo>
                  <a:pt x="65605" y="153619"/>
                </a:lnTo>
                <a:lnTo>
                  <a:pt x="71521" y="154958"/>
                </a:lnTo>
                <a:lnTo>
                  <a:pt x="77437" y="156856"/>
                </a:lnTo>
                <a:lnTo>
                  <a:pt x="83381" y="158112"/>
                </a:lnTo>
                <a:lnTo>
                  <a:pt x="89324" y="158949"/>
                </a:lnTo>
                <a:lnTo>
                  <a:pt x="95268" y="159507"/>
                </a:lnTo>
                <a:lnTo>
                  <a:pt x="102217" y="160874"/>
                </a:lnTo>
                <a:lnTo>
                  <a:pt x="109807" y="162772"/>
                </a:lnTo>
                <a:lnTo>
                  <a:pt x="117844" y="165032"/>
                </a:lnTo>
                <a:lnTo>
                  <a:pt x="124206" y="167516"/>
                </a:lnTo>
                <a:lnTo>
                  <a:pt x="129452" y="170195"/>
                </a:lnTo>
                <a:lnTo>
                  <a:pt x="133917" y="172957"/>
                </a:lnTo>
                <a:lnTo>
                  <a:pt x="138884" y="175776"/>
                </a:lnTo>
                <a:lnTo>
                  <a:pt x="149711" y="181580"/>
                </a:lnTo>
                <a:lnTo>
                  <a:pt x="155376" y="185515"/>
                </a:lnTo>
                <a:lnTo>
                  <a:pt x="161125" y="190119"/>
                </a:lnTo>
                <a:lnTo>
                  <a:pt x="166957" y="195170"/>
                </a:lnTo>
                <a:lnTo>
                  <a:pt x="176054" y="203430"/>
                </a:lnTo>
                <a:lnTo>
                  <a:pt x="183421" y="210406"/>
                </a:lnTo>
                <a:lnTo>
                  <a:pt x="208452" y="235158"/>
                </a:lnTo>
                <a:lnTo>
                  <a:pt x="225837" y="252515"/>
                </a:lnTo>
                <a:lnTo>
                  <a:pt x="227958" y="255613"/>
                </a:lnTo>
                <a:lnTo>
                  <a:pt x="230302" y="261724"/>
                </a:lnTo>
                <a:lnTo>
                  <a:pt x="231920" y="263733"/>
                </a:lnTo>
                <a:lnTo>
                  <a:pt x="233985" y="265073"/>
                </a:lnTo>
                <a:lnTo>
                  <a:pt x="236357" y="265994"/>
                </a:lnTo>
                <a:lnTo>
                  <a:pt x="237948" y="267584"/>
                </a:lnTo>
                <a:lnTo>
                  <a:pt x="238980" y="269621"/>
                </a:lnTo>
                <a:lnTo>
                  <a:pt x="241101" y="2767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3"/>
          <p:cNvSpPr/>
          <p:nvPr/>
        </p:nvSpPr>
        <p:spPr>
          <a:xfrm>
            <a:off x="6920926" y="2778389"/>
            <a:ext cx="169247" cy="266635"/>
          </a:xfrm>
          <a:custGeom>
            <a:avLst/>
            <a:gdLst/>
            <a:ahLst/>
            <a:cxnLst/>
            <a:rect l="0" t="0" r="0" b="0"/>
            <a:pathLst>
              <a:path w="169247" h="266635">
                <a:moveTo>
                  <a:pt x="124597" y="266634"/>
                </a:moveTo>
                <a:lnTo>
                  <a:pt x="124597" y="236748"/>
                </a:lnTo>
                <a:lnTo>
                  <a:pt x="123621" y="233818"/>
                </a:lnTo>
                <a:lnTo>
                  <a:pt x="119854" y="227902"/>
                </a:lnTo>
                <a:lnTo>
                  <a:pt x="114886" y="221958"/>
                </a:lnTo>
                <a:lnTo>
                  <a:pt x="112180" y="219000"/>
                </a:lnTo>
                <a:lnTo>
                  <a:pt x="109361" y="215038"/>
                </a:lnTo>
                <a:lnTo>
                  <a:pt x="106515" y="210405"/>
                </a:lnTo>
                <a:lnTo>
                  <a:pt x="103613" y="205327"/>
                </a:lnTo>
                <a:lnTo>
                  <a:pt x="99678" y="199969"/>
                </a:lnTo>
                <a:lnTo>
                  <a:pt x="95102" y="194416"/>
                </a:lnTo>
                <a:lnTo>
                  <a:pt x="90051" y="188723"/>
                </a:lnTo>
                <a:lnTo>
                  <a:pt x="85697" y="182947"/>
                </a:lnTo>
                <a:lnTo>
                  <a:pt x="81791" y="177114"/>
                </a:lnTo>
                <a:lnTo>
                  <a:pt x="78191" y="171226"/>
                </a:lnTo>
                <a:lnTo>
                  <a:pt x="74814" y="165338"/>
                </a:lnTo>
                <a:lnTo>
                  <a:pt x="68396" y="153479"/>
                </a:lnTo>
                <a:lnTo>
                  <a:pt x="64322" y="146558"/>
                </a:lnTo>
                <a:lnTo>
                  <a:pt x="54471" y="130903"/>
                </a:lnTo>
                <a:lnTo>
                  <a:pt x="50062" y="123564"/>
                </a:lnTo>
                <a:lnTo>
                  <a:pt x="46156" y="116699"/>
                </a:lnTo>
                <a:lnTo>
                  <a:pt x="42528" y="110114"/>
                </a:lnTo>
                <a:lnTo>
                  <a:pt x="39124" y="104756"/>
                </a:lnTo>
                <a:lnTo>
                  <a:pt x="35859" y="100179"/>
                </a:lnTo>
                <a:lnTo>
                  <a:pt x="32705" y="96133"/>
                </a:lnTo>
                <a:lnTo>
                  <a:pt x="29608" y="91445"/>
                </a:lnTo>
                <a:lnTo>
                  <a:pt x="26538" y="86338"/>
                </a:lnTo>
                <a:lnTo>
                  <a:pt x="23497" y="80953"/>
                </a:lnTo>
                <a:lnTo>
                  <a:pt x="20483" y="76376"/>
                </a:lnTo>
                <a:lnTo>
                  <a:pt x="17497" y="72330"/>
                </a:lnTo>
                <a:lnTo>
                  <a:pt x="14511" y="68647"/>
                </a:lnTo>
                <a:lnTo>
                  <a:pt x="11190" y="61893"/>
                </a:lnTo>
                <a:lnTo>
                  <a:pt x="8707" y="54610"/>
                </a:lnTo>
                <a:lnTo>
                  <a:pt x="6670" y="49866"/>
                </a:lnTo>
                <a:lnTo>
                  <a:pt x="977" y="37504"/>
                </a:lnTo>
                <a:lnTo>
                  <a:pt x="0" y="30640"/>
                </a:lnTo>
                <a:lnTo>
                  <a:pt x="865" y="27933"/>
                </a:lnTo>
                <a:lnTo>
                  <a:pt x="4437" y="22324"/>
                </a:lnTo>
                <a:lnTo>
                  <a:pt x="6698" y="16492"/>
                </a:lnTo>
                <a:lnTo>
                  <a:pt x="7312" y="13562"/>
                </a:lnTo>
                <a:lnTo>
                  <a:pt x="9684" y="11608"/>
                </a:lnTo>
                <a:lnTo>
                  <a:pt x="13283" y="10297"/>
                </a:lnTo>
                <a:lnTo>
                  <a:pt x="17637" y="9432"/>
                </a:lnTo>
                <a:lnTo>
                  <a:pt x="21543" y="8846"/>
                </a:lnTo>
                <a:lnTo>
                  <a:pt x="25143" y="8455"/>
                </a:lnTo>
                <a:lnTo>
                  <a:pt x="28520" y="8204"/>
                </a:lnTo>
                <a:lnTo>
                  <a:pt x="32761" y="8036"/>
                </a:lnTo>
                <a:lnTo>
                  <a:pt x="47244" y="7785"/>
                </a:lnTo>
                <a:lnTo>
                  <a:pt x="54834" y="7729"/>
                </a:lnTo>
                <a:lnTo>
                  <a:pt x="59243" y="6725"/>
                </a:lnTo>
                <a:lnTo>
                  <a:pt x="64155" y="5050"/>
                </a:lnTo>
                <a:lnTo>
                  <a:pt x="69429" y="2958"/>
                </a:lnTo>
                <a:lnTo>
                  <a:pt x="74926" y="1562"/>
                </a:lnTo>
                <a:lnTo>
                  <a:pt x="80563" y="613"/>
                </a:lnTo>
                <a:lnTo>
                  <a:pt x="86311" y="0"/>
                </a:lnTo>
                <a:lnTo>
                  <a:pt x="92116" y="586"/>
                </a:lnTo>
                <a:lnTo>
                  <a:pt x="98004" y="1953"/>
                </a:lnTo>
                <a:lnTo>
                  <a:pt x="103892" y="3850"/>
                </a:lnTo>
                <a:lnTo>
                  <a:pt x="109808" y="5134"/>
                </a:lnTo>
                <a:lnTo>
                  <a:pt x="115724" y="5999"/>
                </a:lnTo>
                <a:lnTo>
                  <a:pt x="121667" y="6557"/>
                </a:lnTo>
                <a:lnTo>
                  <a:pt x="127611" y="6920"/>
                </a:lnTo>
                <a:lnTo>
                  <a:pt x="139499" y="7339"/>
                </a:lnTo>
                <a:lnTo>
                  <a:pt x="152614" y="7590"/>
                </a:lnTo>
                <a:lnTo>
                  <a:pt x="156158" y="8622"/>
                </a:lnTo>
                <a:lnTo>
                  <a:pt x="159535" y="10297"/>
                </a:lnTo>
                <a:lnTo>
                  <a:pt x="169246" y="166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4"/>
          <p:cNvSpPr/>
          <p:nvPr/>
        </p:nvSpPr>
        <p:spPr>
          <a:xfrm>
            <a:off x="6884789" y="2902511"/>
            <a:ext cx="258962" cy="8568"/>
          </a:xfrm>
          <a:custGeom>
            <a:avLst/>
            <a:gdLst/>
            <a:ahLst/>
            <a:cxnLst/>
            <a:rect l="0" t="0" r="0" b="0"/>
            <a:pathLst>
              <a:path w="258962" h="8568">
                <a:moveTo>
                  <a:pt x="0" y="8567"/>
                </a:moveTo>
                <a:lnTo>
                  <a:pt x="80953" y="8567"/>
                </a:lnTo>
                <a:lnTo>
                  <a:pt x="89688" y="7563"/>
                </a:lnTo>
                <a:lnTo>
                  <a:pt x="98478" y="5916"/>
                </a:lnTo>
                <a:lnTo>
                  <a:pt x="107324" y="3823"/>
                </a:lnTo>
                <a:lnTo>
                  <a:pt x="116198" y="2428"/>
                </a:lnTo>
                <a:lnTo>
                  <a:pt x="125099" y="1507"/>
                </a:lnTo>
                <a:lnTo>
                  <a:pt x="134001" y="865"/>
                </a:lnTo>
                <a:lnTo>
                  <a:pt x="142903" y="447"/>
                </a:lnTo>
                <a:lnTo>
                  <a:pt x="160762" y="0"/>
                </a:lnTo>
                <a:lnTo>
                  <a:pt x="168687" y="865"/>
                </a:lnTo>
                <a:lnTo>
                  <a:pt x="175943" y="2456"/>
                </a:lnTo>
                <a:lnTo>
                  <a:pt x="182780" y="4493"/>
                </a:lnTo>
                <a:lnTo>
                  <a:pt x="190314" y="5832"/>
                </a:lnTo>
                <a:lnTo>
                  <a:pt x="198323" y="6753"/>
                </a:lnTo>
                <a:lnTo>
                  <a:pt x="206639" y="7367"/>
                </a:lnTo>
                <a:lnTo>
                  <a:pt x="214145" y="7758"/>
                </a:lnTo>
                <a:lnTo>
                  <a:pt x="227791" y="8204"/>
                </a:lnTo>
                <a:lnTo>
                  <a:pt x="245594" y="8483"/>
                </a:lnTo>
                <a:lnTo>
                  <a:pt x="258961" y="85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5"/>
          <p:cNvSpPr/>
          <p:nvPr/>
        </p:nvSpPr>
        <p:spPr>
          <a:xfrm>
            <a:off x="7233047" y="2794992"/>
            <a:ext cx="62509" cy="250032"/>
          </a:xfrm>
          <a:custGeom>
            <a:avLst/>
            <a:gdLst/>
            <a:ahLst/>
            <a:cxnLst/>
            <a:rect l="0" t="0" r="0" b="0"/>
            <a:pathLst>
              <a:path w="62509" h="250032">
                <a:moveTo>
                  <a:pt x="0" y="0"/>
                </a:moveTo>
                <a:lnTo>
                  <a:pt x="0" y="25729"/>
                </a:lnTo>
                <a:lnTo>
                  <a:pt x="1004" y="31031"/>
                </a:lnTo>
                <a:lnTo>
                  <a:pt x="2651" y="36584"/>
                </a:lnTo>
                <a:lnTo>
                  <a:pt x="4744" y="42249"/>
                </a:lnTo>
                <a:lnTo>
                  <a:pt x="6139" y="47997"/>
                </a:lnTo>
                <a:lnTo>
                  <a:pt x="7060" y="53829"/>
                </a:lnTo>
                <a:lnTo>
                  <a:pt x="7702" y="59690"/>
                </a:lnTo>
                <a:lnTo>
                  <a:pt x="9097" y="66582"/>
                </a:lnTo>
                <a:lnTo>
                  <a:pt x="11022" y="74172"/>
                </a:lnTo>
                <a:lnTo>
                  <a:pt x="13311" y="82181"/>
                </a:lnTo>
                <a:lnTo>
                  <a:pt x="15822" y="89520"/>
                </a:lnTo>
                <a:lnTo>
                  <a:pt x="18473" y="96385"/>
                </a:lnTo>
                <a:lnTo>
                  <a:pt x="21236" y="102943"/>
                </a:lnTo>
                <a:lnTo>
                  <a:pt x="23105" y="110310"/>
                </a:lnTo>
                <a:lnTo>
                  <a:pt x="24333" y="118179"/>
                </a:lnTo>
                <a:lnTo>
                  <a:pt x="25143" y="126411"/>
                </a:lnTo>
                <a:lnTo>
                  <a:pt x="26677" y="133890"/>
                </a:lnTo>
                <a:lnTo>
                  <a:pt x="28714" y="140838"/>
                </a:lnTo>
                <a:lnTo>
                  <a:pt x="31031" y="147480"/>
                </a:lnTo>
                <a:lnTo>
                  <a:pt x="32593" y="154874"/>
                </a:lnTo>
                <a:lnTo>
                  <a:pt x="33654" y="162772"/>
                </a:lnTo>
                <a:lnTo>
                  <a:pt x="34323" y="171032"/>
                </a:lnTo>
                <a:lnTo>
                  <a:pt x="35774" y="178510"/>
                </a:lnTo>
                <a:lnTo>
                  <a:pt x="37756" y="185487"/>
                </a:lnTo>
                <a:lnTo>
                  <a:pt x="40044" y="192128"/>
                </a:lnTo>
                <a:lnTo>
                  <a:pt x="41579" y="197542"/>
                </a:lnTo>
                <a:lnTo>
                  <a:pt x="42611" y="202146"/>
                </a:lnTo>
                <a:lnTo>
                  <a:pt x="43281" y="206192"/>
                </a:lnTo>
                <a:lnTo>
                  <a:pt x="44732" y="210880"/>
                </a:lnTo>
                <a:lnTo>
                  <a:pt x="46685" y="215987"/>
                </a:lnTo>
                <a:lnTo>
                  <a:pt x="52211" y="228963"/>
                </a:lnTo>
                <a:lnTo>
                  <a:pt x="53662" y="231028"/>
                </a:lnTo>
                <a:lnTo>
                  <a:pt x="55615" y="233400"/>
                </a:lnTo>
                <a:lnTo>
                  <a:pt x="57903" y="235967"/>
                </a:lnTo>
                <a:lnTo>
                  <a:pt x="59438" y="238674"/>
                </a:lnTo>
                <a:lnTo>
                  <a:pt x="61140" y="244311"/>
                </a:lnTo>
                <a:lnTo>
                  <a:pt x="62508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6"/>
          <p:cNvSpPr/>
          <p:nvPr/>
        </p:nvSpPr>
        <p:spPr>
          <a:xfrm>
            <a:off x="7179469" y="2893219"/>
            <a:ext cx="223243" cy="17860"/>
          </a:xfrm>
          <a:custGeom>
            <a:avLst/>
            <a:gdLst/>
            <a:ahLst/>
            <a:cxnLst/>
            <a:rect l="0" t="0" r="0" b="0"/>
            <a:pathLst>
              <a:path w="223243" h="17860">
                <a:moveTo>
                  <a:pt x="0" y="17859"/>
                </a:moveTo>
                <a:lnTo>
                  <a:pt x="0" y="10157"/>
                </a:lnTo>
                <a:lnTo>
                  <a:pt x="1004" y="8762"/>
                </a:lnTo>
                <a:lnTo>
                  <a:pt x="2651" y="6837"/>
                </a:lnTo>
                <a:lnTo>
                  <a:pt x="4744" y="4548"/>
                </a:lnTo>
                <a:lnTo>
                  <a:pt x="7116" y="3041"/>
                </a:lnTo>
                <a:lnTo>
                  <a:pt x="9711" y="2037"/>
                </a:lnTo>
                <a:lnTo>
                  <a:pt x="12418" y="1339"/>
                </a:lnTo>
                <a:lnTo>
                  <a:pt x="15236" y="893"/>
                </a:lnTo>
                <a:lnTo>
                  <a:pt x="20985" y="390"/>
                </a:lnTo>
                <a:lnTo>
                  <a:pt x="24919" y="279"/>
                </a:lnTo>
                <a:lnTo>
                  <a:pt x="40881" y="83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Surface Area of a 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 </a:t>
            </a: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l-GR" dirty="0">
                <a:solidFill>
                  <a:srgbClr val="FFFF00"/>
                </a:solidFill>
              </a:rPr>
              <a:t>π</a:t>
            </a:r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8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9528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Find the surface area of the Sphere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l-GR" dirty="0" smtClean="0">
                <a:solidFill>
                  <a:srgbClr val="FFFF00"/>
                </a:solidFill>
              </a:rPr>
              <a:t>π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2209800"/>
            <a:ext cx="2057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2206388"/>
            <a:ext cx="2057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544836" y="2509388"/>
            <a:ext cx="6081118" cy="812457"/>
            <a:chOff x="1544836" y="2509388"/>
            <a:chExt cx="6081118" cy="812457"/>
          </a:xfrm>
        </p:grpSpPr>
        <p:sp>
          <p:nvSpPr>
            <p:cNvPr id="8" name="SMARTInkAnnotation0"/>
            <p:cNvSpPr/>
            <p:nvPr/>
          </p:nvSpPr>
          <p:spPr>
            <a:xfrm>
              <a:off x="1544836" y="3062883"/>
              <a:ext cx="2035970" cy="214313"/>
            </a:xfrm>
            <a:custGeom>
              <a:avLst/>
              <a:gdLst/>
              <a:ahLst/>
              <a:cxnLst/>
              <a:rect l="0" t="0" r="0" b="0"/>
              <a:pathLst>
                <a:path w="2035970" h="214313">
                  <a:moveTo>
                    <a:pt x="0" y="53578"/>
                  </a:moveTo>
                  <a:lnTo>
                    <a:pt x="8562" y="62140"/>
                  </a:lnTo>
                  <a:lnTo>
                    <a:pt x="17482" y="62498"/>
                  </a:lnTo>
                  <a:lnTo>
                    <a:pt x="17747" y="67246"/>
                  </a:lnTo>
                  <a:lnTo>
                    <a:pt x="18777" y="68643"/>
                  </a:lnTo>
                  <a:lnTo>
                    <a:pt x="20455" y="69574"/>
                  </a:lnTo>
                  <a:lnTo>
                    <a:pt x="24966" y="70609"/>
                  </a:lnTo>
                  <a:lnTo>
                    <a:pt x="48006" y="71428"/>
                  </a:lnTo>
                  <a:lnTo>
                    <a:pt x="50855" y="72423"/>
                  </a:lnTo>
                  <a:lnTo>
                    <a:pt x="59912" y="78504"/>
                  </a:lnTo>
                  <a:lnTo>
                    <a:pt x="60777" y="79125"/>
                  </a:lnTo>
                  <a:lnTo>
                    <a:pt x="64384" y="79815"/>
                  </a:lnTo>
                  <a:lnTo>
                    <a:pt x="74785" y="80258"/>
                  </a:lnTo>
                  <a:lnTo>
                    <a:pt x="77638" y="81287"/>
                  </a:lnTo>
                  <a:lnTo>
                    <a:pt x="86700" y="87421"/>
                  </a:lnTo>
                  <a:lnTo>
                    <a:pt x="87565" y="88046"/>
                  </a:lnTo>
                  <a:lnTo>
                    <a:pt x="91173" y="88741"/>
                  </a:lnTo>
                  <a:lnTo>
                    <a:pt x="110242" y="89265"/>
                  </a:lnTo>
                  <a:lnTo>
                    <a:pt x="112190" y="90267"/>
                  </a:lnTo>
                  <a:lnTo>
                    <a:pt x="113489" y="91928"/>
                  </a:lnTo>
                  <a:lnTo>
                    <a:pt x="114354" y="94028"/>
                  </a:lnTo>
                  <a:lnTo>
                    <a:pt x="115924" y="95427"/>
                  </a:lnTo>
                  <a:lnTo>
                    <a:pt x="117962" y="96360"/>
                  </a:lnTo>
                  <a:lnTo>
                    <a:pt x="122873" y="97397"/>
                  </a:lnTo>
                  <a:lnTo>
                    <a:pt x="137031" y="98117"/>
                  </a:lnTo>
                  <a:lnTo>
                    <a:pt x="139971" y="99146"/>
                  </a:lnTo>
                  <a:lnTo>
                    <a:pt x="149173" y="105280"/>
                  </a:lnTo>
                  <a:lnTo>
                    <a:pt x="150050" y="105906"/>
                  </a:lnTo>
                  <a:lnTo>
                    <a:pt x="153671" y="106600"/>
                  </a:lnTo>
                  <a:lnTo>
                    <a:pt x="164080" y="107047"/>
                  </a:lnTo>
                  <a:lnTo>
                    <a:pt x="166933" y="108075"/>
                  </a:lnTo>
                  <a:lnTo>
                    <a:pt x="175690" y="113272"/>
                  </a:lnTo>
                  <a:lnTo>
                    <a:pt x="185769" y="115715"/>
                  </a:lnTo>
                  <a:lnTo>
                    <a:pt x="196484" y="115976"/>
                  </a:lnTo>
                  <a:lnTo>
                    <a:pt x="200443" y="117005"/>
                  </a:lnTo>
                  <a:lnTo>
                    <a:pt x="211279" y="123140"/>
                  </a:lnTo>
                  <a:lnTo>
                    <a:pt x="212290" y="123765"/>
                  </a:lnTo>
                  <a:lnTo>
                    <a:pt x="216059" y="124460"/>
                  </a:lnTo>
                  <a:lnTo>
                    <a:pt x="226564" y="124906"/>
                  </a:lnTo>
                  <a:lnTo>
                    <a:pt x="229425" y="125935"/>
                  </a:lnTo>
                  <a:lnTo>
                    <a:pt x="238193" y="131131"/>
                  </a:lnTo>
                  <a:lnTo>
                    <a:pt x="244108" y="132695"/>
                  </a:lnTo>
                  <a:lnTo>
                    <a:pt x="271053" y="134864"/>
                  </a:lnTo>
                  <a:lnTo>
                    <a:pt x="285199" y="140999"/>
                  </a:lnTo>
                  <a:lnTo>
                    <a:pt x="297547" y="142504"/>
                  </a:lnTo>
                  <a:lnTo>
                    <a:pt x="306554" y="142765"/>
                  </a:lnTo>
                  <a:lnTo>
                    <a:pt x="309541" y="143794"/>
                  </a:lnTo>
                  <a:lnTo>
                    <a:pt x="318486" y="148990"/>
                  </a:lnTo>
                  <a:lnTo>
                    <a:pt x="324442" y="150554"/>
                  </a:lnTo>
                  <a:lnTo>
                    <a:pt x="346273" y="152724"/>
                  </a:lnTo>
                  <a:lnTo>
                    <a:pt x="364255" y="158858"/>
                  </a:lnTo>
                  <a:lnTo>
                    <a:pt x="381747" y="160487"/>
                  </a:lnTo>
                  <a:lnTo>
                    <a:pt x="413365" y="160725"/>
                  </a:lnTo>
                  <a:lnTo>
                    <a:pt x="416467" y="161720"/>
                  </a:lnTo>
                  <a:lnTo>
                    <a:pt x="425574" y="166870"/>
                  </a:lnTo>
                  <a:lnTo>
                    <a:pt x="431568" y="168422"/>
                  </a:lnTo>
                  <a:lnTo>
                    <a:pt x="476188" y="170635"/>
                  </a:lnTo>
                  <a:lnTo>
                    <a:pt x="488248" y="175795"/>
                  </a:lnTo>
                  <a:lnTo>
                    <a:pt x="510609" y="178225"/>
                  </a:lnTo>
                  <a:lnTo>
                    <a:pt x="525236" y="178484"/>
                  </a:lnTo>
                  <a:lnTo>
                    <a:pt x="529743" y="179513"/>
                  </a:lnTo>
                  <a:lnTo>
                    <a:pt x="544106" y="185647"/>
                  </a:lnTo>
                  <a:lnTo>
                    <a:pt x="556107" y="186968"/>
                  </a:lnTo>
                  <a:lnTo>
                    <a:pt x="593259" y="188494"/>
                  </a:lnTo>
                  <a:lnTo>
                    <a:pt x="613685" y="194587"/>
                  </a:lnTo>
                  <a:lnTo>
                    <a:pt x="636437" y="196289"/>
                  </a:lnTo>
                  <a:lnTo>
                    <a:pt x="658300" y="196421"/>
                  </a:lnTo>
                  <a:lnTo>
                    <a:pt x="663101" y="197424"/>
                  </a:lnTo>
                  <a:lnTo>
                    <a:pt x="675591" y="202584"/>
                  </a:lnTo>
                  <a:lnTo>
                    <a:pt x="698109" y="205014"/>
                  </a:lnTo>
                  <a:lnTo>
                    <a:pt x="761276" y="205381"/>
                  </a:lnTo>
                  <a:lnTo>
                    <a:pt x="840981" y="205383"/>
                  </a:lnTo>
                  <a:lnTo>
                    <a:pt x="850350" y="208029"/>
                  </a:lnTo>
                  <a:lnTo>
                    <a:pt x="861129" y="211520"/>
                  </a:lnTo>
                  <a:lnTo>
                    <a:pt x="894883" y="214149"/>
                  </a:lnTo>
                  <a:lnTo>
                    <a:pt x="961807" y="214312"/>
                  </a:lnTo>
                  <a:lnTo>
                    <a:pt x="973504" y="211666"/>
                  </a:lnTo>
                  <a:lnTo>
                    <a:pt x="985317" y="208175"/>
                  </a:lnTo>
                  <a:lnTo>
                    <a:pt x="1025182" y="205492"/>
                  </a:lnTo>
                  <a:lnTo>
                    <a:pt x="1238259" y="205383"/>
                  </a:lnTo>
                  <a:lnTo>
                    <a:pt x="1243217" y="204391"/>
                  </a:lnTo>
                  <a:lnTo>
                    <a:pt x="1256920" y="199246"/>
                  </a:lnTo>
                  <a:lnTo>
                    <a:pt x="1317056" y="196502"/>
                  </a:lnTo>
                  <a:lnTo>
                    <a:pt x="1324522" y="196485"/>
                  </a:lnTo>
                  <a:lnTo>
                    <a:pt x="1330491" y="195482"/>
                  </a:lnTo>
                  <a:lnTo>
                    <a:pt x="1349846" y="189390"/>
                  </a:lnTo>
                  <a:lnTo>
                    <a:pt x="1407747" y="186553"/>
                  </a:lnTo>
                  <a:lnTo>
                    <a:pt x="1423630" y="181393"/>
                  </a:lnTo>
                  <a:lnTo>
                    <a:pt x="1458588" y="178840"/>
                  </a:lnTo>
                  <a:lnTo>
                    <a:pt x="1498455" y="178603"/>
                  </a:lnTo>
                  <a:lnTo>
                    <a:pt x="1509670" y="175952"/>
                  </a:lnTo>
                  <a:lnTo>
                    <a:pt x="1524494" y="171527"/>
                  </a:lnTo>
                  <a:lnTo>
                    <a:pt x="1548662" y="169910"/>
                  </a:lnTo>
                  <a:lnTo>
                    <a:pt x="1560096" y="169773"/>
                  </a:lnTo>
                  <a:lnTo>
                    <a:pt x="1564931" y="168745"/>
                  </a:lnTo>
                  <a:lnTo>
                    <a:pt x="1577469" y="163549"/>
                  </a:lnTo>
                  <a:lnTo>
                    <a:pt x="1598980" y="161290"/>
                  </a:lnTo>
                  <a:lnTo>
                    <a:pt x="1604745" y="161105"/>
                  </a:lnTo>
                  <a:lnTo>
                    <a:pt x="1609579" y="159989"/>
                  </a:lnTo>
                  <a:lnTo>
                    <a:pt x="1622118" y="154671"/>
                  </a:lnTo>
                  <a:lnTo>
                    <a:pt x="1644652" y="152182"/>
                  </a:lnTo>
                  <a:lnTo>
                    <a:pt x="1659298" y="151917"/>
                  </a:lnTo>
                  <a:lnTo>
                    <a:pt x="1663808" y="150887"/>
                  </a:lnTo>
                  <a:lnTo>
                    <a:pt x="1675888" y="145690"/>
                  </a:lnTo>
                  <a:lnTo>
                    <a:pt x="1690602" y="142717"/>
                  </a:lnTo>
                  <a:lnTo>
                    <a:pt x="1701686" y="136985"/>
                  </a:lnTo>
                  <a:lnTo>
                    <a:pt x="1708143" y="135296"/>
                  </a:lnTo>
                  <a:lnTo>
                    <a:pt x="1738454" y="133032"/>
                  </a:lnTo>
                  <a:lnTo>
                    <a:pt x="1757118" y="126893"/>
                  </a:lnTo>
                  <a:lnTo>
                    <a:pt x="1774756" y="125263"/>
                  </a:lnTo>
                  <a:lnTo>
                    <a:pt x="1784606" y="125126"/>
                  </a:lnTo>
                  <a:lnTo>
                    <a:pt x="1789019" y="124097"/>
                  </a:lnTo>
                  <a:lnTo>
                    <a:pt x="1803229" y="117962"/>
                  </a:lnTo>
                  <a:lnTo>
                    <a:pt x="1815591" y="116457"/>
                  </a:lnTo>
                  <a:lnTo>
                    <a:pt x="1829339" y="116196"/>
                  </a:lnTo>
                  <a:lnTo>
                    <a:pt x="1833724" y="115167"/>
                  </a:lnTo>
                  <a:lnTo>
                    <a:pt x="1847889" y="109033"/>
                  </a:lnTo>
                  <a:lnTo>
                    <a:pt x="1860241" y="107527"/>
                  </a:lnTo>
                  <a:lnTo>
                    <a:pt x="1869249" y="107266"/>
                  </a:lnTo>
                  <a:lnTo>
                    <a:pt x="1872236" y="106238"/>
                  </a:lnTo>
                  <a:lnTo>
                    <a:pt x="1881181" y="101041"/>
                  </a:lnTo>
                  <a:lnTo>
                    <a:pt x="1887138" y="99477"/>
                  </a:lnTo>
                  <a:lnTo>
                    <a:pt x="1948582" y="98227"/>
                  </a:lnTo>
                  <a:lnTo>
                    <a:pt x="1958956" y="98227"/>
                  </a:lnTo>
                  <a:lnTo>
                    <a:pt x="1960814" y="97234"/>
                  </a:lnTo>
                  <a:lnTo>
                    <a:pt x="1962053" y="95581"/>
                  </a:lnTo>
                  <a:lnTo>
                    <a:pt x="1964042" y="90538"/>
                  </a:lnTo>
                  <a:lnTo>
                    <a:pt x="1965197" y="90124"/>
                  </a:lnTo>
                  <a:lnTo>
                    <a:pt x="1975536" y="89346"/>
                  </a:lnTo>
                  <a:lnTo>
                    <a:pt x="1999872" y="89297"/>
                  </a:lnTo>
                  <a:lnTo>
                    <a:pt x="2006312" y="83160"/>
                  </a:lnTo>
                  <a:lnTo>
                    <a:pt x="2009147" y="80400"/>
                  </a:lnTo>
                  <a:lnTo>
                    <a:pt x="2027006" y="80367"/>
                  </a:lnTo>
                  <a:lnTo>
                    <a:pt x="2027039" y="71547"/>
                  </a:lnTo>
                  <a:lnTo>
                    <a:pt x="2035969" y="71438"/>
                  </a:lnTo>
                  <a:lnTo>
                    <a:pt x="2035969" y="63749"/>
                  </a:lnTo>
                  <a:lnTo>
                    <a:pt x="2034977" y="63335"/>
                  </a:lnTo>
                  <a:lnTo>
                    <a:pt x="2031228" y="62876"/>
                  </a:lnTo>
                  <a:lnTo>
                    <a:pt x="2029831" y="61761"/>
                  </a:lnTo>
                  <a:lnTo>
                    <a:pt x="2028901" y="60026"/>
                  </a:lnTo>
                  <a:lnTo>
                    <a:pt x="2027406" y="54852"/>
                  </a:lnTo>
                  <a:lnTo>
                    <a:pt x="2026292" y="54427"/>
                  </a:lnTo>
                  <a:lnTo>
                    <a:pt x="2022407" y="53956"/>
                  </a:lnTo>
                  <a:lnTo>
                    <a:pt x="2019982" y="52838"/>
                  </a:lnTo>
                  <a:lnTo>
                    <a:pt x="2011607" y="46560"/>
                  </a:lnTo>
                  <a:lnTo>
                    <a:pt x="2010798" y="45923"/>
                  </a:lnTo>
                  <a:lnTo>
                    <a:pt x="2007253" y="45215"/>
                  </a:lnTo>
                  <a:lnTo>
                    <a:pt x="2004919" y="45026"/>
                  </a:lnTo>
                  <a:lnTo>
                    <a:pt x="2003363" y="43908"/>
                  </a:lnTo>
                  <a:lnTo>
                    <a:pt x="2002325" y="42170"/>
                  </a:lnTo>
                  <a:lnTo>
                    <a:pt x="2001633" y="40020"/>
                  </a:lnTo>
                  <a:lnTo>
                    <a:pt x="2000180" y="38586"/>
                  </a:lnTo>
                  <a:lnTo>
                    <a:pt x="1998219" y="37631"/>
                  </a:lnTo>
                  <a:lnTo>
                    <a:pt x="1995919" y="36993"/>
                  </a:lnTo>
                  <a:lnTo>
                    <a:pt x="1994386" y="35576"/>
                  </a:lnTo>
                  <a:lnTo>
                    <a:pt x="1993364" y="33640"/>
                  </a:lnTo>
                  <a:lnTo>
                    <a:pt x="1992683" y="31356"/>
                  </a:lnTo>
                  <a:lnTo>
                    <a:pt x="1991237" y="29834"/>
                  </a:lnTo>
                  <a:lnTo>
                    <a:pt x="1989280" y="28819"/>
                  </a:lnTo>
                  <a:lnTo>
                    <a:pt x="1984461" y="27691"/>
                  </a:lnTo>
                  <a:lnTo>
                    <a:pt x="1979011" y="27190"/>
                  </a:lnTo>
                  <a:lnTo>
                    <a:pt x="1976169" y="26064"/>
                  </a:lnTo>
                  <a:lnTo>
                    <a:pt x="1967124" y="19774"/>
                  </a:lnTo>
                  <a:lnTo>
                    <a:pt x="1966259" y="19136"/>
                  </a:lnTo>
                  <a:lnTo>
                    <a:pt x="1962653" y="18427"/>
                  </a:lnTo>
                  <a:lnTo>
                    <a:pt x="1960303" y="18238"/>
                  </a:lnTo>
                  <a:lnTo>
                    <a:pt x="1958735" y="17119"/>
                  </a:lnTo>
                  <a:lnTo>
                    <a:pt x="1957691" y="15382"/>
                  </a:lnTo>
                  <a:lnTo>
                    <a:pt x="1956015" y="10204"/>
                  </a:lnTo>
                  <a:lnTo>
                    <a:pt x="1954884" y="9779"/>
                  </a:lnTo>
                  <a:lnTo>
                    <a:pt x="1947950" y="9042"/>
                  </a:lnTo>
                  <a:lnTo>
                    <a:pt x="1947523" y="8012"/>
                  </a:lnTo>
                  <a:lnTo>
                    <a:pt x="1946840" y="1877"/>
                  </a:lnTo>
                  <a:lnTo>
                    <a:pt x="19466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"/>
            <p:cNvSpPr/>
            <p:nvPr/>
          </p:nvSpPr>
          <p:spPr>
            <a:xfrm>
              <a:off x="3143250" y="2946797"/>
              <a:ext cx="142876" cy="62508"/>
            </a:xfrm>
            <a:custGeom>
              <a:avLst/>
              <a:gdLst/>
              <a:ahLst/>
              <a:cxnLst/>
              <a:rect l="0" t="0" r="0" b="0"/>
              <a:pathLst>
                <a:path w="142876" h="62508">
                  <a:moveTo>
                    <a:pt x="142875" y="62507"/>
                  </a:moveTo>
                  <a:lnTo>
                    <a:pt x="135186" y="54819"/>
                  </a:lnTo>
                  <a:lnTo>
                    <a:pt x="131851" y="54130"/>
                  </a:lnTo>
                  <a:lnTo>
                    <a:pt x="125415" y="53610"/>
                  </a:lnTo>
                  <a:lnTo>
                    <a:pt x="124290" y="52607"/>
                  </a:lnTo>
                  <a:lnTo>
                    <a:pt x="117362" y="45892"/>
                  </a:lnTo>
                  <a:lnTo>
                    <a:pt x="114007" y="45201"/>
                  </a:lnTo>
                  <a:lnTo>
                    <a:pt x="111723" y="45017"/>
                  </a:lnTo>
                  <a:lnTo>
                    <a:pt x="110201" y="43902"/>
                  </a:lnTo>
                  <a:lnTo>
                    <a:pt x="109186" y="42166"/>
                  </a:lnTo>
                  <a:lnTo>
                    <a:pt x="108509" y="40017"/>
                  </a:lnTo>
                  <a:lnTo>
                    <a:pt x="107066" y="38584"/>
                  </a:lnTo>
                  <a:lnTo>
                    <a:pt x="105112" y="37629"/>
                  </a:lnTo>
                  <a:lnTo>
                    <a:pt x="102817" y="36992"/>
                  </a:lnTo>
                  <a:lnTo>
                    <a:pt x="100294" y="36568"/>
                  </a:lnTo>
                  <a:lnTo>
                    <a:pt x="97621" y="36284"/>
                  </a:lnTo>
                  <a:lnTo>
                    <a:pt x="94846" y="36096"/>
                  </a:lnTo>
                  <a:lnTo>
                    <a:pt x="92004" y="35970"/>
                  </a:lnTo>
                  <a:lnTo>
                    <a:pt x="86201" y="35830"/>
                  </a:lnTo>
                  <a:lnTo>
                    <a:pt x="83264" y="34801"/>
                  </a:lnTo>
                  <a:lnTo>
                    <a:pt x="80314" y="33122"/>
                  </a:lnTo>
                  <a:lnTo>
                    <a:pt x="77355" y="31011"/>
                  </a:lnTo>
                  <a:lnTo>
                    <a:pt x="74390" y="29604"/>
                  </a:lnTo>
                  <a:lnTo>
                    <a:pt x="71422" y="28666"/>
                  </a:lnTo>
                  <a:lnTo>
                    <a:pt x="68450" y="28040"/>
                  </a:lnTo>
                  <a:lnTo>
                    <a:pt x="65477" y="27623"/>
                  </a:lnTo>
                  <a:lnTo>
                    <a:pt x="62503" y="27345"/>
                  </a:lnTo>
                  <a:lnTo>
                    <a:pt x="59528" y="27159"/>
                  </a:lnTo>
                  <a:lnTo>
                    <a:pt x="56553" y="26044"/>
                  </a:lnTo>
                  <a:lnTo>
                    <a:pt x="53577" y="24308"/>
                  </a:lnTo>
                  <a:lnTo>
                    <a:pt x="46412" y="19133"/>
                  </a:lnTo>
                  <a:lnTo>
                    <a:pt x="42786" y="18425"/>
                  </a:lnTo>
                  <a:lnTo>
                    <a:pt x="40430" y="18237"/>
                  </a:lnTo>
                  <a:lnTo>
                    <a:pt x="37868" y="17119"/>
                  </a:lnTo>
                  <a:lnTo>
                    <a:pt x="35167" y="15381"/>
                  </a:lnTo>
                  <a:lnTo>
                    <a:pt x="32374" y="13231"/>
                  </a:lnTo>
                  <a:lnTo>
                    <a:pt x="29520" y="11797"/>
                  </a:lnTo>
                  <a:lnTo>
                    <a:pt x="26625" y="10841"/>
                  </a:lnTo>
                  <a:lnTo>
                    <a:pt x="19591" y="9307"/>
                  </a:lnTo>
                  <a:lnTo>
                    <a:pt x="18021" y="8189"/>
                  </a:lnTo>
                  <a:lnTo>
                    <a:pt x="15983" y="6452"/>
                  </a:lnTo>
                  <a:lnTo>
                    <a:pt x="10323" y="1274"/>
                  </a:lnTo>
                  <a:lnTo>
                    <a:pt x="6903" y="56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2"/>
            <p:cNvSpPr/>
            <p:nvPr/>
          </p:nvSpPr>
          <p:spPr>
            <a:xfrm>
              <a:off x="2794992" y="2875359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116086" y="26789"/>
                  </a:moveTo>
                  <a:lnTo>
                    <a:pt x="107524" y="18227"/>
                  </a:lnTo>
                  <a:lnTo>
                    <a:pt x="104674" y="18023"/>
                  </a:lnTo>
                  <a:lnTo>
                    <a:pt x="99500" y="17892"/>
                  </a:lnTo>
                  <a:lnTo>
                    <a:pt x="90650" y="17862"/>
                  </a:lnTo>
                  <a:lnTo>
                    <a:pt x="89207" y="16869"/>
                  </a:lnTo>
                  <a:lnTo>
                    <a:pt x="87252" y="15215"/>
                  </a:lnTo>
                  <a:lnTo>
                    <a:pt x="84958" y="13120"/>
                  </a:lnTo>
                  <a:lnTo>
                    <a:pt x="82435" y="11723"/>
                  </a:lnTo>
                  <a:lnTo>
                    <a:pt x="79762" y="10792"/>
                  </a:lnTo>
                  <a:lnTo>
                    <a:pt x="76987" y="10172"/>
                  </a:lnTo>
                  <a:lnTo>
                    <a:pt x="74145" y="9758"/>
                  </a:lnTo>
                  <a:lnTo>
                    <a:pt x="71258" y="9482"/>
                  </a:lnTo>
                  <a:lnTo>
                    <a:pt x="68341" y="9298"/>
                  </a:lnTo>
                  <a:lnTo>
                    <a:pt x="62455" y="9093"/>
                  </a:lnTo>
                  <a:lnTo>
                    <a:pt x="55332" y="8962"/>
                  </a:lnTo>
                  <a:lnTo>
                    <a:pt x="53755" y="7959"/>
                  </a:lnTo>
                  <a:lnTo>
                    <a:pt x="51712" y="6298"/>
                  </a:lnTo>
                  <a:lnTo>
                    <a:pt x="49357" y="4199"/>
                  </a:lnTo>
                  <a:lnTo>
                    <a:pt x="46796" y="2799"/>
                  </a:lnTo>
                  <a:lnTo>
                    <a:pt x="44095" y="1866"/>
                  </a:lnTo>
                  <a:lnTo>
                    <a:pt x="41303" y="1244"/>
                  </a:lnTo>
                  <a:lnTo>
                    <a:pt x="38450" y="830"/>
                  </a:lnTo>
                  <a:lnTo>
                    <a:pt x="35555" y="553"/>
                  </a:lnTo>
                  <a:lnTo>
                    <a:pt x="32633" y="369"/>
                  </a:lnTo>
                  <a:lnTo>
                    <a:pt x="26741" y="164"/>
                  </a:lnTo>
                  <a:lnTo>
                    <a:pt x="14873" y="3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3"/>
            <p:cNvSpPr/>
            <p:nvPr/>
          </p:nvSpPr>
          <p:spPr>
            <a:xfrm>
              <a:off x="2428875" y="2830711"/>
              <a:ext cx="151806" cy="26790"/>
            </a:xfrm>
            <a:custGeom>
              <a:avLst/>
              <a:gdLst/>
              <a:ahLst/>
              <a:cxnLst/>
              <a:rect l="0" t="0" r="0" b="0"/>
              <a:pathLst>
                <a:path w="151806" h="26790">
                  <a:moveTo>
                    <a:pt x="151805" y="26789"/>
                  </a:moveTo>
                  <a:lnTo>
                    <a:pt x="144116" y="26789"/>
                  </a:lnTo>
                  <a:lnTo>
                    <a:pt x="143702" y="25797"/>
                  </a:lnTo>
                  <a:lnTo>
                    <a:pt x="143426" y="24143"/>
                  </a:lnTo>
                  <a:lnTo>
                    <a:pt x="143243" y="22048"/>
                  </a:lnTo>
                  <a:lnTo>
                    <a:pt x="142128" y="20652"/>
                  </a:lnTo>
                  <a:lnTo>
                    <a:pt x="140393" y="19721"/>
                  </a:lnTo>
                  <a:lnTo>
                    <a:pt x="134323" y="17968"/>
                  </a:lnTo>
                  <a:lnTo>
                    <a:pt x="131467" y="17908"/>
                  </a:lnTo>
                  <a:lnTo>
                    <a:pt x="112699" y="17860"/>
                  </a:lnTo>
                  <a:lnTo>
                    <a:pt x="110851" y="16868"/>
                  </a:lnTo>
                  <a:lnTo>
                    <a:pt x="109619" y="15214"/>
                  </a:lnTo>
                  <a:lnTo>
                    <a:pt x="108798" y="13119"/>
                  </a:lnTo>
                  <a:lnTo>
                    <a:pt x="107259" y="11723"/>
                  </a:lnTo>
                  <a:lnTo>
                    <a:pt x="105240" y="10792"/>
                  </a:lnTo>
                  <a:lnTo>
                    <a:pt x="102902" y="10171"/>
                  </a:lnTo>
                  <a:lnTo>
                    <a:pt x="100351" y="9757"/>
                  </a:lnTo>
                  <a:lnTo>
                    <a:pt x="97658" y="9481"/>
                  </a:lnTo>
                  <a:lnTo>
                    <a:pt x="94871" y="9297"/>
                  </a:lnTo>
                  <a:lnTo>
                    <a:pt x="92021" y="9175"/>
                  </a:lnTo>
                  <a:lnTo>
                    <a:pt x="86208" y="9039"/>
                  </a:lnTo>
                  <a:lnTo>
                    <a:pt x="45860" y="8930"/>
                  </a:lnTo>
                  <a:lnTo>
                    <a:pt x="41488" y="7938"/>
                  </a:lnTo>
                  <a:lnTo>
                    <a:pt x="37580" y="6284"/>
                  </a:lnTo>
                  <a:lnTo>
                    <a:pt x="33983" y="4189"/>
                  </a:lnTo>
                  <a:lnTo>
                    <a:pt x="30593" y="2793"/>
                  </a:lnTo>
                  <a:lnTo>
                    <a:pt x="27340" y="1862"/>
                  </a:lnTo>
                  <a:lnTo>
                    <a:pt x="19732" y="368"/>
                  </a:lnTo>
                  <a:lnTo>
                    <a:pt x="16046" y="163"/>
                  </a:lnTo>
                  <a:lnTo>
                    <a:pt x="8392" y="4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4"/>
            <p:cNvSpPr/>
            <p:nvPr/>
          </p:nvSpPr>
          <p:spPr>
            <a:xfrm>
              <a:off x="2053828" y="2812852"/>
              <a:ext cx="178595" cy="8930"/>
            </a:xfrm>
            <a:custGeom>
              <a:avLst/>
              <a:gdLst/>
              <a:ahLst/>
              <a:cxnLst/>
              <a:rect l="0" t="0" r="0" b="0"/>
              <a:pathLst>
                <a:path w="178595" h="8930">
                  <a:moveTo>
                    <a:pt x="178594" y="0"/>
                  </a:moveTo>
                  <a:lnTo>
                    <a:pt x="15251" y="0"/>
                  </a:lnTo>
                  <a:lnTo>
                    <a:pt x="12152" y="992"/>
                  </a:lnTo>
                  <a:lnTo>
                    <a:pt x="9093" y="2645"/>
                  </a:lnTo>
                  <a:lnTo>
                    <a:pt x="0" y="8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5"/>
            <p:cNvSpPr/>
            <p:nvPr/>
          </p:nvSpPr>
          <p:spPr>
            <a:xfrm>
              <a:off x="1803797" y="2821781"/>
              <a:ext cx="151806" cy="53579"/>
            </a:xfrm>
            <a:custGeom>
              <a:avLst/>
              <a:gdLst/>
              <a:ahLst/>
              <a:cxnLst/>
              <a:rect l="0" t="0" r="0" b="0"/>
              <a:pathLst>
                <a:path w="151806" h="53579">
                  <a:moveTo>
                    <a:pt x="151805" y="0"/>
                  </a:moveTo>
                  <a:lnTo>
                    <a:pt x="151805" y="4741"/>
                  </a:lnTo>
                  <a:lnTo>
                    <a:pt x="150812" y="6137"/>
                  </a:lnTo>
                  <a:lnTo>
                    <a:pt x="149159" y="7068"/>
                  </a:lnTo>
                  <a:lnTo>
                    <a:pt x="144116" y="8562"/>
                  </a:lnTo>
                  <a:lnTo>
                    <a:pt x="140781" y="8766"/>
                  </a:lnTo>
                  <a:lnTo>
                    <a:pt x="135991" y="8857"/>
                  </a:lnTo>
                  <a:lnTo>
                    <a:pt x="130555" y="8897"/>
                  </a:lnTo>
                  <a:lnTo>
                    <a:pt x="127716" y="9901"/>
                  </a:lnTo>
                  <a:lnTo>
                    <a:pt x="124832" y="11561"/>
                  </a:lnTo>
                  <a:lnTo>
                    <a:pt x="121916" y="13660"/>
                  </a:lnTo>
                  <a:lnTo>
                    <a:pt x="118981" y="15060"/>
                  </a:lnTo>
                  <a:lnTo>
                    <a:pt x="116031" y="15993"/>
                  </a:lnTo>
                  <a:lnTo>
                    <a:pt x="113073" y="16616"/>
                  </a:lnTo>
                  <a:lnTo>
                    <a:pt x="110108" y="17030"/>
                  </a:lnTo>
                  <a:lnTo>
                    <a:pt x="107140" y="17307"/>
                  </a:lnTo>
                  <a:lnTo>
                    <a:pt x="99987" y="17750"/>
                  </a:lnTo>
                  <a:lnTo>
                    <a:pt x="98408" y="18779"/>
                  </a:lnTo>
                  <a:lnTo>
                    <a:pt x="96363" y="20457"/>
                  </a:lnTo>
                  <a:lnTo>
                    <a:pt x="94008" y="22567"/>
                  </a:lnTo>
                  <a:lnTo>
                    <a:pt x="91445" y="23975"/>
                  </a:lnTo>
                  <a:lnTo>
                    <a:pt x="88745" y="24913"/>
                  </a:lnTo>
                  <a:lnTo>
                    <a:pt x="85952" y="25538"/>
                  </a:lnTo>
                  <a:lnTo>
                    <a:pt x="83098" y="25955"/>
                  </a:lnTo>
                  <a:lnTo>
                    <a:pt x="80203" y="26233"/>
                  </a:lnTo>
                  <a:lnTo>
                    <a:pt x="77281" y="26419"/>
                  </a:lnTo>
                  <a:lnTo>
                    <a:pt x="74341" y="27534"/>
                  </a:lnTo>
                  <a:lnTo>
                    <a:pt x="71389" y="29271"/>
                  </a:lnTo>
                  <a:lnTo>
                    <a:pt x="68429" y="31420"/>
                  </a:lnTo>
                  <a:lnTo>
                    <a:pt x="65463" y="32853"/>
                  </a:lnTo>
                  <a:lnTo>
                    <a:pt x="62493" y="33808"/>
                  </a:lnTo>
                  <a:lnTo>
                    <a:pt x="59521" y="34445"/>
                  </a:lnTo>
                  <a:lnTo>
                    <a:pt x="56548" y="34870"/>
                  </a:lnTo>
                  <a:lnTo>
                    <a:pt x="53574" y="35153"/>
                  </a:lnTo>
                  <a:lnTo>
                    <a:pt x="50599" y="35341"/>
                  </a:lnTo>
                  <a:lnTo>
                    <a:pt x="47623" y="36460"/>
                  </a:lnTo>
                  <a:lnTo>
                    <a:pt x="44647" y="38197"/>
                  </a:lnTo>
                  <a:lnTo>
                    <a:pt x="41671" y="40347"/>
                  </a:lnTo>
                  <a:lnTo>
                    <a:pt x="38694" y="41781"/>
                  </a:lnTo>
                  <a:lnTo>
                    <a:pt x="35718" y="42737"/>
                  </a:lnTo>
                  <a:lnTo>
                    <a:pt x="32742" y="43374"/>
                  </a:lnTo>
                  <a:lnTo>
                    <a:pt x="29765" y="43799"/>
                  </a:lnTo>
                  <a:lnTo>
                    <a:pt x="26789" y="44082"/>
                  </a:lnTo>
                  <a:lnTo>
                    <a:pt x="23812" y="44271"/>
                  </a:lnTo>
                  <a:lnTo>
                    <a:pt x="17859" y="44481"/>
                  </a:lnTo>
                  <a:lnTo>
                    <a:pt x="14883" y="44536"/>
                  </a:lnTo>
                  <a:lnTo>
                    <a:pt x="11906" y="45566"/>
                  </a:lnTo>
                  <a:lnTo>
                    <a:pt x="8930" y="47244"/>
                  </a:lnTo>
                  <a:lnTo>
                    <a:pt x="0" y="53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6"/>
            <p:cNvSpPr/>
            <p:nvPr/>
          </p:nvSpPr>
          <p:spPr>
            <a:xfrm>
              <a:off x="1580555" y="2911078"/>
              <a:ext cx="133946" cy="116087"/>
            </a:xfrm>
            <a:custGeom>
              <a:avLst/>
              <a:gdLst/>
              <a:ahLst/>
              <a:cxnLst/>
              <a:rect l="0" t="0" r="0" b="0"/>
              <a:pathLst>
                <a:path w="133946" h="116087">
                  <a:moveTo>
                    <a:pt x="133945" y="0"/>
                  </a:moveTo>
                  <a:lnTo>
                    <a:pt x="126257" y="0"/>
                  </a:lnTo>
                  <a:lnTo>
                    <a:pt x="125843" y="992"/>
                  </a:lnTo>
                  <a:lnTo>
                    <a:pt x="125567" y="2646"/>
                  </a:lnTo>
                  <a:lnTo>
                    <a:pt x="125383" y="4741"/>
                  </a:lnTo>
                  <a:lnTo>
                    <a:pt x="124268" y="6137"/>
                  </a:lnTo>
                  <a:lnTo>
                    <a:pt x="122533" y="7068"/>
                  </a:lnTo>
                  <a:lnTo>
                    <a:pt x="120384" y="7688"/>
                  </a:lnTo>
                  <a:lnTo>
                    <a:pt x="118951" y="9094"/>
                  </a:lnTo>
                  <a:lnTo>
                    <a:pt x="117996" y="11024"/>
                  </a:lnTo>
                  <a:lnTo>
                    <a:pt x="117359" y="13302"/>
                  </a:lnTo>
                  <a:lnTo>
                    <a:pt x="115942" y="14822"/>
                  </a:lnTo>
                  <a:lnTo>
                    <a:pt x="114006" y="15834"/>
                  </a:lnTo>
                  <a:lnTo>
                    <a:pt x="111723" y="16509"/>
                  </a:lnTo>
                  <a:lnTo>
                    <a:pt x="109208" y="17952"/>
                  </a:lnTo>
                  <a:lnTo>
                    <a:pt x="106540" y="19905"/>
                  </a:lnTo>
                  <a:lnTo>
                    <a:pt x="103769" y="22200"/>
                  </a:lnTo>
                  <a:lnTo>
                    <a:pt x="101921" y="24722"/>
                  </a:lnTo>
                  <a:lnTo>
                    <a:pt x="100689" y="27395"/>
                  </a:lnTo>
                  <a:lnTo>
                    <a:pt x="99868" y="30170"/>
                  </a:lnTo>
                  <a:lnTo>
                    <a:pt x="98329" y="32019"/>
                  </a:lnTo>
                  <a:lnTo>
                    <a:pt x="96310" y="33253"/>
                  </a:lnTo>
                  <a:lnTo>
                    <a:pt x="93972" y="34075"/>
                  </a:lnTo>
                  <a:lnTo>
                    <a:pt x="91421" y="35615"/>
                  </a:lnTo>
                  <a:lnTo>
                    <a:pt x="88729" y="37634"/>
                  </a:lnTo>
                  <a:lnTo>
                    <a:pt x="85941" y="39972"/>
                  </a:lnTo>
                  <a:lnTo>
                    <a:pt x="83091" y="41531"/>
                  </a:lnTo>
                  <a:lnTo>
                    <a:pt x="80198" y="42570"/>
                  </a:lnTo>
                  <a:lnTo>
                    <a:pt x="77278" y="43263"/>
                  </a:lnTo>
                  <a:lnTo>
                    <a:pt x="74339" y="44717"/>
                  </a:lnTo>
                  <a:lnTo>
                    <a:pt x="71387" y="46678"/>
                  </a:lnTo>
                  <a:lnTo>
                    <a:pt x="68427" y="48978"/>
                  </a:lnTo>
                  <a:lnTo>
                    <a:pt x="65462" y="51504"/>
                  </a:lnTo>
                  <a:lnTo>
                    <a:pt x="62493" y="54180"/>
                  </a:lnTo>
                  <a:lnTo>
                    <a:pt x="59521" y="56956"/>
                  </a:lnTo>
                  <a:lnTo>
                    <a:pt x="57540" y="59799"/>
                  </a:lnTo>
                  <a:lnTo>
                    <a:pt x="56219" y="62686"/>
                  </a:lnTo>
                  <a:lnTo>
                    <a:pt x="55339" y="65603"/>
                  </a:lnTo>
                  <a:lnTo>
                    <a:pt x="53760" y="67548"/>
                  </a:lnTo>
                  <a:lnTo>
                    <a:pt x="51715" y="68844"/>
                  </a:lnTo>
                  <a:lnTo>
                    <a:pt x="49359" y="69709"/>
                  </a:lnTo>
                  <a:lnTo>
                    <a:pt x="46797" y="71277"/>
                  </a:lnTo>
                  <a:lnTo>
                    <a:pt x="44096" y="73315"/>
                  </a:lnTo>
                  <a:lnTo>
                    <a:pt x="41304" y="75666"/>
                  </a:lnTo>
                  <a:lnTo>
                    <a:pt x="38450" y="78225"/>
                  </a:lnTo>
                  <a:lnTo>
                    <a:pt x="32633" y="83715"/>
                  </a:lnTo>
                  <a:lnTo>
                    <a:pt x="11899" y="104202"/>
                  </a:lnTo>
                  <a:lnTo>
                    <a:pt x="0" y="116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7"/>
            <p:cNvSpPr/>
            <p:nvPr/>
          </p:nvSpPr>
          <p:spPr>
            <a:xfrm>
              <a:off x="2402489" y="3000411"/>
              <a:ext cx="62103" cy="53532"/>
            </a:xfrm>
            <a:custGeom>
              <a:avLst/>
              <a:gdLst/>
              <a:ahLst/>
              <a:cxnLst/>
              <a:rect l="0" t="0" r="0" b="0"/>
              <a:pathLst>
                <a:path w="62103" h="53532">
                  <a:moveTo>
                    <a:pt x="35316" y="35683"/>
                  </a:moveTo>
                  <a:lnTo>
                    <a:pt x="35316" y="44504"/>
                  </a:lnTo>
                  <a:lnTo>
                    <a:pt x="34324" y="44540"/>
                  </a:lnTo>
                  <a:lnTo>
                    <a:pt x="27627" y="44603"/>
                  </a:lnTo>
                  <a:lnTo>
                    <a:pt x="27213" y="45598"/>
                  </a:lnTo>
                  <a:lnTo>
                    <a:pt x="26937" y="47254"/>
                  </a:lnTo>
                  <a:lnTo>
                    <a:pt x="26495" y="52300"/>
                  </a:lnTo>
                  <a:lnTo>
                    <a:pt x="25466" y="51722"/>
                  </a:lnTo>
                  <a:lnTo>
                    <a:pt x="23788" y="50344"/>
                  </a:lnTo>
                  <a:lnTo>
                    <a:pt x="17827" y="44948"/>
                  </a:lnTo>
                  <a:lnTo>
                    <a:pt x="17703" y="43844"/>
                  </a:lnTo>
                  <a:lnTo>
                    <a:pt x="17621" y="42116"/>
                  </a:lnTo>
                  <a:lnTo>
                    <a:pt x="17530" y="37550"/>
                  </a:lnTo>
                  <a:lnTo>
                    <a:pt x="17457" y="14466"/>
                  </a:lnTo>
                  <a:lnTo>
                    <a:pt x="18449" y="12609"/>
                  </a:lnTo>
                  <a:lnTo>
                    <a:pt x="20102" y="11370"/>
                  </a:lnTo>
                  <a:lnTo>
                    <a:pt x="22197" y="10545"/>
                  </a:lnTo>
                  <a:lnTo>
                    <a:pt x="23593" y="9002"/>
                  </a:lnTo>
                  <a:lnTo>
                    <a:pt x="24524" y="6982"/>
                  </a:lnTo>
                  <a:lnTo>
                    <a:pt x="25145" y="4642"/>
                  </a:lnTo>
                  <a:lnTo>
                    <a:pt x="26551" y="3083"/>
                  </a:lnTo>
                  <a:lnTo>
                    <a:pt x="28480" y="2043"/>
                  </a:lnTo>
                  <a:lnTo>
                    <a:pt x="30759" y="1350"/>
                  </a:lnTo>
                  <a:lnTo>
                    <a:pt x="33270" y="888"/>
                  </a:lnTo>
                  <a:lnTo>
                    <a:pt x="35936" y="580"/>
                  </a:lnTo>
                  <a:lnTo>
                    <a:pt x="42604" y="86"/>
                  </a:lnTo>
                  <a:lnTo>
                    <a:pt x="46162" y="18"/>
                  </a:lnTo>
                  <a:lnTo>
                    <a:pt x="48499" y="0"/>
                  </a:lnTo>
                  <a:lnTo>
                    <a:pt x="50058" y="980"/>
                  </a:lnTo>
                  <a:lnTo>
                    <a:pt x="51097" y="2626"/>
                  </a:lnTo>
                  <a:lnTo>
                    <a:pt x="51790" y="4715"/>
                  </a:lnTo>
                  <a:lnTo>
                    <a:pt x="53244" y="6108"/>
                  </a:lnTo>
                  <a:lnTo>
                    <a:pt x="55205" y="7037"/>
                  </a:lnTo>
                  <a:lnTo>
                    <a:pt x="57505" y="7656"/>
                  </a:lnTo>
                  <a:lnTo>
                    <a:pt x="59038" y="9060"/>
                  </a:lnTo>
                  <a:lnTo>
                    <a:pt x="60060" y="10989"/>
                  </a:lnTo>
                  <a:lnTo>
                    <a:pt x="60742" y="13267"/>
                  </a:lnTo>
                  <a:lnTo>
                    <a:pt x="61196" y="15778"/>
                  </a:lnTo>
                  <a:lnTo>
                    <a:pt x="61499" y="18444"/>
                  </a:lnTo>
                  <a:lnTo>
                    <a:pt x="61701" y="21214"/>
                  </a:lnTo>
                  <a:lnTo>
                    <a:pt x="61836" y="24052"/>
                  </a:lnTo>
                  <a:lnTo>
                    <a:pt x="61985" y="29852"/>
                  </a:lnTo>
                  <a:lnTo>
                    <a:pt x="62102" y="48833"/>
                  </a:lnTo>
                  <a:lnTo>
                    <a:pt x="61110" y="50403"/>
                  </a:lnTo>
                  <a:lnTo>
                    <a:pt x="59457" y="51450"/>
                  </a:lnTo>
                  <a:lnTo>
                    <a:pt x="54416" y="53129"/>
                  </a:lnTo>
                  <a:lnTo>
                    <a:pt x="53010" y="53267"/>
                  </a:lnTo>
                  <a:lnTo>
                    <a:pt x="51081" y="53358"/>
                  </a:lnTo>
                  <a:lnTo>
                    <a:pt x="45596" y="53506"/>
                  </a:lnTo>
                  <a:lnTo>
                    <a:pt x="39905" y="53531"/>
                  </a:lnTo>
                  <a:lnTo>
                    <a:pt x="37383" y="52543"/>
                  </a:lnTo>
                  <a:lnTo>
                    <a:pt x="34710" y="50892"/>
                  </a:lnTo>
                  <a:lnTo>
                    <a:pt x="31935" y="48799"/>
                  </a:lnTo>
                  <a:lnTo>
                    <a:pt x="29093" y="47403"/>
                  </a:lnTo>
                  <a:lnTo>
                    <a:pt x="26206" y="46473"/>
                  </a:lnTo>
                  <a:lnTo>
                    <a:pt x="23290" y="45853"/>
                  </a:lnTo>
                  <a:lnTo>
                    <a:pt x="20353" y="44447"/>
                  </a:lnTo>
                  <a:lnTo>
                    <a:pt x="17403" y="42518"/>
                  </a:lnTo>
                  <a:lnTo>
                    <a:pt x="14444" y="40240"/>
                  </a:lnTo>
                  <a:lnTo>
                    <a:pt x="12472" y="37729"/>
                  </a:lnTo>
                  <a:lnTo>
                    <a:pt x="11156" y="35062"/>
                  </a:lnTo>
                  <a:lnTo>
                    <a:pt x="9046" y="28394"/>
                  </a:lnTo>
                  <a:lnTo>
                    <a:pt x="7881" y="26855"/>
                  </a:lnTo>
                  <a:lnTo>
                    <a:pt x="6112" y="24837"/>
                  </a:lnTo>
                  <a:lnTo>
                    <a:pt x="3940" y="22499"/>
                  </a:lnTo>
                  <a:lnTo>
                    <a:pt x="2492" y="19948"/>
                  </a:lnTo>
                  <a:lnTo>
                    <a:pt x="1527" y="17256"/>
                  </a:lnTo>
                  <a:lnTo>
                    <a:pt x="883" y="14468"/>
                  </a:lnTo>
                  <a:lnTo>
                    <a:pt x="1447" y="12610"/>
                  </a:lnTo>
                  <a:lnTo>
                    <a:pt x="2815" y="11371"/>
                  </a:lnTo>
                  <a:lnTo>
                    <a:pt x="4719" y="10545"/>
                  </a:lnTo>
                  <a:lnTo>
                    <a:pt x="5988" y="9003"/>
                  </a:lnTo>
                  <a:lnTo>
                    <a:pt x="6834" y="6982"/>
                  </a:lnTo>
                  <a:lnTo>
                    <a:pt x="7398" y="4643"/>
                  </a:lnTo>
                  <a:lnTo>
                    <a:pt x="8767" y="3083"/>
                  </a:lnTo>
                  <a:lnTo>
                    <a:pt x="10671" y="2043"/>
                  </a:lnTo>
                  <a:lnTo>
                    <a:pt x="16116" y="375"/>
                  </a:lnTo>
                  <a:lnTo>
                    <a:pt x="17555" y="238"/>
                  </a:lnTo>
                  <a:lnTo>
                    <a:pt x="19506" y="146"/>
                  </a:lnTo>
                  <a:lnTo>
                    <a:pt x="25027" y="0"/>
                  </a:lnTo>
                  <a:lnTo>
                    <a:pt x="26472" y="980"/>
                  </a:lnTo>
                  <a:lnTo>
                    <a:pt x="28428" y="2626"/>
                  </a:lnTo>
                  <a:lnTo>
                    <a:pt x="30724" y="4715"/>
                  </a:lnTo>
                  <a:lnTo>
                    <a:pt x="33246" y="6108"/>
                  </a:lnTo>
                  <a:lnTo>
                    <a:pt x="35920" y="7037"/>
                  </a:lnTo>
                  <a:lnTo>
                    <a:pt x="38696" y="7656"/>
                  </a:lnTo>
                  <a:lnTo>
                    <a:pt x="40546" y="9060"/>
                  </a:lnTo>
                  <a:lnTo>
                    <a:pt x="41778" y="10989"/>
                  </a:lnTo>
                  <a:lnTo>
                    <a:pt x="42601" y="13267"/>
                  </a:lnTo>
                  <a:lnTo>
                    <a:pt x="43149" y="15778"/>
                  </a:lnTo>
                  <a:lnTo>
                    <a:pt x="43514" y="18444"/>
                  </a:lnTo>
                  <a:lnTo>
                    <a:pt x="43758" y="21214"/>
                  </a:lnTo>
                  <a:lnTo>
                    <a:pt x="43920" y="24052"/>
                  </a:lnTo>
                  <a:lnTo>
                    <a:pt x="44101" y="29852"/>
                  </a:lnTo>
                  <a:lnTo>
                    <a:pt x="44237" y="44436"/>
                  </a:lnTo>
                  <a:lnTo>
                    <a:pt x="44241" y="48833"/>
                  </a:lnTo>
                  <a:lnTo>
                    <a:pt x="43251" y="50403"/>
                  </a:lnTo>
                  <a:lnTo>
                    <a:pt x="41598" y="51450"/>
                  </a:lnTo>
                  <a:lnTo>
                    <a:pt x="36556" y="53129"/>
                  </a:lnTo>
                  <a:lnTo>
                    <a:pt x="35151" y="53267"/>
                  </a:lnTo>
                  <a:lnTo>
                    <a:pt x="33221" y="53358"/>
                  </a:lnTo>
                  <a:lnTo>
                    <a:pt x="27736" y="53506"/>
                  </a:lnTo>
                  <a:lnTo>
                    <a:pt x="26294" y="52526"/>
                  </a:lnTo>
                  <a:lnTo>
                    <a:pt x="24340" y="50880"/>
                  </a:lnTo>
                  <a:lnTo>
                    <a:pt x="18816" y="45851"/>
                  </a:lnTo>
                  <a:lnTo>
                    <a:pt x="13118" y="40239"/>
                  </a:lnTo>
                  <a:lnTo>
                    <a:pt x="11588" y="37728"/>
                  </a:lnTo>
                  <a:lnTo>
                    <a:pt x="10567" y="35062"/>
                  </a:lnTo>
                  <a:lnTo>
                    <a:pt x="9887" y="32293"/>
                  </a:lnTo>
                  <a:lnTo>
                    <a:pt x="8442" y="30446"/>
                  </a:lnTo>
                  <a:lnTo>
                    <a:pt x="6485" y="29215"/>
                  </a:lnTo>
                  <a:lnTo>
                    <a:pt x="4189" y="28394"/>
                  </a:lnTo>
                  <a:lnTo>
                    <a:pt x="2659" y="26855"/>
                  </a:lnTo>
                  <a:lnTo>
                    <a:pt x="1638" y="24837"/>
                  </a:lnTo>
                  <a:lnTo>
                    <a:pt x="958" y="22499"/>
                  </a:lnTo>
                  <a:lnTo>
                    <a:pt x="504" y="19948"/>
                  </a:lnTo>
                  <a:lnTo>
                    <a:pt x="202" y="17256"/>
                  </a:lnTo>
                  <a:lnTo>
                    <a:pt x="0" y="14468"/>
                  </a:lnTo>
                  <a:lnTo>
                    <a:pt x="858" y="12610"/>
                  </a:lnTo>
                  <a:lnTo>
                    <a:pt x="2422" y="11371"/>
                  </a:lnTo>
                  <a:lnTo>
                    <a:pt x="7320" y="9383"/>
                  </a:lnTo>
                  <a:lnTo>
                    <a:pt x="8715" y="9220"/>
                  </a:lnTo>
                  <a:lnTo>
                    <a:pt x="10636" y="9111"/>
                  </a:lnTo>
                  <a:lnTo>
                    <a:pt x="16109" y="8937"/>
                  </a:lnTo>
                  <a:lnTo>
                    <a:pt x="17550" y="9915"/>
                  </a:lnTo>
                  <a:lnTo>
                    <a:pt x="19503" y="11559"/>
                  </a:lnTo>
                  <a:lnTo>
                    <a:pt x="21797" y="13647"/>
                  </a:lnTo>
                  <a:lnTo>
                    <a:pt x="24319" y="15039"/>
                  </a:lnTo>
                  <a:lnTo>
                    <a:pt x="26992" y="15967"/>
                  </a:lnTo>
                  <a:lnTo>
                    <a:pt x="29767" y="16586"/>
                  </a:lnTo>
                  <a:lnTo>
                    <a:pt x="31616" y="17991"/>
                  </a:lnTo>
                  <a:lnTo>
                    <a:pt x="32850" y="19919"/>
                  </a:lnTo>
                  <a:lnTo>
                    <a:pt x="34828" y="25403"/>
                  </a:lnTo>
                  <a:lnTo>
                    <a:pt x="35983" y="26845"/>
                  </a:lnTo>
                  <a:lnTo>
                    <a:pt x="37745" y="28799"/>
                  </a:lnTo>
                  <a:lnTo>
                    <a:pt x="44212" y="35647"/>
                  </a:lnTo>
                  <a:lnTo>
                    <a:pt x="22996" y="35683"/>
                  </a:lnTo>
                  <a:lnTo>
                    <a:pt x="21149" y="34690"/>
                  </a:lnTo>
                  <a:lnTo>
                    <a:pt x="19918" y="33037"/>
                  </a:lnTo>
                  <a:lnTo>
                    <a:pt x="19098" y="30942"/>
                  </a:lnTo>
                  <a:lnTo>
                    <a:pt x="17558" y="29546"/>
                  </a:lnTo>
                  <a:lnTo>
                    <a:pt x="15540" y="28615"/>
                  </a:lnTo>
                  <a:lnTo>
                    <a:pt x="8527" y="26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8"/>
            <p:cNvSpPr/>
            <p:nvPr/>
          </p:nvSpPr>
          <p:spPr>
            <a:xfrm>
              <a:off x="2446734" y="3009305"/>
              <a:ext cx="1071564" cy="35719"/>
            </a:xfrm>
            <a:custGeom>
              <a:avLst/>
              <a:gdLst/>
              <a:ahLst/>
              <a:cxnLst/>
              <a:rect l="0" t="0" r="0" b="0"/>
              <a:pathLst>
                <a:path w="1071564" h="35719">
                  <a:moveTo>
                    <a:pt x="0" y="0"/>
                  </a:moveTo>
                  <a:lnTo>
                    <a:pt x="56559" y="0"/>
                  </a:lnTo>
                  <a:lnTo>
                    <a:pt x="60526" y="992"/>
                  </a:lnTo>
                  <a:lnTo>
                    <a:pt x="65155" y="2646"/>
                  </a:lnTo>
                  <a:lnTo>
                    <a:pt x="70226" y="4741"/>
                  </a:lnTo>
                  <a:lnTo>
                    <a:pt x="74599" y="6137"/>
                  </a:lnTo>
                  <a:lnTo>
                    <a:pt x="78506" y="7068"/>
                  </a:lnTo>
                  <a:lnTo>
                    <a:pt x="86486" y="8102"/>
                  </a:lnTo>
                  <a:lnTo>
                    <a:pt x="118132" y="8881"/>
                  </a:lnTo>
                  <a:lnTo>
                    <a:pt x="157878" y="8927"/>
                  </a:lnTo>
                  <a:lnTo>
                    <a:pt x="163791" y="9920"/>
                  </a:lnTo>
                  <a:lnTo>
                    <a:pt x="169718" y="11574"/>
                  </a:lnTo>
                  <a:lnTo>
                    <a:pt x="175653" y="13669"/>
                  </a:lnTo>
                  <a:lnTo>
                    <a:pt x="181595" y="15066"/>
                  </a:lnTo>
                  <a:lnTo>
                    <a:pt x="187540" y="15997"/>
                  </a:lnTo>
                  <a:lnTo>
                    <a:pt x="198445" y="17031"/>
                  </a:lnTo>
                  <a:lnTo>
                    <a:pt x="227047" y="17786"/>
                  </a:lnTo>
                  <a:lnTo>
                    <a:pt x="836818" y="17859"/>
                  </a:lnTo>
                  <a:lnTo>
                    <a:pt x="841644" y="18851"/>
                  </a:lnTo>
                  <a:lnTo>
                    <a:pt x="845854" y="20505"/>
                  </a:lnTo>
                  <a:lnTo>
                    <a:pt x="849652" y="22600"/>
                  </a:lnTo>
                  <a:lnTo>
                    <a:pt x="854170" y="23996"/>
                  </a:lnTo>
                  <a:lnTo>
                    <a:pt x="859165" y="24927"/>
                  </a:lnTo>
                  <a:lnTo>
                    <a:pt x="869016" y="25961"/>
                  </a:lnTo>
                  <a:lnTo>
                    <a:pt x="899854" y="26740"/>
                  </a:lnTo>
                  <a:lnTo>
                    <a:pt x="1020929" y="26789"/>
                  </a:lnTo>
                  <a:lnTo>
                    <a:pt x="1023917" y="27781"/>
                  </a:lnTo>
                  <a:lnTo>
                    <a:pt x="1026900" y="29435"/>
                  </a:lnTo>
                  <a:lnTo>
                    <a:pt x="1029881" y="31529"/>
                  </a:lnTo>
                  <a:lnTo>
                    <a:pt x="1032861" y="32926"/>
                  </a:lnTo>
                  <a:lnTo>
                    <a:pt x="1035840" y="33857"/>
                  </a:lnTo>
                  <a:lnTo>
                    <a:pt x="1043009" y="35351"/>
                  </a:lnTo>
                  <a:lnTo>
                    <a:pt x="1071563" y="35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9"/>
            <p:cNvSpPr/>
            <p:nvPr/>
          </p:nvSpPr>
          <p:spPr>
            <a:xfrm>
              <a:off x="2491797" y="2509388"/>
              <a:ext cx="151392" cy="214168"/>
            </a:xfrm>
            <a:custGeom>
              <a:avLst/>
              <a:gdLst/>
              <a:ahLst/>
              <a:cxnLst/>
              <a:rect l="0" t="0" r="0" b="0"/>
              <a:pathLst>
                <a:path w="151392" h="214168">
                  <a:moveTo>
                    <a:pt x="151391" y="80222"/>
                  </a:moveTo>
                  <a:lnTo>
                    <a:pt x="151391" y="58022"/>
                  </a:lnTo>
                  <a:lnTo>
                    <a:pt x="150398" y="55500"/>
                  </a:lnTo>
                  <a:lnTo>
                    <a:pt x="146650" y="50052"/>
                  </a:lnTo>
                  <a:lnTo>
                    <a:pt x="144323" y="44323"/>
                  </a:lnTo>
                  <a:lnTo>
                    <a:pt x="143702" y="41407"/>
                  </a:lnTo>
                  <a:lnTo>
                    <a:pt x="140367" y="35520"/>
                  </a:lnTo>
                  <a:lnTo>
                    <a:pt x="138088" y="32561"/>
                  </a:lnTo>
                  <a:lnTo>
                    <a:pt x="135577" y="29597"/>
                  </a:lnTo>
                  <a:lnTo>
                    <a:pt x="132911" y="26628"/>
                  </a:lnTo>
                  <a:lnTo>
                    <a:pt x="130141" y="23657"/>
                  </a:lnTo>
                  <a:lnTo>
                    <a:pt x="127302" y="21676"/>
                  </a:lnTo>
                  <a:lnTo>
                    <a:pt x="124417" y="20355"/>
                  </a:lnTo>
                  <a:lnTo>
                    <a:pt x="121502" y="19475"/>
                  </a:lnTo>
                  <a:lnTo>
                    <a:pt x="118567" y="17895"/>
                  </a:lnTo>
                  <a:lnTo>
                    <a:pt x="115617" y="15851"/>
                  </a:lnTo>
                  <a:lnTo>
                    <a:pt x="112659" y="13495"/>
                  </a:lnTo>
                  <a:lnTo>
                    <a:pt x="108702" y="10933"/>
                  </a:lnTo>
                  <a:lnTo>
                    <a:pt x="104080" y="8232"/>
                  </a:lnTo>
                  <a:lnTo>
                    <a:pt x="99014" y="5440"/>
                  </a:lnTo>
                  <a:lnTo>
                    <a:pt x="93653" y="3578"/>
                  </a:lnTo>
                  <a:lnTo>
                    <a:pt x="88094" y="2336"/>
                  </a:lnTo>
                  <a:lnTo>
                    <a:pt x="82404" y="1509"/>
                  </a:lnTo>
                  <a:lnTo>
                    <a:pt x="77618" y="958"/>
                  </a:lnTo>
                  <a:lnTo>
                    <a:pt x="73436" y="590"/>
                  </a:lnTo>
                  <a:lnTo>
                    <a:pt x="69655" y="345"/>
                  </a:lnTo>
                  <a:lnTo>
                    <a:pt x="62808" y="73"/>
                  </a:lnTo>
                  <a:lnTo>
                    <a:pt x="59593" y="0"/>
                  </a:lnTo>
                  <a:lnTo>
                    <a:pt x="55466" y="943"/>
                  </a:lnTo>
                  <a:lnTo>
                    <a:pt x="50730" y="2565"/>
                  </a:lnTo>
                  <a:lnTo>
                    <a:pt x="45588" y="4638"/>
                  </a:lnTo>
                  <a:lnTo>
                    <a:pt x="41168" y="6020"/>
                  </a:lnTo>
                  <a:lnTo>
                    <a:pt x="37229" y="6942"/>
                  </a:lnTo>
                  <a:lnTo>
                    <a:pt x="33611" y="7556"/>
                  </a:lnTo>
                  <a:lnTo>
                    <a:pt x="30207" y="8958"/>
                  </a:lnTo>
                  <a:lnTo>
                    <a:pt x="26945" y="10884"/>
                  </a:lnTo>
                  <a:lnTo>
                    <a:pt x="23778" y="13161"/>
                  </a:lnTo>
                  <a:lnTo>
                    <a:pt x="20675" y="15670"/>
                  </a:lnTo>
                  <a:lnTo>
                    <a:pt x="17614" y="18336"/>
                  </a:lnTo>
                  <a:lnTo>
                    <a:pt x="14581" y="21105"/>
                  </a:lnTo>
                  <a:lnTo>
                    <a:pt x="12559" y="23943"/>
                  </a:lnTo>
                  <a:lnTo>
                    <a:pt x="10313" y="29743"/>
                  </a:lnTo>
                  <a:lnTo>
                    <a:pt x="6668" y="35628"/>
                  </a:lnTo>
                  <a:lnTo>
                    <a:pt x="4308" y="38586"/>
                  </a:lnTo>
                  <a:lnTo>
                    <a:pt x="2734" y="42543"/>
                  </a:lnTo>
                  <a:lnTo>
                    <a:pt x="1684" y="47165"/>
                  </a:lnTo>
                  <a:lnTo>
                    <a:pt x="985" y="52231"/>
                  </a:lnTo>
                  <a:lnTo>
                    <a:pt x="518" y="57592"/>
                  </a:lnTo>
                  <a:lnTo>
                    <a:pt x="207" y="63151"/>
                  </a:lnTo>
                  <a:lnTo>
                    <a:pt x="0" y="68841"/>
                  </a:lnTo>
                  <a:lnTo>
                    <a:pt x="854" y="73627"/>
                  </a:lnTo>
                  <a:lnTo>
                    <a:pt x="2416" y="77809"/>
                  </a:lnTo>
                  <a:lnTo>
                    <a:pt x="4449" y="81590"/>
                  </a:lnTo>
                  <a:lnTo>
                    <a:pt x="5804" y="85103"/>
                  </a:lnTo>
                  <a:lnTo>
                    <a:pt x="7311" y="91651"/>
                  </a:lnTo>
                  <a:lnTo>
                    <a:pt x="10626" y="97869"/>
                  </a:lnTo>
                  <a:lnTo>
                    <a:pt x="12899" y="100916"/>
                  </a:lnTo>
                  <a:lnTo>
                    <a:pt x="15406" y="103940"/>
                  </a:lnTo>
                  <a:lnTo>
                    <a:pt x="18070" y="106948"/>
                  </a:lnTo>
                  <a:lnTo>
                    <a:pt x="20838" y="109945"/>
                  </a:lnTo>
                  <a:lnTo>
                    <a:pt x="24668" y="111944"/>
                  </a:lnTo>
                  <a:lnTo>
                    <a:pt x="29206" y="113276"/>
                  </a:lnTo>
                  <a:lnTo>
                    <a:pt x="34215" y="114164"/>
                  </a:lnTo>
                  <a:lnTo>
                    <a:pt x="38547" y="115748"/>
                  </a:lnTo>
                  <a:lnTo>
                    <a:pt x="42427" y="117797"/>
                  </a:lnTo>
                  <a:lnTo>
                    <a:pt x="46006" y="120154"/>
                  </a:lnTo>
                  <a:lnTo>
                    <a:pt x="49384" y="121726"/>
                  </a:lnTo>
                  <a:lnTo>
                    <a:pt x="52629" y="122774"/>
                  </a:lnTo>
                  <a:lnTo>
                    <a:pt x="55784" y="123473"/>
                  </a:lnTo>
                  <a:lnTo>
                    <a:pt x="59871" y="123938"/>
                  </a:lnTo>
                  <a:lnTo>
                    <a:pt x="64581" y="124249"/>
                  </a:lnTo>
                  <a:lnTo>
                    <a:pt x="74113" y="124594"/>
                  </a:lnTo>
                  <a:lnTo>
                    <a:pt x="86050" y="124788"/>
                  </a:lnTo>
                  <a:lnTo>
                    <a:pt x="108365" y="124859"/>
                  </a:lnTo>
                  <a:lnTo>
                    <a:pt x="111793" y="123871"/>
                  </a:lnTo>
                  <a:lnTo>
                    <a:pt x="115071" y="122219"/>
                  </a:lnTo>
                  <a:lnTo>
                    <a:pt x="118247" y="120126"/>
                  </a:lnTo>
                  <a:lnTo>
                    <a:pt x="121358" y="118731"/>
                  </a:lnTo>
                  <a:lnTo>
                    <a:pt x="124424" y="117801"/>
                  </a:lnTo>
                  <a:lnTo>
                    <a:pt x="127459" y="117181"/>
                  </a:lnTo>
                  <a:lnTo>
                    <a:pt x="130475" y="115775"/>
                  </a:lnTo>
                  <a:lnTo>
                    <a:pt x="133478" y="113846"/>
                  </a:lnTo>
                  <a:lnTo>
                    <a:pt x="136472" y="111567"/>
                  </a:lnTo>
                  <a:lnTo>
                    <a:pt x="138469" y="109056"/>
                  </a:lnTo>
                  <a:lnTo>
                    <a:pt x="139799" y="106390"/>
                  </a:lnTo>
                  <a:lnTo>
                    <a:pt x="141278" y="100782"/>
                  </a:lnTo>
                  <a:lnTo>
                    <a:pt x="141935" y="94982"/>
                  </a:lnTo>
                  <a:lnTo>
                    <a:pt x="143103" y="93039"/>
                  </a:lnTo>
                  <a:lnTo>
                    <a:pt x="144873" y="91743"/>
                  </a:lnTo>
                  <a:lnTo>
                    <a:pt x="147046" y="90879"/>
                  </a:lnTo>
                  <a:lnTo>
                    <a:pt x="148494" y="89311"/>
                  </a:lnTo>
                  <a:lnTo>
                    <a:pt x="149460" y="87273"/>
                  </a:lnTo>
                  <a:lnTo>
                    <a:pt x="150532" y="82363"/>
                  </a:lnTo>
                  <a:lnTo>
                    <a:pt x="151009" y="76874"/>
                  </a:lnTo>
                  <a:lnTo>
                    <a:pt x="151221" y="71127"/>
                  </a:lnTo>
                  <a:lnTo>
                    <a:pt x="151390" y="62382"/>
                  </a:lnTo>
                  <a:lnTo>
                    <a:pt x="151391" y="62363"/>
                  </a:lnTo>
                  <a:lnTo>
                    <a:pt x="151391" y="83353"/>
                  </a:lnTo>
                  <a:lnTo>
                    <a:pt x="150398" y="86278"/>
                  </a:lnTo>
                  <a:lnTo>
                    <a:pt x="146650" y="92174"/>
                  </a:lnTo>
                  <a:lnTo>
                    <a:pt x="145253" y="96127"/>
                  </a:lnTo>
                  <a:lnTo>
                    <a:pt x="144323" y="100747"/>
                  </a:lnTo>
                  <a:lnTo>
                    <a:pt x="143702" y="105812"/>
                  </a:lnTo>
                  <a:lnTo>
                    <a:pt x="143288" y="110180"/>
                  </a:lnTo>
                  <a:lnTo>
                    <a:pt x="143012" y="114085"/>
                  </a:lnTo>
                  <a:lnTo>
                    <a:pt x="142828" y="117680"/>
                  </a:lnTo>
                  <a:lnTo>
                    <a:pt x="142624" y="126966"/>
                  </a:lnTo>
                  <a:lnTo>
                    <a:pt x="142461" y="200525"/>
                  </a:lnTo>
                  <a:lnTo>
                    <a:pt x="141469" y="202096"/>
                  </a:lnTo>
                  <a:lnTo>
                    <a:pt x="139815" y="203143"/>
                  </a:lnTo>
                  <a:lnTo>
                    <a:pt x="134772" y="204823"/>
                  </a:lnTo>
                  <a:lnTo>
                    <a:pt x="134358" y="205954"/>
                  </a:lnTo>
                  <a:lnTo>
                    <a:pt x="133695" y="212251"/>
                  </a:lnTo>
                  <a:lnTo>
                    <a:pt x="133531" y="2141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0"/>
            <p:cNvSpPr/>
            <p:nvPr/>
          </p:nvSpPr>
          <p:spPr>
            <a:xfrm>
              <a:off x="2714625" y="2652117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17859" y="0"/>
                  </a:moveTo>
                  <a:lnTo>
                    <a:pt x="17859" y="13302"/>
                  </a:lnTo>
                  <a:lnTo>
                    <a:pt x="16867" y="15814"/>
                  </a:lnTo>
                  <a:lnTo>
                    <a:pt x="15213" y="18480"/>
                  </a:lnTo>
                  <a:lnTo>
                    <a:pt x="13119" y="21249"/>
                  </a:lnTo>
                  <a:lnTo>
                    <a:pt x="11722" y="24088"/>
                  </a:lnTo>
                  <a:lnTo>
                    <a:pt x="10791" y="26973"/>
                  </a:lnTo>
                  <a:lnTo>
                    <a:pt x="10171" y="29888"/>
                  </a:lnTo>
                  <a:lnTo>
                    <a:pt x="9757" y="33816"/>
                  </a:lnTo>
                  <a:lnTo>
                    <a:pt x="9481" y="38419"/>
                  </a:lnTo>
                  <a:lnTo>
                    <a:pt x="9039" y="50584"/>
                  </a:lnTo>
                  <a:lnTo>
                    <a:pt x="8010" y="52574"/>
                  </a:lnTo>
                  <a:lnTo>
                    <a:pt x="6332" y="54894"/>
                  </a:lnTo>
                  <a:lnTo>
                    <a:pt x="4221" y="57432"/>
                  </a:lnTo>
                  <a:lnTo>
                    <a:pt x="2814" y="60116"/>
                  </a:lnTo>
                  <a:lnTo>
                    <a:pt x="1876" y="62898"/>
                  </a:lnTo>
                  <a:lnTo>
                    <a:pt x="1251" y="65744"/>
                  </a:lnTo>
                  <a:lnTo>
                    <a:pt x="834" y="68634"/>
                  </a:lnTo>
                  <a:lnTo>
                    <a:pt x="556" y="71553"/>
                  </a:lnTo>
                  <a:lnTo>
                    <a:pt x="0" y="80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1"/>
            <p:cNvSpPr/>
            <p:nvPr/>
          </p:nvSpPr>
          <p:spPr>
            <a:xfrm>
              <a:off x="2723555" y="2580679"/>
              <a:ext cx="1" cy="8932"/>
            </a:xfrm>
            <a:custGeom>
              <a:avLst/>
              <a:gdLst/>
              <a:ahLst/>
              <a:cxnLst/>
              <a:rect l="0" t="0" r="0" b="0"/>
              <a:pathLst>
                <a:path w="1" h="8932">
                  <a:moveTo>
                    <a:pt x="0" y="893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2"/>
            <p:cNvSpPr/>
            <p:nvPr/>
          </p:nvSpPr>
          <p:spPr>
            <a:xfrm>
              <a:off x="2786063" y="2634412"/>
              <a:ext cx="132668" cy="133792"/>
            </a:xfrm>
            <a:custGeom>
              <a:avLst/>
              <a:gdLst/>
              <a:ahLst/>
              <a:cxnLst/>
              <a:rect l="0" t="0" r="0" b="0"/>
              <a:pathLst>
                <a:path w="132668" h="133792">
                  <a:moveTo>
                    <a:pt x="0" y="53424"/>
                  </a:moveTo>
                  <a:lnTo>
                    <a:pt x="4740" y="53424"/>
                  </a:lnTo>
                  <a:lnTo>
                    <a:pt x="6137" y="54416"/>
                  </a:lnTo>
                  <a:lnTo>
                    <a:pt x="7067" y="56070"/>
                  </a:lnTo>
                  <a:lnTo>
                    <a:pt x="8561" y="61112"/>
                  </a:lnTo>
                  <a:lnTo>
                    <a:pt x="8765" y="64447"/>
                  </a:lnTo>
                  <a:lnTo>
                    <a:pt x="8897" y="69933"/>
                  </a:lnTo>
                  <a:lnTo>
                    <a:pt x="8929" y="88655"/>
                  </a:lnTo>
                  <a:lnTo>
                    <a:pt x="6283" y="91572"/>
                  </a:lnTo>
                  <a:lnTo>
                    <a:pt x="1241" y="96788"/>
                  </a:lnTo>
                  <a:lnTo>
                    <a:pt x="827" y="96224"/>
                  </a:lnTo>
                  <a:lnTo>
                    <a:pt x="367" y="92951"/>
                  </a:lnTo>
                  <a:lnTo>
                    <a:pt x="72" y="88903"/>
                  </a:lnTo>
                  <a:lnTo>
                    <a:pt x="0" y="62288"/>
                  </a:lnTo>
                  <a:lnTo>
                    <a:pt x="992" y="58341"/>
                  </a:lnTo>
                  <a:lnTo>
                    <a:pt x="2645" y="54718"/>
                  </a:lnTo>
                  <a:lnTo>
                    <a:pt x="4740" y="51310"/>
                  </a:lnTo>
                  <a:lnTo>
                    <a:pt x="6137" y="48046"/>
                  </a:lnTo>
                  <a:lnTo>
                    <a:pt x="7067" y="44878"/>
                  </a:lnTo>
                  <a:lnTo>
                    <a:pt x="7688" y="41773"/>
                  </a:lnTo>
                  <a:lnTo>
                    <a:pt x="9094" y="38711"/>
                  </a:lnTo>
                  <a:lnTo>
                    <a:pt x="11023" y="35678"/>
                  </a:lnTo>
                  <a:lnTo>
                    <a:pt x="13302" y="32664"/>
                  </a:lnTo>
                  <a:lnTo>
                    <a:pt x="14821" y="29662"/>
                  </a:lnTo>
                  <a:lnTo>
                    <a:pt x="15833" y="26668"/>
                  </a:lnTo>
                  <a:lnTo>
                    <a:pt x="16509" y="23681"/>
                  </a:lnTo>
                  <a:lnTo>
                    <a:pt x="18943" y="20697"/>
                  </a:lnTo>
                  <a:lnTo>
                    <a:pt x="22550" y="17715"/>
                  </a:lnTo>
                  <a:lnTo>
                    <a:pt x="26940" y="14735"/>
                  </a:lnTo>
                  <a:lnTo>
                    <a:pt x="30858" y="11757"/>
                  </a:lnTo>
                  <a:lnTo>
                    <a:pt x="34463" y="8778"/>
                  </a:lnTo>
                  <a:lnTo>
                    <a:pt x="37858" y="5801"/>
                  </a:lnTo>
                  <a:lnTo>
                    <a:pt x="41113" y="3816"/>
                  </a:lnTo>
                  <a:lnTo>
                    <a:pt x="44276" y="2492"/>
                  </a:lnTo>
                  <a:lnTo>
                    <a:pt x="47376" y="1610"/>
                  </a:lnTo>
                  <a:lnTo>
                    <a:pt x="50436" y="1022"/>
                  </a:lnTo>
                  <a:lnTo>
                    <a:pt x="53468" y="630"/>
                  </a:lnTo>
                  <a:lnTo>
                    <a:pt x="56481" y="368"/>
                  </a:lnTo>
                  <a:lnTo>
                    <a:pt x="60474" y="194"/>
                  </a:lnTo>
                  <a:lnTo>
                    <a:pt x="70202" y="0"/>
                  </a:lnTo>
                  <a:lnTo>
                    <a:pt x="74583" y="941"/>
                  </a:lnTo>
                  <a:lnTo>
                    <a:pt x="78495" y="2560"/>
                  </a:lnTo>
                  <a:lnTo>
                    <a:pt x="82095" y="4632"/>
                  </a:lnTo>
                  <a:lnTo>
                    <a:pt x="85488" y="6013"/>
                  </a:lnTo>
                  <a:lnTo>
                    <a:pt x="88742" y="6934"/>
                  </a:lnTo>
                  <a:lnTo>
                    <a:pt x="91903" y="7548"/>
                  </a:lnTo>
                  <a:lnTo>
                    <a:pt x="95003" y="8949"/>
                  </a:lnTo>
                  <a:lnTo>
                    <a:pt x="98062" y="10876"/>
                  </a:lnTo>
                  <a:lnTo>
                    <a:pt x="101093" y="13152"/>
                  </a:lnTo>
                  <a:lnTo>
                    <a:pt x="104106" y="15662"/>
                  </a:lnTo>
                  <a:lnTo>
                    <a:pt x="107107" y="18327"/>
                  </a:lnTo>
                  <a:lnTo>
                    <a:pt x="110100" y="21096"/>
                  </a:lnTo>
                  <a:lnTo>
                    <a:pt x="112095" y="23935"/>
                  </a:lnTo>
                  <a:lnTo>
                    <a:pt x="113425" y="26819"/>
                  </a:lnTo>
                  <a:lnTo>
                    <a:pt x="114312" y="29734"/>
                  </a:lnTo>
                  <a:lnTo>
                    <a:pt x="115896" y="32670"/>
                  </a:lnTo>
                  <a:lnTo>
                    <a:pt x="117943" y="35619"/>
                  </a:lnTo>
                  <a:lnTo>
                    <a:pt x="120300" y="38577"/>
                  </a:lnTo>
                  <a:lnTo>
                    <a:pt x="121872" y="41542"/>
                  </a:lnTo>
                  <a:lnTo>
                    <a:pt x="122920" y="44511"/>
                  </a:lnTo>
                  <a:lnTo>
                    <a:pt x="123618" y="47481"/>
                  </a:lnTo>
                  <a:lnTo>
                    <a:pt x="124084" y="51447"/>
                  </a:lnTo>
                  <a:lnTo>
                    <a:pt x="124394" y="56075"/>
                  </a:lnTo>
                  <a:lnTo>
                    <a:pt x="124601" y="61144"/>
                  </a:lnTo>
                  <a:lnTo>
                    <a:pt x="125731" y="65516"/>
                  </a:lnTo>
                  <a:lnTo>
                    <a:pt x="127477" y="69423"/>
                  </a:lnTo>
                  <a:lnTo>
                    <a:pt x="129633" y="73020"/>
                  </a:lnTo>
                  <a:lnTo>
                    <a:pt x="131070" y="76409"/>
                  </a:lnTo>
                  <a:lnTo>
                    <a:pt x="132028" y="79661"/>
                  </a:lnTo>
                  <a:lnTo>
                    <a:pt x="132667" y="82822"/>
                  </a:lnTo>
                  <a:lnTo>
                    <a:pt x="132101" y="85921"/>
                  </a:lnTo>
                  <a:lnTo>
                    <a:pt x="130731" y="88979"/>
                  </a:lnTo>
                  <a:lnTo>
                    <a:pt x="128826" y="92010"/>
                  </a:lnTo>
                  <a:lnTo>
                    <a:pt x="127556" y="95023"/>
                  </a:lnTo>
                  <a:lnTo>
                    <a:pt x="126709" y="98024"/>
                  </a:lnTo>
                  <a:lnTo>
                    <a:pt x="126144" y="101016"/>
                  </a:lnTo>
                  <a:lnTo>
                    <a:pt x="125768" y="104004"/>
                  </a:lnTo>
                  <a:lnTo>
                    <a:pt x="125517" y="106988"/>
                  </a:lnTo>
                  <a:lnTo>
                    <a:pt x="125350" y="109969"/>
                  </a:lnTo>
                  <a:lnTo>
                    <a:pt x="125164" y="115927"/>
                  </a:lnTo>
                  <a:lnTo>
                    <a:pt x="125114" y="118906"/>
                  </a:lnTo>
                  <a:lnTo>
                    <a:pt x="124089" y="120891"/>
                  </a:lnTo>
                  <a:lnTo>
                    <a:pt x="122413" y="122214"/>
                  </a:lnTo>
                  <a:lnTo>
                    <a:pt x="117336" y="124338"/>
                  </a:lnTo>
                  <a:lnTo>
                    <a:pt x="116919" y="125505"/>
                  </a:lnTo>
                  <a:lnTo>
                    <a:pt x="116456" y="129447"/>
                  </a:lnTo>
                  <a:lnTo>
                    <a:pt x="116085" y="133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3"/>
            <p:cNvSpPr/>
            <p:nvPr/>
          </p:nvSpPr>
          <p:spPr>
            <a:xfrm>
              <a:off x="5572125" y="2982515"/>
              <a:ext cx="2053829" cy="339330"/>
            </a:xfrm>
            <a:custGeom>
              <a:avLst/>
              <a:gdLst/>
              <a:ahLst/>
              <a:cxnLst/>
              <a:rect l="0" t="0" r="0" b="0"/>
              <a:pathLst>
                <a:path w="2053829" h="339330">
                  <a:moveTo>
                    <a:pt x="0" y="98227"/>
                  </a:moveTo>
                  <a:lnTo>
                    <a:pt x="0" y="102968"/>
                  </a:lnTo>
                  <a:lnTo>
                    <a:pt x="992" y="104364"/>
                  </a:lnTo>
                  <a:lnTo>
                    <a:pt x="2646" y="105295"/>
                  </a:lnTo>
                  <a:lnTo>
                    <a:pt x="4740" y="105915"/>
                  </a:lnTo>
                  <a:lnTo>
                    <a:pt x="6137" y="107321"/>
                  </a:lnTo>
                  <a:lnTo>
                    <a:pt x="7068" y="109251"/>
                  </a:lnTo>
                  <a:lnTo>
                    <a:pt x="8562" y="114736"/>
                  </a:lnTo>
                  <a:lnTo>
                    <a:pt x="8820" y="120427"/>
                  </a:lnTo>
                  <a:lnTo>
                    <a:pt x="9849" y="121957"/>
                  </a:lnTo>
                  <a:lnTo>
                    <a:pt x="11526" y="122977"/>
                  </a:lnTo>
                  <a:lnTo>
                    <a:pt x="16608" y="124613"/>
                  </a:lnTo>
                  <a:lnTo>
                    <a:pt x="17025" y="125740"/>
                  </a:lnTo>
                  <a:lnTo>
                    <a:pt x="17488" y="129637"/>
                  </a:lnTo>
                  <a:lnTo>
                    <a:pt x="18604" y="131073"/>
                  </a:lnTo>
                  <a:lnTo>
                    <a:pt x="20340" y="132031"/>
                  </a:lnTo>
                  <a:lnTo>
                    <a:pt x="22490" y="132669"/>
                  </a:lnTo>
                  <a:lnTo>
                    <a:pt x="27524" y="136024"/>
                  </a:lnTo>
                  <a:lnTo>
                    <a:pt x="37645" y="144920"/>
                  </a:lnTo>
                  <a:lnTo>
                    <a:pt x="48978" y="156143"/>
                  </a:lnTo>
                  <a:lnTo>
                    <a:pt x="50512" y="158666"/>
                  </a:lnTo>
                  <a:lnTo>
                    <a:pt x="52215" y="164115"/>
                  </a:lnTo>
                  <a:lnTo>
                    <a:pt x="53662" y="165965"/>
                  </a:lnTo>
                  <a:lnTo>
                    <a:pt x="55618" y="167198"/>
                  </a:lnTo>
                  <a:lnTo>
                    <a:pt x="57915" y="168020"/>
                  </a:lnTo>
                  <a:lnTo>
                    <a:pt x="63112" y="171580"/>
                  </a:lnTo>
                  <a:lnTo>
                    <a:pt x="65887" y="173918"/>
                  </a:lnTo>
                  <a:lnTo>
                    <a:pt x="67737" y="176469"/>
                  </a:lnTo>
                  <a:lnTo>
                    <a:pt x="69793" y="181949"/>
                  </a:lnTo>
                  <a:lnTo>
                    <a:pt x="71333" y="183807"/>
                  </a:lnTo>
                  <a:lnTo>
                    <a:pt x="73352" y="185046"/>
                  </a:lnTo>
                  <a:lnTo>
                    <a:pt x="75691" y="185872"/>
                  </a:lnTo>
                  <a:lnTo>
                    <a:pt x="80934" y="189436"/>
                  </a:lnTo>
                  <a:lnTo>
                    <a:pt x="92385" y="199808"/>
                  </a:lnTo>
                  <a:lnTo>
                    <a:pt x="95325" y="201666"/>
                  </a:lnTo>
                  <a:lnTo>
                    <a:pt x="104201" y="205274"/>
                  </a:lnTo>
                  <a:lnTo>
                    <a:pt x="116090" y="214879"/>
                  </a:lnTo>
                  <a:lnTo>
                    <a:pt x="119065" y="217667"/>
                  </a:lnTo>
                  <a:lnTo>
                    <a:pt x="122041" y="219526"/>
                  </a:lnTo>
                  <a:lnTo>
                    <a:pt x="130969" y="223134"/>
                  </a:lnTo>
                  <a:lnTo>
                    <a:pt x="139898" y="229053"/>
                  </a:lnTo>
                  <a:lnTo>
                    <a:pt x="148828" y="232241"/>
                  </a:lnTo>
                  <a:lnTo>
                    <a:pt x="163380" y="241704"/>
                  </a:lnTo>
                  <a:lnTo>
                    <a:pt x="172824" y="246330"/>
                  </a:lnTo>
                  <a:lnTo>
                    <a:pt x="183719" y="249927"/>
                  </a:lnTo>
                  <a:lnTo>
                    <a:pt x="193231" y="255844"/>
                  </a:lnTo>
                  <a:lnTo>
                    <a:pt x="199321" y="257576"/>
                  </a:lnTo>
                  <a:lnTo>
                    <a:pt x="208327" y="258551"/>
                  </a:lnTo>
                  <a:lnTo>
                    <a:pt x="211314" y="259680"/>
                  </a:lnTo>
                  <a:lnTo>
                    <a:pt x="220259" y="265017"/>
                  </a:lnTo>
                  <a:lnTo>
                    <a:pt x="239888" y="272253"/>
                  </a:lnTo>
                  <a:lnTo>
                    <a:pt x="255157" y="282056"/>
                  </a:lnTo>
                  <a:lnTo>
                    <a:pt x="261569" y="284108"/>
                  </a:lnTo>
                  <a:lnTo>
                    <a:pt x="274763" y="286418"/>
                  </a:lnTo>
                  <a:lnTo>
                    <a:pt x="292803" y="292754"/>
                  </a:lnTo>
                  <a:lnTo>
                    <a:pt x="306215" y="294300"/>
                  </a:lnTo>
                  <a:lnTo>
                    <a:pt x="309315" y="295419"/>
                  </a:lnTo>
                  <a:lnTo>
                    <a:pt x="315406" y="299308"/>
                  </a:lnTo>
                  <a:lnTo>
                    <a:pt x="324066" y="301698"/>
                  </a:lnTo>
                  <a:lnTo>
                    <a:pt x="329154" y="302336"/>
                  </a:lnTo>
                  <a:lnTo>
                    <a:pt x="337451" y="305689"/>
                  </a:lnTo>
                  <a:lnTo>
                    <a:pt x="344448" y="309495"/>
                  </a:lnTo>
                  <a:lnTo>
                    <a:pt x="350863" y="311187"/>
                  </a:lnTo>
                  <a:lnTo>
                    <a:pt x="378185" y="313452"/>
                  </a:lnTo>
                  <a:lnTo>
                    <a:pt x="390088" y="318653"/>
                  </a:lnTo>
                  <a:lnTo>
                    <a:pt x="412391" y="321098"/>
                  </a:lnTo>
                  <a:lnTo>
                    <a:pt x="422272" y="321359"/>
                  </a:lnTo>
                  <a:lnTo>
                    <a:pt x="452925" y="329148"/>
                  </a:lnTo>
                  <a:lnTo>
                    <a:pt x="497156" y="331370"/>
                  </a:lnTo>
                  <a:lnTo>
                    <a:pt x="515877" y="337463"/>
                  </a:lnTo>
                  <a:lnTo>
                    <a:pt x="539664" y="339083"/>
                  </a:lnTo>
                  <a:lnTo>
                    <a:pt x="600319" y="339328"/>
                  </a:lnTo>
                  <a:lnTo>
                    <a:pt x="818588" y="339329"/>
                  </a:lnTo>
                  <a:lnTo>
                    <a:pt x="823538" y="338337"/>
                  </a:lnTo>
                  <a:lnTo>
                    <a:pt x="836237" y="333192"/>
                  </a:lnTo>
                  <a:lnTo>
                    <a:pt x="858831" y="330766"/>
                  </a:lnTo>
                  <a:lnTo>
                    <a:pt x="907970" y="330409"/>
                  </a:lnTo>
                  <a:lnTo>
                    <a:pt x="912891" y="329413"/>
                  </a:lnTo>
                  <a:lnTo>
                    <a:pt x="925550" y="324264"/>
                  </a:lnTo>
                  <a:lnTo>
                    <a:pt x="947103" y="322021"/>
                  </a:lnTo>
                  <a:lnTo>
                    <a:pt x="997526" y="321479"/>
                  </a:lnTo>
                  <a:lnTo>
                    <a:pt x="1002361" y="320483"/>
                  </a:lnTo>
                  <a:lnTo>
                    <a:pt x="1014898" y="315334"/>
                  </a:lnTo>
                  <a:lnTo>
                    <a:pt x="1036410" y="313092"/>
                  </a:lnTo>
                  <a:lnTo>
                    <a:pt x="1093232" y="311554"/>
                  </a:lnTo>
                  <a:lnTo>
                    <a:pt x="1117533" y="304852"/>
                  </a:lnTo>
                  <a:lnTo>
                    <a:pt x="1181553" y="302624"/>
                  </a:lnTo>
                  <a:lnTo>
                    <a:pt x="1193670" y="297475"/>
                  </a:lnTo>
                  <a:lnTo>
                    <a:pt x="1215039" y="295232"/>
                  </a:lnTo>
                  <a:lnTo>
                    <a:pt x="1220791" y="295049"/>
                  </a:lnTo>
                  <a:lnTo>
                    <a:pt x="1232475" y="292198"/>
                  </a:lnTo>
                  <a:lnTo>
                    <a:pt x="1247564" y="287661"/>
                  </a:lnTo>
                  <a:lnTo>
                    <a:pt x="1271827" y="286002"/>
                  </a:lnTo>
                  <a:lnTo>
                    <a:pt x="1283269" y="285862"/>
                  </a:lnTo>
                  <a:lnTo>
                    <a:pt x="1288107" y="284833"/>
                  </a:lnTo>
                  <a:lnTo>
                    <a:pt x="1300647" y="279635"/>
                  </a:lnTo>
                  <a:lnTo>
                    <a:pt x="1323184" y="277191"/>
                  </a:lnTo>
                  <a:lnTo>
                    <a:pt x="1337829" y="276931"/>
                  </a:lnTo>
                  <a:lnTo>
                    <a:pt x="1342339" y="275902"/>
                  </a:lnTo>
                  <a:lnTo>
                    <a:pt x="1354420" y="270706"/>
                  </a:lnTo>
                  <a:lnTo>
                    <a:pt x="1375776" y="265801"/>
                  </a:lnTo>
                  <a:lnTo>
                    <a:pt x="1390565" y="260988"/>
                  </a:lnTo>
                  <a:lnTo>
                    <a:pt x="1413726" y="259228"/>
                  </a:lnTo>
                  <a:lnTo>
                    <a:pt x="1436057" y="258997"/>
                  </a:lnTo>
                  <a:lnTo>
                    <a:pt x="1447211" y="256331"/>
                  </a:lnTo>
                  <a:lnTo>
                    <a:pt x="1462001" y="251898"/>
                  </a:lnTo>
                  <a:lnTo>
                    <a:pt x="1480019" y="249285"/>
                  </a:lnTo>
                  <a:lnTo>
                    <a:pt x="1495313" y="243968"/>
                  </a:lnTo>
                  <a:lnTo>
                    <a:pt x="1522919" y="240361"/>
                  </a:lnTo>
                  <a:lnTo>
                    <a:pt x="1533601" y="235040"/>
                  </a:lnTo>
                  <a:lnTo>
                    <a:pt x="1555458" y="232550"/>
                  </a:lnTo>
                  <a:lnTo>
                    <a:pt x="1582177" y="232205"/>
                  </a:lnTo>
                  <a:lnTo>
                    <a:pt x="1585605" y="231202"/>
                  </a:lnTo>
                  <a:lnTo>
                    <a:pt x="1596161" y="226042"/>
                  </a:lnTo>
                  <a:lnTo>
                    <a:pt x="1617973" y="223611"/>
                  </a:lnTo>
                  <a:lnTo>
                    <a:pt x="1627801" y="223352"/>
                  </a:lnTo>
                  <a:lnTo>
                    <a:pt x="1657096" y="215147"/>
                  </a:lnTo>
                  <a:lnTo>
                    <a:pt x="1663521" y="214684"/>
                  </a:lnTo>
                  <a:lnTo>
                    <a:pt x="1666624" y="213568"/>
                  </a:lnTo>
                  <a:lnTo>
                    <a:pt x="1672716" y="209682"/>
                  </a:lnTo>
                  <a:lnTo>
                    <a:pt x="1681377" y="207294"/>
                  </a:lnTo>
                  <a:lnTo>
                    <a:pt x="1721372" y="204413"/>
                  </a:lnTo>
                  <a:lnTo>
                    <a:pt x="1739412" y="198320"/>
                  </a:lnTo>
                  <a:lnTo>
                    <a:pt x="1758983" y="196617"/>
                  </a:lnTo>
                  <a:lnTo>
                    <a:pt x="1762016" y="196563"/>
                  </a:lnTo>
                  <a:lnTo>
                    <a:pt x="1765027" y="195534"/>
                  </a:lnTo>
                  <a:lnTo>
                    <a:pt x="1774010" y="190338"/>
                  </a:lnTo>
                  <a:lnTo>
                    <a:pt x="1779975" y="188775"/>
                  </a:lnTo>
                  <a:lnTo>
                    <a:pt x="1788911" y="187895"/>
                  </a:lnTo>
                  <a:lnTo>
                    <a:pt x="1791888" y="186779"/>
                  </a:lnTo>
                  <a:lnTo>
                    <a:pt x="1800820" y="181460"/>
                  </a:lnTo>
                  <a:lnTo>
                    <a:pt x="1806773" y="179868"/>
                  </a:lnTo>
                  <a:lnTo>
                    <a:pt x="1832321" y="178706"/>
                  </a:lnTo>
                  <a:lnTo>
                    <a:pt x="1835711" y="177676"/>
                  </a:lnTo>
                  <a:lnTo>
                    <a:pt x="1845223" y="172479"/>
                  </a:lnTo>
                  <a:lnTo>
                    <a:pt x="1851313" y="170916"/>
                  </a:lnTo>
                  <a:lnTo>
                    <a:pt x="1860318" y="170035"/>
                  </a:lnTo>
                  <a:lnTo>
                    <a:pt x="1862314" y="168920"/>
                  </a:lnTo>
                  <a:lnTo>
                    <a:pt x="1863644" y="167183"/>
                  </a:lnTo>
                  <a:lnTo>
                    <a:pt x="1864531" y="165034"/>
                  </a:lnTo>
                  <a:lnTo>
                    <a:pt x="1866115" y="163601"/>
                  </a:lnTo>
                  <a:lnTo>
                    <a:pt x="1868162" y="162646"/>
                  </a:lnTo>
                  <a:lnTo>
                    <a:pt x="1873083" y="161584"/>
                  </a:lnTo>
                  <a:lnTo>
                    <a:pt x="1887249" y="160847"/>
                  </a:lnTo>
                  <a:lnTo>
                    <a:pt x="1890190" y="159817"/>
                  </a:lnTo>
                  <a:lnTo>
                    <a:pt x="1899068" y="154620"/>
                  </a:lnTo>
                  <a:lnTo>
                    <a:pt x="1909192" y="152176"/>
                  </a:lnTo>
                  <a:lnTo>
                    <a:pt x="1915171" y="151915"/>
                  </a:lnTo>
                  <a:lnTo>
                    <a:pt x="1917734" y="150886"/>
                  </a:lnTo>
                  <a:lnTo>
                    <a:pt x="1927158" y="144126"/>
                  </a:lnTo>
                  <a:lnTo>
                    <a:pt x="1930722" y="143431"/>
                  </a:lnTo>
                  <a:lnTo>
                    <a:pt x="1933062" y="143246"/>
                  </a:lnTo>
                  <a:lnTo>
                    <a:pt x="1935614" y="142131"/>
                  </a:lnTo>
                  <a:lnTo>
                    <a:pt x="1943946" y="136812"/>
                  </a:lnTo>
                  <a:lnTo>
                    <a:pt x="1953871" y="134323"/>
                  </a:lnTo>
                  <a:lnTo>
                    <a:pt x="1962389" y="127884"/>
                  </a:lnTo>
                  <a:lnTo>
                    <a:pt x="1971807" y="125394"/>
                  </a:lnTo>
                  <a:lnTo>
                    <a:pt x="1989668" y="125026"/>
                  </a:lnTo>
                  <a:lnTo>
                    <a:pt x="1993232" y="122375"/>
                  </a:lnTo>
                  <a:lnTo>
                    <a:pt x="2002713" y="113604"/>
                  </a:lnTo>
                  <a:lnTo>
                    <a:pt x="2004868" y="111455"/>
                  </a:lnTo>
                  <a:lnTo>
                    <a:pt x="2007298" y="110022"/>
                  </a:lnTo>
                  <a:lnTo>
                    <a:pt x="2017630" y="107268"/>
                  </a:lnTo>
                  <a:lnTo>
                    <a:pt x="2025755" y="107167"/>
                  </a:lnTo>
                  <a:lnTo>
                    <a:pt x="2026183" y="106171"/>
                  </a:lnTo>
                  <a:lnTo>
                    <a:pt x="2026659" y="102419"/>
                  </a:lnTo>
                  <a:lnTo>
                    <a:pt x="2027777" y="101022"/>
                  </a:lnTo>
                  <a:lnTo>
                    <a:pt x="2029516" y="100090"/>
                  </a:lnTo>
                  <a:lnTo>
                    <a:pt x="2035935" y="98236"/>
                  </a:lnTo>
                  <a:lnTo>
                    <a:pt x="2044898" y="98227"/>
                  </a:lnTo>
                  <a:lnTo>
                    <a:pt x="2044898" y="93487"/>
                  </a:lnTo>
                  <a:lnTo>
                    <a:pt x="2045891" y="92090"/>
                  </a:lnTo>
                  <a:lnTo>
                    <a:pt x="2047544" y="91159"/>
                  </a:lnTo>
                  <a:lnTo>
                    <a:pt x="2053828" y="89298"/>
                  </a:lnTo>
                  <a:lnTo>
                    <a:pt x="2053828" y="80477"/>
                  </a:lnTo>
                  <a:lnTo>
                    <a:pt x="2049088" y="80400"/>
                  </a:lnTo>
                  <a:lnTo>
                    <a:pt x="2047691" y="79397"/>
                  </a:lnTo>
                  <a:lnTo>
                    <a:pt x="2046760" y="77736"/>
                  </a:lnTo>
                  <a:lnTo>
                    <a:pt x="2046139" y="75637"/>
                  </a:lnTo>
                  <a:lnTo>
                    <a:pt x="2044733" y="74237"/>
                  </a:lnTo>
                  <a:lnTo>
                    <a:pt x="2042804" y="73304"/>
                  </a:lnTo>
                  <a:lnTo>
                    <a:pt x="2040525" y="72682"/>
                  </a:lnTo>
                  <a:lnTo>
                    <a:pt x="2039007" y="71275"/>
                  </a:lnTo>
                  <a:lnTo>
                    <a:pt x="2037993" y="69345"/>
                  </a:lnTo>
                  <a:lnTo>
                    <a:pt x="2037319" y="67066"/>
                  </a:lnTo>
                  <a:lnTo>
                    <a:pt x="2035877" y="65547"/>
                  </a:lnTo>
                  <a:lnTo>
                    <a:pt x="2033922" y="64534"/>
                  </a:lnTo>
                  <a:lnTo>
                    <a:pt x="2031628" y="63859"/>
                  </a:lnTo>
                  <a:lnTo>
                    <a:pt x="2026432" y="60462"/>
                  </a:lnTo>
                  <a:lnTo>
                    <a:pt x="2023659" y="58168"/>
                  </a:lnTo>
                  <a:lnTo>
                    <a:pt x="2020816" y="56638"/>
                  </a:lnTo>
                  <a:lnTo>
                    <a:pt x="1993167" y="46690"/>
                  </a:lnTo>
                  <a:lnTo>
                    <a:pt x="1975688" y="43925"/>
                  </a:lnTo>
                  <a:lnTo>
                    <a:pt x="1965851" y="40028"/>
                  </a:lnTo>
                  <a:lnTo>
                    <a:pt x="1949505" y="30434"/>
                  </a:lnTo>
                  <a:lnTo>
                    <a:pt x="1910770" y="19935"/>
                  </a:lnTo>
                  <a:lnTo>
                    <a:pt x="1904878" y="19243"/>
                  </a:lnTo>
                  <a:lnTo>
                    <a:pt x="1895686" y="15829"/>
                  </a:lnTo>
                  <a:lnTo>
                    <a:pt x="1891845" y="13529"/>
                  </a:lnTo>
                  <a:lnTo>
                    <a:pt x="1882287" y="10974"/>
                  </a:lnTo>
                  <a:lnTo>
                    <a:pt x="1860288" y="8207"/>
                  </a:lnTo>
                  <a:lnTo>
                    <a:pt x="1841561" y="1916"/>
                  </a:lnTo>
                  <a:lnTo>
                    <a:pt x="18216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4"/>
            <p:cNvSpPr/>
            <p:nvPr/>
          </p:nvSpPr>
          <p:spPr>
            <a:xfrm>
              <a:off x="7090172" y="2884289"/>
              <a:ext cx="107157" cy="53579"/>
            </a:xfrm>
            <a:custGeom>
              <a:avLst/>
              <a:gdLst/>
              <a:ahLst/>
              <a:cxnLst/>
              <a:rect l="0" t="0" r="0" b="0"/>
              <a:pathLst>
                <a:path w="107157" h="53579">
                  <a:moveTo>
                    <a:pt x="107156" y="53578"/>
                  </a:moveTo>
                  <a:lnTo>
                    <a:pt x="99467" y="53578"/>
                  </a:lnTo>
                  <a:lnTo>
                    <a:pt x="99054" y="52586"/>
                  </a:lnTo>
                  <a:lnTo>
                    <a:pt x="98778" y="50932"/>
                  </a:lnTo>
                  <a:lnTo>
                    <a:pt x="98595" y="48837"/>
                  </a:lnTo>
                  <a:lnTo>
                    <a:pt x="97480" y="47441"/>
                  </a:lnTo>
                  <a:lnTo>
                    <a:pt x="95744" y="46510"/>
                  </a:lnTo>
                  <a:lnTo>
                    <a:pt x="90570" y="45016"/>
                  </a:lnTo>
                  <a:lnTo>
                    <a:pt x="89153" y="44893"/>
                  </a:lnTo>
                  <a:lnTo>
                    <a:pt x="87216" y="44812"/>
                  </a:lnTo>
                  <a:lnTo>
                    <a:pt x="84933" y="44757"/>
                  </a:lnTo>
                  <a:lnTo>
                    <a:pt x="82419" y="43729"/>
                  </a:lnTo>
                  <a:lnTo>
                    <a:pt x="79751" y="42051"/>
                  </a:lnTo>
                  <a:lnTo>
                    <a:pt x="73079" y="36969"/>
                  </a:lnTo>
                  <a:lnTo>
                    <a:pt x="71540" y="36552"/>
                  </a:lnTo>
                  <a:lnTo>
                    <a:pt x="69520" y="36274"/>
                  </a:lnTo>
                  <a:lnTo>
                    <a:pt x="67183" y="36089"/>
                  </a:lnTo>
                  <a:lnTo>
                    <a:pt x="64632" y="34974"/>
                  </a:lnTo>
                  <a:lnTo>
                    <a:pt x="61940" y="33237"/>
                  </a:lnTo>
                  <a:lnTo>
                    <a:pt x="59152" y="31088"/>
                  </a:lnTo>
                  <a:lnTo>
                    <a:pt x="56302" y="29655"/>
                  </a:lnTo>
                  <a:lnTo>
                    <a:pt x="53410" y="28700"/>
                  </a:lnTo>
                  <a:lnTo>
                    <a:pt x="50489" y="28063"/>
                  </a:lnTo>
                  <a:lnTo>
                    <a:pt x="47550" y="26646"/>
                  </a:lnTo>
                  <a:lnTo>
                    <a:pt x="44598" y="24709"/>
                  </a:lnTo>
                  <a:lnTo>
                    <a:pt x="41638" y="22426"/>
                  </a:lnTo>
                  <a:lnTo>
                    <a:pt x="38673" y="19911"/>
                  </a:lnTo>
                  <a:lnTo>
                    <a:pt x="35703" y="17243"/>
                  </a:lnTo>
                  <a:lnTo>
                    <a:pt x="32731" y="14472"/>
                  </a:lnTo>
                  <a:lnTo>
                    <a:pt x="29759" y="12624"/>
                  </a:lnTo>
                  <a:lnTo>
                    <a:pt x="26784" y="11393"/>
                  </a:lnTo>
                  <a:lnTo>
                    <a:pt x="23809" y="10572"/>
                  </a:lnTo>
                  <a:lnTo>
                    <a:pt x="20833" y="10024"/>
                  </a:lnTo>
                  <a:lnTo>
                    <a:pt x="17858" y="9659"/>
                  </a:lnTo>
                  <a:lnTo>
                    <a:pt x="14882" y="9416"/>
                  </a:lnTo>
                  <a:lnTo>
                    <a:pt x="11905" y="8262"/>
                  </a:lnTo>
                  <a:lnTo>
                    <a:pt x="8929" y="65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5"/>
            <p:cNvSpPr/>
            <p:nvPr/>
          </p:nvSpPr>
          <p:spPr>
            <a:xfrm>
              <a:off x="6697266" y="2830711"/>
              <a:ext cx="187524" cy="35719"/>
            </a:xfrm>
            <a:custGeom>
              <a:avLst/>
              <a:gdLst/>
              <a:ahLst/>
              <a:cxnLst/>
              <a:rect l="0" t="0" r="0" b="0"/>
              <a:pathLst>
                <a:path w="187524" h="35719">
                  <a:moveTo>
                    <a:pt x="187523" y="35718"/>
                  </a:moveTo>
                  <a:lnTo>
                    <a:pt x="182783" y="30978"/>
                  </a:lnTo>
                  <a:lnTo>
                    <a:pt x="180394" y="29582"/>
                  </a:lnTo>
                  <a:lnTo>
                    <a:pt x="177810" y="28651"/>
                  </a:lnTo>
                  <a:lnTo>
                    <a:pt x="171272" y="27157"/>
                  </a:lnTo>
                  <a:lnTo>
                    <a:pt x="167733" y="26952"/>
                  </a:lnTo>
                  <a:lnTo>
                    <a:pt x="162117" y="26821"/>
                  </a:lnTo>
                  <a:lnTo>
                    <a:pt x="148426" y="26792"/>
                  </a:lnTo>
                  <a:lnTo>
                    <a:pt x="145585" y="25799"/>
                  </a:lnTo>
                  <a:lnTo>
                    <a:pt x="142696" y="24144"/>
                  </a:lnTo>
                  <a:lnTo>
                    <a:pt x="139779" y="22049"/>
                  </a:lnTo>
                  <a:lnTo>
                    <a:pt x="136842" y="20653"/>
                  </a:lnTo>
                  <a:lnTo>
                    <a:pt x="133892" y="19722"/>
                  </a:lnTo>
                  <a:lnTo>
                    <a:pt x="130933" y="19101"/>
                  </a:lnTo>
                  <a:lnTo>
                    <a:pt x="126976" y="18687"/>
                  </a:lnTo>
                  <a:lnTo>
                    <a:pt x="122353" y="18411"/>
                  </a:lnTo>
                  <a:lnTo>
                    <a:pt x="112918" y="18104"/>
                  </a:lnTo>
                  <a:lnTo>
                    <a:pt x="105417" y="17968"/>
                  </a:lnTo>
                  <a:lnTo>
                    <a:pt x="102028" y="16940"/>
                  </a:lnTo>
                  <a:lnTo>
                    <a:pt x="98777" y="15262"/>
                  </a:lnTo>
                  <a:lnTo>
                    <a:pt x="95616" y="13151"/>
                  </a:lnTo>
                  <a:lnTo>
                    <a:pt x="91525" y="11744"/>
                  </a:lnTo>
                  <a:lnTo>
                    <a:pt x="86813" y="10805"/>
                  </a:lnTo>
                  <a:lnTo>
                    <a:pt x="81688" y="10180"/>
                  </a:lnTo>
                  <a:lnTo>
                    <a:pt x="77279" y="9763"/>
                  </a:lnTo>
                  <a:lnTo>
                    <a:pt x="73347" y="9486"/>
                  </a:lnTo>
                  <a:lnTo>
                    <a:pt x="69733" y="9300"/>
                  </a:lnTo>
                  <a:lnTo>
                    <a:pt x="60427" y="9094"/>
                  </a:lnTo>
                  <a:lnTo>
                    <a:pt x="55168" y="9039"/>
                  </a:lnTo>
                  <a:lnTo>
                    <a:pt x="50669" y="8011"/>
                  </a:lnTo>
                  <a:lnTo>
                    <a:pt x="46678" y="6332"/>
                  </a:lnTo>
                  <a:lnTo>
                    <a:pt x="43024" y="4222"/>
                  </a:lnTo>
                  <a:lnTo>
                    <a:pt x="38604" y="2814"/>
                  </a:lnTo>
                  <a:lnTo>
                    <a:pt x="33674" y="1876"/>
                  </a:lnTo>
                  <a:lnTo>
                    <a:pt x="28402" y="1251"/>
                  </a:lnTo>
                  <a:lnTo>
                    <a:pt x="23896" y="834"/>
                  </a:lnTo>
                  <a:lnTo>
                    <a:pt x="19899" y="556"/>
                  </a:lnTo>
                  <a:lnTo>
                    <a:pt x="16242" y="370"/>
                  </a:lnTo>
                  <a:lnTo>
                    <a:pt x="9534" y="16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6"/>
            <p:cNvSpPr/>
            <p:nvPr/>
          </p:nvSpPr>
          <p:spPr>
            <a:xfrm>
              <a:off x="6357938" y="2812852"/>
              <a:ext cx="169665" cy="8930"/>
            </a:xfrm>
            <a:custGeom>
              <a:avLst/>
              <a:gdLst/>
              <a:ahLst/>
              <a:cxnLst/>
              <a:rect l="0" t="0" r="0" b="0"/>
              <a:pathLst>
                <a:path w="169665" h="8930">
                  <a:moveTo>
                    <a:pt x="169664" y="0"/>
                  </a:moveTo>
                  <a:lnTo>
                    <a:pt x="104284" y="0"/>
                  </a:lnTo>
                  <a:lnTo>
                    <a:pt x="100281" y="992"/>
                  </a:lnTo>
                  <a:lnTo>
                    <a:pt x="95627" y="2646"/>
                  </a:lnTo>
                  <a:lnTo>
                    <a:pt x="90541" y="4740"/>
                  </a:lnTo>
                  <a:lnTo>
                    <a:pt x="86157" y="6137"/>
                  </a:lnTo>
                  <a:lnTo>
                    <a:pt x="82243" y="7068"/>
                  </a:lnTo>
                  <a:lnTo>
                    <a:pt x="78640" y="7688"/>
                  </a:lnTo>
                  <a:lnTo>
                    <a:pt x="74255" y="8102"/>
                  </a:lnTo>
                  <a:lnTo>
                    <a:pt x="69347" y="8378"/>
                  </a:lnTo>
                  <a:lnTo>
                    <a:pt x="59594" y="8684"/>
                  </a:lnTo>
                  <a:lnTo>
                    <a:pt x="45248" y="8881"/>
                  </a:lnTo>
                  <a:lnTo>
                    <a:pt x="0" y="8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7"/>
            <p:cNvSpPr/>
            <p:nvPr/>
          </p:nvSpPr>
          <p:spPr>
            <a:xfrm>
              <a:off x="6107906" y="2830711"/>
              <a:ext cx="107158" cy="17860"/>
            </a:xfrm>
            <a:custGeom>
              <a:avLst/>
              <a:gdLst/>
              <a:ahLst/>
              <a:cxnLst/>
              <a:rect l="0" t="0" r="0" b="0"/>
              <a:pathLst>
                <a:path w="107158" h="17860">
                  <a:moveTo>
                    <a:pt x="107157" y="0"/>
                  </a:moveTo>
                  <a:lnTo>
                    <a:pt x="85292" y="0"/>
                  </a:lnTo>
                  <a:lnTo>
                    <a:pt x="82658" y="992"/>
                  </a:lnTo>
                  <a:lnTo>
                    <a:pt x="79911" y="2646"/>
                  </a:lnTo>
                  <a:lnTo>
                    <a:pt x="77086" y="4741"/>
                  </a:lnTo>
                  <a:lnTo>
                    <a:pt x="74212" y="6137"/>
                  </a:lnTo>
                  <a:lnTo>
                    <a:pt x="71302" y="7068"/>
                  </a:lnTo>
                  <a:lnTo>
                    <a:pt x="68370" y="7688"/>
                  </a:lnTo>
                  <a:lnTo>
                    <a:pt x="65424" y="8102"/>
                  </a:lnTo>
                  <a:lnTo>
                    <a:pt x="62468" y="8378"/>
                  </a:lnTo>
                  <a:lnTo>
                    <a:pt x="59504" y="8562"/>
                  </a:lnTo>
                  <a:lnTo>
                    <a:pt x="53566" y="8766"/>
                  </a:lnTo>
                  <a:lnTo>
                    <a:pt x="41999" y="8881"/>
                  </a:lnTo>
                  <a:lnTo>
                    <a:pt x="25053" y="8920"/>
                  </a:lnTo>
                  <a:lnTo>
                    <a:pt x="21663" y="9916"/>
                  </a:lnTo>
                  <a:lnTo>
                    <a:pt x="18411" y="11571"/>
                  </a:lnTo>
                  <a:lnTo>
                    <a:pt x="15250" y="13667"/>
                  </a:lnTo>
                  <a:lnTo>
                    <a:pt x="12152" y="15065"/>
                  </a:lnTo>
                  <a:lnTo>
                    <a:pt x="9093" y="15996"/>
                  </a:lnTo>
                  <a:lnTo>
                    <a:pt x="0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18"/>
            <p:cNvSpPr/>
            <p:nvPr/>
          </p:nvSpPr>
          <p:spPr>
            <a:xfrm>
              <a:off x="5875734" y="2866430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98227" y="0"/>
                  </a:moveTo>
                  <a:lnTo>
                    <a:pt x="68157" y="0"/>
                  </a:lnTo>
                  <a:lnTo>
                    <a:pt x="64289" y="992"/>
                  </a:lnTo>
                  <a:lnTo>
                    <a:pt x="59727" y="2646"/>
                  </a:lnTo>
                  <a:lnTo>
                    <a:pt x="54701" y="4740"/>
                  </a:lnTo>
                  <a:lnTo>
                    <a:pt x="50358" y="6137"/>
                  </a:lnTo>
                  <a:lnTo>
                    <a:pt x="46470" y="7067"/>
                  </a:lnTo>
                  <a:lnTo>
                    <a:pt x="42887" y="7688"/>
                  </a:lnTo>
                  <a:lnTo>
                    <a:pt x="39505" y="8102"/>
                  </a:lnTo>
                  <a:lnTo>
                    <a:pt x="36259" y="8378"/>
                  </a:lnTo>
                  <a:lnTo>
                    <a:pt x="33103" y="8562"/>
                  </a:lnTo>
                  <a:lnTo>
                    <a:pt x="30006" y="9676"/>
                  </a:lnTo>
                  <a:lnTo>
                    <a:pt x="26949" y="11412"/>
                  </a:lnTo>
                  <a:lnTo>
                    <a:pt x="23919" y="13561"/>
                  </a:lnTo>
                  <a:lnTo>
                    <a:pt x="20908" y="14994"/>
                  </a:lnTo>
                  <a:lnTo>
                    <a:pt x="17907" y="15949"/>
                  </a:lnTo>
                  <a:lnTo>
                    <a:pt x="14915" y="16585"/>
                  </a:lnTo>
                  <a:lnTo>
                    <a:pt x="11928" y="18002"/>
                  </a:lnTo>
                  <a:lnTo>
                    <a:pt x="8944" y="19939"/>
                  </a:lnTo>
                  <a:lnTo>
                    <a:pt x="0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19"/>
            <p:cNvSpPr/>
            <p:nvPr/>
          </p:nvSpPr>
          <p:spPr>
            <a:xfrm>
              <a:off x="5625703" y="2911078"/>
              <a:ext cx="151806" cy="71438"/>
            </a:xfrm>
            <a:custGeom>
              <a:avLst/>
              <a:gdLst/>
              <a:ahLst/>
              <a:cxnLst/>
              <a:rect l="0" t="0" r="0" b="0"/>
              <a:pathLst>
                <a:path w="151806" h="71438">
                  <a:moveTo>
                    <a:pt x="151805" y="0"/>
                  </a:moveTo>
                  <a:lnTo>
                    <a:pt x="147064" y="0"/>
                  </a:lnTo>
                  <a:lnTo>
                    <a:pt x="144676" y="992"/>
                  </a:lnTo>
                  <a:lnTo>
                    <a:pt x="142091" y="2646"/>
                  </a:lnTo>
                  <a:lnTo>
                    <a:pt x="135554" y="7688"/>
                  </a:lnTo>
                  <a:lnTo>
                    <a:pt x="132015" y="8378"/>
                  </a:lnTo>
                  <a:lnTo>
                    <a:pt x="129682" y="8562"/>
                  </a:lnTo>
                  <a:lnTo>
                    <a:pt x="126142" y="9676"/>
                  </a:lnTo>
                  <a:lnTo>
                    <a:pt x="121798" y="11412"/>
                  </a:lnTo>
                  <a:lnTo>
                    <a:pt x="116917" y="13561"/>
                  </a:lnTo>
                  <a:lnTo>
                    <a:pt x="106203" y="18595"/>
                  </a:lnTo>
                  <a:lnTo>
                    <a:pt x="100567" y="21326"/>
                  </a:lnTo>
                  <a:lnTo>
                    <a:pt x="95819" y="23147"/>
                  </a:lnTo>
                  <a:lnTo>
                    <a:pt x="91660" y="24361"/>
                  </a:lnTo>
                  <a:lnTo>
                    <a:pt x="87896" y="25170"/>
                  </a:lnTo>
                  <a:lnTo>
                    <a:pt x="83402" y="26702"/>
                  </a:lnTo>
                  <a:lnTo>
                    <a:pt x="78421" y="28715"/>
                  </a:lnTo>
                  <a:lnTo>
                    <a:pt x="73117" y="31050"/>
                  </a:lnTo>
                  <a:lnTo>
                    <a:pt x="61931" y="36289"/>
                  </a:lnTo>
                  <a:lnTo>
                    <a:pt x="56170" y="39076"/>
                  </a:lnTo>
                  <a:lnTo>
                    <a:pt x="51337" y="41925"/>
                  </a:lnTo>
                  <a:lnTo>
                    <a:pt x="47123" y="44817"/>
                  </a:lnTo>
                  <a:lnTo>
                    <a:pt x="43322" y="47737"/>
                  </a:lnTo>
                  <a:lnTo>
                    <a:pt x="38803" y="50676"/>
                  </a:lnTo>
                  <a:lnTo>
                    <a:pt x="33806" y="53628"/>
                  </a:lnTo>
                  <a:lnTo>
                    <a:pt x="28490" y="56588"/>
                  </a:lnTo>
                  <a:lnTo>
                    <a:pt x="17292" y="62522"/>
                  </a:lnTo>
                  <a:lnTo>
                    <a:pt x="0" y="71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0"/>
            <p:cNvSpPr/>
            <p:nvPr/>
          </p:nvSpPr>
          <p:spPr>
            <a:xfrm>
              <a:off x="5616773" y="2982515"/>
              <a:ext cx="1964533" cy="35721"/>
            </a:xfrm>
            <a:custGeom>
              <a:avLst/>
              <a:gdLst/>
              <a:ahLst/>
              <a:cxnLst/>
              <a:rect l="0" t="0" r="0" b="0"/>
              <a:pathLst>
                <a:path w="1964533" h="35721">
                  <a:moveTo>
                    <a:pt x="0" y="35720"/>
                  </a:moveTo>
                  <a:lnTo>
                    <a:pt x="175996" y="35720"/>
                  </a:lnTo>
                  <a:lnTo>
                    <a:pt x="181823" y="34727"/>
                  </a:lnTo>
                  <a:lnTo>
                    <a:pt x="187692" y="33074"/>
                  </a:lnTo>
                  <a:lnTo>
                    <a:pt x="193589" y="30979"/>
                  </a:lnTo>
                  <a:lnTo>
                    <a:pt x="199505" y="29583"/>
                  </a:lnTo>
                  <a:lnTo>
                    <a:pt x="205433" y="28652"/>
                  </a:lnTo>
                  <a:lnTo>
                    <a:pt x="217312" y="27617"/>
                  </a:lnTo>
                  <a:lnTo>
                    <a:pt x="242318" y="26899"/>
                  </a:lnTo>
                  <a:lnTo>
                    <a:pt x="246873" y="27855"/>
                  </a:lnTo>
                  <a:lnTo>
                    <a:pt x="251895" y="29484"/>
                  </a:lnTo>
                  <a:lnTo>
                    <a:pt x="257227" y="31563"/>
                  </a:lnTo>
                  <a:lnTo>
                    <a:pt x="262766" y="31956"/>
                  </a:lnTo>
                  <a:lnTo>
                    <a:pt x="268443" y="31226"/>
                  </a:lnTo>
                  <a:lnTo>
                    <a:pt x="274212" y="29747"/>
                  </a:lnTo>
                  <a:lnTo>
                    <a:pt x="280043" y="28761"/>
                  </a:lnTo>
                  <a:lnTo>
                    <a:pt x="291813" y="27666"/>
                  </a:lnTo>
                  <a:lnTo>
                    <a:pt x="348811" y="26800"/>
                  </a:lnTo>
                  <a:lnTo>
                    <a:pt x="435821" y="26790"/>
                  </a:lnTo>
                  <a:lnTo>
                    <a:pt x="441360" y="25798"/>
                  </a:lnTo>
                  <a:lnTo>
                    <a:pt x="447037" y="24144"/>
                  </a:lnTo>
                  <a:lnTo>
                    <a:pt x="452806" y="22049"/>
                  </a:lnTo>
                  <a:lnTo>
                    <a:pt x="458636" y="20653"/>
                  </a:lnTo>
                  <a:lnTo>
                    <a:pt x="464507" y="19722"/>
                  </a:lnTo>
                  <a:lnTo>
                    <a:pt x="476323" y="18687"/>
                  </a:lnTo>
                  <a:lnTo>
                    <a:pt x="535783" y="17874"/>
                  </a:lnTo>
                  <a:lnTo>
                    <a:pt x="736946" y="17860"/>
                  </a:lnTo>
                  <a:lnTo>
                    <a:pt x="743314" y="16868"/>
                  </a:lnTo>
                  <a:lnTo>
                    <a:pt x="749543" y="15214"/>
                  </a:lnTo>
                  <a:lnTo>
                    <a:pt x="755679" y="13119"/>
                  </a:lnTo>
                  <a:lnTo>
                    <a:pt x="761755" y="11723"/>
                  </a:lnTo>
                  <a:lnTo>
                    <a:pt x="767790" y="10792"/>
                  </a:lnTo>
                  <a:lnTo>
                    <a:pt x="779787" y="9758"/>
                  </a:lnTo>
                  <a:lnTo>
                    <a:pt x="839389" y="8944"/>
                  </a:lnTo>
                  <a:lnTo>
                    <a:pt x="898922" y="8931"/>
                  </a:lnTo>
                  <a:lnTo>
                    <a:pt x="904875" y="7938"/>
                  </a:lnTo>
                  <a:lnTo>
                    <a:pt x="910829" y="6285"/>
                  </a:lnTo>
                  <a:lnTo>
                    <a:pt x="916782" y="4190"/>
                  </a:lnTo>
                  <a:lnTo>
                    <a:pt x="922734" y="2793"/>
                  </a:lnTo>
                  <a:lnTo>
                    <a:pt x="928688" y="1863"/>
                  </a:lnTo>
                  <a:lnTo>
                    <a:pt x="940593" y="828"/>
                  </a:lnTo>
                  <a:lnTo>
                    <a:pt x="995165" y="22"/>
                  </a:lnTo>
                  <a:lnTo>
                    <a:pt x="1416735" y="0"/>
                  </a:lnTo>
                  <a:lnTo>
                    <a:pt x="1422724" y="993"/>
                  </a:lnTo>
                  <a:lnTo>
                    <a:pt x="1428702" y="2646"/>
                  </a:lnTo>
                  <a:lnTo>
                    <a:pt x="1434671" y="4741"/>
                  </a:lnTo>
                  <a:lnTo>
                    <a:pt x="1440636" y="6137"/>
                  </a:lnTo>
                  <a:lnTo>
                    <a:pt x="1446594" y="7068"/>
                  </a:lnTo>
                  <a:lnTo>
                    <a:pt x="1459502" y="8103"/>
                  </a:lnTo>
                  <a:lnTo>
                    <a:pt x="1520778" y="8909"/>
                  </a:lnTo>
                  <a:lnTo>
                    <a:pt x="1604367" y="8930"/>
                  </a:lnTo>
                  <a:lnTo>
                    <a:pt x="1610319" y="9922"/>
                  </a:lnTo>
                  <a:lnTo>
                    <a:pt x="1616273" y="11576"/>
                  </a:lnTo>
                  <a:lnTo>
                    <a:pt x="1622226" y="13671"/>
                  </a:lnTo>
                  <a:lnTo>
                    <a:pt x="1628179" y="15067"/>
                  </a:lnTo>
                  <a:lnTo>
                    <a:pt x="1634133" y="15998"/>
                  </a:lnTo>
                  <a:lnTo>
                    <a:pt x="1646039" y="17033"/>
                  </a:lnTo>
                  <a:lnTo>
                    <a:pt x="1701149" y="17846"/>
                  </a:lnTo>
                  <a:lnTo>
                    <a:pt x="1708576" y="17851"/>
                  </a:lnTo>
                  <a:lnTo>
                    <a:pt x="1714519" y="18846"/>
                  </a:lnTo>
                  <a:lnTo>
                    <a:pt x="1719473" y="20502"/>
                  </a:lnTo>
                  <a:lnTo>
                    <a:pt x="1723769" y="22598"/>
                  </a:lnTo>
                  <a:lnTo>
                    <a:pt x="1728617" y="23995"/>
                  </a:lnTo>
                  <a:lnTo>
                    <a:pt x="1733833" y="24927"/>
                  </a:lnTo>
                  <a:lnTo>
                    <a:pt x="1744921" y="25962"/>
                  </a:lnTo>
                  <a:lnTo>
                    <a:pt x="1803808" y="26776"/>
                  </a:lnTo>
                  <a:lnTo>
                    <a:pt x="1809758" y="26780"/>
                  </a:lnTo>
                  <a:lnTo>
                    <a:pt x="1815708" y="27776"/>
                  </a:lnTo>
                  <a:lnTo>
                    <a:pt x="1821660" y="29431"/>
                  </a:lnTo>
                  <a:lnTo>
                    <a:pt x="1827612" y="31528"/>
                  </a:lnTo>
                  <a:lnTo>
                    <a:pt x="1832572" y="32925"/>
                  </a:lnTo>
                  <a:lnTo>
                    <a:pt x="1836871" y="33856"/>
                  </a:lnTo>
                  <a:lnTo>
                    <a:pt x="1845285" y="34891"/>
                  </a:lnTo>
                  <a:lnTo>
                    <a:pt x="1903268" y="35710"/>
                  </a:lnTo>
                  <a:lnTo>
                    <a:pt x="1949268" y="35720"/>
                  </a:lnTo>
                  <a:lnTo>
                    <a:pt x="1952370" y="34727"/>
                  </a:lnTo>
                  <a:lnTo>
                    <a:pt x="1955431" y="33074"/>
                  </a:lnTo>
                  <a:lnTo>
                    <a:pt x="1964532" y="26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1"/>
            <p:cNvSpPr/>
            <p:nvPr/>
          </p:nvSpPr>
          <p:spPr>
            <a:xfrm>
              <a:off x="6500967" y="2928981"/>
              <a:ext cx="88738" cy="94070"/>
            </a:xfrm>
            <a:custGeom>
              <a:avLst/>
              <a:gdLst/>
              <a:ahLst/>
              <a:cxnLst/>
              <a:rect l="0" t="0" r="0" b="0"/>
              <a:pathLst>
                <a:path w="88738" h="94070">
                  <a:moveTo>
                    <a:pt x="62353" y="53535"/>
                  </a:moveTo>
                  <a:lnTo>
                    <a:pt x="62353" y="62097"/>
                  </a:lnTo>
                  <a:lnTo>
                    <a:pt x="59708" y="64947"/>
                  </a:lnTo>
                  <a:lnTo>
                    <a:pt x="54665" y="70121"/>
                  </a:lnTo>
                  <a:lnTo>
                    <a:pt x="53259" y="70545"/>
                  </a:lnTo>
                  <a:lnTo>
                    <a:pt x="51329" y="70828"/>
                  </a:lnTo>
                  <a:lnTo>
                    <a:pt x="44894" y="71361"/>
                  </a:lnTo>
                  <a:lnTo>
                    <a:pt x="39873" y="71384"/>
                  </a:lnTo>
                  <a:lnTo>
                    <a:pt x="38436" y="70395"/>
                  </a:lnTo>
                  <a:lnTo>
                    <a:pt x="37479" y="68744"/>
                  </a:lnTo>
                  <a:lnTo>
                    <a:pt x="36841" y="66651"/>
                  </a:lnTo>
                  <a:lnTo>
                    <a:pt x="35423" y="64263"/>
                  </a:lnTo>
                  <a:lnTo>
                    <a:pt x="33486" y="61679"/>
                  </a:lnTo>
                  <a:lnTo>
                    <a:pt x="27988" y="55143"/>
                  </a:lnTo>
                  <a:lnTo>
                    <a:pt x="27537" y="53615"/>
                  </a:lnTo>
                  <a:lnTo>
                    <a:pt x="27236" y="51604"/>
                  </a:lnTo>
                  <a:lnTo>
                    <a:pt x="27035" y="49271"/>
                  </a:lnTo>
                  <a:lnTo>
                    <a:pt x="26902" y="46723"/>
                  </a:lnTo>
                  <a:lnTo>
                    <a:pt x="26753" y="41247"/>
                  </a:lnTo>
                  <a:lnTo>
                    <a:pt x="25721" y="38398"/>
                  </a:lnTo>
                  <a:lnTo>
                    <a:pt x="24042" y="35506"/>
                  </a:lnTo>
                  <a:lnTo>
                    <a:pt x="21929" y="32586"/>
                  </a:lnTo>
                  <a:lnTo>
                    <a:pt x="20521" y="29647"/>
                  </a:lnTo>
                  <a:lnTo>
                    <a:pt x="19582" y="26696"/>
                  </a:lnTo>
                  <a:lnTo>
                    <a:pt x="18075" y="19570"/>
                  </a:lnTo>
                  <a:lnTo>
                    <a:pt x="18944" y="17993"/>
                  </a:lnTo>
                  <a:lnTo>
                    <a:pt x="20516" y="15950"/>
                  </a:lnTo>
                  <a:lnTo>
                    <a:pt x="22555" y="13595"/>
                  </a:lnTo>
                  <a:lnTo>
                    <a:pt x="24907" y="11033"/>
                  </a:lnTo>
                  <a:lnTo>
                    <a:pt x="33964" y="1611"/>
                  </a:lnTo>
                  <a:lnTo>
                    <a:pt x="35490" y="1060"/>
                  </a:lnTo>
                  <a:lnTo>
                    <a:pt x="37499" y="692"/>
                  </a:lnTo>
                  <a:lnTo>
                    <a:pt x="39831" y="447"/>
                  </a:lnTo>
                  <a:lnTo>
                    <a:pt x="43369" y="283"/>
                  </a:lnTo>
                  <a:lnTo>
                    <a:pt x="56839" y="54"/>
                  </a:lnTo>
                  <a:lnTo>
                    <a:pt x="64202" y="0"/>
                  </a:lnTo>
                  <a:lnTo>
                    <a:pt x="66562" y="977"/>
                  </a:lnTo>
                  <a:lnTo>
                    <a:pt x="68136" y="2622"/>
                  </a:lnTo>
                  <a:lnTo>
                    <a:pt x="69185" y="4710"/>
                  </a:lnTo>
                  <a:lnTo>
                    <a:pt x="70876" y="6102"/>
                  </a:lnTo>
                  <a:lnTo>
                    <a:pt x="72996" y="7030"/>
                  </a:lnTo>
                  <a:lnTo>
                    <a:pt x="75402" y="7649"/>
                  </a:lnTo>
                  <a:lnTo>
                    <a:pt x="77005" y="9054"/>
                  </a:lnTo>
                  <a:lnTo>
                    <a:pt x="78074" y="10982"/>
                  </a:lnTo>
                  <a:lnTo>
                    <a:pt x="78787" y="13260"/>
                  </a:lnTo>
                  <a:lnTo>
                    <a:pt x="80255" y="15771"/>
                  </a:lnTo>
                  <a:lnTo>
                    <a:pt x="82225" y="18437"/>
                  </a:lnTo>
                  <a:lnTo>
                    <a:pt x="84531" y="21207"/>
                  </a:lnTo>
                  <a:lnTo>
                    <a:pt x="86067" y="24045"/>
                  </a:lnTo>
                  <a:lnTo>
                    <a:pt x="87092" y="26930"/>
                  </a:lnTo>
                  <a:lnTo>
                    <a:pt x="87776" y="29845"/>
                  </a:lnTo>
                  <a:lnTo>
                    <a:pt x="88231" y="32781"/>
                  </a:lnTo>
                  <a:lnTo>
                    <a:pt x="88535" y="35730"/>
                  </a:lnTo>
                  <a:lnTo>
                    <a:pt x="88737" y="38688"/>
                  </a:lnTo>
                  <a:lnTo>
                    <a:pt x="87880" y="42645"/>
                  </a:lnTo>
                  <a:lnTo>
                    <a:pt x="86317" y="47267"/>
                  </a:lnTo>
                  <a:lnTo>
                    <a:pt x="84281" y="52333"/>
                  </a:lnTo>
                  <a:lnTo>
                    <a:pt x="82926" y="56702"/>
                  </a:lnTo>
                  <a:lnTo>
                    <a:pt x="82021" y="60607"/>
                  </a:lnTo>
                  <a:lnTo>
                    <a:pt x="81418" y="64203"/>
                  </a:lnTo>
                  <a:lnTo>
                    <a:pt x="80024" y="66600"/>
                  </a:lnTo>
                  <a:lnTo>
                    <a:pt x="78103" y="68198"/>
                  </a:lnTo>
                  <a:lnTo>
                    <a:pt x="75829" y="69263"/>
                  </a:lnTo>
                  <a:lnTo>
                    <a:pt x="73322" y="70966"/>
                  </a:lnTo>
                  <a:lnTo>
                    <a:pt x="70658" y="73093"/>
                  </a:lnTo>
                  <a:lnTo>
                    <a:pt x="67889" y="75503"/>
                  </a:lnTo>
                  <a:lnTo>
                    <a:pt x="65052" y="78102"/>
                  </a:lnTo>
                  <a:lnTo>
                    <a:pt x="55151" y="87589"/>
                  </a:lnTo>
                  <a:lnTo>
                    <a:pt x="49194" y="93501"/>
                  </a:lnTo>
                  <a:lnTo>
                    <a:pt x="46636" y="94069"/>
                  </a:lnTo>
                  <a:lnTo>
                    <a:pt x="43937" y="93456"/>
                  </a:lnTo>
                  <a:lnTo>
                    <a:pt x="41146" y="92055"/>
                  </a:lnTo>
                  <a:lnTo>
                    <a:pt x="38293" y="91121"/>
                  </a:lnTo>
                  <a:lnTo>
                    <a:pt x="35400" y="90499"/>
                  </a:lnTo>
                  <a:lnTo>
                    <a:pt x="32478" y="90084"/>
                  </a:lnTo>
                  <a:lnTo>
                    <a:pt x="29538" y="89807"/>
                  </a:lnTo>
                  <a:lnTo>
                    <a:pt x="26585" y="89622"/>
                  </a:lnTo>
                  <a:lnTo>
                    <a:pt x="23625" y="89499"/>
                  </a:lnTo>
                  <a:lnTo>
                    <a:pt x="20659" y="88425"/>
                  </a:lnTo>
                  <a:lnTo>
                    <a:pt x="17690" y="86717"/>
                  </a:lnTo>
                  <a:lnTo>
                    <a:pt x="14718" y="84586"/>
                  </a:lnTo>
                  <a:lnTo>
                    <a:pt x="11745" y="82173"/>
                  </a:lnTo>
                  <a:lnTo>
                    <a:pt x="8771" y="79572"/>
                  </a:lnTo>
                  <a:lnTo>
                    <a:pt x="5796" y="76846"/>
                  </a:lnTo>
                  <a:lnTo>
                    <a:pt x="3812" y="74036"/>
                  </a:lnTo>
                  <a:lnTo>
                    <a:pt x="2490" y="71171"/>
                  </a:lnTo>
                  <a:lnTo>
                    <a:pt x="1609" y="68269"/>
                  </a:lnTo>
                  <a:lnTo>
                    <a:pt x="1021" y="65342"/>
                  </a:lnTo>
                  <a:lnTo>
                    <a:pt x="628" y="62398"/>
                  </a:lnTo>
                  <a:lnTo>
                    <a:pt x="368" y="59444"/>
                  </a:lnTo>
                  <a:lnTo>
                    <a:pt x="194" y="56482"/>
                  </a:lnTo>
                  <a:lnTo>
                    <a:pt x="0" y="50545"/>
                  </a:lnTo>
                  <a:lnTo>
                    <a:pt x="941" y="46581"/>
                  </a:lnTo>
                  <a:lnTo>
                    <a:pt x="2560" y="41953"/>
                  </a:lnTo>
                  <a:lnTo>
                    <a:pt x="4632" y="36884"/>
                  </a:lnTo>
                  <a:lnTo>
                    <a:pt x="7005" y="32512"/>
                  </a:lnTo>
                  <a:lnTo>
                    <a:pt x="9580" y="28606"/>
                  </a:lnTo>
                  <a:lnTo>
                    <a:pt x="12287" y="25009"/>
                  </a:lnTo>
                  <a:lnTo>
                    <a:pt x="15086" y="22612"/>
                  </a:lnTo>
                  <a:lnTo>
                    <a:pt x="17943" y="21013"/>
                  </a:lnTo>
                  <a:lnTo>
                    <a:pt x="20840" y="19947"/>
                  </a:lnTo>
                  <a:lnTo>
                    <a:pt x="23764" y="18245"/>
                  </a:lnTo>
                  <a:lnTo>
                    <a:pt x="26705" y="16117"/>
                  </a:lnTo>
                  <a:lnTo>
                    <a:pt x="29658" y="13707"/>
                  </a:lnTo>
                  <a:lnTo>
                    <a:pt x="32619" y="12100"/>
                  </a:lnTo>
                  <a:lnTo>
                    <a:pt x="35585" y="11029"/>
                  </a:lnTo>
                  <a:lnTo>
                    <a:pt x="42734" y="9309"/>
                  </a:lnTo>
                  <a:lnTo>
                    <a:pt x="44313" y="9168"/>
                  </a:lnTo>
                  <a:lnTo>
                    <a:pt x="46358" y="9075"/>
                  </a:lnTo>
                  <a:lnTo>
                    <a:pt x="51275" y="8970"/>
                  </a:lnTo>
                  <a:lnTo>
                    <a:pt x="56768" y="8923"/>
                  </a:lnTo>
                  <a:lnTo>
                    <a:pt x="59622" y="9903"/>
                  </a:lnTo>
                  <a:lnTo>
                    <a:pt x="62516" y="11549"/>
                  </a:lnTo>
                  <a:lnTo>
                    <a:pt x="65439" y="13638"/>
                  </a:lnTo>
                  <a:lnTo>
                    <a:pt x="67387" y="16023"/>
                  </a:lnTo>
                  <a:lnTo>
                    <a:pt x="68685" y="18605"/>
                  </a:lnTo>
                  <a:lnTo>
                    <a:pt x="69551" y="21318"/>
                  </a:lnTo>
                  <a:lnTo>
                    <a:pt x="71121" y="23128"/>
                  </a:lnTo>
                  <a:lnTo>
                    <a:pt x="73160" y="24333"/>
                  </a:lnTo>
                  <a:lnTo>
                    <a:pt x="75510" y="25138"/>
                  </a:lnTo>
                  <a:lnTo>
                    <a:pt x="77078" y="26666"/>
                  </a:lnTo>
                  <a:lnTo>
                    <a:pt x="78123" y="28677"/>
                  </a:lnTo>
                  <a:lnTo>
                    <a:pt x="78820" y="31010"/>
                  </a:lnTo>
                  <a:lnTo>
                    <a:pt x="79284" y="34549"/>
                  </a:lnTo>
                  <a:lnTo>
                    <a:pt x="79593" y="38893"/>
                  </a:lnTo>
                  <a:lnTo>
                    <a:pt x="80090" y="50643"/>
                  </a:lnTo>
                  <a:lnTo>
                    <a:pt x="80177" y="57418"/>
                  </a:lnTo>
                  <a:lnTo>
                    <a:pt x="80212" y="70895"/>
                  </a:lnTo>
                  <a:lnTo>
                    <a:pt x="77567" y="73818"/>
                  </a:lnTo>
                  <a:lnTo>
                    <a:pt x="72524" y="79038"/>
                  </a:lnTo>
                  <a:lnTo>
                    <a:pt x="71119" y="78475"/>
                  </a:lnTo>
                  <a:lnTo>
                    <a:pt x="69189" y="77107"/>
                  </a:lnTo>
                  <a:lnTo>
                    <a:pt x="66910" y="75202"/>
                  </a:lnTo>
                  <a:lnTo>
                    <a:pt x="64399" y="73933"/>
                  </a:lnTo>
                  <a:lnTo>
                    <a:pt x="61732" y="73087"/>
                  </a:lnTo>
                  <a:lnTo>
                    <a:pt x="55065" y="71728"/>
                  </a:lnTo>
                  <a:lnTo>
                    <a:pt x="53526" y="70625"/>
                  </a:lnTo>
                  <a:lnTo>
                    <a:pt x="51507" y="68897"/>
                  </a:lnTo>
                  <a:lnTo>
                    <a:pt x="49170" y="66753"/>
                  </a:lnTo>
                  <a:lnTo>
                    <a:pt x="47611" y="64331"/>
                  </a:lnTo>
                  <a:lnTo>
                    <a:pt x="46571" y="61724"/>
                  </a:lnTo>
                  <a:lnTo>
                    <a:pt x="45879" y="58995"/>
                  </a:lnTo>
                  <a:lnTo>
                    <a:pt x="45418" y="56183"/>
                  </a:lnTo>
                  <a:lnTo>
                    <a:pt x="45110" y="53316"/>
                  </a:lnTo>
                  <a:lnTo>
                    <a:pt x="44905" y="50412"/>
                  </a:lnTo>
                  <a:lnTo>
                    <a:pt x="44768" y="46492"/>
                  </a:lnTo>
                  <a:lnTo>
                    <a:pt x="44549" y="28588"/>
                  </a:lnTo>
                  <a:lnTo>
                    <a:pt x="44530" y="24997"/>
                  </a:lnTo>
                  <a:lnTo>
                    <a:pt x="45510" y="22604"/>
                  </a:lnTo>
                  <a:lnTo>
                    <a:pt x="47156" y="21008"/>
                  </a:lnTo>
                  <a:lnTo>
                    <a:pt x="49245" y="19944"/>
                  </a:lnTo>
                  <a:lnTo>
                    <a:pt x="50638" y="18242"/>
                  </a:lnTo>
                  <a:lnTo>
                    <a:pt x="51566" y="16116"/>
                  </a:lnTo>
                  <a:lnTo>
                    <a:pt x="53057" y="10314"/>
                  </a:lnTo>
                  <a:lnTo>
                    <a:pt x="54172" y="9838"/>
                  </a:lnTo>
                  <a:lnTo>
                    <a:pt x="55906" y="9521"/>
                  </a:lnTo>
                  <a:lnTo>
                    <a:pt x="58055" y="9309"/>
                  </a:lnTo>
                  <a:lnTo>
                    <a:pt x="59488" y="10161"/>
                  </a:lnTo>
                  <a:lnTo>
                    <a:pt x="60443" y="11720"/>
                  </a:lnTo>
                  <a:lnTo>
                    <a:pt x="61080" y="13752"/>
                  </a:lnTo>
                  <a:lnTo>
                    <a:pt x="62497" y="15107"/>
                  </a:lnTo>
                  <a:lnTo>
                    <a:pt x="64433" y="16010"/>
                  </a:lnTo>
                  <a:lnTo>
                    <a:pt x="66717" y="16612"/>
                  </a:lnTo>
                  <a:lnTo>
                    <a:pt x="68238" y="18005"/>
                  </a:lnTo>
                  <a:lnTo>
                    <a:pt x="69254" y="19926"/>
                  </a:lnTo>
                  <a:lnTo>
                    <a:pt x="69930" y="22200"/>
                  </a:lnTo>
                  <a:lnTo>
                    <a:pt x="70381" y="24707"/>
                  </a:lnTo>
                  <a:lnTo>
                    <a:pt x="70681" y="27371"/>
                  </a:lnTo>
                  <a:lnTo>
                    <a:pt x="71164" y="34035"/>
                  </a:lnTo>
                  <a:lnTo>
                    <a:pt x="71230" y="37592"/>
                  </a:lnTo>
                  <a:lnTo>
                    <a:pt x="71273" y="47960"/>
                  </a:lnTo>
                  <a:lnTo>
                    <a:pt x="70284" y="49818"/>
                  </a:lnTo>
                  <a:lnTo>
                    <a:pt x="68632" y="51057"/>
                  </a:lnTo>
                  <a:lnTo>
                    <a:pt x="66540" y="51883"/>
                  </a:lnTo>
                  <a:lnTo>
                    <a:pt x="65144" y="53426"/>
                  </a:lnTo>
                  <a:lnTo>
                    <a:pt x="64213" y="55446"/>
                  </a:lnTo>
                  <a:lnTo>
                    <a:pt x="63594" y="57786"/>
                  </a:lnTo>
                  <a:lnTo>
                    <a:pt x="62188" y="59345"/>
                  </a:lnTo>
                  <a:lnTo>
                    <a:pt x="60258" y="60385"/>
                  </a:lnTo>
                  <a:lnTo>
                    <a:pt x="54774" y="62054"/>
                  </a:lnTo>
                  <a:lnTo>
                    <a:pt x="53332" y="62190"/>
                  </a:lnTo>
                  <a:lnTo>
                    <a:pt x="51377" y="62282"/>
                  </a:lnTo>
                  <a:lnTo>
                    <a:pt x="49083" y="62343"/>
                  </a:lnTo>
                  <a:lnTo>
                    <a:pt x="47553" y="61391"/>
                  </a:lnTo>
                  <a:lnTo>
                    <a:pt x="46534" y="59764"/>
                  </a:lnTo>
                  <a:lnTo>
                    <a:pt x="45854" y="57688"/>
                  </a:lnTo>
                  <a:lnTo>
                    <a:pt x="44408" y="56303"/>
                  </a:lnTo>
                  <a:lnTo>
                    <a:pt x="42452" y="55380"/>
                  </a:lnTo>
                  <a:lnTo>
                    <a:pt x="36925" y="53899"/>
                  </a:lnTo>
                  <a:lnTo>
                    <a:pt x="36471" y="52785"/>
                  </a:lnTo>
                  <a:lnTo>
                    <a:pt x="36169" y="51051"/>
                  </a:lnTo>
                  <a:lnTo>
                    <a:pt x="35683" y="45878"/>
                  </a:lnTo>
                  <a:lnTo>
                    <a:pt x="35644" y="44462"/>
                  </a:lnTo>
                  <a:lnTo>
                    <a:pt x="35600" y="40242"/>
                  </a:lnTo>
                  <a:lnTo>
                    <a:pt x="36580" y="37727"/>
                  </a:lnTo>
                  <a:lnTo>
                    <a:pt x="38226" y="35059"/>
                  </a:lnTo>
                  <a:lnTo>
                    <a:pt x="40315" y="32288"/>
                  </a:lnTo>
                  <a:lnTo>
                    <a:pt x="42700" y="29448"/>
                  </a:lnTo>
                  <a:lnTo>
                    <a:pt x="45282" y="26563"/>
                  </a:lnTo>
                  <a:lnTo>
                    <a:pt x="47997" y="23647"/>
                  </a:lnTo>
                  <a:lnTo>
                    <a:pt x="50798" y="21704"/>
                  </a:lnTo>
                  <a:lnTo>
                    <a:pt x="53657" y="20407"/>
                  </a:lnTo>
                  <a:lnTo>
                    <a:pt x="56555" y="19544"/>
                  </a:lnTo>
                  <a:lnTo>
                    <a:pt x="59480" y="18968"/>
                  </a:lnTo>
                  <a:lnTo>
                    <a:pt x="62422" y="18584"/>
                  </a:lnTo>
                  <a:lnTo>
                    <a:pt x="69533" y="17968"/>
                  </a:lnTo>
                  <a:lnTo>
                    <a:pt x="71109" y="17917"/>
                  </a:lnTo>
                  <a:lnTo>
                    <a:pt x="75504" y="17861"/>
                  </a:lnTo>
                  <a:lnTo>
                    <a:pt x="77075" y="18838"/>
                  </a:lnTo>
                  <a:lnTo>
                    <a:pt x="78120" y="20482"/>
                  </a:lnTo>
                  <a:lnTo>
                    <a:pt x="79800" y="25508"/>
                  </a:lnTo>
                  <a:lnTo>
                    <a:pt x="79937" y="26913"/>
                  </a:lnTo>
                  <a:lnTo>
                    <a:pt x="80029" y="28841"/>
                  </a:lnTo>
                  <a:lnTo>
                    <a:pt x="80177" y="34326"/>
                  </a:lnTo>
                  <a:lnTo>
                    <a:pt x="80213" y="44570"/>
                  </a:lnTo>
                  <a:lnTo>
                    <a:pt x="71283" y="44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2"/>
            <p:cNvSpPr/>
            <p:nvPr/>
          </p:nvSpPr>
          <p:spPr>
            <a:xfrm>
              <a:off x="6268641" y="3071848"/>
              <a:ext cx="160735" cy="160700"/>
            </a:xfrm>
            <a:custGeom>
              <a:avLst/>
              <a:gdLst/>
              <a:ahLst/>
              <a:cxnLst/>
              <a:rect l="0" t="0" r="0" b="0"/>
              <a:pathLst>
                <a:path w="160735" h="160700">
                  <a:moveTo>
                    <a:pt x="0" y="44613"/>
                  </a:moveTo>
                  <a:lnTo>
                    <a:pt x="0" y="31311"/>
                  </a:lnTo>
                  <a:lnTo>
                    <a:pt x="991" y="28799"/>
                  </a:lnTo>
                  <a:lnTo>
                    <a:pt x="2645" y="26133"/>
                  </a:lnTo>
                  <a:lnTo>
                    <a:pt x="7688" y="19465"/>
                  </a:lnTo>
                  <a:lnTo>
                    <a:pt x="11023" y="15908"/>
                  </a:lnTo>
                  <a:lnTo>
                    <a:pt x="13302" y="13570"/>
                  </a:lnTo>
                  <a:lnTo>
                    <a:pt x="16805" y="12011"/>
                  </a:lnTo>
                  <a:lnTo>
                    <a:pt x="21125" y="10973"/>
                  </a:lnTo>
                  <a:lnTo>
                    <a:pt x="25990" y="10280"/>
                  </a:lnTo>
                  <a:lnTo>
                    <a:pt x="30225" y="8826"/>
                  </a:lnTo>
                  <a:lnTo>
                    <a:pt x="34040" y="6864"/>
                  </a:lnTo>
                  <a:lnTo>
                    <a:pt x="37576" y="4564"/>
                  </a:lnTo>
                  <a:lnTo>
                    <a:pt x="41918" y="3031"/>
                  </a:lnTo>
                  <a:lnTo>
                    <a:pt x="46796" y="2009"/>
                  </a:lnTo>
                  <a:lnTo>
                    <a:pt x="52033" y="1327"/>
                  </a:lnTo>
                  <a:lnTo>
                    <a:pt x="56517" y="873"/>
                  </a:lnTo>
                  <a:lnTo>
                    <a:pt x="60498" y="570"/>
                  </a:lnTo>
                  <a:lnTo>
                    <a:pt x="64145" y="368"/>
                  </a:lnTo>
                  <a:lnTo>
                    <a:pt x="70842" y="144"/>
                  </a:lnTo>
                  <a:lnTo>
                    <a:pt x="82836" y="18"/>
                  </a:lnTo>
                  <a:lnTo>
                    <a:pt x="87966" y="0"/>
                  </a:lnTo>
                  <a:lnTo>
                    <a:pt x="92378" y="981"/>
                  </a:lnTo>
                  <a:lnTo>
                    <a:pt x="96312" y="2626"/>
                  </a:lnTo>
                  <a:lnTo>
                    <a:pt x="99926" y="4716"/>
                  </a:lnTo>
                  <a:lnTo>
                    <a:pt x="103329" y="6108"/>
                  </a:lnTo>
                  <a:lnTo>
                    <a:pt x="106588" y="7037"/>
                  </a:lnTo>
                  <a:lnTo>
                    <a:pt x="109754" y="7656"/>
                  </a:lnTo>
                  <a:lnTo>
                    <a:pt x="112857" y="10053"/>
                  </a:lnTo>
                  <a:lnTo>
                    <a:pt x="115917" y="13636"/>
                  </a:lnTo>
                  <a:lnTo>
                    <a:pt x="118950" y="18009"/>
                  </a:lnTo>
                  <a:lnTo>
                    <a:pt x="121964" y="21916"/>
                  </a:lnTo>
                  <a:lnTo>
                    <a:pt x="124965" y="25513"/>
                  </a:lnTo>
                  <a:lnTo>
                    <a:pt x="127958" y="28903"/>
                  </a:lnTo>
                  <a:lnTo>
                    <a:pt x="129954" y="32155"/>
                  </a:lnTo>
                  <a:lnTo>
                    <a:pt x="131284" y="35316"/>
                  </a:lnTo>
                  <a:lnTo>
                    <a:pt x="132171" y="38415"/>
                  </a:lnTo>
                  <a:lnTo>
                    <a:pt x="132762" y="42465"/>
                  </a:lnTo>
                  <a:lnTo>
                    <a:pt x="133157" y="47150"/>
                  </a:lnTo>
                  <a:lnTo>
                    <a:pt x="133594" y="56654"/>
                  </a:lnTo>
                  <a:lnTo>
                    <a:pt x="133789" y="64186"/>
                  </a:lnTo>
                  <a:lnTo>
                    <a:pt x="133931" y="90886"/>
                  </a:lnTo>
                  <a:lnTo>
                    <a:pt x="132943" y="95305"/>
                  </a:lnTo>
                  <a:lnTo>
                    <a:pt x="131292" y="100236"/>
                  </a:lnTo>
                  <a:lnTo>
                    <a:pt x="129200" y="105507"/>
                  </a:lnTo>
                  <a:lnTo>
                    <a:pt x="126814" y="110014"/>
                  </a:lnTo>
                  <a:lnTo>
                    <a:pt x="124229" y="114011"/>
                  </a:lnTo>
                  <a:lnTo>
                    <a:pt x="121514" y="117667"/>
                  </a:lnTo>
                  <a:lnTo>
                    <a:pt x="118713" y="121097"/>
                  </a:lnTo>
                  <a:lnTo>
                    <a:pt x="115852" y="124376"/>
                  </a:lnTo>
                  <a:lnTo>
                    <a:pt x="112953" y="127554"/>
                  </a:lnTo>
                  <a:lnTo>
                    <a:pt x="107086" y="133731"/>
                  </a:lnTo>
                  <a:lnTo>
                    <a:pt x="104133" y="136767"/>
                  </a:lnTo>
                  <a:lnTo>
                    <a:pt x="100180" y="139783"/>
                  </a:lnTo>
                  <a:lnTo>
                    <a:pt x="95560" y="142786"/>
                  </a:lnTo>
                  <a:lnTo>
                    <a:pt x="90495" y="145781"/>
                  </a:lnTo>
                  <a:lnTo>
                    <a:pt x="86127" y="147777"/>
                  </a:lnTo>
                  <a:lnTo>
                    <a:pt x="82223" y="149108"/>
                  </a:lnTo>
                  <a:lnTo>
                    <a:pt x="78627" y="149995"/>
                  </a:lnTo>
                  <a:lnTo>
                    <a:pt x="75239" y="150586"/>
                  </a:lnTo>
                  <a:lnTo>
                    <a:pt x="71987" y="150981"/>
                  </a:lnTo>
                  <a:lnTo>
                    <a:pt x="68827" y="151243"/>
                  </a:lnTo>
                  <a:lnTo>
                    <a:pt x="64736" y="151419"/>
                  </a:lnTo>
                  <a:lnTo>
                    <a:pt x="50490" y="151665"/>
                  </a:lnTo>
                  <a:lnTo>
                    <a:pt x="42944" y="151723"/>
                  </a:lnTo>
                  <a:lnTo>
                    <a:pt x="39544" y="150746"/>
                  </a:lnTo>
                  <a:lnTo>
                    <a:pt x="36284" y="149103"/>
                  </a:lnTo>
                  <a:lnTo>
                    <a:pt x="28664" y="144077"/>
                  </a:lnTo>
                  <a:lnTo>
                    <a:pt x="24976" y="140743"/>
                  </a:lnTo>
                  <a:lnTo>
                    <a:pt x="22604" y="138466"/>
                  </a:lnTo>
                  <a:lnTo>
                    <a:pt x="21022" y="135955"/>
                  </a:lnTo>
                  <a:lnTo>
                    <a:pt x="19967" y="133289"/>
                  </a:lnTo>
                  <a:lnTo>
                    <a:pt x="19265" y="130519"/>
                  </a:lnTo>
                  <a:lnTo>
                    <a:pt x="18796" y="127681"/>
                  </a:lnTo>
                  <a:lnTo>
                    <a:pt x="18483" y="124796"/>
                  </a:lnTo>
                  <a:lnTo>
                    <a:pt x="18275" y="121881"/>
                  </a:lnTo>
                  <a:lnTo>
                    <a:pt x="18137" y="118945"/>
                  </a:lnTo>
                  <a:lnTo>
                    <a:pt x="17895" y="108874"/>
                  </a:lnTo>
                  <a:lnTo>
                    <a:pt x="20521" y="105254"/>
                  </a:lnTo>
                  <a:lnTo>
                    <a:pt x="22610" y="102900"/>
                  </a:lnTo>
                  <a:lnTo>
                    <a:pt x="24003" y="100338"/>
                  </a:lnTo>
                  <a:lnTo>
                    <a:pt x="24932" y="97638"/>
                  </a:lnTo>
                  <a:lnTo>
                    <a:pt x="25551" y="94846"/>
                  </a:lnTo>
                  <a:lnTo>
                    <a:pt x="26955" y="92984"/>
                  </a:lnTo>
                  <a:lnTo>
                    <a:pt x="28884" y="91743"/>
                  </a:lnTo>
                  <a:lnTo>
                    <a:pt x="31162" y="90916"/>
                  </a:lnTo>
                  <a:lnTo>
                    <a:pt x="34665" y="90364"/>
                  </a:lnTo>
                  <a:lnTo>
                    <a:pt x="38985" y="89997"/>
                  </a:lnTo>
                  <a:lnTo>
                    <a:pt x="48084" y="89588"/>
                  </a:lnTo>
                  <a:lnTo>
                    <a:pt x="55435" y="89407"/>
                  </a:lnTo>
                  <a:lnTo>
                    <a:pt x="59777" y="90350"/>
                  </a:lnTo>
                  <a:lnTo>
                    <a:pt x="64655" y="91972"/>
                  </a:lnTo>
                  <a:lnTo>
                    <a:pt x="69893" y="94045"/>
                  </a:lnTo>
                  <a:lnTo>
                    <a:pt x="74376" y="95427"/>
                  </a:lnTo>
                  <a:lnTo>
                    <a:pt x="78358" y="96348"/>
                  </a:lnTo>
                  <a:lnTo>
                    <a:pt x="82004" y="96963"/>
                  </a:lnTo>
                  <a:lnTo>
                    <a:pt x="86419" y="98365"/>
                  </a:lnTo>
                  <a:lnTo>
                    <a:pt x="91347" y="100291"/>
                  </a:lnTo>
                  <a:lnTo>
                    <a:pt x="96617" y="102568"/>
                  </a:lnTo>
                  <a:lnTo>
                    <a:pt x="101121" y="105077"/>
                  </a:lnTo>
                  <a:lnTo>
                    <a:pt x="105117" y="107743"/>
                  </a:lnTo>
                  <a:lnTo>
                    <a:pt x="108773" y="110512"/>
                  </a:lnTo>
                  <a:lnTo>
                    <a:pt x="112203" y="112358"/>
                  </a:lnTo>
                  <a:lnTo>
                    <a:pt x="115481" y="113589"/>
                  </a:lnTo>
                  <a:lnTo>
                    <a:pt x="118659" y="114410"/>
                  </a:lnTo>
                  <a:lnTo>
                    <a:pt x="121770" y="115949"/>
                  </a:lnTo>
                  <a:lnTo>
                    <a:pt x="124836" y="117967"/>
                  </a:lnTo>
                  <a:lnTo>
                    <a:pt x="127872" y="120305"/>
                  </a:lnTo>
                  <a:lnTo>
                    <a:pt x="130889" y="122855"/>
                  </a:lnTo>
                  <a:lnTo>
                    <a:pt x="133892" y="125548"/>
                  </a:lnTo>
                  <a:lnTo>
                    <a:pt x="139875" y="131185"/>
                  </a:lnTo>
                  <a:lnTo>
                    <a:pt x="145841" y="136999"/>
                  </a:lnTo>
                  <a:lnTo>
                    <a:pt x="147829" y="139938"/>
                  </a:lnTo>
                  <a:lnTo>
                    <a:pt x="149154" y="142889"/>
                  </a:lnTo>
                  <a:lnTo>
                    <a:pt x="150037" y="145849"/>
                  </a:lnTo>
                  <a:lnTo>
                    <a:pt x="151618" y="147823"/>
                  </a:lnTo>
                  <a:lnTo>
                    <a:pt x="153664" y="149138"/>
                  </a:lnTo>
                  <a:lnTo>
                    <a:pt x="156021" y="150015"/>
                  </a:lnTo>
                  <a:lnTo>
                    <a:pt x="157592" y="151592"/>
                  </a:lnTo>
                  <a:lnTo>
                    <a:pt x="158639" y="153635"/>
                  </a:lnTo>
                  <a:lnTo>
                    <a:pt x="160710" y="160617"/>
                  </a:lnTo>
                  <a:lnTo>
                    <a:pt x="160734" y="160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3"/>
            <p:cNvSpPr/>
            <p:nvPr/>
          </p:nvSpPr>
          <p:spPr>
            <a:xfrm>
              <a:off x="6500825" y="3062883"/>
              <a:ext cx="147657" cy="151760"/>
            </a:xfrm>
            <a:custGeom>
              <a:avLst/>
              <a:gdLst/>
              <a:ahLst/>
              <a:cxnLst/>
              <a:rect l="0" t="0" r="0" b="0"/>
              <a:pathLst>
                <a:path w="147657" h="151760">
                  <a:moveTo>
                    <a:pt x="71425" y="26789"/>
                  </a:moveTo>
                  <a:lnTo>
                    <a:pt x="71425" y="19101"/>
                  </a:lnTo>
                  <a:lnTo>
                    <a:pt x="70433" y="18687"/>
                  </a:lnTo>
                  <a:lnTo>
                    <a:pt x="66684" y="18227"/>
                  </a:lnTo>
                  <a:lnTo>
                    <a:pt x="63736" y="17968"/>
                  </a:lnTo>
                  <a:lnTo>
                    <a:pt x="60400" y="15262"/>
                  </a:lnTo>
                  <a:lnTo>
                    <a:pt x="54916" y="10180"/>
                  </a:lnTo>
                  <a:lnTo>
                    <a:pt x="51519" y="9485"/>
                  </a:lnTo>
                  <a:lnTo>
                    <a:pt x="49225" y="9300"/>
                  </a:lnTo>
                  <a:lnTo>
                    <a:pt x="47695" y="10169"/>
                  </a:lnTo>
                  <a:lnTo>
                    <a:pt x="46675" y="11740"/>
                  </a:lnTo>
                  <a:lnTo>
                    <a:pt x="45996" y="13780"/>
                  </a:lnTo>
                  <a:lnTo>
                    <a:pt x="44550" y="15140"/>
                  </a:lnTo>
                  <a:lnTo>
                    <a:pt x="42594" y="16046"/>
                  </a:lnTo>
                  <a:lnTo>
                    <a:pt x="40297" y="16651"/>
                  </a:lnTo>
                  <a:lnTo>
                    <a:pt x="37775" y="18046"/>
                  </a:lnTo>
                  <a:lnTo>
                    <a:pt x="35102" y="19968"/>
                  </a:lnTo>
                  <a:lnTo>
                    <a:pt x="32327" y="22242"/>
                  </a:lnTo>
                  <a:lnTo>
                    <a:pt x="29483" y="23757"/>
                  </a:lnTo>
                  <a:lnTo>
                    <a:pt x="26598" y="24768"/>
                  </a:lnTo>
                  <a:lnTo>
                    <a:pt x="23680" y="25442"/>
                  </a:lnTo>
                  <a:lnTo>
                    <a:pt x="21736" y="26883"/>
                  </a:lnTo>
                  <a:lnTo>
                    <a:pt x="20439" y="28836"/>
                  </a:lnTo>
                  <a:lnTo>
                    <a:pt x="19575" y="31130"/>
                  </a:lnTo>
                  <a:lnTo>
                    <a:pt x="18007" y="33652"/>
                  </a:lnTo>
                  <a:lnTo>
                    <a:pt x="15969" y="36325"/>
                  </a:lnTo>
                  <a:lnTo>
                    <a:pt x="13618" y="39100"/>
                  </a:lnTo>
                  <a:lnTo>
                    <a:pt x="11059" y="42933"/>
                  </a:lnTo>
                  <a:lnTo>
                    <a:pt x="8361" y="47474"/>
                  </a:lnTo>
                  <a:lnTo>
                    <a:pt x="5569" y="52485"/>
                  </a:lnTo>
                  <a:lnTo>
                    <a:pt x="3708" y="56818"/>
                  </a:lnTo>
                  <a:lnTo>
                    <a:pt x="2468" y="60699"/>
                  </a:lnTo>
                  <a:lnTo>
                    <a:pt x="1642" y="64278"/>
                  </a:lnTo>
                  <a:lnTo>
                    <a:pt x="1090" y="68649"/>
                  </a:lnTo>
                  <a:lnTo>
                    <a:pt x="722" y="73547"/>
                  </a:lnTo>
                  <a:lnTo>
                    <a:pt x="477" y="78797"/>
                  </a:lnTo>
                  <a:lnTo>
                    <a:pt x="205" y="89922"/>
                  </a:lnTo>
                  <a:lnTo>
                    <a:pt x="0" y="118576"/>
                  </a:lnTo>
                  <a:lnTo>
                    <a:pt x="988" y="121715"/>
                  </a:lnTo>
                  <a:lnTo>
                    <a:pt x="2639" y="124800"/>
                  </a:lnTo>
                  <a:lnTo>
                    <a:pt x="4732" y="127848"/>
                  </a:lnTo>
                  <a:lnTo>
                    <a:pt x="7119" y="130873"/>
                  </a:lnTo>
                  <a:lnTo>
                    <a:pt x="9702" y="133881"/>
                  </a:lnTo>
                  <a:lnTo>
                    <a:pt x="12417" y="136879"/>
                  </a:lnTo>
                  <a:lnTo>
                    <a:pt x="18080" y="142856"/>
                  </a:lnTo>
                  <a:lnTo>
                    <a:pt x="20978" y="145839"/>
                  </a:lnTo>
                  <a:lnTo>
                    <a:pt x="23903" y="147828"/>
                  </a:lnTo>
                  <a:lnTo>
                    <a:pt x="26846" y="149153"/>
                  </a:lnTo>
                  <a:lnTo>
                    <a:pt x="29800" y="150037"/>
                  </a:lnTo>
                  <a:lnTo>
                    <a:pt x="33753" y="150626"/>
                  </a:lnTo>
                  <a:lnTo>
                    <a:pt x="38373" y="151019"/>
                  </a:lnTo>
                  <a:lnTo>
                    <a:pt x="47806" y="151455"/>
                  </a:lnTo>
                  <a:lnTo>
                    <a:pt x="55305" y="151649"/>
                  </a:lnTo>
                  <a:lnTo>
                    <a:pt x="69845" y="151759"/>
                  </a:lnTo>
                  <a:lnTo>
                    <a:pt x="74340" y="150782"/>
                  </a:lnTo>
                  <a:lnTo>
                    <a:pt x="78329" y="149138"/>
                  </a:lnTo>
                  <a:lnTo>
                    <a:pt x="81980" y="147051"/>
                  </a:lnTo>
                  <a:lnTo>
                    <a:pt x="86399" y="145659"/>
                  </a:lnTo>
                  <a:lnTo>
                    <a:pt x="91330" y="144731"/>
                  </a:lnTo>
                  <a:lnTo>
                    <a:pt x="96601" y="144112"/>
                  </a:lnTo>
                  <a:lnTo>
                    <a:pt x="101108" y="142708"/>
                  </a:lnTo>
                  <a:lnTo>
                    <a:pt x="105104" y="140779"/>
                  </a:lnTo>
                  <a:lnTo>
                    <a:pt x="108761" y="138501"/>
                  </a:lnTo>
                  <a:lnTo>
                    <a:pt x="112190" y="135990"/>
                  </a:lnTo>
                  <a:lnTo>
                    <a:pt x="115470" y="133324"/>
                  </a:lnTo>
                  <a:lnTo>
                    <a:pt x="118646" y="130555"/>
                  </a:lnTo>
                  <a:lnTo>
                    <a:pt x="121758" y="127716"/>
                  </a:lnTo>
                  <a:lnTo>
                    <a:pt x="127860" y="121916"/>
                  </a:lnTo>
                  <a:lnTo>
                    <a:pt x="136874" y="113073"/>
                  </a:lnTo>
                  <a:lnTo>
                    <a:pt x="138870" y="109116"/>
                  </a:lnTo>
                  <a:lnTo>
                    <a:pt x="140200" y="104494"/>
                  </a:lnTo>
                  <a:lnTo>
                    <a:pt x="141087" y="99428"/>
                  </a:lnTo>
                  <a:lnTo>
                    <a:pt x="142672" y="95059"/>
                  </a:lnTo>
                  <a:lnTo>
                    <a:pt x="144719" y="91154"/>
                  </a:lnTo>
                  <a:lnTo>
                    <a:pt x="147076" y="87558"/>
                  </a:lnTo>
                  <a:lnTo>
                    <a:pt x="147656" y="84169"/>
                  </a:lnTo>
                  <a:lnTo>
                    <a:pt x="147050" y="80918"/>
                  </a:lnTo>
                  <a:lnTo>
                    <a:pt x="145655" y="77757"/>
                  </a:lnTo>
                  <a:lnTo>
                    <a:pt x="144723" y="73666"/>
                  </a:lnTo>
                  <a:lnTo>
                    <a:pt x="144103" y="68955"/>
                  </a:lnTo>
                  <a:lnTo>
                    <a:pt x="143690" y="63829"/>
                  </a:lnTo>
                  <a:lnTo>
                    <a:pt x="142421" y="59420"/>
                  </a:lnTo>
                  <a:lnTo>
                    <a:pt x="140584" y="55488"/>
                  </a:lnTo>
                  <a:lnTo>
                    <a:pt x="138367" y="51875"/>
                  </a:lnTo>
                  <a:lnTo>
                    <a:pt x="135896" y="48474"/>
                  </a:lnTo>
                  <a:lnTo>
                    <a:pt x="133258" y="45214"/>
                  </a:lnTo>
                  <a:lnTo>
                    <a:pt x="130506" y="42049"/>
                  </a:lnTo>
                  <a:lnTo>
                    <a:pt x="127680" y="38947"/>
                  </a:lnTo>
                  <a:lnTo>
                    <a:pt x="121892" y="32854"/>
                  </a:lnTo>
                  <a:lnTo>
                    <a:pt x="117969" y="30832"/>
                  </a:lnTo>
                  <a:lnTo>
                    <a:pt x="113367" y="29484"/>
                  </a:lnTo>
                  <a:lnTo>
                    <a:pt x="108317" y="28586"/>
                  </a:lnTo>
                  <a:lnTo>
                    <a:pt x="103956" y="26995"/>
                  </a:lnTo>
                  <a:lnTo>
                    <a:pt x="100058" y="24942"/>
                  </a:lnTo>
                  <a:lnTo>
                    <a:pt x="96467" y="22581"/>
                  </a:lnTo>
                  <a:lnTo>
                    <a:pt x="93080" y="21007"/>
                  </a:lnTo>
                  <a:lnTo>
                    <a:pt x="89831" y="19958"/>
                  </a:lnTo>
                  <a:lnTo>
                    <a:pt x="86672" y="19258"/>
                  </a:lnTo>
                  <a:lnTo>
                    <a:pt x="83574" y="17800"/>
                  </a:lnTo>
                  <a:lnTo>
                    <a:pt x="80516" y="15835"/>
                  </a:lnTo>
                  <a:lnTo>
                    <a:pt x="77486" y="13533"/>
                  </a:lnTo>
                  <a:lnTo>
                    <a:pt x="74473" y="11999"/>
                  </a:lnTo>
                  <a:lnTo>
                    <a:pt x="71472" y="10975"/>
                  </a:lnTo>
                  <a:lnTo>
                    <a:pt x="68480" y="10294"/>
                  </a:lnTo>
                  <a:lnTo>
                    <a:pt x="65493" y="8847"/>
                  </a:lnTo>
                  <a:lnTo>
                    <a:pt x="62509" y="6890"/>
                  </a:lnTo>
                  <a:lnTo>
                    <a:pt x="55331" y="1361"/>
                  </a:lnTo>
                  <a:lnTo>
                    <a:pt x="51704" y="605"/>
                  </a:lnTo>
                  <a:lnTo>
                    <a:pt x="446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24"/>
            <p:cNvSpPr/>
            <p:nvPr/>
          </p:nvSpPr>
          <p:spPr>
            <a:xfrm>
              <a:off x="6741914" y="3036104"/>
              <a:ext cx="107157" cy="151795"/>
            </a:xfrm>
            <a:custGeom>
              <a:avLst/>
              <a:gdLst/>
              <a:ahLst/>
              <a:cxnLst/>
              <a:rect l="0" t="0" r="0" b="0"/>
              <a:pathLst>
                <a:path w="107157" h="151795">
                  <a:moveTo>
                    <a:pt x="35719" y="151794"/>
                  </a:moveTo>
                  <a:lnTo>
                    <a:pt x="35719" y="147054"/>
                  </a:lnTo>
                  <a:lnTo>
                    <a:pt x="34727" y="145658"/>
                  </a:lnTo>
                  <a:lnTo>
                    <a:pt x="33073" y="144727"/>
                  </a:lnTo>
                  <a:lnTo>
                    <a:pt x="30979" y="144106"/>
                  </a:lnTo>
                  <a:lnTo>
                    <a:pt x="29582" y="142700"/>
                  </a:lnTo>
                  <a:lnTo>
                    <a:pt x="28651" y="140771"/>
                  </a:lnTo>
                  <a:lnTo>
                    <a:pt x="28030" y="138492"/>
                  </a:lnTo>
                  <a:lnTo>
                    <a:pt x="26624" y="135981"/>
                  </a:lnTo>
                  <a:lnTo>
                    <a:pt x="24695" y="133315"/>
                  </a:lnTo>
                  <a:lnTo>
                    <a:pt x="22417" y="130545"/>
                  </a:lnTo>
                  <a:lnTo>
                    <a:pt x="20897" y="127706"/>
                  </a:lnTo>
                  <a:lnTo>
                    <a:pt x="19884" y="124821"/>
                  </a:lnTo>
                  <a:lnTo>
                    <a:pt x="19210" y="121906"/>
                  </a:lnTo>
                  <a:lnTo>
                    <a:pt x="18759" y="117978"/>
                  </a:lnTo>
                  <a:lnTo>
                    <a:pt x="18459" y="113375"/>
                  </a:lnTo>
                  <a:lnTo>
                    <a:pt x="18259" y="108322"/>
                  </a:lnTo>
                  <a:lnTo>
                    <a:pt x="17134" y="103962"/>
                  </a:lnTo>
                  <a:lnTo>
                    <a:pt x="15391" y="100062"/>
                  </a:lnTo>
                  <a:lnTo>
                    <a:pt x="13238" y="96470"/>
                  </a:lnTo>
                  <a:lnTo>
                    <a:pt x="11801" y="93083"/>
                  </a:lnTo>
                  <a:lnTo>
                    <a:pt x="10844" y="89834"/>
                  </a:lnTo>
                  <a:lnTo>
                    <a:pt x="10206" y="86675"/>
                  </a:lnTo>
                  <a:lnTo>
                    <a:pt x="8789" y="83577"/>
                  </a:lnTo>
                  <a:lnTo>
                    <a:pt x="6852" y="80519"/>
                  </a:lnTo>
                  <a:lnTo>
                    <a:pt x="4567" y="77489"/>
                  </a:lnTo>
                  <a:lnTo>
                    <a:pt x="3046" y="74476"/>
                  </a:lnTo>
                  <a:lnTo>
                    <a:pt x="2030" y="71475"/>
                  </a:lnTo>
                  <a:lnTo>
                    <a:pt x="1353" y="68483"/>
                  </a:lnTo>
                  <a:lnTo>
                    <a:pt x="902" y="65496"/>
                  </a:lnTo>
                  <a:lnTo>
                    <a:pt x="602" y="62512"/>
                  </a:lnTo>
                  <a:lnTo>
                    <a:pt x="401" y="59530"/>
                  </a:lnTo>
                  <a:lnTo>
                    <a:pt x="267" y="56551"/>
                  </a:lnTo>
                  <a:lnTo>
                    <a:pt x="119" y="50594"/>
                  </a:lnTo>
                  <a:lnTo>
                    <a:pt x="0" y="10306"/>
                  </a:lnTo>
                  <a:lnTo>
                    <a:pt x="2646" y="6890"/>
                  </a:lnTo>
                  <a:lnTo>
                    <a:pt x="4739" y="4590"/>
                  </a:lnTo>
                  <a:lnTo>
                    <a:pt x="7128" y="3056"/>
                  </a:lnTo>
                  <a:lnTo>
                    <a:pt x="9713" y="2034"/>
                  </a:lnTo>
                  <a:lnTo>
                    <a:pt x="12429" y="1353"/>
                  </a:lnTo>
                  <a:lnTo>
                    <a:pt x="15231" y="898"/>
                  </a:lnTo>
                  <a:lnTo>
                    <a:pt x="18092" y="596"/>
                  </a:lnTo>
                  <a:lnTo>
                    <a:pt x="20990" y="394"/>
                  </a:lnTo>
                  <a:lnTo>
                    <a:pt x="23916" y="259"/>
                  </a:lnTo>
                  <a:lnTo>
                    <a:pt x="29811" y="110"/>
                  </a:lnTo>
                  <a:lnTo>
                    <a:pt x="47629" y="0"/>
                  </a:lnTo>
                  <a:lnTo>
                    <a:pt x="50604" y="989"/>
                  </a:lnTo>
                  <a:lnTo>
                    <a:pt x="53581" y="2640"/>
                  </a:lnTo>
                  <a:lnTo>
                    <a:pt x="56556" y="4733"/>
                  </a:lnTo>
                  <a:lnTo>
                    <a:pt x="59532" y="6129"/>
                  </a:lnTo>
                  <a:lnTo>
                    <a:pt x="62509" y="7059"/>
                  </a:lnTo>
                  <a:lnTo>
                    <a:pt x="65484" y="7679"/>
                  </a:lnTo>
                  <a:lnTo>
                    <a:pt x="68461" y="8093"/>
                  </a:lnTo>
                  <a:lnTo>
                    <a:pt x="71438" y="8368"/>
                  </a:lnTo>
                  <a:lnTo>
                    <a:pt x="74413" y="8552"/>
                  </a:lnTo>
                  <a:lnTo>
                    <a:pt x="77391" y="9667"/>
                  </a:lnTo>
                  <a:lnTo>
                    <a:pt x="80367" y="11402"/>
                  </a:lnTo>
                  <a:lnTo>
                    <a:pt x="83343" y="13551"/>
                  </a:lnTo>
                  <a:lnTo>
                    <a:pt x="86320" y="14984"/>
                  </a:lnTo>
                  <a:lnTo>
                    <a:pt x="89297" y="15939"/>
                  </a:lnTo>
                  <a:lnTo>
                    <a:pt x="92273" y="16576"/>
                  </a:lnTo>
                  <a:lnTo>
                    <a:pt x="95250" y="17000"/>
                  </a:lnTo>
                  <a:lnTo>
                    <a:pt x="98227" y="17283"/>
                  </a:lnTo>
                  <a:lnTo>
                    <a:pt x="107156" y="17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25"/>
            <p:cNvSpPr/>
            <p:nvPr/>
          </p:nvSpPr>
          <p:spPr>
            <a:xfrm>
              <a:off x="6706195" y="3125391"/>
              <a:ext cx="169665" cy="1"/>
            </a:xfrm>
            <a:custGeom>
              <a:avLst/>
              <a:gdLst/>
              <a:ahLst/>
              <a:cxnLst/>
              <a:rect l="0" t="0" r="0" b="0"/>
              <a:pathLst>
                <a:path w="169665" h="1">
                  <a:moveTo>
                    <a:pt x="0" y="0"/>
                  </a:moveTo>
                  <a:lnTo>
                    <a:pt x="1696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26"/>
            <p:cNvSpPr/>
            <p:nvPr/>
          </p:nvSpPr>
          <p:spPr>
            <a:xfrm>
              <a:off x="6947297" y="3036094"/>
              <a:ext cx="17860" cy="160735"/>
            </a:xfrm>
            <a:custGeom>
              <a:avLst/>
              <a:gdLst/>
              <a:ahLst/>
              <a:cxnLst/>
              <a:rect l="0" t="0" r="0" b="0"/>
              <a:pathLst>
                <a:path w="17860" h="160735">
                  <a:moveTo>
                    <a:pt x="0" y="0"/>
                  </a:moveTo>
                  <a:lnTo>
                    <a:pt x="0" y="12429"/>
                  </a:lnTo>
                  <a:lnTo>
                    <a:pt x="992" y="15231"/>
                  </a:lnTo>
                  <a:lnTo>
                    <a:pt x="2645" y="18091"/>
                  </a:lnTo>
                  <a:lnTo>
                    <a:pt x="4739" y="20991"/>
                  </a:lnTo>
                  <a:lnTo>
                    <a:pt x="6137" y="24908"/>
                  </a:lnTo>
                  <a:lnTo>
                    <a:pt x="7068" y="29504"/>
                  </a:lnTo>
                  <a:lnTo>
                    <a:pt x="7689" y="34552"/>
                  </a:lnTo>
                  <a:lnTo>
                    <a:pt x="8102" y="38909"/>
                  </a:lnTo>
                  <a:lnTo>
                    <a:pt x="8378" y="42807"/>
                  </a:lnTo>
                  <a:lnTo>
                    <a:pt x="8561" y="46397"/>
                  </a:lnTo>
                  <a:lnTo>
                    <a:pt x="8766" y="55678"/>
                  </a:lnTo>
                  <a:lnTo>
                    <a:pt x="8930" y="145809"/>
                  </a:lnTo>
                  <a:lnTo>
                    <a:pt x="9922" y="147807"/>
                  </a:lnTo>
                  <a:lnTo>
                    <a:pt x="11575" y="149140"/>
                  </a:lnTo>
                  <a:lnTo>
                    <a:pt x="13669" y="150028"/>
                  </a:lnTo>
                  <a:lnTo>
                    <a:pt x="15066" y="151612"/>
                  </a:lnTo>
                  <a:lnTo>
                    <a:pt x="15997" y="153661"/>
                  </a:lnTo>
                  <a:lnTo>
                    <a:pt x="17859" y="160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27"/>
            <p:cNvSpPr/>
            <p:nvPr/>
          </p:nvSpPr>
          <p:spPr>
            <a:xfrm>
              <a:off x="6902648" y="3071813"/>
              <a:ext cx="151806" cy="8930"/>
            </a:xfrm>
            <a:custGeom>
              <a:avLst/>
              <a:gdLst/>
              <a:ahLst/>
              <a:cxnLst/>
              <a:rect l="0" t="0" r="0" b="0"/>
              <a:pathLst>
                <a:path w="151806" h="8930">
                  <a:moveTo>
                    <a:pt x="0" y="8929"/>
                  </a:moveTo>
                  <a:lnTo>
                    <a:pt x="104217" y="8929"/>
                  </a:lnTo>
                  <a:lnTo>
                    <a:pt x="110158" y="7937"/>
                  </a:lnTo>
                  <a:lnTo>
                    <a:pt x="116102" y="6283"/>
                  </a:lnTo>
                  <a:lnTo>
                    <a:pt x="122050" y="4189"/>
                  </a:lnTo>
                  <a:lnTo>
                    <a:pt x="127007" y="2792"/>
                  </a:lnTo>
                  <a:lnTo>
                    <a:pt x="131304" y="1861"/>
                  </a:lnTo>
                  <a:lnTo>
                    <a:pt x="135162" y="1241"/>
                  </a:lnTo>
                  <a:lnTo>
                    <a:pt x="138725" y="827"/>
                  </a:lnTo>
                  <a:lnTo>
                    <a:pt x="142093" y="551"/>
                  </a:lnTo>
                  <a:lnTo>
                    <a:pt x="1518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1455539" y="4179093"/>
            <a:ext cx="8931" cy="339329"/>
          </a:xfrm>
          <a:custGeom>
            <a:avLst/>
            <a:gdLst/>
            <a:ahLst/>
            <a:cxnLst/>
            <a:rect l="0" t="0" r="0" b="0"/>
            <a:pathLst>
              <a:path w="8931" h="339329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58961"/>
                </a:lnTo>
                <a:lnTo>
                  <a:pt x="8930" y="276821"/>
                </a:lnTo>
                <a:lnTo>
                  <a:pt x="8930" y="303610"/>
                </a:lnTo>
                <a:lnTo>
                  <a:pt x="8930" y="321469"/>
                </a:lnTo>
                <a:lnTo>
                  <a:pt x="8930" y="330399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571625" y="4482703"/>
            <a:ext cx="35720" cy="8930"/>
          </a:xfrm>
          <a:custGeom>
            <a:avLst/>
            <a:gdLst/>
            <a:ahLst/>
            <a:cxnLst/>
            <a:rect l="0" t="0" r="0" b="0"/>
            <a:pathLst>
              <a:path w="35720" h="8930">
                <a:moveTo>
                  <a:pt x="35719" y="0"/>
                </a:move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848445" y="4170164"/>
            <a:ext cx="160736" cy="187524"/>
          </a:xfrm>
          <a:custGeom>
            <a:avLst/>
            <a:gdLst/>
            <a:ahLst/>
            <a:cxnLst/>
            <a:rect l="0" t="0" r="0" b="0"/>
            <a:pathLst>
              <a:path w="160736" h="18752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78593"/>
                </a:lnTo>
                <a:lnTo>
                  <a:pt x="26789" y="187523"/>
                </a:lnTo>
                <a:lnTo>
                  <a:pt x="44649" y="187523"/>
                </a:lnTo>
                <a:lnTo>
                  <a:pt x="53578" y="187523"/>
                </a:lnTo>
                <a:lnTo>
                  <a:pt x="71438" y="187523"/>
                </a:lnTo>
                <a:lnTo>
                  <a:pt x="98227" y="178593"/>
                </a:lnTo>
                <a:lnTo>
                  <a:pt x="116086" y="169664"/>
                </a:lnTo>
                <a:lnTo>
                  <a:pt x="133946" y="160734"/>
                </a:lnTo>
                <a:lnTo>
                  <a:pt x="160735" y="133945"/>
                </a:lnTo>
                <a:lnTo>
                  <a:pt x="160735" y="133945"/>
                </a:lnTo>
                <a:lnTo>
                  <a:pt x="160735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946672" y="4080867"/>
            <a:ext cx="98227" cy="419696"/>
          </a:xfrm>
          <a:custGeom>
            <a:avLst/>
            <a:gdLst/>
            <a:ahLst/>
            <a:cxnLst/>
            <a:rect l="0" t="0" r="0" b="0"/>
            <a:pathLst>
              <a:path w="98227" h="419696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29"/>
                </a:lnTo>
                <a:lnTo>
                  <a:pt x="98226" y="17859"/>
                </a:lnTo>
                <a:lnTo>
                  <a:pt x="98226" y="35719"/>
                </a:lnTo>
                <a:lnTo>
                  <a:pt x="98226" y="62508"/>
                </a:lnTo>
                <a:lnTo>
                  <a:pt x="89297" y="89297"/>
                </a:lnTo>
                <a:lnTo>
                  <a:pt x="89297" y="125015"/>
                </a:lnTo>
                <a:lnTo>
                  <a:pt x="80367" y="160734"/>
                </a:lnTo>
                <a:lnTo>
                  <a:pt x="71437" y="196453"/>
                </a:lnTo>
                <a:lnTo>
                  <a:pt x="53578" y="241101"/>
                </a:lnTo>
                <a:lnTo>
                  <a:pt x="44648" y="276820"/>
                </a:lnTo>
                <a:lnTo>
                  <a:pt x="35719" y="312539"/>
                </a:lnTo>
                <a:lnTo>
                  <a:pt x="17859" y="339328"/>
                </a:lnTo>
                <a:lnTo>
                  <a:pt x="8930" y="366117"/>
                </a:lnTo>
                <a:lnTo>
                  <a:pt x="8930" y="383976"/>
                </a:lnTo>
                <a:lnTo>
                  <a:pt x="0" y="401836"/>
                </a:lnTo>
                <a:lnTo>
                  <a:pt x="0" y="41076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143125" y="4259461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26789"/>
                </a:lnTo>
                <a:lnTo>
                  <a:pt x="53578" y="35718"/>
                </a:lnTo>
                <a:lnTo>
                  <a:pt x="44648" y="53578"/>
                </a:lnTo>
                <a:lnTo>
                  <a:pt x="35719" y="8036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59" y="142875"/>
                </a:lnTo>
                <a:lnTo>
                  <a:pt x="893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294930" y="4295179"/>
            <a:ext cx="17860" cy="187525"/>
          </a:xfrm>
          <a:custGeom>
            <a:avLst/>
            <a:gdLst/>
            <a:ahLst/>
            <a:cxnLst/>
            <a:rect l="0" t="0" r="0" b="0"/>
            <a:pathLst>
              <a:path w="17860" h="18752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4287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160984" y="4205882"/>
            <a:ext cx="312540" cy="89298"/>
          </a:xfrm>
          <a:custGeom>
            <a:avLst/>
            <a:gdLst/>
            <a:ahLst/>
            <a:cxnLst/>
            <a:rect l="0" t="0" r="0" b="0"/>
            <a:pathLst>
              <a:path w="312540" h="89298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8930"/>
                </a:lnTo>
                <a:lnTo>
                  <a:pt x="107157" y="8930"/>
                </a:lnTo>
                <a:lnTo>
                  <a:pt x="125016" y="17860"/>
                </a:lnTo>
                <a:lnTo>
                  <a:pt x="151805" y="26789"/>
                </a:lnTo>
                <a:lnTo>
                  <a:pt x="169664" y="35719"/>
                </a:lnTo>
                <a:lnTo>
                  <a:pt x="187524" y="53579"/>
                </a:lnTo>
                <a:lnTo>
                  <a:pt x="205383" y="62508"/>
                </a:lnTo>
                <a:lnTo>
                  <a:pt x="214313" y="71438"/>
                </a:lnTo>
                <a:lnTo>
                  <a:pt x="232172" y="80368"/>
                </a:lnTo>
                <a:lnTo>
                  <a:pt x="250032" y="89297"/>
                </a:lnTo>
                <a:lnTo>
                  <a:pt x="258961" y="89297"/>
                </a:lnTo>
                <a:lnTo>
                  <a:pt x="276821" y="89297"/>
                </a:lnTo>
                <a:lnTo>
                  <a:pt x="285750" y="89297"/>
                </a:lnTo>
                <a:lnTo>
                  <a:pt x="294680" y="80368"/>
                </a:lnTo>
                <a:lnTo>
                  <a:pt x="312539" y="80368"/>
                </a:lnTo>
                <a:lnTo>
                  <a:pt x="312539" y="71438"/>
                </a:lnTo>
                <a:lnTo>
                  <a:pt x="312539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607469" y="4259461"/>
            <a:ext cx="125016" cy="214313"/>
          </a:xfrm>
          <a:custGeom>
            <a:avLst/>
            <a:gdLst/>
            <a:ahLst/>
            <a:cxnLst/>
            <a:rect l="0" t="0" r="0" b="0"/>
            <a:pathLst>
              <a:path w="125016" h="214313">
                <a:moveTo>
                  <a:pt x="44648" y="214312"/>
                </a:moveTo>
                <a:lnTo>
                  <a:pt x="44648" y="214312"/>
                </a:lnTo>
                <a:lnTo>
                  <a:pt x="44648" y="214312"/>
                </a:lnTo>
                <a:lnTo>
                  <a:pt x="44648" y="214312"/>
                </a:lnTo>
                <a:lnTo>
                  <a:pt x="53578" y="214312"/>
                </a:lnTo>
                <a:lnTo>
                  <a:pt x="44648" y="214312"/>
                </a:lnTo>
                <a:lnTo>
                  <a:pt x="44648" y="205382"/>
                </a:lnTo>
                <a:lnTo>
                  <a:pt x="44648" y="196453"/>
                </a:lnTo>
                <a:lnTo>
                  <a:pt x="35719" y="178593"/>
                </a:lnTo>
                <a:lnTo>
                  <a:pt x="35719" y="160734"/>
                </a:lnTo>
                <a:lnTo>
                  <a:pt x="26789" y="142875"/>
                </a:lnTo>
                <a:lnTo>
                  <a:pt x="17859" y="116085"/>
                </a:lnTo>
                <a:lnTo>
                  <a:pt x="8929" y="98226"/>
                </a:lnTo>
                <a:lnTo>
                  <a:pt x="8929" y="71437"/>
                </a:lnTo>
                <a:lnTo>
                  <a:pt x="0" y="53578"/>
                </a:lnTo>
                <a:lnTo>
                  <a:pt x="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98226" y="17859"/>
                </a:lnTo>
                <a:lnTo>
                  <a:pt x="116086" y="17859"/>
                </a:lnTo>
                <a:lnTo>
                  <a:pt x="125015" y="17859"/>
                </a:lnTo>
                <a:lnTo>
                  <a:pt x="12501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777133" y="4107656"/>
            <a:ext cx="205384" cy="151806"/>
          </a:xfrm>
          <a:custGeom>
            <a:avLst/>
            <a:gdLst/>
            <a:ahLst/>
            <a:cxnLst/>
            <a:rect l="0" t="0" r="0" b="0"/>
            <a:pathLst>
              <a:path w="205384" h="151806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1785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25015" y="62508"/>
                </a:lnTo>
                <a:lnTo>
                  <a:pt x="125015" y="80367"/>
                </a:lnTo>
                <a:lnTo>
                  <a:pt x="116086" y="98226"/>
                </a:lnTo>
                <a:lnTo>
                  <a:pt x="107156" y="107156"/>
                </a:lnTo>
                <a:lnTo>
                  <a:pt x="89297" y="116086"/>
                </a:lnTo>
                <a:lnTo>
                  <a:pt x="80367" y="125015"/>
                </a:lnTo>
                <a:lnTo>
                  <a:pt x="71437" y="125015"/>
                </a:lnTo>
                <a:lnTo>
                  <a:pt x="62508" y="125015"/>
                </a:lnTo>
                <a:lnTo>
                  <a:pt x="53578" y="125015"/>
                </a:lnTo>
                <a:lnTo>
                  <a:pt x="44648" y="125015"/>
                </a:lnTo>
                <a:lnTo>
                  <a:pt x="44648" y="11608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8" y="98226"/>
                </a:lnTo>
                <a:lnTo>
                  <a:pt x="80367" y="9822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33945" y="116086"/>
                </a:lnTo>
                <a:lnTo>
                  <a:pt x="160734" y="125015"/>
                </a:lnTo>
                <a:lnTo>
                  <a:pt x="178594" y="133945"/>
                </a:lnTo>
                <a:lnTo>
                  <a:pt x="196453" y="142875"/>
                </a:lnTo>
                <a:lnTo>
                  <a:pt x="205383" y="151805"/>
                </a:lnTo>
                <a:lnTo>
                  <a:pt x="205383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464469" y="4714875"/>
            <a:ext cx="196454" cy="276821"/>
          </a:xfrm>
          <a:custGeom>
            <a:avLst/>
            <a:gdLst/>
            <a:ahLst/>
            <a:cxnLst/>
            <a:rect l="0" t="0" r="0" b="0"/>
            <a:pathLst>
              <a:path w="196454" h="276821">
                <a:moveTo>
                  <a:pt x="17859" y="35718"/>
                </a:moveTo>
                <a:lnTo>
                  <a:pt x="1785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60734" y="44648"/>
                </a:lnTo>
                <a:lnTo>
                  <a:pt x="169664" y="62507"/>
                </a:lnTo>
                <a:lnTo>
                  <a:pt x="178594" y="80367"/>
                </a:lnTo>
                <a:lnTo>
                  <a:pt x="178594" y="107156"/>
                </a:lnTo>
                <a:lnTo>
                  <a:pt x="169664" y="133945"/>
                </a:lnTo>
                <a:lnTo>
                  <a:pt x="160734" y="160734"/>
                </a:lnTo>
                <a:lnTo>
                  <a:pt x="151804" y="187523"/>
                </a:lnTo>
                <a:lnTo>
                  <a:pt x="133945" y="214313"/>
                </a:lnTo>
                <a:lnTo>
                  <a:pt x="116086" y="232172"/>
                </a:lnTo>
                <a:lnTo>
                  <a:pt x="89297" y="241102"/>
                </a:lnTo>
                <a:lnTo>
                  <a:pt x="71437" y="250031"/>
                </a:lnTo>
                <a:lnTo>
                  <a:pt x="53578" y="258961"/>
                </a:lnTo>
                <a:lnTo>
                  <a:pt x="35719" y="267891"/>
                </a:lnTo>
                <a:lnTo>
                  <a:pt x="17859" y="267891"/>
                </a:lnTo>
                <a:lnTo>
                  <a:pt x="8929" y="267891"/>
                </a:lnTo>
                <a:lnTo>
                  <a:pt x="8929" y="267891"/>
                </a:lnTo>
                <a:lnTo>
                  <a:pt x="0" y="258961"/>
                </a:lnTo>
                <a:lnTo>
                  <a:pt x="0" y="250031"/>
                </a:lnTo>
                <a:lnTo>
                  <a:pt x="8929" y="241102"/>
                </a:lnTo>
                <a:lnTo>
                  <a:pt x="8929" y="232172"/>
                </a:lnTo>
                <a:lnTo>
                  <a:pt x="26789" y="223242"/>
                </a:lnTo>
                <a:lnTo>
                  <a:pt x="44648" y="214313"/>
                </a:lnTo>
                <a:lnTo>
                  <a:pt x="62508" y="214313"/>
                </a:lnTo>
                <a:lnTo>
                  <a:pt x="89297" y="214313"/>
                </a:lnTo>
                <a:lnTo>
                  <a:pt x="107156" y="223242"/>
                </a:lnTo>
                <a:lnTo>
                  <a:pt x="125015" y="232172"/>
                </a:lnTo>
                <a:lnTo>
                  <a:pt x="142875" y="241102"/>
                </a:lnTo>
                <a:lnTo>
                  <a:pt x="160734" y="250031"/>
                </a:lnTo>
                <a:lnTo>
                  <a:pt x="169664" y="258961"/>
                </a:lnTo>
                <a:lnTo>
                  <a:pt x="178594" y="267891"/>
                </a:lnTo>
                <a:lnTo>
                  <a:pt x="187523" y="276820"/>
                </a:lnTo>
                <a:lnTo>
                  <a:pt x="196453" y="276820"/>
                </a:lnTo>
                <a:lnTo>
                  <a:pt x="196453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723430" y="4991695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919883" y="4759523"/>
            <a:ext cx="80368" cy="116087"/>
          </a:xfrm>
          <a:custGeom>
            <a:avLst/>
            <a:gdLst/>
            <a:ahLst/>
            <a:cxnLst/>
            <a:rect l="0" t="0" r="0" b="0"/>
            <a:pathLst>
              <a:path w="80368" h="11608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107156"/>
                </a:lnTo>
                <a:lnTo>
                  <a:pt x="35719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7" y="116086"/>
                </a:lnTo>
                <a:lnTo>
                  <a:pt x="80367" y="107156"/>
                </a:lnTo>
                <a:lnTo>
                  <a:pt x="80367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044898" y="4688086"/>
            <a:ext cx="17861" cy="294681"/>
          </a:xfrm>
          <a:custGeom>
            <a:avLst/>
            <a:gdLst/>
            <a:ahLst/>
            <a:cxnLst/>
            <a:rect l="0" t="0" r="0" b="0"/>
            <a:pathLst>
              <a:path w="17861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67891"/>
                </a:lnTo>
                <a:lnTo>
                  <a:pt x="8930" y="285750"/>
                </a:lnTo>
                <a:lnTo>
                  <a:pt x="17860" y="294680"/>
                </a:lnTo>
                <a:lnTo>
                  <a:pt x="17860" y="294680"/>
                </a:lnTo>
                <a:lnTo>
                  <a:pt x="1786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178844" y="4625578"/>
            <a:ext cx="62509" cy="482204"/>
          </a:xfrm>
          <a:custGeom>
            <a:avLst/>
            <a:gdLst/>
            <a:ahLst/>
            <a:cxnLst/>
            <a:rect l="0" t="0" r="0" b="0"/>
            <a:pathLst>
              <a:path w="62509" h="482204">
                <a:moveTo>
                  <a:pt x="5357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17859" y="107156"/>
                </a:lnTo>
                <a:lnTo>
                  <a:pt x="17859" y="151804"/>
                </a:lnTo>
                <a:lnTo>
                  <a:pt x="8929" y="196453"/>
                </a:lnTo>
                <a:lnTo>
                  <a:pt x="8929" y="241101"/>
                </a:lnTo>
                <a:lnTo>
                  <a:pt x="0" y="285750"/>
                </a:lnTo>
                <a:lnTo>
                  <a:pt x="0" y="330399"/>
                </a:lnTo>
                <a:lnTo>
                  <a:pt x="0" y="366117"/>
                </a:lnTo>
                <a:lnTo>
                  <a:pt x="8929" y="392906"/>
                </a:lnTo>
                <a:lnTo>
                  <a:pt x="17859" y="428625"/>
                </a:lnTo>
                <a:lnTo>
                  <a:pt x="35719" y="446485"/>
                </a:lnTo>
                <a:lnTo>
                  <a:pt x="44648" y="464344"/>
                </a:lnTo>
                <a:lnTo>
                  <a:pt x="62508" y="473274"/>
                </a:lnTo>
                <a:lnTo>
                  <a:pt x="62508" y="482203"/>
                </a:lnTo>
                <a:lnTo>
                  <a:pt x="62508" y="4822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286000" y="4768453"/>
            <a:ext cx="125017" cy="178595"/>
          </a:xfrm>
          <a:custGeom>
            <a:avLst/>
            <a:gdLst/>
            <a:ahLst/>
            <a:cxnLst/>
            <a:rect l="0" t="0" r="0" b="0"/>
            <a:pathLst>
              <a:path w="125017" h="178595">
                <a:moveTo>
                  <a:pt x="8930" y="26789"/>
                </a:moveTo>
                <a:lnTo>
                  <a:pt x="8930" y="26789"/>
                </a:lnTo>
                <a:lnTo>
                  <a:pt x="893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29"/>
                </a:lnTo>
                <a:lnTo>
                  <a:pt x="71438" y="17859"/>
                </a:lnTo>
                <a:lnTo>
                  <a:pt x="80367" y="26789"/>
                </a:lnTo>
                <a:lnTo>
                  <a:pt x="89297" y="35718"/>
                </a:lnTo>
                <a:lnTo>
                  <a:pt x="89297" y="44648"/>
                </a:lnTo>
                <a:lnTo>
                  <a:pt x="80367" y="62508"/>
                </a:lnTo>
                <a:lnTo>
                  <a:pt x="80367" y="71437"/>
                </a:lnTo>
                <a:lnTo>
                  <a:pt x="62508" y="80367"/>
                </a:lnTo>
                <a:lnTo>
                  <a:pt x="53578" y="80367"/>
                </a:lnTo>
                <a:lnTo>
                  <a:pt x="44648" y="80367"/>
                </a:lnTo>
                <a:lnTo>
                  <a:pt x="44648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71438" y="89297"/>
                </a:lnTo>
                <a:lnTo>
                  <a:pt x="80367" y="89297"/>
                </a:lnTo>
                <a:lnTo>
                  <a:pt x="98227" y="9822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25016" y="133945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16086" y="160735"/>
                </a:lnTo>
                <a:lnTo>
                  <a:pt x="107156" y="169664"/>
                </a:lnTo>
                <a:lnTo>
                  <a:pt x="89297" y="178594"/>
                </a:lnTo>
                <a:lnTo>
                  <a:pt x="71438" y="178594"/>
                </a:lnTo>
                <a:lnTo>
                  <a:pt x="53578" y="178594"/>
                </a:lnTo>
                <a:lnTo>
                  <a:pt x="35719" y="178594"/>
                </a:lnTo>
                <a:lnTo>
                  <a:pt x="17859" y="178594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491383" y="4920258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17859" y="17859"/>
                </a:moveTo>
                <a:lnTo>
                  <a:pt x="1785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80680" y="4750593"/>
            <a:ext cx="17860" cy="205385"/>
          </a:xfrm>
          <a:custGeom>
            <a:avLst/>
            <a:gdLst/>
            <a:ahLst/>
            <a:cxnLst/>
            <a:rect l="0" t="0" r="0" b="0"/>
            <a:pathLst>
              <a:path w="17860" h="20538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98227"/>
                </a:lnTo>
                <a:lnTo>
                  <a:pt x="8929" y="125016"/>
                </a:lnTo>
                <a:lnTo>
                  <a:pt x="8929" y="142876"/>
                </a:lnTo>
                <a:lnTo>
                  <a:pt x="8929" y="160735"/>
                </a:lnTo>
                <a:lnTo>
                  <a:pt x="0" y="178595"/>
                </a:lnTo>
                <a:lnTo>
                  <a:pt x="0" y="196454"/>
                </a:lnTo>
                <a:lnTo>
                  <a:pt x="0" y="205384"/>
                </a:lnTo>
                <a:lnTo>
                  <a:pt x="0" y="205384"/>
                </a:lnTo>
                <a:lnTo>
                  <a:pt x="0" y="2053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661047" y="4786312"/>
            <a:ext cx="62509" cy="98228"/>
          </a:xfrm>
          <a:custGeom>
            <a:avLst/>
            <a:gdLst/>
            <a:ahLst/>
            <a:cxnLst/>
            <a:rect l="0" t="0" r="0" b="0"/>
            <a:pathLst>
              <a:path w="62509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5357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036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8" y="98227"/>
                </a:lnTo>
                <a:lnTo>
                  <a:pt x="62508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741414" y="4750593"/>
            <a:ext cx="62509" cy="267892"/>
          </a:xfrm>
          <a:custGeom>
            <a:avLst/>
            <a:gdLst/>
            <a:ahLst/>
            <a:cxnLst/>
            <a:rect l="0" t="0" r="0" b="0"/>
            <a:pathLst>
              <a:path w="62509" h="26789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107157"/>
                </a:lnTo>
                <a:lnTo>
                  <a:pt x="17859" y="133946"/>
                </a:lnTo>
                <a:lnTo>
                  <a:pt x="17859" y="169665"/>
                </a:lnTo>
                <a:lnTo>
                  <a:pt x="26789" y="196454"/>
                </a:lnTo>
                <a:lnTo>
                  <a:pt x="35719" y="214313"/>
                </a:lnTo>
                <a:lnTo>
                  <a:pt x="44649" y="241102"/>
                </a:lnTo>
                <a:lnTo>
                  <a:pt x="53578" y="258962"/>
                </a:lnTo>
                <a:lnTo>
                  <a:pt x="62508" y="267891"/>
                </a:lnTo>
                <a:lnTo>
                  <a:pt x="62508" y="267891"/>
                </a:lnTo>
                <a:lnTo>
                  <a:pt x="62508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759273" y="4589859"/>
            <a:ext cx="214314" cy="410767"/>
          </a:xfrm>
          <a:custGeom>
            <a:avLst/>
            <a:gdLst/>
            <a:ahLst/>
            <a:cxnLst/>
            <a:rect l="0" t="0" r="0" b="0"/>
            <a:pathLst>
              <a:path w="214314" h="410767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26790" y="8930"/>
                </a:lnTo>
                <a:lnTo>
                  <a:pt x="44649" y="17859"/>
                </a:lnTo>
                <a:lnTo>
                  <a:pt x="71438" y="35719"/>
                </a:lnTo>
                <a:lnTo>
                  <a:pt x="98227" y="62508"/>
                </a:lnTo>
                <a:lnTo>
                  <a:pt x="125016" y="98227"/>
                </a:lnTo>
                <a:lnTo>
                  <a:pt x="151805" y="125016"/>
                </a:lnTo>
                <a:lnTo>
                  <a:pt x="178594" y="160734"/>
                </a:lnTo>
                <a:lnTo>
                  <a:pt x="196454" y="196453"/>
                </a:lnTo>
                <a:lnTo>
                  <a:pt x="205383" y="232172"/>
                </a:lnTo>
                <a:lnTo>
                  <a:pt x="214313" y="267891"/>
                </a:lnTo>
                <a:lnTo>
                  <a:pt x="214313" y="303610"/>
                </a:lnTo>
                <a:lnTo>
                  <a:pt x="205383" y="330399"/>
                </a:lnTo>
                <a:lnTo>
                  <a:pt x="196454" y="348258"/>
                </a:lnTo>
                <a:lnTo>
                  <a:pt x="187524" y="366118"/>
                </a:lnTo>
                <a:lnTo>
                  <a:pt x="169665" y="383977"/>
                </a:lnTo>
                <a:lnTo>
                  <a:pt x="160735" y="392907"/>
                </a:lnTo>
                <a:lnTo>
                  <a:pt x="142875" y="401836"/>
                </a:lnTo>
                <a:lnTo>
                  <a:pt x="133946" y="410766"/>
                </a:lnTo>
                <a:lnTo>
                  <a:pt x="125016" y="410766"/>
                </a:lnTo>
                <a:lnTo>
                  <a:pt x="116086" y="410766"/>
                </a:lnTo>
                <a:lnTo>
                  <a:pt x="10715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  <a:lnTo>
                  <a:pt x="98227" y="4107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045023" y="4679156"/>
            <a:ext cx="187525" cy="348259"/>
          </a:xfrm>
          <a:custGeom>
            <a:avLst/>
            <a:gdLst/>
            <a:ahLst/>
            <a:cxnLst/>
            <a:rect l="0" t="0" r="0" b="0"/>
            <a:pathLst>
              <a:path w="187525" h="348259">
                <a:moveTo>
                  <a:pt x="160735" y="80367"/>
                </a:moveTo>
                <a:lnTo>
                  <a:pt x="160735" y="71437"/>
                </a:lnTo>
                <a:lnTo>
                  <a:pt x="160735" y="71437"/>
                </a:lnTo>
                <a:lnTo>
                  <a:pt x="151805" y="62508"/>
                </a:lnTo>
                <a:lnTo>
                  <a:pt x="151805" y="44648"/>
                </a:lnTo>
                <a:lnTo>
                  <a:pt x="142875" y="26789"/>
                </a:lnTo>
                <a:lnTo>
                  <a:pt x="133946" y="17859"/>
                </a:lnTo>
                <a:lnTo>
                  <a:pt x="125016" y="893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0"/>
                </a:lnTo>
                <a:lnTo>
                  <a:pt x="53579" y="8930"/>
                </a:lnTo>
                <a:lnTo>
                  <a:pt x="26790" y="17859"/>
                </a:lnTo>
                <a:lnTo>
                  <a:pt x="1786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60" y="125015"/>
                </a:lnTo>
                <a:lnTo>
                  <a:pt x="35719" y="133945"/>
                </a:lnTo>
                <a:lnTo>
                  <a:pt x="62508" y="142875"/>
                </a:lnTo>
                <a:lnTo>
                  <a:pt x="89297" y="151805"/>
                </a:lnTo>
                <a:lnTo>
                  <a:pt x="107157" y="15180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0735" y="133945"/>
                </a:lnTo>
                <a:lnTo>
                  <a:pt x="169665" y="125015"/>
                </a:lnTo>
                <a:lnTo>
                  <a:pt x="178594" y="116086"/>
                </a:lnTo>
                <a:lnTo>
                  <a:pt x="178594" y="107156"/>
                </a:lnTo>
                <a:lnTo>
                  <a:pt x="187524" y="98226"/>
                </a:lnTo>
                <a:lnTo>
                  <a:pt x="187524" y="98226"/>
                </a:lnTo>
                <a:lnTo>
                  <a:pt x="187524" y="89297"/>
                </a:lnTo>
                <a:lnTo>
                  <a:pt x="187524" y="98226"/>
                </a:lnTo>
                <a:lnTo>
                  <a:pt x="187524" y="98226"/>
                </a:lnTo>
                <a:lnTo>
                  <a:pt x="187524" y="107156"/>
                </a:lnTo>
                <a:lnTo>
                  <a:pt x="187524" y="125015"/>
                </a:lnTo>
                <a:lnTo>
                  <a:pt x="187524" y="142875"/>
                </a:lnTo>
                <a:lnTo>
                  <a:pt x="187524" y="169664"/>
                </a:lnTo>
                <a:lnTo>
                  <a:pt x="187524" y="196453"/>
                </a:lnTo>
                <a:lnTo>
                  <a:pt x="187524" y="223242"/>
                </a:lnTo>
                <a:lnTo>
                  <a:pt x="178594" y="250032"/>
                </a:lnTo>
                <a:lnTo>
                  <a:pt x="178594" y="276821"/>
                </a:lnTo>
                <a:lnTo>
                  <a:pt x="178594" y="303610"/>
                </a:lnTo>
                <a:lnTo>
                  <a:pt x="178594" y="321469"/>
                </a:lnTo>
                <a:lnTo>
                  <a:pt x="187524" y="330399"/>
                </a:lnTo>
                <a:lnTo>
                  <a:pt x="187524" y="348258"/>
                </a:lnTo>
                <a:lnTo>
                  <a:pt x="187524" y="348258"/>
                </a:lnTo>
                <a:lnTo>
                  <a:pt x="187524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348633" y="4518421"/>
            <a:ext cx="232173" cy="187525"/>
          </a:xfrm>
          <a:custGeom>
            <a:avLst/>
            <a:gdLst/>
            <a:ahLst/>
            <a:cxnLst/>
            <a:rect l="0" t="0" r="0" b="0"/>
            <a:pathLst>
              <a:path w="232173" h="187525">
                <a:moveTo>
                  <a:pt x="0" y="26790"/>
                </a:moveTo>
                <a:lnTo>
                  <a:pt x="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33945" y="26790"/>
                </a:lnTo>
                <a:lnTo>
                  <a:pt x="142875" y="44649"/>
                </a:lnTo>
                <a:lnTo>
                  <a:pt x="151805" y="71438"/>
                </a:lnTo>
                <a:lnTo>
                  <a:pt x="160734" y="89297"/>
                </a:lnTo>
                <a:lnTo>
                  <a:pt x="160734" y="107157"/>
                </a:lnTo>
                <a:lnTo>
                  <a:pt x="151805" y="125016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16086" y="151805"/>
                </a:lnTo>
                <a:lnTo>
                  <a:pt x="98226" y="160735"/>
                </a:lnTo>
                <a:lnTo>
                  <a:pt x="89297" y="151805"/>
                </a:lnTo>
                <a:lnTo>
                  <a:pt x="80367" y="151805"/>
                </a:lnTo>
                <a:lnTo>
                  <a:pt x="71437" y="151805"/>
                </a:lnTo>
                <a:lnTo>
                  <a:pt x="71437" y="142875"/>
                </a:lnTo>
                <a:lnTo>
                  <a:pt x="71437" y="142875"/>
                </a:lnTo>
                <a:lnTo>
                  <a:pt x="80367" y="133946"/>
                </a:lnTo>
                <a:lnTo>
                  <a:pt x="89297" y="125016"/>
                </a:lnTo>
                <a:lnTo>
                  <a:pt x="98226" y="125016"/>
                </a:lnTo>
                <a:lnTo>
                  <a:pt x="116086" y="125016"/>
                </a:lnTo>
                <a:lnTo>
                  <a:pt x="133945" y="133946"/>
                </a:lnTo>
                <a:lnTo>
                  <a:pt x="160734" y="142875"/>
                </a:lnTo>
                <a:lnTo>
                  <a:pt x="178594" y="151805"/>
                </a:lnTo>
                <a:lnTo>
                  <a:pt x="196453" y="160735"/>
                </a:lnTo>
                <a:lnTo>
                  <a:pt x="214312" y="169665"/>
                </a:lnTo>
                <a:lnTo>
                  <a:pt x="232172" y="178594"/>
                </a:lnTo>
                <a:lnTo>
                  <a:pt x="232172" y="187524"/>
                </a:lnTo>
                <a:lnTo>
                  <a:pt x="232172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643063" y="5357813"/>
            <a:ext cx="205383" cy="339328"/>
          </a:xfrm>
          <a:custGeom>
            <a:avLst/>
            <a:gdLst/>
            <a:ahLst/>
            <a:cxnLst/>
            <a:rect l="0" t="0" r="0" b="0"/>
            <a:pathLst>
              <a:path w="205383" h="339328">
                <a:moveTo>
                  <a:pt x="8929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17859"/>
                </a:lnTo>
                <a:lnTo>
                  <a:pt x="125015" y="26789"/>
                </a:lnTo>
                <a:lnTo>
                  <a:pt x="142875" y="44648"/>
                </a:lnTo>
                <a:lnTo>
                  <a:pt x="160734" y="62507"/>
                </a:lnTo>
                <a:lnTo>
                  <a:pt x="169664" y="80367"/>
                </a:lnTo>
                <a:lnTo>
                  <a:pt x="169664" y="89296"/>
                </a:lnTo>
                <a:lnTo>
                  <a:pt x="160734" y="107156"/>
                </a:lnTo>
                <a:lnTo>
                  <a:pt x="151804" y="116085"/>
                </a:lnTo>
                <a:lnTo>
                  <a:pt x="133945" y="125015"/>
                </a:lnTo>
                <a:lnTo>
                  <a:pt x="107156" y="133945"/>
                </a:lnTo>
                <a:lnTo>
                  <a:pt x="89296" y="142875"/>
                </a:lnTo>
                <a:lnTo>
                  <a:pt x="62507" y="142875"/>
                </a:lnTo>
                <a:lnTo>
                  <a:pt x="44648" y="151804"/>
                </a:lnTo>
                <a:lnTo>
                  <a:pt x="35718" y="151804"/>
                </a:lnTo>
                <a:lnTo>
                  <a:pt x="26789" y="151804"/>
                </a:lnTo>
                <a:lnTo>
                  <a:pt x="26789" y="151804"/>
                </a:lnTo>
                <a:lnTo>
                  <a:pt x="35718" y="151804"/>
                </a:lnTo>
                <a:lnTo>
                  <a:pt x="44648" y="151804"/>
                </a:lnTo>
                <a:lnTo>
                  <a:pt x="62507" y="160734"/>
                </a:lnTo>
                <a:lnTo>
                  <a:pt x="89296" y="160734"/>
                </a:lnTo>
                <a:lnTo>
                  <a:pt x="116085" y="178593"/>
                </a:lnTo>
                <a:lnTo>
                  <a:pt x="133945" y="187523"/>
                </a:lnTo>
                <a:lnTo>
                  <a:pt x="160734" y="205382"/>
                </a:lnTo>
                <a:lnTo>
                  <a:pt x="178593" y="223241"/>
                </a:lnTo>
                <a:lnTo>
                  <a:pt x="187523" y="241100"/>
                </a:lnTo>
                <a:lnTo>
                  <a:pt x="196453" y="267889"/>
                </a:lnTo>
                <a:lnTo>
                  <a:pt x="205382" y="285749"/>
                </a:lnTo>
                <a:lnTo>
                  <a:pt x="196453" y="303608"/>
                </a:lnTo>
                <a:lnTo>
                  <a:pt x="196453" y="321467"/>
                </a:lnTo>
                <a:lnTo>
                  <a:pt x="178593" y="330397"/>
                </a:lnTo>
                <a:lnTo>
                  <a:pt x="160734" y="339327"/>
                </a:lnTo>
                <a:lnTo>
                  <a:pt x="142875" y="339327"/>
                </a:lnTo>
                <a:lnTo>
                  <a:pt x="116085" y="339327"/>
                </a:lnTo>
                <a:lnTo>
                  <a:pt x="89296" y="330397"/>
                </a:lnTo>
                <a:lnTo>
                  <a:pt x="71437" y="321467"/>
                </a:lnTo>
                <a:lnTo>
                  <a:pt x="44648" y="312538"/>
                </a:lnTo>
                <a:lnTo>
                  <a:pt x="35718" y="303608"/>
                </a:lnTo>
                <a:lnTo>
                  <a:pt x="26789" y="294678"/>
                </a:lnTo>
                <a:lnTo>
                  <a:pt x="17859" y="276819"/>
                </a:lnTo>
                <a:lnTo>
                  <a:pt x="17859" y="267889"/>
                </a:lnTo>
                <a:lnTo>
                  <a:pt x="17859" y="258960"/>
                </a:lnTo>
                <a:lnTo>
                  <a:pt x="17859" y="250030"/>
                </a:lnTo>
                <a:lnTo>
                  <a:pt x="17859" y="25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000250" y="5661421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223492" y="5268516"/>
            <a:ext cx="17861" cy="366117"/>
          </a:xfrm>
          <a:custGeom>
            <a:avLst/>
            <a:gdLst/>
            <a:ahLst/>
            <a:cxnLst/>
            <a:rect l="0" t="0" r="0" b="0"/>
            <a:pathLst>
              <a:path w="17861" h="36611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35718"/>
                </a:lnTo>
                <a:lnTo>
                  <a:pt x="17860" y="62507"/>
                </a:lnTo>
                <a:lnTo>
                  <a:pt x="17860" y="89297"/>
                </a:lnTo>
                <a:lnTo>
                  <a:pt x="17860" y="116086"/>
                </a:lnTo>
                <a:lnTo>
                  <a:pt x="8930" y="142875"/>
                </a:lnTo>
                <a:lnTo>
                  <a:pt x="8930" y="178593"/>
                </a:lnTo>
                <a:lnTo>
                  <a:pt x="8930" y="205382"/>
                </a:lnTo>
                <a:lnTo>
                  <a:pt x="8930" y="241101"/>
                </a:lnTo>
                <a:lnTo>
                  <a:pt x="0" y="267890"/>
                </a:lnTo>
                <a:lnTo>
                  <a:pt x="0" y="294679"/>
                </a:lnTo>
                <a:lnTo>
                  <a:pt x="0" y="321468"/>
                </a:lnTo>
                <a:lnTo>
                  <a:pt x="0" y="339327"/>
                </a:lnTo>
                <a:lnTo>
                  <a:pt x="0" y="357186"/>
                </a:lnTo>
                <a:lnTo>
                  <a:pt x="0" y="366116"/>
                </a:lnTo>
                <a:lnTo>
                  <a:pt x="0" y="366116"/>
                </a:lnTo>
                <a:lnTo>
                  <a:pt x="0" y="3661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339578" y="5277445"/>
            <a:ext cx="116087" cy="303610"/>
          </a:xfrm>
          <a:custGeom>
            <a:avLst/>
            <a:gdLst/>
            <a:ahLst/>
            <a:cxnLst/>
            <a:rect l="0" t="0" r="0" b="0"/>
            <a:pathLst>
              <a:path w="116087" h="303610">
                <a:moveTo>
                  <a:pt x="53578" y="893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62508"/>
                </a:lnTo>
                <a:lnTo>
                  <a:pt x="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0" y="223243"/>
                </a:lnTo>
                <a:lnTo>
                  <a:pt x="0" y="250032"/>
                </a:lnTo>
                <a:lnTo>
                  <a:pt x="8930" y="267891"/>
                </a:lnTo>
                <a:lnTo>
                  <a:pt x="26789" y="285750"/>
                </a:lnTo>
                <a:lnTo>
                  <a:pt x="35719" y="294680"/>
                </a:lnTo>
                <a:lnTo>
                  <a:pt x="44649" y="294680"/>
                </a:lnTo>
                <a:lnTo>
                  <a:pt x="62508" y="303609"/>
                </a:lnTo>
                <a:lnTo>
                  <a:pt x="71438" y="294680"/>
                </a:lnTo>
                <a:lnTo>
                  <a:pt x="89297" y="294680"/>
                </a:lnTo>
                <a:lnTo>
                  <a:pt x="98227" y="276821"/>
                </a:lnTo>
                <a:lnTo>
                  <a:pt x="107156" y="258961"/>
                </a:lnTo>
                <a:lnTo>
                  <a:pt x="116086" y="241102"/>
                </a:lnTo>
                <a:lnTo>
                  <a:pt x="116086" y="214313"/>
                </a:lnTo>
                <a:lnTo>
                  <a:pt x="116086" y="187524"/>
                </a:lnTo>
                <a:lnTo>
                  <a:pt x="116086" y="160735"/>
                </a:lnTo>
                <a:lnTo>
                  <a:pt x="116086" y="133946"/>
                </a:lnTo>
                <a:lnTo>
                  <a:pt x="116086" y="116086"/>
                </a:lnTo>
                <a:lnTo>
                  <a:pt x="107156" y="98227"/>
                </a:lnTo>
                <a:lnTo>
                  <a:pt x="98227" y="80368"/>
                </a:lnTo>
                <a:lnTo>
                  <a:pt x="89297" y="62508"/>
                </a:lnTo>
                <a:lnTo>
                  <a:pt x="80367" y="53578"/>
                </a:lnTo>
                <a:lnTo>
                  <a:pt x="71438" y="35719"/>
                </a:lnTo>
                <a:lnTo>
                  <a:pt x="62508" y="35719"/>
                </a:lnTo>
                <a:lnTo>
                  <a:pt x="53578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536031" y="5259586"/>
            <a:ext cx="62509" cy="339328"/>
          </a:xfrm>
          <a:custGeom>
            <a:avLst/>
            <a:gdLst/>
            <a:ahLst/>
            <a:cxnLst/>
            <a:rect l="0" t="0" r="0" b="0"/>
            <a:pathLst>
              <a:path w="62509" h="3393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8930" y="62508"/>
                </a:lnTo>
                <a:lnTo>
                  <a:pt x="17860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78594"/>
                </a:lnTo>
                <a:lnTo>
                  <a:pt x="35719" y="205383"/>
                </a:lnTo>
                <a:lnTo>
                  <a:pt x="35719" y="241102"/>
                </a:lnTo>
                <a:lnTo>
                  <a:pt x="35719" y="267891"/>
                </a:lnTo>
                <a:lnTo>
                  <a:pt x="44649" y="285750"/>
                </a:lnTo>
                <a:lnTo>
                  <a:pt x="44649" y="303609"/>
                </a:lnTo>
                <a:lnTo>
                  <a:pt x="53578" y="321468"/>
                </a:lnTo>
                <a:lnTo>
                  <a:pt x="53578" y="330398"/>
                </a:lnTo>
                <a:lnTo>
                  <a:pt x="62508" y="339327"/>
                </a:lnTo>
                <a:lnTo>
                  <a:pt x="62508" y="339327"/>
                </a:lnTo>
                <a:lnTo>
                  <a:pt x="62508" y="3393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643188" y="5250656"/>
            <a:ext cx="187524" cy="357188"/>
          </a:xfrm>
          <a:custGeom>
            <a:avLst/>
            <a:gdLst/>
            <a:ahLst/>
            <a:cxnLst/>
            <a:rect l="0" t="0" r="0" b="0"/>
            <a:pathLst>
              <a:path w="187524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3" y="17860"/>
                </a:lnTo>
                <a:lnTo>
                  <a:pt x="187523" y="17860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62508"/>
                </a:lnTo>
                <a:lnTo>
                  <a:pt x="178593" y="89297"/>
                </a:lnTo>
                <a:lnTo>
                  <a:pt x="169664" y="107157"/>
                </a:lnTo>
                <a:lnTo>
                  <a:pt x="160734" y="133946"/>
                </a:lnTo>
                <a:lnTo>
                  <a:pt x="160734" y="160735"/>
                </a:lnTo>
                <a:lnTo>
                  <a:pt x="151804" y="178594"/>
                </a:lnTo>
                <a:lnTo>
                  <a:pt x="142875" y="205383"/>
                </a:lnTo>
                <a:lnTo>
                  <a:pt x="142875" y="232172"/>
                </a:lnTo>
                <a:lnTo>
                  <a:pt x="142875" y="250032"/>
                </a:lnTo>
                <a:lnTo>
                  <a:pt x="133945" y="276821"/>
                </a:lnTo>
                <a:lnTo>
                  <a:pt x="133945" y="294680"/>
                </a:lnTo>
                <a:lnTo>
                  <a:pt x="133945" y="312539"/>
                </a:lnTo>
                <a:lnTo>
                  <a:pt x="133945" y="330398"/>
                </a:lnTo>
                <a:lnTo>
                  <a:pt x="133945" y="339328"/>
                </a:lnTo>
                <a:lnTo>
                  <a:pt x="133945" y="348257"/>
                </a:lnTo>
                <a:lnTo>
                  <a:pt x="133945" y="357187"/>
                </a:lnTo>
                <a:lnTo>
                  <a:pt x="133945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964656" y="5554266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071813" y="5268516"/>
            <a:ext cx="116086" cy="196454"/>
          </a:xfrm>
          <a:custGeom>
            <a:avLst/>
            <a:gdLst/>
            <a:ahLst/>
            <a:cxnLst/>
            <a:rect l="0" t="0" r="0" b="0"/>
            <a:pathLst>
              <a:path w="116086" h="19645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8929" y="169664"/>
                </a:lnTo>
                <a:lnTo>
                  <a:pt x="26789" y="178593"/>
                </a:lnTo>
                <a:lnTo>
                  <a:pt x="44648" y="187523"/>
                </a:lnTo>
                <a:lnTo>
                  <a:pt x="62507" y="196453"/>
                </a:lnTo>
                <a:lnTo>
                  <a:pt x="80367" y="196453"/>
                </a:lnTo>
                <a:lnTo>
                  <a:pt x="98226" y="196453"/>
                </a:lnTo>
                <a:lnTo>
                  <a:pt x="107156" y="196453"/>
                </a:lnTo>
                <a:lnTo>
                  <a:pt x="116085" y="196453"/>
                </a:lnTo>
                <a:lnTo>
                  <a:pt x="11608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214688" y="5223867"/>
            <a:ext cx="8930" cy="392907"/>
          </a:xfrm>
          <a:custGeom>
            <a:avLst/>
            <a:gdLst/>
            <a:ahLst/>
            <a:cxnLst/>
            <a:rect l="0" t="0" r="0" b="0"/>
            <a:pathLst>
              <a:path w="8930" h="392907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16086"/>
                </a:lnTo>
                <a:lnTo>
                  <a:pt x="8929" y="160735"/>
                </a:lnTo>
                <a:lnTo>
                  <a:pt x="0" y="196453"/>
                </a:lnTo>
                <a:lnTo>
                  <a:pt x="0" y="241102"/>
                </a:lnTo>
                <a:lnTo>
                  <a:pt x="0" y="276821"/>
                </a:lnTo>
                <a:lnTo>
                  <a:pt x="0" y="312539"/>
                </a:lnTo>
                <a:lnTo>
                  <a:pt x="0" y="348258"/>
                </a:lnTo>
                <a:lnTo>
                  <a:pt x="0" y="375046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402211" y="5384602"/>
            <a:ext cx="17860" cy="250031"/>
          </a:xfrm>
          <a:custGeom>
            <a:avLst/>
            <a:gdLst/>
            <a:ahLst/>
            <a:cxnLst/>
            <a:rect l="0" t="0" r="0" b="0"/>
            <a:pathLst>
              <a:path w="17860" h="2500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53578"/>
                </a:lnTo>
                <a:lnTo>
                  <a:pt x="17859" y="71437"/>
                </a:lnTo>
                <a:lnTo>
                  <a:pt x="17859" y="98226"/>
                </a:lnTo>
                <a:lnTo>
                  <a:pt x="17859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05382"/>
                </a:lnTo>
                <a:lnTo>
                  <a:pt x="8930" y="223241"/>
                </a:lnTo>
                <a:lnTo>
                  <a:pt x="8930" y="241100"/>
                </a:lnTo>
                <a:lnTo>
                  <a:pt x="8930" y="241100"/>
                </a:lnTo>
                <a:lnTo>
                  <a:pt x="8930" y="250030"/>
                </a:lnTo>
                <a:lnTo>
                  <a:pt x="8930" y="2500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384352" y="5197078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500438" y="5348883"/>
            <a:ext cx="169665" cy="303609"/>
          </a:xfrm>
          <a:custGeom>
            <a:avLst/>
            <a:gdLst/>
            <a:ahLst/>
            <a:cxnLst/>
            <a:rect l="0" t="0" r="0" b="0"/>
            <a:pathLst>
              <a:path w="169665" h="303609">
                <a:moveTo>
                  <a:pt x="0" y="116086"/>
                </a:moveTo>
                <a:lnTo>
                  <a:pt x="0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17859" y="17859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87523"/>
                </a:lnTo>
                <a:lnTo>
                  <a:pt x="17859" y="178594"/>
                </a:lnTo>
                <a:lnTo>
                  <a:pt x="17859" y="160734"/>
                </a:lnTo>
                <a:lnTo>
                  <a:pt x="8929" y="142875"/>
                </a:lnTo>
                <a:lnTo>
                  <a:pt x="8929" y="125015"/>
                </a:lnTo>
                <a:lnTo>
                  <a:pt x="8929" y="107156"/>
                </a:lnTo>
                <a:lnTo>
                  <a:pt x="17859" y="80367"/>
                </a:lnTo>
                <a:lnTo>
                  <a:pt x="17859" y="62508"/>
                </a:lnTo>
                <a:lnTo>
                  <a:pt x="26789" y="44648"/>
                </a:lnTo>
                <a:lnTo>
                  <a:pt x="26789" y="26789"/>
                </a:lnTo>
                <a:lnTo>
                  <a:pt x="35718" y="17859"/>
                </a:lnTo>
                <a:lnTo>
                  <a:pt x="35718" y="893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16085" y="26789"/>
                </a:lnTo>
                <a:lnTo>
                  <a:pt x="133945" y="44648"/>
                </a:lnTo>
                <a:lnTo>
                  <a:pt x="142875" y="62508"/>
                </a:lnTo>
                <a:lnTo>
                  <a:pt x="160734" y="89297"/>
                </a:lnTo>
                <a:lnTo>
                  <a:pt x="169664" y="116086"/>
                </a:lnTo>
                <a:lnTo>
                  <a:pt x="169664" y="142875"/>
                </a:lnTo>
                <a:lnTo>
                  <a:pt x="169664" y="169664"/>
                </a:lnTo>
                <a:lnTo>
                  <a:pt x="169664" y="205383"/>
                </a:lnTo>
                <a:lnTo>
                  <a:pt x="169664" y="223242"/>
                </a:lnTo>
                <a:lnTo>
                  <a:pt x="169664" y="250030"/>
                </a:lnTo>
                <a:lnTo>
                  <a:pt x="160734" y="267890"/>
                </a:lnTo>
                <a:lnTo>
                  <a:pt x="160734" y="285749"/>
                </a:lnTo>
                <a:lnTo>
                  <a:pt x="160734" y="294679"/>
                </a:lnTo>
                <a:lnTo>
                  <a:pt x="160734" y="303608"/>
                </a:lnTo>
                <a:lnTo>
                  <a:pt x="160734" y="303608"/>
                </a:lnTo>
                <a:lnTo>
                  <a:pt x="160734" y="3036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741539" y="5143500"/>
            <a:ext cx="196454" cy="241103"/>
          </a:xfrm>
          <a:custGeom>
            <a:avLst/>
            <a:gdLst/>
            <a:ahLst/>
            <a:cxnLst/>
            <a:rect l="0" t="0" r="0" b="0"/>
            <a:pathLst>
              <a:path w="196454" h="241103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26789"/>
                </a:lnTo>
                <a:lnTo>
                  <a:pt x="125016" y="35719"/>
                </a:lnTo>
                <a:lnTo>
                  <a:pt x="133945" y="53578"/>
                </a:lnTo>
                <a:lnTo>
                  <a:pt x="142875" y="71438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51805" y="133945"/>
                </a:lnTo>
                <a:lnTo>
                  <a:pt x="151805" y="160734"/>
                </a:lnTo>
                <a:lnTo>
                  <a:pt x="133945" y="178594"/>
                </a:lnTo>
                <a:lnTo>
                  <a:pt x="125016" y="196453"/>
                </a:lnTo>
                <a:lnTo>
                  <a:pt x="107156" y="205383"/>
                </a:lnTo>
                <a:lnTo>
                  <a:pt x="80367" y="214313"/>
                </a:lnTo>
                <a:lnTo>
                  <a:pt x="71438" y="214313"/>
                </a:lnTo>
                <a:lnTo>
                  <a:pt x="53578" y="214313"/>
                </a:lnTo>
                <a:lnTo>
                  <a:pt x="44649" y="205383"/>
                </a:lnTo>
                <a:lnTo>
                  <a:pt x="26789" y="196453"/>
                </a:lnTo>
                <a:lnTo>
                  <a:pt x="17859" y="187523"/>
                </a:lnTo>
                <a:lnTo>
                  <a:pt x="17859" y="178594"/>
                </a:lnTo>
                <a:lnTo>
                  <a:pt x="17859" y="169664"/>
                </a:lnTo>
                <a:lnTo>
                  <a:pt x="17859" y="160734"/>
                </a:lnTo>
                <a:lnTo>
                  <a:pt x="17859" y="151805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62508" y="151805"/>
                </a:lnTo>
                <a:lnTo>
                  <a:pt x="80367" y="160734"/>
                </a:lnTo>
                <a:lnTo>
                  <a:pt x="98227" y="169664"/>
                </a:lnTo>
                <a:lnTo>
                  <a:pt x="116086" y="187523"/>
                </a:lnTo>
                <a:lnTo>
                  <a:pt x="142875" y="196453"/>
                </a:lnTo>
                <a:lnTo>
                  <a:pt x="160734" y="214313"/>
                </a:lnTo>
                <a:lnTo>
                  <a:pt x="178594" y="223242"/>
                </a:lnTo>
                <a:lnTo>
                  <a:pt x="187524" y="232172"/>
                </a:lnTo>
                <a:lnTo>
                  <a:pt x="196453" y="241102"/>
                </a:lnTo>
                <a:lnTo>
                  <a:pt x="196453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518547" y="4161234"/>
            <a:ext cx="26790" cy="357188"/>
          </a:xfrm>
          <a:custGeom>
            <a:avLst/>
            <a:gdLst/>
            <a:ahLst/>
            <a:cxnLst/>
            <a:rect l="0" t="0" r="0" b="0"/>
            <a:pathLst>
              <a:path w="26790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1785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96453"/>
                </a:lnTo>
                <a:lnTo>
                  <a:pt x="17859" y="223242"/>
                </a:lnTo>
                <a:lnTo>
                  <a:pt x="17859" y="250031"/>
                </a:lnTo>
                <a:lnTo>
                  <a:pt x="17859" y="267891"/>
                </a:lnTo>
                <a:lnTo>
                  <a:pt x="26789" y="294680"/>
                </a:lnTo>
                <a:lnTo>
                  <a:pt x="17859" y="312539"/>
                </a:lnTo>
                <a:lnTo>
                  <a:pt x="26789" y="339328"/>
                </a:lnTo>
                <a:lnTo>
                  <a:pt x="26789" y="357187"/>
                </a:lnTo>
                <a:lnTo>
                  <a:pt x="26789" y="357187"/>
                </a:lnTo>
                <a:lnTo>
                  <a:pt x="26789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661422" y="4500562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902523" y="4179093"/>
            <a:ext cx="107158" cy="187525"/>
          </a:xfrm>
          <a:custGeom>
            <a:avLst/>
            <a:gdLst/>
            <a:ahLst/>
            <a:cxnLst/>
            <a:rect l="0" t="0" r="0" b="0"/>
            <a:pathLst>
              <a:path w="107158" h="187525">
                <a:moveTo>
                  <a:pt x="26790" y="0"/>
                </a:moveTo>
                <a:lnTo>
                  <a:pt x="26790" y="0"/>
                </a:lnTo>
                <a:lnTo>
                  <a:pt x="2679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8930" y="160735"/>
                </a:lnTo>
                <a:lnTo>
                  <a:pt x="17860" y="169664"/>
                </a:lnTo>
                <a:lnTo>
                  <a:pt x="26790" y="178594"/>
                </a:lnTo>
                <a:lnTo>
                  <a:pt x="44649" y="187524"/>
                </a:lnTo>
                <a:lnTo>
                  <a:pt x="62508" y="187524"/>
                </a:lnTo>
                <a:lnTo>
                  <a:pt x="80368" y="187524"/>
                </a:lnTo>
                <a:lnTo>
                  <a:pt x="89297" y="178594"/>
                </a:lnTo>
                <a:lnTo>
                  <a:pt x="107157" y="178594"/>
                </a:lnTo>
                <a:lnTo>
                  <a:pt x="107157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063258" y="4143375"/>
            <a:ext cx="44649" cy="392907"/>
          </a:xfrm>
          <a:custGeom>
            <a:avLst/>
            <a:gdLst/>
            <a:ahLst/>
            <a:cxnLst/>
            <a:rect l="0" t="0" r="0" b="0"/>
            <a:pathLst>
              <a:path w="44649" h="392907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35719" y="44648"/>
                </a:lnTo>
                <a:lnTo>
                  <a:pt x="35719" y="71437"/>
                </a:lnTo>
                <a:lnTo>
                  <a:pt x="35719" y="98226"/>
                </a:lnTo>
                <a:lnTo>
                  <a:pt x="26789" y="133945"/>
                </a:lnTo>
                <a:lnTo>
                  <a:pt x="17859" y="169664"/>
                </a:lnTo>
                <a:lnTo>
                  <a:pt x="17859" y="205382"/>
                </a:lnTo>
                <a:lnTo>
                  <a:pt x="8930" y="241101"/>
                </a:lnTo>
                <a:lnTo>
                  <a:pt x="8930" y="276820"/>
                </a:lnTo>
                <a:lnTo>
                  <a:pt x="8930" y="303609"/>
                </a:lnTo>
                <a:lnTo>
                  <a:pt x="8930" y="330398"/>
                </a:lnTo>
                <a:lnTo>
                  <a:pt x="8930" y="348257"/>
                </a:lnTo>
                <a:lnTo>
                  <a:pt x="8930" y="366117"/>
                </a:lnTo>
                <a:lnTo>
                  <a:pt x="0" y="383976"/>
                </a:lnTo>
                <a:lnTo>
                  <a:pt x="8930" y="392906"/>
                </a:lnTo>
                <a:lnTo>
                  <a:pt x="893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232922" y="4313039"/>
            <a:ext cx="35720" cy="205383"/>
          </a:xfrm>
          <a:custGeom>
            <a:avLst/>
            <a:gdLst/>
            <a:ahLst/>
            <a:cxnLst/>
            <a:rect l="0" t="0" r="0" b="0"/>
            <a:pathLst>
              <a:path w="35720" h="205383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30" y="125015"/>
                </a:lnTo>
                <a:lnTo>
                  <a:pt x="893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02586" y="4321968"/>
            <a:ext cx="8931" cy="223244"/>
          </a:xfrm>
          <a:custGeom>
            <a:avLst/>
            <a:gdLst/>
            <a:ahLst/>
            <a:cxnLst/>
            <a:rect l="0" t="0" r="0" b="0"/>
            <a:pathLst>
              <a:path w="8931" h="223244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205383"/>
                </a:lnTo>
                <a:lnTo>
                  <a:pt x="8930" y="223243"/>
                </a:lnTo>
                <a:lnTo>
                  <a:pt x="8930" y="223243"/>
                </a:lnTo>
                <a:lnTo>
                  <a:pt x="893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250781" y="4250531"/>
            <a:ext cx="339329" cy="98227"/>
          </a:xfrm>
          <a:custGeom>
            <a:avLst/>
            <a:gdLst/>
            <a:ahLst/>
            <a:cxnLst/>
            <a:rect l="0" t="0" r="0" b="0"/>
            <a:pathLst>
              <a:path w="339329" h="98227">
                <a:moveTo>
                  <a:pt x="8930" y="98226"/>
                </a:moveTo>
                <a:lnTo>
                  <a:pt x="0" y="89297"/>
                </a:lnTo>
                <a:lnTo>
                  <a:pt x="0" y="89297"/>
                </a:lnTo>
                <a:lnTo>
                  <a:pt x="0" y="71437"/>
                </a:lnTo>
                <a:lnTo>
                  <a:pt x="0" y="62508"/>
                </a:lnTo>
                <a:lnTo>
                  <a:pt x="8930" y="44648"/>
                </a:lnTo>
                <a:lnTo>
                  <a:pt x="8930" y="35719"/>
                </a:lnTo>
                <a:lnTo>
                  <a:pt x="1786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17859"/>
                </a:lnTo>
                <a:lnTo>
                  <a:pt x="133946" y="26789"/>
                </a:lnTo>
                <a:lnTo>
                  <a:pt x="151805" y="35719"/>
                </a:lnTo>
                <a:lnTo>
                  <a:pt x="160735" y="53578"/>
                </a:lnTo>
                <a:lnTo>
                  <a:pt x="178594" y="62508"/>
                </a:lnTo>
                <a:lnTo>
                  <a:pt x="205383" y="71437"/>
                </a:lnTo>
                <a:lnTo>
                  <a:pt x="223242" y="80367"/>
                </a:lnTo>
                <a:lnTo>
                  <a:pt x="250032" y="89297"/>
                </a:lnTo>
                <a:lnTo>
                  <a:pt x="267891" y="89297"/>
                </a:lnTo>
                <a:lnTo>
                  <a:pt x="285750" y="89297"/>
                </a:lnTo>
                <a:lnTo>
                  <a:pt x="303610" y="89297"/>
                </a:lnTo>
                <a:lnTo>
                  <a:pt x="321469" y="80367"/>
                </a:lnTo>
                <a:lnTo>
                  <a:pt x="330399" y="80367"/>
                </a:lnTo>
                <a:lnTo>
                  <a:pt x="339328" y="71437"/>
                </a:lnTo>
                <a:lnTo>
                  <a:pt x="339328" y="62508"/>
                </a:lnTo>
                <a:lnTo>
                  <a:pt x="339328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688336" y="4259461"/>
            <a:ext cx="116087" cy="241102"/>
          </a:xfrm>
          <a:custGeom>
            <a:avLst/>
            <a:gdLst/>
            <a:ahLst/>
            <a:cxnLst/>
            <a:rect l="0" t="0" r="0" b="0"/>
            <a:pathLst>
              <a:path w="116087" h="241102">
                <a:moveTo>
                  <a:pt x="35719" y="223242"/>
                </a:moveTo>
                <a:lnTo>
                  <a:pt x="35719" y="223242"/>
                </a:lnTo>
                <a:lnTo>
                  <a:pt x="44648" y="232171"/>
                </a:lnTo>
                <a:lnTo>
                  <a:pt x="44648" y="232171"/>
                </a:lnTo>
                <a:lnTo>
                  <a:pt x="44648" y="241101"/>
                </a:lnTo>
                <a:lnTo>
                  <a:pt x="44648" y="241101"/>
                </a:lnTo>
                <a:lnTo>
                  <a:pt x="44648" y="241101"/>
                </a:lnTo>
                <a:lnTo>
                  <a:pt x="44648" y="232171"/>
                </a:lnTo>
                <a:lnTo>
                  <a:pt x="44648" y="214312"/>
                </a:lnTo>
                <a:lnTo>
                  <a:pt x="44648" y="205382"/>
                </a:lnTo>
                <a:lnTo>
                  <a:pt x="35719" y="178593"/>
                </a:lnTo>
                <a:lnTo>
                  <a:pt x="35719" y="160734"/>
                </a:lnTo>
                <a:lnTo>
                  <a:pt x="26789" y="133945"/>
                </a:lnTo>
                <a:lnTo>
                  <a:pt x="17859" y="107156"/>
                </a:lnTo>
                <a:lnTo>
                  <a:pt x="8930" y="89296"/>
                </a:lnTo>
                <a:lnTo>
                  <a:pt x="0" y="62507"/>
                </a:lnTo>
                <a:lnTo>
                  <a:pt x="0" y="5357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884789" y="4116586"/>
            <a:ext cx="232173" cy="214313"/>
          </a:xfrm>
          <a:custGeom>
            <a:avLst/>
            <a:gdLst/>
            <a:ahLst/>
            <a:cxnLst/>
            <a:rect l="0" t="0" r="0" b="0"/>
            <a:pathLst>
              <a:path w="232173" h="214313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8929"/>
                </a:lnTo>
                <a:lnTo>
                  <a:pt x="80367" y="17859"/>
                </a:lnTo>
                <a:lnTo>
                  <a:pt x="98227" y="26789"/>
                </a:lnTo>
                <a:lnTo>
                  <a:pt x="116086" y="44648"/>
                </a:lnTo>
                <a:lnTo>
                  <a:pt x="125016" y="71437"/>
                </a:lnTo>
                <a:lnTo>
                  <a:pt x="133945" y="89296"/>
                </a:lnTo>
                <a:lnTo>
                  <a:pt x="133945" y="116085"/>
                </a:lnTo>
                <a:lnTo>
                  <a:pt x="133945" y="133945"/>
                </a:lnTo>
                <a:lnTo>
                  <a:pt x="116086" y="160734"/>
                </a:lnTo>
                <a:lnTo>
                  <a:pt x="107156" y="169664"/>
                </a:lnTo>
                <a:lnTo>
                  <a:pt x="89297" y="187523"/>
                </a:lnTo>
                <a:lnTo>
                  <a:pt x="80367" y="187523"/>
                </a:lnTo>
                <a:lnTo>
                  <a:pt x="62508" y="196453"/>
                </a:lnTo>
                <a:lnTo>
                  <a:pt x="53578" y="196453"/>
                </a:lnTo>
                <a:lnTo>
                  <a:pt x="53578" y="187523"/>
                </a:lnTo>
                <a:lnTo>
                  <a:pt x="44649" y="187523"/>
                </a:lnTo>
                <a:lnTo>
                  <a:pt x="53578" y="178593"/>
                </a:lnTo>
                <a:lnTo>
                  <a:pt x="53578" y="169664"/>
                </a:lnTo>
                <a:lnTo>
                  <a:pt x="62508" y="160734"/>
                </a:lnTo>
                <a:lnTo>
                  <a:pt x="71438" y="151804"/>
                </a:lnTo>
                <a:lnTo>
                  <a:pt x="89297" y="151804"/>
                </a:lnTo>
                <a:lnTo>
                  <a:pt x="107156" y="151804"/>
                </a:lnTo>
                <a:lnTo>
                  <a:pt x="133945" y="160734"/>
                </a:lnTo>
                <a:lnTo>
                  <a:pt x="160734" y="169664"/>
                </a:lnTo>
                <a:lnTo>
                  <a:pt x="178594" y="178593"/>
                </a:lnTo>
                <a:lnTo>
                  <a:pt x="205383" y="196453"/>
                </a:lnTo>
                <a:lnTo>
                  <a:pt x="223242" y="205382"/>
                </a:lnTo>
                <a:lnTo>
                  <a:pt x="232172" y="214312"/>
                </a:lnTo>
                <a:lnTo>
                  <a:pt x="232172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402461" y="4768453"/>
            <a:ext cx="223243" cy="294681"/>
          </a:xfrm>
          <a:custGeom>
            <a:avLst/>
            <a:gdLst/>
            <a:ahLst/>
            <a:cxnLst/>
            <a:rect l="0" t="0" r="0" b="0"/>
            <a:pathLst>
              <a:path w="223243" h="294681">
                <a:moveTo>
                  <a:pt x="44648" y="35718"/>
                </a:moveTo>
                <a:lnTo>
                  <a:pt x="44648" y="35718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8929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17859"/>
                </a:lnTo>
                <a:lnTo>
                  <a:pt x="178594" y="26789"/>
                </a:lnTo>
                <a:lnTo>
                  <a:pt x="196453" y="53578"/>
                </a:lnTo>
                <a:lnTo>
                  <a:pt x="205383" y="71437"/>
                </a:lnTo>
                <a:lnTo>
                  <a:pt x="214312" y="98226"/>
                </a:lnTo>
                <a:lnTo>
                  <a:pt x="223242" y="125016"/>
                </a:lnTo>
                <a:lnTo>
                  <a:pt x="223242" y="160735"/>
                </a:lnTo>
                <a:lnTo>
                  <a:pt x="214312" y="187524"/>
                </a:lnTo>
                <a:lnTo>
                  <a:pt x="205383" y="214313"/>
                </a:lnTo>
                <a:lnTo>
                  <a:pt x="187523" y="241102"/>
                </a:lnTo>
                <a:lnTo>
                  <a:pt x="160734" y="258961"/>
                </a:lnTo>
                <a:lnTo>
                  <a:pt x="133945" y="267891"/>
                </a:lnTo>
                <a:lnTo>
                  <a:pt x="107156" y="285750"/>
                </a:lnTo>
                <a:lnTo>
                  <a:pt x="80367" y="285750"/>
                </a:lnTo>
                <a:lnTo>
                  <a:pt x="53578" y="294680"/>
                </a:lnTo>
                <a:lnTo>
                  <a:pt x="35719" y="285750"/>
                </a:lnTo>
                <a:lnTo>
                  <a:pt x="17859" y="285750"/>
                </a:lnTo>
                <a:lnTo>
                  <a:pt x="0" y="276820"/>
                </a:lnTo>
                <a:lnTo>
                  <a:pt x="0" y="267891"/>
                </a:lnTo>
                <a:lnTo>
                  <a:pt x="0" y="250031"/>
                </a:lnTo>
                <a:lnTo>
                  <a:pt x="0" y="241102"/>
                </a:lnTo>
                <a:lnTo>
                  <a:pt x="8930" y="232172"/>
                </a:lnTo>
                <a:lnTo>
                  <a:pt x="26789" y="223242"/>
                </a:lnTo>
                <a:lnTo>
                  <a:pt x="44648" y="223242"/>
                </a:lnTo>
                <a:lnTo>
                  <a:pt x="62508" y="223242"/>
                </a:lnTo>
                <a:lnTo>
                  <a:pt x="89297" y="223242"/>
                </a:lnTo>
                <a:lnTo>
                  <a:pt x="116086" y="232172"/>
                </a:lnTo>
                <a:lnTo>
                  <a:pt x="142875" y="241102"/>
                </a:lnTo>
                <a:lnTo>
                  <a:pt x="160734" y="250031"/>
                </a:lnTo>
                <a:lnTo>
                  <a:pt x="178594" y="258961"/>
                </a:lnTo>
                <a:lnTo>
                  <a:pt x="187523" y="258961"/>
                </a:lnTo>
                <a:lnTo>
                  <a:pt x="187523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670352" y="5036344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26789" y="17859"/>
                </a:move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8929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857875" y="4786312"/>
            <a:ext cx="107157" cy="133947"/>
          </a:xfrm>
          <a:custGeom>
            <a:avLst/>
            <a:gdLst/>
            <a:ahLst/>
            <a:cxnLst/>
            <a:rect l="0" t="0" r="0" b="0"/>
            <a:pathLst>
              <a:path w="107157" h="133947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17859" y="89297"/>
                </a:lnTo>
                <a:lnTo>
                  <a:pt x="35719" y="107157"/>
                </a:lnTo>
                <a:lnTo>
                  <a:pt x="44648" y="116086"/>
                </a:lnTo>
                <a:lnTo>
                  <a:pt x="62508" y="125016"/>
                </a:lnTo>
                <a:lnTo>
                  <a:pt x="71438" y="125016"/>
                </a:lnTo>
                <a:lnTo>
                  <a:pt x="89297" y="13394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07156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000750" y="4750593"/>
            <a:ext cx="17860" cy="303611"/>
          </a:xfrm>
          <a:custGeom>
            <a:avLst/>
            <a:gdLst/>
            <a:ahLst/>
            <a:cxnLst/>
            <a:rect l="0" t="0" r="0" b="0"/>
            <a:pathLst>
              <a:path w="17860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8930" y="285751"/>
                </a:lnTo>
                <a:lnTo>
                  <a:pt x="8930" y="294680"/>
                </a:lnTo>
                <a:lnTo>
                  <a:pt x="17859" y="303610"/>
                </a:lnTo>
                <a:lnTo>
                  <a:pt x="17859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125766" y="4679156"/>
            <a:ext cx="80368" cy="526853"/>
          </a:xfrm>
          <a:custGeom>
            <a:avLst/>
            <a:gdLst/>
            <a:ahLst/>
            <a:cxnLst/>
            <a:rect l="0" t="0" r="0" b="0"/>
            <a:pathLst>
              <a:path w="80368" h="526853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17859"/>
                </a:lnTo>
                <a:lnTo>
                  <a:pt x="53578" y="35719"/>
                </a:lnTo>
                <a:lnTo>
                  <a:pt x="44648" y="62508"/>
                </a:lnTo>
                <a:lnTo>
                  <a:pt x="35718" y="98226"/>
                </a:lnTo>
                <a:lnTo>
                  <a:pt x="17859" y="133945"/>
                </a:lnTo>
                <a:lnTo>
                  <a:pt x="8929" y="178594"/>
                </a:lnTo>
                <a:lnTo>
                  <a:pt x="0" y="223242"/>
                </a:lnTo>
                <a:lnTo>
                  <a:pt x="0" y="267891"/>
                </a:lnTo>
                <a:lnTo>
                  <a:pt x="0" y="312539"/>
                </a:lnTo>
                <a:lnTo>
                  <a:pt x="0" y="357188"/>
                </a:lnTo>
                <a:lnTo>
                  <a:pt x="8929" y="401836"/>
                </a:lnTo>
                <a:lnTo>
                  <a:pt x="17859" y="437555"/>
                </a:lnTo>
                <a:lnTo>
                  <a:pt x="26789" y="464344"/>
                </a:lnTo>
                <a:lnTo>
                  <a:pt x="44648" y="500063"/>
                </a:lnTo>
                <a:lnTo>
                  <a:pt x="53578" y="517922"/>
                </a:lnTo>
                <a:lnTo>
                  <a:pt x="62507" y="526852"/>
                </a:lnTo>
                <a:lnTo>
                  <a:pt x="62507" y="5268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250781" y="4839890"/>
            <a:ext cx="133947" cy="160736"/>
          </a:xfrm>
          <a:custGeom>
            <a:avLst/>
            <a:gdLst/>
            <a:ahLst/>
            <a:cxnLst/>
            <a:rect l="0" t="0" r="0" b="0"/>
            <a:pathLst>
              <a:path w="133947" h="160736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53579"/>
                </a:lnTo>
                <a:lnTo>
                  <a:pt x="98227" y="62508"/>
                </a:lnTo>
                <a:lnTo>
                  <a:pt x="89297" y="71438"/>
                </a:lnTo>
                <a:lnTo>
                  <a:pt x="80367" y="80368"/>
                </a:lnTo>
                <a:lnTo>
                  <a:pt x="71438" y="89298"/>
                </a:lnTo>
                <a:lnTo>
                  <a:pt x="62508" y="89298"/>
                </a:lnTo>
                <a:lnTo>
                  <a:pt x="62508" y="89298"/>
                </a:lnTo>
                <a:lnTo>
                  <a:pt x="62508" y="89298"/>
                </a:lnTo>
                <a:lnTo>
                  <a:pt x="62508" y="89298"/>
                </a:lnTo>
                <a:lnTo>
                  <a:pt x="62508" y="89298"/>
                </a:lnTo>
                <a:lnTo>
                  <a:pt x="71438" y="80368"/>
                </a:lnTo>
                <a:lnTo>
                  <a:pt x="80367" y="80368"/>
                </a:lnTo>
                <a:lnTo>
                  <a:pt x="98227" y="80368"/>
                </a:lnTo>
                <a:lnTo>
                  <a:pt x="107157" y="89298"/>
                </a:lnTo>
                <a:lnTo>
                  <a:pt x="116086" y="89298"/>
                </a:lnTo>
                <a:lnTo>
                  <a:pt x="125016" y="98227"/>
                </a:lnTo>
                <a:lnTo>
                  <a:pt x="133946" y="116087"/>
                </a:lnTo>
                <a:lnTo>
                  <a:pt x="133946" y="116087"/>
                </a:lnTo>
                <a:lnTo>
                  <a:pt x="133946" y="125016"/>
                </a:lnTo>
                <a:lnTo>
                  <a:pt x="125016" y="133946"/>
                </a:lnTo>
                <a:lnTo>
                  <a:pt x="116086" y="142876"/>
                </a:lnTo>
                <a:lnTo>
                  <a:pt x="107157" y="151805"/>
                </a:lnTo>
                <a:lnTo>
                  <a:pt x="89297" y="151805"/>
                </a:lnTo>
                <a:lnTo>
                  <a:pt x="71438" y="160735"/>
                </a:lnTo>
                <a:lnTo>
                  <a:pt x="53578" y="160735"/>
                </a:lnTo>
                <a:lnTo>
                  <a:pt x="44649" y="160735"/>
                </a:lnTo>
                <a:lnTo>
                  <a:pt x="26789" y="151805"/>
                </a:lnTo>
                <a:lnTo>
                  <a:pt x="26789" y="151805"/>
                </a:lnTo>
                <a:lnTo>
                  <a:pt x="17860" y="151805"/>
                </a:lnTo>
                <a:lnTo>
                  <a:pt x="17860" y="142876"/>
                </a:lnTo>
                <a:lnTo>
                  <a:pt x="17860" y="142876"/>
                </a:lnTo>
                <a:lnTo>
                  <a:pt x="17860" y="142876"/>
                </a:lnTo>
                <a:lnTo>
                  <a:pt x="17860" y="1428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456164" y="4964906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17859" y="17860"/>
                </a:move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554391" y="4839890"/>
            <a:ext cx="8930" cy="187525"/>
          </a:xfrm>
          <a:custGeom>
            <a:avLst/>
            <a:gdLst/>
            <a:ahLst/>
            <a:cxnLst/>
            <a:rect l="0" t="0" r="0" b="0"/>
            <a:pathLst>
              <a:path w="8930" h="18752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71438"/>
                </a:lnTo>
                <a:lnTo>
                  <a:pt x="8929" y="89298"/>
                </a:lnTo>
                <a:lnTo>
                  <a:pt x="8929" y="116087"/>
                </a:lnTo>
                <a:lnTo>
                  <a:pt x="8929" y="133946"/>
                </a:lnTo>
                <a:lnTo>
                  <a:pt x="0" y="151805"/>
                </a:lnTo>
                <a:lnTo>
                  <a:pt x="0" y="169665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625828" y="4866679"/>
            <a:ext cx="98228" cy="80369"/>
          </a:xfrm>
          <a:custGeom>
            <a:avLst/>
            <a:gdLst/>
            <a:ahLst/>
            <a:cxnLst/>
            <a:rect l="0" t="0" r="0" b="0"/>
            <a:pathLst>
              <a:path w="98228" h="80369">
                <a:moveTo>
                  <a:pt x="893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17860" y="44649"/>
                </a:lnTo>
                <a:lnTo>
                  <a:pt x="26789" y="53579"/>
                </a:lnTo>
                <a:lnTo>
                  <a:pt x="35719" y="62509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80368"/>
                </a:lnTo>
                <a:lnTo>
                  <a:pt x="89297" y="80368"/>
                </a:lnTo>
                <a:lnTo>
                  <a:pt x="98227" y="80368"/>
                </a:lnTo>
                <a:lnTo>
                  <a:pt x="98227" y="803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724055" y="4822031"/>
            <a:ext cx="26790" cy="187525"/>
          </a:xfrm>
          <a:custGeom>
            <a:avLst/>
            <a:gdLst/>
            <a:ahLst/>
            <a:cxnLst/>
            <a:rect l="0" t="0" r="0" b="0"/>
            <a:pathLst>
              <a:path w="26790" h="18752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1785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80367"/>
                </a:lnTo>
                <a:lnTo>
                  <a:pt x="8929" y="107157"/>
                </a:lnTo>
                <a:lnTo>
                  <a:pt x="8929" y="133946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87524"/>
                </a:lnTo>
                <a:lnTo>
                  <a:pt x="26789" y="187524"/>
                </a:lnTo>
                <a:lnTo>
                  <a:pt x="2678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688336" y="4652367"/>
            <a:ext cx="241103" cy="517923"/>
          </a:xfrm>
          <a:custGeom>
            <a:avLst/>
            <a:gdLst/>
            <a:ahLst/>
            <a:cxnLst/>
            <a:rect l="0" t="0" r="0" b="0"/>
            <a:pathLst>
              <a:path w="241103" h="517923">
                <a:moveTo>
                  <a:pt x="0" y="8929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35719" y="26789"/>
                </a:lnTo>
                <a:lnTo>
                  <a:pt x="62508" y="44648"/>
                </a:lnTo>
                <a:lnTo>
                  <a:pt x="89297" y="62508"/>
                </a:lnTo>
                <a:lnTo>
                  <a:pt x="116086" y="89297"/>
                </a:lnTo>
                <a:lnTo>
                  <a:pt x="142875" y="125015"/>
                </a:lnTo>
                <a:lnTo>
                  <a:pt x="169664" y="151804"/>
                </a:lnTo>
                <a:lnTo>
                  <a:pt x="196453" y="187523"/>
                </a:lnTo>
                <a:lnTo>
                  <a:pt x="214312" y="223242"/>
                </a:lnTo>
                <a:lnTo>
                  <a:pt x="223242" y="258961"/>
                </a:lnTo>
                <a:lnTo>
                  <a:pt x="232172" y="294680"/>
                </a:lnTo>
                <a:lnTo>
                  <a:pt x="241102" y="330399"/>
                </a:lnTo>
                <a:lnTo>
                  <a:pt x="241102" y="366117"/>
                </a:lnTo>
                <a:lnTo>
                  <a:pt x="232172" y="392906"/>
                </a:lnTo>
                <a:lnTo>
                  <a:pt x="223242" y="419696"/>
                </a:lnTo>
                <a:lnTo>
                  <a:pt x="214312" y="437555"/>
                </a:lnTo>
                <a:lnTo>
                  <a:pt x="196453" y="464344"/>
                </a:lnTo>
                <a:lnTo>
                  <a:pt x="178594" y="473274"/>
                </a:lnTo>
                <a:lnTo>
                  <a:pt x="169664" y="491133"/>
                </a:lnTo>
                <a:lnTo>
                  <a:pt x="151805" y="491133"/>
                </a:lnTo>
                <a:lnTo>
                  <a:pt x="142875" y="500063"/>
                </a:lnTo>
                <a:lnTo>
                  <a:pt x="125016" y="508992"/>
                </a:lnTo>
                <a:lnTo>
                  <a:pt x="116086" y="508992"/>
                </a:lnTo>
                <a:lnTo>
                  <a:pt x="107156" y="517922"/>
                </a:lnTo>
                <a:lnTo>
                  <a:pt x="107156" y="517922"/>
                </a:lnTo>
                <a:lnTo>
                  <a:pt x="107156" y="5179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054453" y="4777382"/>
            <a:ext cx="17861" cy="214314"/>
          </a:xfrm>
          <a:custGeom>
            <a:avLst/>
            <a:gdLst/>
            <a:ahLst/>
            <a:cxnLst/>
            <a:rect l="0" t="0" r="0" b="0"/>
            <a:pathLst>
              <a:path w="17861" h="21431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17860" y="89297"/>
                </a:lnTo>
                <a:lnTo>
                  <a:pt x="17860" y="116087"/>
                </a:lnTo>
                <a:lnTo>
                  <a:pt x="17860" y="142876"/>
                </a:lnTo>
                <a:lnTo>
                  <a:pt x="17860" y="160735"/>
                </a:lnTo>
                <a:lnTo>
                  <a:pt x="17860" y="178595"/>
                </a:lnTo>
                <a:lnTo>
                  <a:pt x="17860" y="196454"/>
                </a:lnTo>
                <a:lnTo>
                  <a:pt x="17860" y="205384"/>
                </a:lnTo>
                <a:lnTo>
                  <a:pt x="17860" y="214313"/>
                </a:lnTo>
                <a:lnTo>
                  <a:pt x="17860" y="214313"/>
                </a:lnTo>
                <a:lnTo>
                  <a:pt x="1786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134820" y="4768453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62508" y="8929"/>
                </a:moveTo>
                <a:lnTo>
                  <a:pt x="53578" y="8929"/>
                </a:lnTo>
                <a:lnTo>
                  <a:pt x="53578" y="8929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69664"/>
                </a:lnTo>
                <a:lnTo>
                  <a:pt x="17860" y="187524"/>
                </a:lnTo>
                <a:lnTo>
                  <a:pt x="26789" y="205383"/>
                </a:lnTo>
                <a:lnTo>
                  <a:pt x="44649" y="214313"/>
                </a:lnTo>
                <a:lnTo>
                  <a:pt x="62508" y="223242"/>
                </a:lnTo>
                <a:lnTo>
                  <a:pt x="80368" y="223242"/>
                </a:lnTo>
                <a:lnTo>
                  <a:pt x="89297" y="223242"/>
                </a:lnTo>
                <a:lnTo>
                  <a:pt x="107157" y="214313"/>
                </a:lnTo>
                <a:lnTo>
                  <a:pt x="116086" y="196453"/>
                </a:lnTo>
                <a:lnTo>
                  <a:pt x="125016" y="178594"/>
                </a:lnTo>
                <a:lnTo>
                  <a:pt x="125016" y="151805"/>
                </a:lnTo>
                <a:lnTo>
                  <a:pt x="125016" y="133945"/>
                </a:lnTo>
                <a:lnTo>
                  <a:pt x="125016" y="107156"/>
                </a:lnTo>
                <a:lnTo>
                  <a:pt x="116086" y="80367"/>
                </a:lnTo>
                <a:lnTo>
                  <a:pt x="98227" y="62508"/>
                </a:lnTo>
                <a:lnTo>
                  <a:pt x="89297" y="44648"/>
                </a:lnTo>
                <a:lnTo>
                  <a:pt x="80368" y="26789"/>
                </a:lnTo>
                <a:lnTo>
                  <a:pt x="71438" y="1785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304484" y="4554140"/>
            <a:ext cx="223244" cy="160736"/>
          </a:xfrm>
          <a:custGeom>
            <a:avLst/>
            <a:gdLst/>
            <a:ahLst/>
            <a:cxnLst/>
            <a:rect l="0" t="0" r="0" b="0"/>
            <a:pathLst>
              <a:path w="223244" h="160736">
                <a:moveTo>
                  <a:pt x="0" y="35719"/>
                </a:moveTo>
                <a:lnTo>
                  <a:pt x="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26789" y="8930"/>
                </a:lnTo>
                <a:lnTo>
                  <a:pt x="44649" y="8930"/>
                </a:lnTo>
                <a:lnTo>
                  <a:pt x="53579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116086" y="35719"/>
                </a:lnTo>
                <a:lnTo>
                  <a:pt x="125016" y="53578"/>
                </a:lnTo>
                <a:lnTo>
                  <a:pt x="125016" y="62508"/>
                </a:lnTo>
                <a:lnTo>
                  <a:pt x="133946" y="80367"/>
                </a:lnTo>
                <a:lnTo>
                  <a:pt x="125016" y="107156"/>
                </a:lnTo>
                <a:lnTo>
                  <a:pt x="125016" y="116086"/>
                </a:lnTo>
                <a:lnTo>
                  <a:pt x="107157" y="133946"/>
                </a:lnTo>
                <a:lnTo>
                  <a:pt x="98227" y="142875"/>
                </a:lnTo>
                <a:lnTo>
                  <a:pt x="80368" y="151805"/>
                </a:lnTo>
                <a:lnTo>
                  <a:pt x="71438" y="151805"/>
                </a:lnTo>
                <a:lnTo>
                  <a:pt x="62508" y="160735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8" y="133946"/>
                </a:lnTo>
                <a:lnTo>
                  <a:pt x="80368" y="12501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33946" y="116086"/>
                </a:lnTo>
                <a:lnTo>
                  <a:pt x="142875" y="125016"/>
                </a:lnTo>
                <a:lnTo>
                  <a:pt x="160735" y="125016"/>
                </a:lnTo>
                <a:lnTo>
                  <a:pt x="178594" y="133946"/>
                </a:lnTo>
                <a:lnTo>
                  <a:pt x="196454" y="133946"/>
                </a:lnTo>
                <a:lnTo>
                  <a:pt x="205383" y="142875"/>
                </a:lnTo>
                <a:lnTo>
                  <a:pt x="214313" y="142875"/>
                </a:lnTo>
                <a:lnTo>
                  <a:pt x="223243" y="151805"/>
                </a:lnTo>
                <a:lnTo>
                  <a:pt x="223243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581055" y="5438180"/>
            <a:ext cx="196454" cy="321469"/>
          </a:xfrm>
          <a:custGeom>
            <a:avLst/>
            <a:gdLst/>
            <a:ahLst/>
            <a:cxnLst/>
            <a:rect l="0" t="0" r="0" b="0"/>
            <a:pathLst>
              <a:path w="196454" h="32146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4" y="26789"/>
                </a:lnTo>
                <a:lnTo>
                  <a:pt x="160734" y="44648"/>
                </a:lnTo>
                <a:lnTo>
                  <a:pt x="169664" y="53578"/>
                </a:lnTo>
                <a:lnTo>
                  <a:pt x="169664" y="71437"/>
                </a:lnTo>
                <a:lnTo>
                  <a:pt x="160734" y="89297"/>
                </a:lnTo>
                <a:lnTo>
                  <a:pt x="151804" y="107156"/>
                </a:lnTo>
                <a:lnTo>
                  <a:pt x="142875" y="116086"/>
                </a:lnTo>
                <a:lnTo>
                  <a:pt x="116086" y="133945"/>
                </a:lnTo>
                <a:lnTo>
                  <a:pt x="98226" y="142874"/>
                </a:lnTo>
                <a:lnTo>
                  <a:pt x="80367" y="151804"/>
                </a:lnTo>
                <a:lnTo>
                  <a:pt x="62508" y="151804"/>
                </a:lnTo>
                <a:lnTo>
                  <a:pt x="53578" y="151804"/>
                </a:lnTo>
                <a:lnTo>
                  <a:pt x="53578" y="160733"/>
                </a:lnTo>
                <a:lnTo>
                  <a:pt x="44648" y="151804"/>
                </a:lnTo>
                <a:lnTo>
                  <a:pt x="53578" y="151804"/>
                </a:lnTo>
                <a:lnTo>
                  <a:pt x="53578" y="151804"/>
                </a:lnTo>
                <a:lnTo>
                  <a:pt x="71437" y="151804"/>
                </a:lnTo>
                <a:lnTo>
                  <a:pt x="89297" y="151804"/>
                </a:lnTo>
                <a:lnTo>
                  <a:pt x="107156" y="160733"/>
                </a:lnTo>
                <a:lnTo>
                  <a:pt x="125015" y="160733"/>
                </a:lnTo>
                <a:lnTo>
                  <a:pt x="151804" y="178593"/>
                </a:lnTo>
                <a:lnTo>
                  <a:pt x="160734" y="187522"/>
                </a:lnTo>
                <a:lnTo>
                  <a:pt x="178593" y="205382"/>
                </a:lnTo>
                <a:lnTo>
                  <a:pt x="187523" y="223241"/>
                </a:lnTo>
                <a:lnTo>
                  <a:pt x="187523" y="241100"/>
                </a:lnTo>
                <a:lnTo>
                  <a:pt x="196453" y="267890"/>
                </a:lnTo>
                <a:lnTo>
                  <a:pt x="187523" y="276819"/>
                </a:lnTo>
                <a:lnTo>
                  <a:pt x="178593" y="294679"/>
                </a:lnTo>
                <a:lnTo>
                  <a:pt x="160734" y="303608"/>
                </a:lnTo>
                <a:lnTo>
                  <a:pt x="151804" y="312538"/>
                </a:lnTo>
                <a:lnTo>
                  <a:pt x="125015" y="321468"/>
                </a:lnTo>
                <a:lnTo>
                  <a:pt x="107156" y="321468"/>
                </a:lnTo>
                <a:lnTo>
                  <a:pt x="89297" y="321468"/>
                </a:lnTo>
                <a:lnTo>
                  <a:pt x="62508" y="312538"/>
                </a:lnTo>
                <a:lnTo>
                  <a:pt x="44648" y="312538"/>
                </a:lnTo>
                <a:lnTo>
                  <a:pt x="35718" y="303608"/>
                </a:lnTo>
                <a:lnTo>
                  <a:pt x="17859" y="303608"/>
                </a:lnTo>
                <a:lnTo>
                  <a:pt x="17859" y="294679"/>
                </a:lnTo>
                <a:lnTo>
                  <a:pt x="8929" y="294679"/>
                </a:lnTo>
                <a:lnTo>
                  <a:pt x="8929" y="294679"/>
                </a:lnTo>
                <a:lnTo>
                  <a:pt x="8929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840016" y="5768577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098977" y="5366742"/>
            <a:ext cx="17860" cy="437555"/>
          </a:xfrm>
          <a:custGeom>
            <a:avLst/>
            <a:gdLst/>
            <a:ahLst/>
            <a:cxnLst/>
            <a:rect l="0" t="0" r="0" b="0"/>
            <a:pathLst>
              <a:path w="17860" h="43755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17859" y="98227"/>
                </a:lnTo>
                <a:lnTo>
                  <a:pt x="8929" y="133946"/>
                </a:lnTo>
                <a:lnTo>
                  <a:pt x="8929" y="169664"/>
                </a:lnTo>
                <a:lnTo>
                  <a:pt x="8929" y="205383"/>
                </a:lnTo>
                <a:lnTo>
                  <a:pt x="0" y="241101"/>
                </a:lnTo>
                <a:lnTo>
                  <a:pt x="0" y="285749"/>
                </a:lnTo>
                <a:lnTo>
                  <a:pt x="0" y="321468"/>
                </a:lnTo>
                <a:lnTo>
                  <a:pt x="0" y="357187"/>
                </a:lnTo>
                <a:lnTo>
                  <a:pt x="0" y="383976"/>
                </a:lnTo>
                <a:lnTo>
                  <a:pt x="8929" y="410765"/>
                </a:lnTo>
                <a:lnTo>
                  <a:pt x="8929" y="428624"/>
                </a:lnTo>
                <a:lnTo>
                  <a:pt x="8929" y="437554"/>
                </a:lnTo>
                <a:lnTo>
                  <a:pt x="8929" y="4375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206133" y="5348883"/>
            <a:ext cx="241102" cy="366117"/>
          </a:xfrm>
          <a:custGeom>
            <a:avLst/>
            <a:gdLst/>
            <a:ahLst/>
            <a:cxnLst/>
            <a:rect l="0" t="0" r="0" b="0"/>
            <a:pathLst>
              <a:path w="241102" h="366117">
                <a:moveTo>
                  <a:pt x="8930" y="62508"/>
                </a:moveTo>
                <a:lnTo>
                  <a:pt x="893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17859"/>
                </a:lnTo>
                <a:lnTo>
                  <a:pt x="151805" y="26789"/>
                </a:lnTo>
                <a:lnTo>
                  <a:pt x="160734" y="44648"/>
                </a:lnTo>
                <a:lnTo>
                  <a:pt x="178594" y="62508"/>
                </a:lnTo>
                <a:lnTo>
                  <a:pt x="187523" y="80367"/>
                </a:lnTo>
                <a:lnTo>
                  <a:pt x="196453" y="107156"/>
                </a:lnTo>
                <a:lnTo>
                  <a:pt x="196453" y="142875"/>
                </a:lnTo>
                <a:lnTo>
                  <a:pt x="196453" y="169664"/>
                </a:lnTo>
                <a:lnTo>
                  <a:pt x="196453" y="205383"/>
                </a:lnTo>
                <a:lnTo>
                  <a:pt x="187523" y="241101"/>
                </a:lnTo>
                <a:lnTo>
                  <a:pt x="169664" y="267890"/>
                </a:lnTo>
                <a:lnTo>
                  <a:pt x="160734" y="303608"/>
                </a:lnTo>
                <a:lnTo>
                  <a:pt x="142875" y="321468"/>
                </a:lnTo>
                <a:lnTo>
                  <a:pt x="125015" y="348257"/>
                </a:lnTo>
                <a:lnTo>
                  <a:pt x="107156" y="357187"/>
                </a:lnTo>
                <a:lnTo>
                  <a:pt x="89297" y="366116"/>
                </a:lnTo>
                <a:lnTo>
                  <a:pt x="71437" y="366116"/>
                </a:lnTo>
                <a:lnTo>
                  <a:pt x="53578" y="366116"/>
                </a:lnTo>
                <a:lnTo>
                  <a:pt x="35719" y="357187"/>
                </a:lnTo>
                <a:lnTo>
                  <a:pt x="17859" y="348257"/>
                </a:lnTo>
                <a:lnTo>
                  <a:pt x="8930" y="330397"/>
                </a:lnTo>
                <a:lnTo>
                  <a:pt x="0" y="312538"/>
                </a:lnTo>
                <a:lnTo>
                  <a:pt x="0" y="294679"/>
                </a:lnTo>
                <a:lnTo>
                  <a:pt x="0" y="276819"/>
                </a:lnTo>
                <a:lnTo>
                  <a:pt x="8930" y="258960"/>
                </a:lnTo>
                <a:lnTo>
                  <a:pt x="8930" y="241101"/>
                </a:lnTo>
                <a:lnTo>
                  <a:pt x="26789" y="232171"/>
                </a:lnTo>
                <a:lnTo>
                  <a:pt x="35719" y="232171"/>
                </a:lnTo>
                <a:lnTo>
                  <a:pt x="53578" y="232171"/>
                </a:lnTo>
                <a:lnTo>
                  <a:pt x="71437" y="232171"/>
                </a:lnTo>
                <a:lnTo>
                  <a:pt x="89297" y="241101"/>
                </a:lnTo>
                <a:lnTo>
                  <a:pt x="107156" y="250030"/>
                </a:lnTo>
                <a:lnTo>
                  <a:pt x="125015" y="267890"/>
                </a:lnTo>
                <a:lnTo>
                  <a:pt x="142875" y="285749"/>
                </a:lnTo>
                <a:lnTo>
                  <a:pt x="160734" y="303608"/>
                </a:lnTo>
                <a:lnTo>
                  <a:pt x="178594" y="312538"/>
                </a:lnTo>
                <a:lnTo>
                  <a:pt x="196453" y="330397"/>
                </a:lnTo>
                <a:lnTo>
                  <a:pt x="214312" y="339327"/>
                </a:lnTo>
                <a:lnTo>
                  <a:pt x="232172" y="348257"/>
                </a:lnTo>
                <a:lnTo>
                  <a:pt x="241101" y="357187"/>
                </a:lnTo>
                <a:lnTo>
                  <a:pt x="241101" y="357187"/>
                </a:lnTo>
                <a:lnTo>
                  <a:pt x="241101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500813" y="5339953"/>
            <a:ext cx="205383" cy="348258"/>
          </a:xfrm>
          <a:custGeom>
            <a:avLst/>
            <a:gdLst/>
            <a:ahLst/>
            <a:cxnLst/>
            <a:rect l="0" t="0" r="0" b="0"/>
            <a:pathLst>
              <a:path w="205383" h="348258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5" y="0"/>
                </a:lnTo>
                <a:lnTo>
                  <a:pt x="107156" y="8930"/>
                </a:lnTo>
                <a:lnTo>
                  <a:pt x="89296" y="17860"/>
                </a:lnTo>
                <a:lnTo>
                  <a:pt x="71437" y="35719"/>
                </a:lnTo>
                <a:lnTo>
                  <a:pt x="53578" y="53578"/>
                </a:lnTo>
                <a:lnTo>
                  <a:pt x="35718" y="71438"/>
                </a:lnTo>
                <a:lnTo>
                  <a:pt x="17859" y="89297"/>
                </a:lnTo>
                <a:lnTo>
                  <a:pt x="8929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42875"/>
                </a:lnTo>
                <a:lnTo>
                  <a:pt x="8929" y="151805"/>
                </a:lnTo>
                <a:lnTo>
                  <a:pt x="17859" y="160735"/>
                </a:lnTo>
                <a:lnTo>
                  <a:pt x="35718" y="160735"/>
                </a:lnTo>
                <a:lnTo>
                  <a:pt x="62507" y="169664"/>
                </a:lnTo>
                <a:lnTo>
                  <a:pt x="89296" y="178594"/>
                </a:lnTo>
                <a:lnTo>
                  <a:pt x="107156" y="178594"/>
                </a:lnTo>
                <a:lnTo>
                  <a:pt x="133945" y="196453"/>
                </a:lnTo>
                <a:lnTo>
                  <a:pt x="151804" y="205383"/>
                </a:lnTo>
                <a:lnTo>
                  <a:pt x="169664" y="214313"/>
                </a:lnTo>
                <a:lnTo>
                  <a:pt x="187523" y="232172"/>
                </a:lnTo>
                <a:lnTo>
                  <a:pt x="196453" y="250031"/>
                </a:lnTo>
                <a:lnTo>
                  <a:pt x="205382" y="267890"/>
                </a:lnTo>
                <a:lnTo>
                  <a:pt x="205382" y="276820"/>
                </a:lnTo>
                <a:lnTo>
                  <a:pt x="205382" y="294679"/>
                </a:lnTo>
                <a:lnTo>
                  <a:pt x="205382" y="312538"/>
                </a:lnTo>
                <a:lnTo>
                  <a:pt x="196453" y="321468"/>
                </a:lnTo>
                <a:lnTo>
                  <a:pt x="178593" y="330398"/>
                </a:lnTo>
                <a:lnTo>
                  <a:pt x="160734" y="339327"/>
                </a:lnTo>
                <a:lnTo>
                  <a:pt x="142875" y="339327"/>
                </a:lnTo>
                <a:lnTo>
                  <a:pt x="125015" y="348257"/>
                </a:lnTo>
                <a:lnTo>
                  <a:pt x="98226" y="339327"/>
                </a:lnTo>
                <a:lnTo>
                  <a:pt x="80367" y="339327"/>
                </a:lnTo>
                <a:lnTo>
                  <a:pt x="53578" y="339327"/>
                </a:lnTo>
                <a:lnTo>
                  <a:pt x="35718" y="330398"/>
                </a:lnTo>
                <a:lnTo>
                  <a:pt x="26789" y="330398"/>
                </a:lnTo>
                <a:lnTo>
                  <a:pt x="8929" y="321468"/>
                </a:lnTo>
                <a:lnTo>
                  <a:pt x="8929" y="312538"/>
                </a:lnTo>
                <a:lnTo>
                  <a:pt x="8929" y="303609"/>
                </a:lnTo>
                <a:lnTo>
                  <a:pt x="8929" y="303609"/>
                </a:lnTo>
                <a:lnTo>
                  <a:pt x="8929" y="294679"/>
                </a:lnTo>
                <a:lnTo>
                  <a:pt x="8929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768703" y="5304234"/>
            <a:ext cx="232173" cy="410766"/>
          </a:xfrm>
          <a:custGeom>
            <a:avLst/>
            <a:gdLst/>
            <a:ahLst/>
            <a:cxnLst/>
            <a:rect l="0" t="0" r="0" b="0"/>
            <a:pathLst>
              <a:path w="232173" h="410766">
                <a:moveTo>
                  <a:pt x="71438" y="8930"/>
                </a:move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26789"/>
                </a:lnTo>
                <a:lnTo>
                  <a:pt x="53578" y="44649"/>
                </a:lnTo>
                <a:lnTo>
                  <a:pt x="44649" y="71438"/>
                </a:lnTo>
                <a:lnTo>
                  <a:pt x="35719" y="98227"/>
                </a:lnTo>
                <a:lnTo>
                  <a:pt x="26789" y="133946"/>
                </a:lnTo>
                <a:lnTo>
                  <a:pt x="8930" y="169664"/>
                </a:lnTo>
                <a:lnTo>
                  <a:pt x="8930" y="205383"/>
                </a:lnTo>
                <a:lnTo>
                  <a:pt x="0" y="241102"/>
                </a:lnTo>
                <a:lnTo>
                  <a:pt x="8930" y="276820"/>
                </a:lnTo>
                <a:lnTo>
                  <a:pt x="8930" y="303609"/>
                </a:lnTo>
                <a:lnTo>
                  <a:pt x="26789" y="330398"/>
                </a:lnTo>
                <a:lnTo>
                  <a:pt x="35719" y="348257"/>
                </a:lnTo>
                <a:lnTo>
                  <a:pt x="53578" y="366117"/>
                </a:lnTo>
                <a:lnTo>
                  <a:pt x="80367" y="383976"/>
                </a:lnTo>
                <a:lnTo>
                  <a:pt x="107156" y="392906"/>
                </a:lnTo>
                <a:lnTo>
                  <a:pt x="133945" y="392906"/>
                </a:lnTo>
                <a:lnTo>
                  <a:pt x="151805" y="392906"/>
                </a:lnTo>
                <a:lnTo>
                  <a:pt x="178594" y="383976"/>
                </a:lnTo>
                <a:lnTo>
                  <a:pt x="196453" y="375046"/>
                </a:lnTo>
                <a:lnTo>
                  <a:pt x="214313" y="366117"/>
                </a:lnTo>
                <a:lnTo>
                  <a:pt x="223242" y="348257"/>
                </a:lnTo>
                <a:lnTo>
                  <a:pt x="232172" y="330398"/>
                </a:lnTo>
                <a:lnTo>
                  <a:pt x="232172" y="312539"/>
                </a:lnTo>
                <a:lnTo>
                  <a:pt x="232172" y="294679"/>
                </a:lnTo>
                <a:lnTo>
                  <a:pt x="232172" y="276820"/>
                </a:lnTo>
                <a:lnTo>
                  <a:pt x="223242" y="267891"/>
                </a:lnTo>
                <a:lnTo>
                  <a:pt x="205383" y="258961"/>
                </a:lnTo>
                <a:lnTo>
                  <a:pt x="187524" y="250032"/>
                </a:lnTo>
                <a:lnTo>
                  <a:pt x="169664" y="241102"/>
                </a:lnTo>
                <a:lnTo>
                  <a:pt x="151805" y="241102"/>
                </a:lnTo>
                <a:lnTo>
                  <a:pt x="142875" y="250032"/>
                </a:lnTo>
                <a:lnTo>
                  <a:pt x="133945" y="258961"/>
                </a:lnTo>
                <a:lnTo>
                  <a:pt x="125016" y="267891"/>
                </a:lnTo>
                <a:lnTo>
                  <a:pt x="116086" y="285750"/>
                </a:lnTo>
                <a:lnTo>
                  <a:pt x="116086" y="303609"/>
                </a:lnTo>
                <a:lnTo>
                  <a:pt x="116086" y="321468"/>
                </a:lnTo>
                <a:lnTo>
                  <a:pt x="125016" y="339328"/>
                </a:lnTo>
                <a:lnTo>
                  <a:pt x="133945" y="357187"/>
                </a:lnTo>
                <a:lnTo>
                  <a:pt x="142875" y="375046"/>
                </a:lnTo>
                <a:lnTo>
                  <a:pt x="151805" y="383976"/>
                </a:lnTo>
                <a:lnTo>
                  <a:pt x="169664" y="401836"/>
                </a:lnTo>
                <a:lnTo>
                  <a:pt x="178594" y="410765"/>
                </a:lnTo>
                <a:lnTo>
                  <a:pt x="187524" y="410765"/>
                </a:lnTo>
                <a:lnTo>
                  <a:pt x="187524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108031" y="5232797"/>
            <a:ext cx="232173" cy="464344"/>
          </a:xfrm>
          <a:custGeom>
            <a:avLst/>
            <a:gdLst/>
            <a:ahLst/>
            <a:cxnLst/>
            <a:rect l="0" t="0" r="0" b="0"/>
            <a:pathLst>
              <a:path w="232173" h="464344">
                <a:moveTo>
                  <a:pt x="125016" y="455413"/>
                </a:moveTo>
                <a:lnTo>
                  <a:pt x="125016" y="455413"/>
                </a:lnTo>
                <a:lnTo>
                  <a:pt x="125016" y="455413"/>
                </a:lnTo>
                <a:lnTo>
                  <a:pt x="125016" y="455413"/>
                </a:lnTo>
                <a:lnTo>
                  <a:pt x="125016" y="464343"/>
                </a:lnTo>
                <a:lnTo>
                  <a:pt x="133946" y="464343"/>
                </a:lnTo>
                <a:lnTo>
                  <a:pt x="133946" y="464343"/>
                </a:lnTo>
                <a:lnTo>
                  <a:pt x="133946" y="464343"/>
                </a:lnTo>
                <a:lnTo>
                  <a:pt x="133946" y="464343"/>
                </a:lnTo>
                <a:lnTo>
                  <a:pt x="142875" y="455413"/>
                </a:lnTo>
                <a:lnTo>
                  <a:pt x="142875" y="446483"/>
                </a:lnTo>
                <a:lnTo>
                  <a:pt x="142875" y="428624"/>
                </a:lnTo>
                <a:lnTo>
                  <a:pt x="142875" y="410765"/>
                </a:lnTo>
                <a:lnTo>
                  <a:pt x="142875" y="383976"/>
                </a:lnTo>
                <a:lnTo>
                  <a:pt x="133946" y="357187"/>
                </a:lnTo>
                <a:lnTo>
                  <a:pt x="133946" y="321469"/>
                </a:lnTo>
                <a:lnTo>
                  <a:pt x="125016" y="294680"/>
                </a:lnTo>
                <a:lnTo>
                  <a:pt x="107157" y="258961"/>
                </a:lnTo>
                <a:lnTo>
                  <a:pt x="98227" y="223242"/>
                </a:lnTo>
                <a:lnTo>
                  <a:pt x="80367" y="187523"/>
                </a:lnTo>
                <a:lnTo>
                  <a:pt x="62508" y="151805"/>
                </a:lnTo>
                <a:lnTo>
                  <a:pt x="53578" y="125016"/>
                </a:lnTo>
                <a:lnTo>
                  <a:pt x="35719" y="98226"/>
                </a:lnTo>
                <a:lnTo>
                  <a:pt x="26789" y="71437"/>
                </a:lnTo>
                <a:lnTo>
                  <a:pt x="8930" y="53578"/>
                </a:lnTo>
                <a:lnTo>
                  <a:pt x="0" y="3571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8930"/>
                </a:lnTo>
                <a:lnTo>
                  <a:pt x="125016" y="17859"/>
                </a:lnTo>
                <a:lnTo>
                  <a:pt x="151805" y="26789"/>
                </a:lnTo>
                <a:lnTo>
                  <a:pt x="178594" y="35719"/>
                </a:lnTo>
                <a:lnTo>
                  <a:pt x="205383" y="53578"/>
                </a:lnTo>
                <a:lnTo>
                  <a:pt x="223242" y="62508"/>
                </a:lnTo>
                <a:lnTo>
                  <a:pt x="232172" y="71437"/>
                </a:lnTo>
                <a:lnTo>
                  <a:pt x="232172" y="714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054453" y="5438180"/>
            <a:ext cx="339329" cy="44649"/>
          </a:xfrm>
          <a:custGeom>
            <a:avLst/>
            <a:gdLst/>
            <a:ahLst/>
            <a:cxnLst/>
            <a:rect l="0" t="0" r="0" b="0"/>
            <a:pathLst>
              <a:path w="339329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26789" y="8929"/>
                </a:lnTo>
                <a:lnTo>
                  <a:pt x="53578" y="17859"/>
                </a:lnTo>
                <a:lnTo>
                  <a:pt x="89297" y="17859"/>
                </a:lnTo>
                <a:lnTo>
                  <a:pt x="125016" y="26789"/>
                </a:lnTo>
                <a:lnTo>
                  <a:pt x="160735" y="35718"/>
                </a:lnTo>
                <a:lnTo>
                  <a:pt x="196453" y="35718"/>
                </a:lnTo>
                <a:lnTo>
                  <a:pt x="241102" y="35718"/>
                </a:lnTo>
                <a:lnTo>
                  <a:pt x="276820" y="44648"/>
                </a:lnTo>
                <a:lnTo>
                  <a:pt x="303610" y="44648"/>
                </a:lnTo>
                <a:lnTo>
                  <a:pt x="321469" y="44648"/>
                </a:lnTo>
                <a:lnTo>
                  <a:pt x="339328" y="44648"/>
                </a:lnTo>
                <a:lnTo>
                  <a:pt x="339328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438430" y="5286375"/>
            <a:ext cx="89298" cy="428625"/>
          </a:xfrm>
          <a:custGeom>
            <a:avLst/>
            <a:gdLst/>
            <a:ahLst/>
            <a:cxnLst/>
            <a:rect l="0" t="0" r="0" b="0"/>
            <a:pathLst>
              <a:path w="89298" h="42862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53578"/>
                </a:lnTo>
                <a:lnTo>
                  <a:pt x="17859" y="80367"/>
                </a:lnTo>
                <a:lnTo>
                  <a:pt x="26789" y="107156"/>
                </a:lnTo>
                <a:lnTo>
                  <a:pt x="35718" y="151805"/>
                </a:lnTo>
                <a:lnTo>
                  <a:pt x="44648" y="196453"/>
                </a:lnTo>
                <a:lnTo>
                  <a:pt x="53578" y="241102"/>
                </a:lnTo>
                <a:lnTo>
                  <a:pt x="62508" y="285750"/>
                </a:lnTo>
                <a:lnTo>
                  <a:pt x="62508" y="330398"/>
                </a:lnTo>
                <a:lnTo>
                  <a:pt x="71437" y="366116"/>
                </a:lnTo>
                <a:lnTo>
                  <a:pt x="80367" y="392905"/>
                </a:lnTo>
                <a:lnTo>
                  <a:pt x="80367" y="419695"/>
                </a:lnTo>
                <a:lnTo>
                  <a:pt x="89297" y="428624"/>
                </a:lnTo>
                <a:lnTo>
                  <a:pt x="89297" y="4286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420570" y="5518547"/>
            <a:ext cx="250033" cy="17860"/>
          </a:xfrm>
          <a:custGeom>
            <a:avLst/>
            <a:gdLst/>
            <a:ahLst/>
            <a:cxnLst/>
            <a:rect l="0" t="0" r="0" b="0"/>
            <a:pathLst>
              <a:path w="250033" h="1786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71438" y="0"/>
                </a:lnTo>
                <a:lnTo>
                  <a:pt x="98227" y="0"/>
                </a:lnTo>
                <a:lnTo>
                  <a:pt x="133946" y="0"/>
                </a:lnTo>
                <a:lnTo>
                  <a:pt x="169664" y="8930"/>
                </a:lnTo>
                <a:lnTo>
                  <a:pt x="205383" y="8930"/>
                </a:lnTo>
                <a:lnTo>
                  <a:pt x="232172" y="8930"/>
                </a:lnTo>
                <a:lnTo>
                  <a:pt x="250032" y="8930"/>
                </a:lnTo>
                <a:lnTo>
                  <a:pt x="250032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652742" y="5206008"/>
            <a:ext cx="241103" cy="223243"/>
          </a:xfrm>
          <a:custGeom>
            <a:avLst/>
            <a:gdLst/>
            <a:ahLst/>
            <a:cxnLst/>
            <a:rect l="0" t="0" r="0" b="0"/>
            <a:pathLst>
              <a:path w="241103" h="223243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8930"/>
                </a:lnTo>
                <a:lnTo>
                  <a:pt x="125016" y="1785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60735" y="71437"/>
                </a:lnTo>
                <a:lnTo>
                  <a:pt x="160735" y="98226"/>
                </a:lnTo>
                <a:lnTo>
                  <a:pt x="151805" y="116086"/>
                </a:lnTo>
                <a:lnTo>
                  <a:pt x="142875" y="133945"/>
                </a:lnTo>
                <a:lnTo>
                  <a:pt x="125016" y="142875"/>
                </a:lnTo>
                <a:lnTo>
                  <a:pt x="98227" y="151805"/>
                </a:lnTo>
                <a:lnTo>
                  <a:pt x="80367" y="160734"/>
                </a:lnTo>
                <a:lnTo>
                  <a:pt x="62508" y="160734"/>
                </a:lnTo>
                <a:lnTo>
                  <a:pt x="44649" y="151805"/>
                </a:lnTo>
                <a:lnTo>
                  <a:pt x="44649" y="151805"/>
                </a:lnTo>
                <a:lnTo>
                  <a:pt x="35719" y="142875"/>
                </a:lnTo>
                <a:lnTo>
                  <a:pt x="35719" y="142875"/>
                </a:lnTo>
                <a:lnTo>
                  <a:pt x="35719" y="133945"/>
                </a:lnTo>
                <a:lnTo>
                  <a:pt x="44649" y="125015"/>
                </a:lnTo>
                <a:lnTo>
                  <a:pt x="53578" y="116086"/>
                </a:lnTo>
                <a:lnTo>
                  <a:pt x="71438" y="116086"/>
                </a:lnTo>
                <a:lnTo>
                  <a:pt x="89297" y="125015"/>
                </a:lnTo>
                <a:lnTo>
                  <a:pt x="116086" y="133945"/>
                </a:lnTo>
                <a:lnTo>
                  <a:pt x="142875" y="142875"/>
                </a:lnTo>
                <a:lnTo>
                  <a:pt x="169664" y="160734"/>
                </a:lnTo>
                <a:lnTo>
                  <a:pt x="196453" y="178594"/>
                </a:lnTo>
                <a:lnTo>
                  <a:pt x="214313" y="196453"/>
                </a:lnTo>
                <a:lnTo>
                  <a:pt x="232172" y="214312"/>
                </a:lnTo>
                <a:lnTo>
                  <a:pt x="241102" y="223242"/>
                </a:lnTo>
                <a:lnTo>
                  <a:pt x="241102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>
                <a:solidFill>
                  <a:srgbClr val="FFFF00"/>
                </a:solidFill>
              </a:rPr>
              <a:t>Surface area of </a:t>
            </a:r>
            <a:r>
              <a:rPr lang="en-US" dirty="0" smtClean="0">
                <a:solidFill>
                  <a:srgbClr val="FFFF00"/>
                </a:solidFill>
              </a:rPr>
              <a:t>a </a:t>
            </a:r>
            <a:r>
              <a:rPr lang="en-US" dirty="0">
                <a:solidFill>
                  <a:srgbClr val="FFFF00"/>
                </a:solidFill>
              </a:rPr>
              <a:t>Sphere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l-GR" dirty="0" smtClean="0">
                <a:solidFill>
                  <a:srgbClr val="FFFF00"/>
                </a:solidFill>
              </a:rPr>
              <a:t>π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endParaRPr lang="en-US" baseline="300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71600" y="1752600"/>
            <a:ext cx="24384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1732128"/>
            <a:ext cx="25908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0"/>
          <p:cNvSpPr/>
          <p:nvPr/>
        </p:nvSpPr>
        <p:spPr>
          <a:xfrm>
            <a:off x="438113438" y="439007895"/>
            <a:ext cx="2427884" cy="214313"/>
          </a:xfrm>
          <a:custGeom>
            <a:avLst/>
            <a:gdLst/>
            <a:ahLst/>
            <a:cxnLst/>
            <a:rect l="0" t="0" r="0" b="0"/>
            <a:pathLst>
              <a:path w="2427884" h="214313">
                <a:moveTo>
                  <a:pt x="7937" y="17859"/>
                </a:moveTo>
                <a:lnTo>
                  <a:pt x="2778" y="17859"/>
                </a:lnTo>
                <a:lnTo>
                  <a:pt x="5010" y="17859"/>
                </a:lnTo>
                <a:lnTo>
                  <a:pt x="0" y="17859"/>
                </a:lnTo>
                <a:lnTo>
                  <a:pt x="4316" y="17859"/>
                </a:lnTo>
                <a:lnTo>
                  <a:pt x="2034" y="17859"/>
                </a:lnTo>
                <a:lnTo>
                  <a:pt x="7937" y="17859"/>
                </a:lnTo>
                <a:lnTo>
                  <a:pt x="7937" y="26690"/>
                </a:lnTo>
                <a:lnTo>
                  <a:pt x="14982" y="33834"/>
                </a:lnTo>
                <a:lnTo>
                  <a:pt x="15627" y="34478"/>
                </a:lnTo>
                <a:lnTo>
                  <a:pt x="18951" y="35123"/>
                </a:lnTo>
                <a:lnTo>
                  <a:pt x="21233" y="35322"/>
                </a:lnTo>
                <a:lnTo>
                  <a:pt x="22771" y="36463"/>
                </a:lnTo>
                <a:lnTo>
                  <a:pt x="23763" y="38199"/>
                </a:lnTo>
                <a:lnTo>
                  <a:pt x="24457" y="40332"/>
                </a:lnTo>
                <a:lnTo>
                  <a:pt x="25896" y="41771"/>
                </a:lnTo>
                <a:lnTo>
                  <a:pt x="27831" y="42714"/>
                </a:lnTo>
                <a:lnTo>
                  <a:pt x="32692" y="43805"/>
                </a:lnTo>
                <a:lnTo>
                  <a:pt x="38100" y="44251"/>
                </a:lnTo>
                <a:lnTo>
                  <a:pt x="39935" y="45393"/>
                </a:lnTo>
                <a:lnTo>
                  <a:pt x="41225" y="47129"/>
                </a:lnTo>
                <a:lnTo>
                  <a:pt x="42019" y="49262"/>
                </a:lnTo>
                <a:lnTo>
                  <a:pt x="43557" y="50701"/>
                </a:lnTo>
                <a:lnTo>
                  <a:pt x="45591" y="51643"/>
                </a:lnTo>
                <a:lnTo>
                  <a:pt x="50453" y="52735"/>
                </a:lnTo>
                <a:lnTo>
                  <a:pt x="55959" y="53181"/>
                </a:lnTo>
                <a:lnTo>
                  <a:pt x="58787" y="54322"/>
                </a:lnTo>
                <a:lnTo>
                  <a:pt x="67518" y="59630"/>
                </a:lnTo>
                <a:lnTo>
                  <a:pt x="76398" y="62657"/>
                </a:lnTo>
                <a:lnTo>
                  <a:pt x="85328" y="68362"/>
                </a:lnTo>
                <a:lnTo>
                  <a:pt x="94258" y="71537"/>
                </a:lnTo>
                <a:lnTo>
                  <a:pt x="103187" y="77291"/>
                </a:lnTo>
                <a:lnTo>
                  <a:pt x="112117" y="80466"/>
                </a:lnTo>
                <a:lnTo>
                  <a:pt x="121047" y="86221"/>
                </a:lnTo>
                <a:lnTo>
                  <a:pt x="127000" y="87908"/>
                </a:lnTo>
                <a:lnTo>
                  <a:pt x="145058" y="89991"/>
                </a:lnTo>
                <a:lnTo>
                  <a:pt x="159196" y="96292"/>
                </a:lnTo>
                <a:lnTo>
                  <a:pt x="166439" y="98375"/>
                </a:lnTo>
                <a:lnTo>
                  <a:pt x="180677" y="104130"/>
                </a:lnTo>
                <a:lnTo>
                  <a:pt x="188218" y="105817"/>
                </a:lnTo>
                <a:lnTo>
                  <a:pt x="207317" y="107851"/>
                </a:lnTo>
                <a:lnTo>
                  <a:pt x="221655" y="114151"/>
                </a:lnTo>
                <a:lnTo>
                  <a:pt x="233660" y="115491"/>
                </a:lnTo>
                <a:lnTo>
                  <a:pt x="238770" y="115689"/>
                </a:lnTo>
                <a:lnTo>
                  <a:pt x="243185" y="116830"/>
                </a:lnTo>
                <a:lnTo>
                  <a:pt x="255141" y="122138"/>
                </a:lnTo>
                <a:lnTo>
                  <a:pt x="269825" y="125164"/>
                </a:lnTo>
                <a:lnTo>
                  <a:pt x="281880" y="130919"/>
                </a:lnTo>
                <a:lnTo>
                  <a:pt x="300583" y="133350"/>
                </a:lnTo>
                <a:lnTo>
                  <a:pt x="304254" y="133548"/>
                </a:lnTo>
                <a:lnTo>
                  <a:pt x="324346" y="139998"/>
                </a:lnTo>
                <a:lnTo>
                  <a:pt x="353119" y="142627"/>
                </a:lnTo>
                <a:lnTo>
                  <a:pt x="363438" y="142776"/>
                </a:lnTo>
                <a:lnTo>
                  <a:pt x="374600" y="145455"/>
                </a:lnTo>
                <a:lnTo>
                  <a:pt x="386209" y="148977"/>
                </a:lnTo>
                <a:lnTo>
                  <a:pt x="415578" y="152549"/>
                </a:lnTo>
                <a:lnTo>
                  <a:pt x="431453" y="157857"/>
                </a:lnTo>
                <a:lnTo>
                  <a:pt x="472331" y="163215"/>
                </a:lnTo>
                <a:lnTo>
                  <a:pt x="487511" y="167779"/>
                </a:lnTo>
                <a:lnTo>
                  <a:pt x="511820" y="169416"/>
                </a:lnTo>
                <a:lnTo>
                  <a:pt x="523230" y="169565"/>
                </a:lnTo>
                <a:lnTo>
                  <a:pt x="534938" y="172244"/>
                </a:lnTo>
                <a:lnTo>
                  <a:pt x="546794" y="175766"/>
                </a:lnTo>
                <a:lnTo>
                  <a:pt x="588367" y="178395"/>
                </a:lnTo>
                <a:lnTo>
                  <a:pt x="612180" y="178544"/>
                </a:lnTo>
                <a:lnTo>
                  <a:pt x="624086" y="181223"/>
                </a:lnTo>
                <a:lnTo>
                  <a:pt x="635992" y="184745"/>
                </a:lnTo>
                <a:lnTo>
                  <a:pt x="695523" y="190153"/>
                </a:lnTo>
                <a:lnTo>
                  <a:pt x="707430" y="193625"/>
                </a:lnTo>
                <a:lnTo>
                  <a:pt x="756146" y="196304"/>
                </a:lnTo>
                <a:lnTo>
                  <a:pt x="781496" y="196403"/>
                </a:lnTo>
                <a:lnTo>
                  <a:pt x="793601" y="199082"/>
                </a:lnTo>
                <a:lnTo>
                  <a:pt x="805607" y="202605"/>
                </a:lnTo>
                <a:lnTo>
                  <a:pt x="860971" y="205284"/>
                </a:lnTo>
                <a:lnTo>
                  <a:pt x="960090" y="205383"/>
                </a:lnTo>
                <a:lnTo>
                  <a:pt x="997198" y="212427"/>
                </a:lnTo>
                <a:lnTo>
                  <a:pt x="1065609" y="214263"/>
                </a:lnTo>
                <a:lnTo>
                  <a:pt x="1191220" y="214312"/>
                </a:lnTo>
                <a:lnTo>
                  <a:pt x="1203920" y="211683"/>
                </a:lnTo>
                <a:lnTo>
                  <a:pt x="1217166" y="208161"/>
                </a:lnTo>
                <a:lnTo>
                  <a:pt x="1287363" y="205432"/>
                </a:lnTo>
                <a:lnTo>
                  <a:pt x="1328886" y="204391"/>
                </a:lnTo>
                <a:lnTo>
                  <a:pt x="1358255" y="198289"/>
                </a:lnTo>
                <a:lnTo>
                  <a:pt x="1432322" y="196503"/>
                </a:lnTo>
                <a:lnTo>
                  <a:pt x="1463377" y="195461"/>
                </a:lnTo>
                <a:lnTo>
                  <a:pt x="1492300" y="189409"/>
                </a:lnTo>
                <a:lnTo>
                  <a:pt x="1555254" y="184894"/>
                </a:lnTo>
                <a:lnTo>
                  <a:pt x="1577628" y="180479"/>
                </a:lnTo>
                <a:lnTo>
                  <a:pt x="1640135" y="176014"/>
                </a:lnTo>
                <a:lnTo>
                  <a:pt x="1653133" y="172492"/>
                </a:lnTo>
                <a:lnTo>
                  <a:pt x="1702643" y="167184"/>
                </a:lnTo>
                <a:lnTo>
                  <a:pt x="1716633" y="163612"/>
                </a:lnTo>
                <a:lnTo>
                  <a:pt x="1778744" y="159841"/>
                </a:lnTo>
                <a:lnTo>
                  <a:pt x="1802755" y="153690"/>
                </a:lnTo>
                <a:lnTo>
                  <a:pt x="1823293" y="149721"/>
                </a:lnTo>
                <a:lnTo>
                  <a:pt x="1845568" y="144909"/>
                </a:lnTo>
                <a:lnTo>
                  <a:pt x="1876971" y="142131"/>
                </a:lnTo>
                <a:lnTo>
                  <a:pt x="1900982" y="135880"/>
                </a:lnTo>
                <a:lnTo>
                  <a:pt x="1912937" y="133796"/>
                </a:lnTo>
                <a:lnTo>
                  <a:pt x="1930797" y="128042"/>
                </a:lnTo>
                <a:lnTo>
                  <a:pt x="1966516" y="125264"/>
                </a:lnTo>
                <a:lnTo>
                  <a:pt x="1985367" y="124073"/>
                </a:lnTo>
                <a:lnTo>
                  <a:pt x="2015232" y="117971"/>
                </a:lnTo>
                <a:lnTo>
                  <a:pt x="2028230" y="115937"/>
                </a:lnTo>
                <a:lnTo>
                  <a:pt x="2046635" y="110182"/>
                </a:lnTo>
                <a:lnTo>
                  <a:pt x="2088505" y="104676"/>
                </a:lnTo>
                <a:lnTo>
                  <a:pt x="2103785" y="100161"/>
                </a:lnTo>
                <a:lnTo>
                  <a:pt x="2133749" y="95746"/>
                </a:lnTo>
                <a:lnTo>
                  <a:pt x="2148582" y="91182"/>
                </a:lnTo>
                <a:lnTo>
                  <a:pt x="2156916" y="89148"/>
                </a:lnTo>
                <a:lnTo>
                  <a:pt x="2172742" y="83393"/>
                </a:lnTo>
                <a:lnTo>
                  <a:pt x="2200573" y="79623"/>
                </a:lnTo>
                <a:lnTo>
                  <a:pt x="2211239" y="74315"/>
                </a:lnTo>
                <a:lnTo>
                  <a:pt x="2242443" y="68957"/>
                </a:lnTo>
                <a:lnTo>
                  <a:pt x="2252216" y="65385"/>
                </a:lnTo>
                <a:lnTo>
                  <a:pt x="2263279" y="63351"/>
                </a:lnTo>
                <a:lnTo>
                  <a:pt x="2269728" y="62905"/>
                </a:lnTo>
                <a:lnTo>
                  <a:pt x="2272804" y="61764"/>
                </a:lnTo>
                <a:lnTo>
                  <a:pt x="2281932" y="56455"/>
                </a:lnTo>
                <a:lnTo>
                  <a:pt x="2296567" y="51494"/>
                </a:lnTo>
                <a:lnTo>
                  <a:pt x="2305992" y="47675"/>
                </a:lnTo>
                <a:lnTo>
                  <a:pt x="2316907" y="45541"/>
                </a:lnTo>
                <a:lnTo>
                  <a:pt x="2323356" y="45045"/>
                </a:lnTo>
                <a:lnTo>
                  <a:pt x="2326432" y="43904"/>
                </a:lnTo>
                <a:lnTo>
                  <a:pt x="2335560" y="38596"/>
                </a:lnTo>
                <a:lnTo>
                  <a:pt x="2341513" y="37009"/>
                </a:lnTo>
                <a:lnTo>
                  <a:pt x="2350492" y="36116"/>
                </a:lnTo>
                <a:lnTo>
                  <a:pt x="2353469" y="34975"/>
                </a:lnTo>
                <a:lnTo>
                  <a:pt x="2362746" y="28724"/>
                </a:lnTo>
                <a:lnTo>
                  <a:pt x="2369592" y="22423"/>
                </a:lnTo>
                <a:lnTo>
                  <a:pt x="2372171" y="20885"/>
                </a:lnTo>
                <a:lnTo>
                  <a:pt x="2377628" y="19199"/>
                </a:lnTo>
                <a:lnTo>
                  <a:pt x="2395190" y="17959"/>
                </a:lnTo>
                <a:lnTo>
                  <a:pt x="2397175" y="16917"/>
                </a:lnTo>
                <a:lnTo>
                  <a:pt x="2398464" y="15280"/>
                </a:lnTo>
                <a:lnTo>
                  <a:pt x="2399357" y="13146"/>
                </a:lnTo>
                <a:lnTo>
                  <a:pt x="2400895" y="11757"/>
                </a:lnTo>
                <a:lnTo>
                  <a:pt x="2402979" y="10815"/>
                </a:lnTo>
                <a:lnTo>
                  <a:pt x="2409577" y="9029"/>
                </a:lnTo>
                <a:lnTo>
                  <a:pt x="2416076" y="2828"/>
                </a:lnTo>
                <a:lnTo>
                  <a:pt x="2418606" y="347"/>
                </a:lnTo>
                <a:lnTo>
                  <a:pt x="24278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1"/>
          <p:cNvSpPr/>
          <p:nvPr/>
        </p:nvSpPr>
        <p:spPr>
          <a:xfrm>
            <a:off x="438157094" y="438882879"/>
            <a:ext cx="160736" cy="107158"/>
          </a:xfrm>
          <a:custGeom>
            <a:avLst/>
            <a:gdLst/>
            <a:ahLst/>
            <a:cxnLst/>
            <a:rect l="0" t="0" r="0" b="0"/>
            <a:pathLst>
              <a:path w="160736" h="107158">
                <a:moveTo>
                  <a:pt x="0" y="107157"/>
                </a:moveTo>
                <a:lnTo>
                  <a:pt x="0" y="102444"/>
                </a:lnTo>
                <a:lnTo>
                  <a:pt x="992" y="101005"/>
                </a:lnTo>
                <a:lnTo>
                  <a:pt x="2629" y="100112"/>
                </a:lnTo>
                <a:lnTo>
                  <a:pt x="4763" y="99467"/>
                </a:lnTo>
                <a:lnTo>
                  <a:pt x="6152" y="98078"/>
                </a:lnTo>
                <a:lnTo>
                  <a:pt x="7045" y="96143"/>
                </a:lnTo>
                <a:lnTo>
                  <a:pt x="7690" y="93861"/>
                </a:lnTo>
                <a:lnTo>
                  <a:pt x="9079" y="92323"/>
                </a:lnTo>
                <a:lnTo>
                  <a:pt x="11013" y="91331"/>
                </a:lnTo>
                <a:lnTo>
                  <a:pt x="13295" y="90686"/>
                </a:lnTo>
                <a:lnTo>
                  <a:pt x="15826" y="89248"/>
                </a:lnTo>
                <a:lnTo>
                  <a:pt x="18455" y="87263"/>
                </a:lnTo>
                <a:lnTo>
                  <a:pt x="21233" y="84981"/>
                </a:lnTo>
                <a:lnTo>
                  <a:pt x="24110" y="82451"/>
                </a:lnTo>
                <a:lnTo>
                  <a:pt x="29865" y="76994"/>
                </a:lnTo>
                <a:lnTo>
                  <a:pt x="33834" y="74166"/>
                </a:lnTo>
                <a:lnTo>
                  <a:pt x="38398" y="71289"/>
                </a:lnTo>
                <a:lnTo>
                  <a:pt x="43458" y="68362"/>
                </a:lnTo>
                <a:lnTo>
                  <a:pt x="47824" y="65435"/>
                </a:lnTo>
                <a:lnTo>
                  <a:pt x="51743" y="62459"/>
                </a:lnTo>
                <a:lnTo>
                  <a:pt x="55315" y="59482"/>
                </a:lnTo>
                <a:lnTo>
                  <a:pt x="58738" y="57547"/>
                </a:lnTo>
                <a:lnTo>
                  <a:pt x="61962" y="56208"/>
                </a:lnTo>
                <a:lnTo>
                  <a:pt x="65137" y="55364"/>
                </a:lnTo>
                <a:lnTo>
                  <a:pt x="69205" y="53777"/>
                </a:lnTo>
                <a:lnTo>
                  <a:pt x="73918" y="51743"/>
                </a:lnTo>
                <a:lnTo>
                  <a:pt x="84435" y="46782"/>
                </a:lnTo>
                <a:lnTo>
                  <a:pt x="95746" y="41325"/>
                </a:lnTo>
                <a:lnTo>
                  <a:pt x="100558" y="38448"/>
                </a:lnTo>
                <a:lnTo>
                  <a:pt x="104726" y="35570"/>
                </a:lnTo>
                <a:lnTo>
                  <a:pt x="108496" y="32643"/>
                </a:lnTo>
                <a:lnTo>
                  <a:pt x="112018" y="29716"/>
                </a:lnTo>
                <a:lnTo>
                  <a:pt x="115392" y="26740"/>
                </a:lnTo>
                <a:lnTo>
                  <a:pt x="121692" y="20836"/>
                </a:lnTo>
                <a:lnTo>
                  <a:pt x="127844" y="14883"/>
                </a:lnTo>
                <a:lnTo>
                  <a:pt x="131862" y="12899"/>
                </a:lnTo>
                <a:lnTo>
                  <a:pt x="136525" y="11559"/>
                </a:lnTo>
                <a:lnTo>
                  <a:pt x="148779" y="9476"/>
                </a:lnTo>
                <a:lnTo>
                  <a:pt x="153095" y="6549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2"/>
          <p:cNvSpPr/>
          <p:nvPr/>
        </p:nvSpPr>
        <p:spPr>
          <a:xfrm>
            <a:off x="438550000" y="438748934"/>
            <a:ext cx="205384" cy="53579"/>
          </a:xfrm>
          <a:custGeom>
            <a:avLst/>
            <a:gdLst/>
            <a:ahLst/>
            <a:cxnLst/>
            <a:rect l="0" t="0" r="0" b="0"/>
            <a:pathLst>
              <a:path w="205384" h="53579">
                <a:moveTo>
                  <a:pt x="0" y="53578"/>
                </a:moveTo>
                <a:lnTo>
                  <a:pt x="4763" y="48865"/>
                </a:lnTo>
                <a:lnTo>
                  <a:pt x="6152" y="46434"/>
                </a:lnTo>
                <a:lnTo>
                  <a:pt x="7045" y="43855"/>
                </a:lnTo>
                <a:lnTo>
                  <a:pt x="7690" y="41176"/>
                </a:lnTo>
                <a:lnTo>
                  <a:pt x="10071" y="39340"/>
                </a:lnTo>
                <a:lnTo>
                  <a:pt x="13693" y="38150"/>
                </a:lnTo>
                <a:lnTo>
                  <a:pt x="18058" y="37356"/>
                </a:lnTo>
                <a:lnTo>
                  <a:pt x="21928" y="36810"/>
                </a:lnTo>
                <a:lnTo>
                  <a:pt x="25549" y="36463"/>
                </a:lnTo>
                <a:lnTo>
                  <a:pt x="28972" y="36215"/>
                </a:lnTo>
                <a:lnTo>
                  <a:pt x="35372" y="35917"/>
                </a:lnTo>
                <a:lnTo>
                  <a:pt x="38448" y="35868"/>
                </a:lnTo>
                <a:lnTo>
                  <a:pt x="41523" y="34826"/>
                </a:lnTo>
                <a:lnTo>
                  <a:pt x="44550" y="33139"/>
                </a:lnTo>
                <a:lnTo>
                  <a:pt x="47576" y="31055"/>
                </a:lnTo>
                <a:lnTo>
                  <a:pt x="50552" y="29617"/>
                </a:lnTo>
                <a:lnTo>
                  <a:pt x="56555" y="28079"/>
                </a:lnTo>
                <a:lnTo>
                  <a:pt x="62508" y="27384"/>
                </a:lnTo>
                <a:lnTo>
                  <a:pt x="65485" y="27186"/>
                </a:lnTo>
                <a:lnTo>
                  <a:pt x="69454" y="26045"/>
                </a:lnTo>
                <a:lnTo>
                  <a:pt x="74067" y="24309"/>
                </a:lnTo>
                <a:lnTo>
                  <a:pt x="79127" y="22175"/>
                </a:lnTo>
                <a:lnTo>
                  <a:pt x="83543" y="20737"/>
                </a:lnTo>
                <a:lnTo>
                  <a:pt x="87412" y="19794"/>
                </a:lnTo>
                <a:lnTo>
                  <a:pt x="91034" y="19149"/>
                </a:lnTo>
                <a:lnTo>
                  <a:pt x="95399" y="17711"/>
                </a:lnTo>
                <a:lnTo>
                  <a:pt x="100311" y="15776"/>
                </a:lnTo>
                <a:lnTo>
                  <a:pt x="105569" y="13494"/>
                </a:lnTo>
                <a:lnTo>
                  <a:pt x="111076" y="12005"/>
                </a:lnTo>
                <a:lnTo>
                  <a:pt x="116682" y="10964"/>
                </a:lnTo>
                <a:lnTo>
                  <a:pt x="122436" y="10319"/>
                </a:lnTo>
                <a:lnTo>
                  <a:pt x="128290" y="9823"/>
                </a:lnTo>
                <a:lnTo>
                  <a:pt x="134144" y="9525"/>
                </a:lnTo>
                <a:lnTo>
                  <a:pt x="145951" y="9178"/>
                </a:lnTo>
                <a:lnTo>
                  <a:pt x="157808" y="9079"/>
                </a:lnTo>
                <a:lnTo>
                  <a:pt x="163761" y="8037"/>
                </a:lnTo>
                <a:lnTo>
                  <a:pt x="169714" y="6350"/>
                </a:lnTo>
                <a:lnTo>
                  <a:pt x="175618" y="4266"/>
                </a:lnTo>
                <a:lnTo>
                  <a:pt x="180579" y="2828"/>
                </a:lnTo>
                <a:lnTo>
                  <a:pt x="184895" y="1885"/>
                </a:lnTo>
                <a:lnTo>
                  <a:pt x="188764" y="1290"/>
                </a:lnTo>
                <a:lnTo>
                  <a:pt x="192286" y="843"/>
                </a:lnTo>
                <a:lnTo>
                  <a:pt x="195660" y="595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3"/>
          <p:cNvSpPr/>
          <p:nvPr/>
        </p:nvSpPr>
        <p:spPr>
          <a:xfrm>
            <a:off x="438969696" y="438713215"/>
            <a:ext cx="187524" cy="8931"/>
          </a:xfrm>
          <a:custGeom>
            <a:avLst/>
            <a:gdLst/>
            <a:ahLst/>
            <a:cxnLst/>
            <a:rect l="0" t="0" r="0" b="0"/>
            <a:pathLst>
              <a:path w="187524" h="8931">
                <a:moveTo>
                  <a:pt x="0" y="8930"/>
                </a:moveTo>
                <a:lnTo>
                  <a:pt x="34528" y="8930"/>
                </a:lnTo>
                <a:lnTo>
                  <a:pt x="39886" y="7938"/>
                </a:lnTo>
                <a:lnTo>
                  <a:pt x="45442" y="6301"/>
                </a:lnTo>
                <a:lnTo>
                  <a:pt x="51147" y="4167"/>
                </a:lnTo>
                <a:lnTo>
                  <a:pt x="56902" y="2778"/>
                </a:lnTo>
                <a:lnTo>
                  <a:pt x="62756" y="1885"/>
                </a:lnTo>
                <a:lnTo>
                  <a:pt x="68609" y="1240"/>
                </a:lnTo>
                <a:lnTo>
                  <a:pt x="74513" y="844"/>
                </a:lnTo>
                <a:lnTo>
                  <a:pt x="80466" y="546"/>
                </a:lnTo>
                <a:lnTo>
                  <a:pt x="92323" y="248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4"/>
          <p:cNvSpPr/>
          <p:nvPr/>
        </p:nvSpPr>
        <p:spPr>
          <a:xfrm>
            <a:off x="439478688" y="438713215"/>
            <a:ext cx="241102" cy="26790"/>
          </a:xfrm>
          <a:custGeom>
            <a:avLst/>
            <a:gdLst/>
            <a:ahLst/>
            <a:cxnLst/>
            <a:rect l="0" t="0" r="0" b="0"/>
            <a:pathLst>
              <a:path w="241102" h="26790">
                <a:moveTo>
                  <a:pt x="0" y="0"/>
                </a:moveTo>
                <a:lnTo>
                  <a:pt x="9475" y="4713"/>
                </a:lnTo>
                <a:lnTo>
                  <a:pt x="13295" y="6102"/>
                </a:lnTo>
                <a:lnTo>
                  <a:pt x="16817" y="7045"/>
                </a:lnTo>
                <a:lnTo>
                  <a:pt x="20141" y="7690"/>
                </a:lnTo>
                <a:lnTo>
                  <a:pt x="24358" y="8087"/>
                </a:lnTo>
                <a:lnTo>
                  <a:pt x="29121" y="8384"/>
                </a:lnTo>
                <a:lnTo>
                  <a:pt x="34330" y="8583"/>
                </a:lnTo>
                <a:lnTo>
                  <a:pt x="63004" y="8880"/>
                </a:lnTo>
                <a:lnTo>
                  <a:pt x="99665" y="8930"/>
                </a:lnTo>
                <a:lnTo>
                  <a:pt x="107107" y="9922"/>
                </a:lnTo>
                <a:lnTo>
                  <a:pt x="114101" y="11559"/>
                </a:lnTo>
                <a:lnTo>
                  <a:pt x="120700" y="13643"/>
                </a:lnTo>
                <a:lnTo>
                  <a:pt x="127099" y="15081"/>
                </a:lnTo>
                <a:lnTo>
                  <a:pt x="133350" y="16024"/>
                </a:lnTo>
                <a:lnTo>
                  <a:pt x="139501" y="16619"/>
                </a:lnTo>
                <a:lnTo>
                  <a:pt x="146596" y="17016"/>
                </a:lnTo>
                <a:lnTo>
                  <a:pt x="162371" y="17512"/>
                </a:lnTo>
                <a:lnTo>
                  <a:pt x="169763" y="18604"/>
                </a:lnTo>
                <a:lnTo>
                  <a:pt x="176659" y="20340"/>
                </a:lnTo>
                <a:lnTo>
                  <a:pt x="183257" y="22523"/>
                </a:lnTo>
                <a:lnTo>
                  <a:pt x="190649" y="23912"/>
                </a:lnTo>
                <a:lnTo>
                  <a:pt x="198537" y="24855"/>
                </a:lnTo>
                <a:lnTo>
                  <a:pt x="206772" y="25499"/>
                </a:lnTo>
                <a:lnTo>
                  <a:pt x="214213" y="25946"/>
                </a:lnTo>
                <a:lnTo>
                  <a:pt x="241101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5"/>
          <p:cNvSpPr/>
          <p:nvPr/>
        </p:nvSpPr>
        <p:spPr>
          <a:xfrm>
            <a:off x="440175204" y="438802512"/>
            <a:ext cx="223243" cy="80368"/>
          </a:xfrm>
          <a:custGeom>
            <a:avLst/>
            <a:gdLst/>
            <a:ahLst/>
            <a:cxnLst/>
            <a:rect l="0" t="0" r="0" b="0"/>
            <a:pathLst>
              <a:path w="223243" h="80368">
                <a:moveTo>
                  <a:pt x="0" y="0"/>
                </a:moveTo>
                <a:lnTo>
                  <a:pt x="23068" y="7690"/>
                </a:lnTo>
                <a:lnTo>
                  <a:pt x="26292" y="9128"/>
                </a:lnTo>
                <a:lnTo>
                  <a:pt x="35173" y="13345"/>
                </a:lnTo>
                <a:lnTo>
                  <a:pt x="41324" y="14833"/>
                </a:lnTo>
                <a:lnTo>
                  <a:pt x="48369" y="15875"/>
                </a:lnTo>
                <a:lnTo>
                  <a:pt x="56058" y="16520"/>
                </a:lnTo>
                <a:lnTo>
                  <a:pt x="63152" y="17959"/>
                </a:lnTo>
                <a:lnTo>
                  <a:pt x="69899" y="19893"/>
                </a:lnTo>
                <a:lnTo>
                  <a:pt x="76348" y="22225"/>
                </a:lnTo>
                <a:lnTo>
                  <a:pt x="82649" y="23763"/>
                </a:lnTo>
                <a:lnTo>
                  <a:pt x="88850" y="24755"/>
                </a:lnTo>
                <a:lnTo>
                  <a:pt x="94952" y="25450"/>
                </a:lnTo>
                <a:lnTo>
                  <a:pt x="101004" y="26888"/>
                </a:lnTo>
                <a:lnTo>
                  <a:pt x="107007" y="28873"/>
                </a:lnTo>
                <a:lnTo>
                  <a:pt x="113010" y="31155"/>
                </a:lnTo>
                <a:lnTo>
                  <a:pt x="119012" y="33685"/>
                </a:lnTo>
                <a:lnTo>
                  <a:pt x="124966" y="36314"/>
                </a:lnTo>
                <a:lnTo>
                  <a:pt x="136921" y="41970"/>
                </a:lnTo>
                <a:lnTo>
                  <a:pt x="184546" y="65534"/>
                </a:lnTo>
                <a:lnTo>
                  <a:pt x="190500" y="67518"/>
                </a:lnTo>
                <a:lnTo>
                  <a:pt x="196453" y="68808"/>
                </a:lnTo>
                <a:lnTo>
                  <a:pt x="202406" y="69701"/>
                </a:lnTo>
                <a:lnTo>
                  <a:pt x="207367" y="71289"/>
                </a:lnTo>
                <a:lnTo>
                  <a:pt x="211683" y="73323"/>
                </a:lnTo>
                <a:lnTo>
                  <a:pt x="223242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39131819" y="438900739"/>
            <a:ext cx="70050" cy="71438"/>
          </a:xfrm>
          <a:custGeom>
            <a:avLst/>
            <a:gdLst/>
            <a:ahLst/>
            <a:cxnLst/>
            <a:rect l="0" t="0" r="0" b="0"/>
            <a:pathLst>
              <a:path w="70050" h="71438">
                <a:moveTo>
                  <a:pt x="34330" y="44648"/>
                </a:moveTo>
                <a:lnTo>
                  <a:pt x="17760" y="44648"/>
                </a:lnTo>
                <a:lnTo>
                  <a:pt x="17314" y="43656"/>
                </a:lnTo>
                <a:lnTo>
                  <a:pt x="17016" y="42019"/>
                </a:lnTo>
                <a:lnTo>
                  <a:pt x="16867" y="39935"/>
                </a:lnTo>
                <a:lnTo>
                  <a:pt x="15726" y="38546"/>
                </a:lnTo>
                <a:lnTo>
                  <a:pt x="13990" y="37604"/>
                </a:lnTo>
                <a:lnTo>
                  <a:pt x="11857" y="36959"/>
                </a:lnTo>
                <a:lnTo>
                  <a:pt x="10418" y="35570"/>
                </a:lnTo>
                <a:lnTo>
                  <a:pt x="9476" y="33635"/>
                </a:lnTo>
                <a:lnTo>
                  <a:pt x="8831" y="31353"/>
                </a:lnTo>
                <a:lnTo>
                  <a:pt x="8384" y="28823"/>
                </a:lnTo>
                <a:lnTo>
                  <a:pt x="8086" y="26193"/>
                </a:lnTo>
                <a:lnTo>
                  <a:pt x="7640" y="19496"/>
                </a:lnTo>
                <a:lnTo>
                  <a:pt x="7590" y="15924"/>
                </a:lnTo>
                <a:lnTo>
                  <a:pt x="7541" y="5606"/>
                </a:lnTo>
                <a:lnTo>
                  <a:pt x="8533" y="3720"/>
                </a:lnTo>
                <a:lnTo>
                  <a:pt x="10170" y="2480"/>
                </a:lnTo>
                <a:lnTo>
                  <a:pt x="15230" y="496"/>
                </a:lnTo>
                <a:lnTo>
                  <a:pt x="17611" y="347"/>
                </a:lnTo>
                <a:lnTo>
                  <a:pt x="31750" y="49"/>
                </a:lnTo>
                <a:lnTo>
                  <a:pt x="38299" y="0"/>
                </a:lnTo>
                <a:lnTo>
                  <a:pt x="40928" y="992"/>
                </a:lnTo>
                <a:lnTo>
                  <a:pt x="43706" y="2679"/>
                </a:lnTo>
                <a:lnTo>
                  <a:pt x="46534" y="4762"/>
                </a:lnTo>
                <a:lnTo>
                  <a:pt x="49411" y="7143"/>
                </a:lnTo>
                <a:lnTo>
                  <a:pt x="52338" y="9723"/>
                </a:lnTo>
                <a:lnTo>
                  <a:pt x="59383" y="16272"/>
                </a:lnTo>
                <a:lnTo>
                  <a:pt x="65336" y="22125"/>
                </a:lnTo>
                <a:lnTo>
                  <a:pt x="66923" y="24705"/>
                </a:lnTo>
                <a:lnTo>
                  <a:pt x="67965" y="27384"/>
                </a:lnTo>
                <a:lnTo>
                  <a:pt x="68660" y="30162"/>
                </a:lnTo>
                <a:lnTo>
                  <a:pt x="69156" y="33040"/>
                </a:lnTo>
                <a:lnTo>
                  <a:pt x="69453" y="35917"/>
                </a:lnTo>
                <a:lnTo>
                  <a:pt x="69652" y="38844"/>
                </a:lnTo>
                <a:lnTo>
                  <a:pt x="69801" y="41771"/>
                </a:lnTo>
                <a:lnTo>
                  <a:pt x="69999" y="51841"/>
                </a:lnTo>
                <a:lnTo>
                  <a:pt x="70049" y="57795"/>
                </a:lnTo>
                <a:lnTo>
                  <a:pt x="69056" y="60374"/>
                </a:lnTo>
                <a:lnTo>
                  <a:pt x="67419" y="63053"/>
                </a:lnTo>
                <a:lnTo>
                  <a:pt x="62359" y="69800"/>
                </a:lnTo>
                <a:lnTo>
                  <a:pt x="60970" y="70346"/>
                </a:lnTo>
                <a:lnTo>
                  <a:pt x="59035" y="70693"/>
                </a:lnTo>
                <a:lnTo>
                  <a:pt x="56753" y="70941"/>
                </a:lnTo>
                <a:lnTo>
                  <a:pt x="54223" y="71140"/>
                </a:lnTo>
                <a:lnTo>
                  <a:pt x="51594" y="71239"/>
                </a:lnTo>
                <a:lnTo>
                  <a:pt x="45938" y="71338"/>
                </a:lnTo>
                <a:lnTo>
                  <a:pt x="22027" y="71437"/>
                </a:lnTo>
                <a:lnTo>
                  <a:pt x="20191" y="70445"/>
                </a:lnTo>
                <a:lnTo>
                  <a:pt x="18951" y="68808"/>
                </a:lnTo>
                <a:lnTo>
                  <a:pt x="18108" y="66724"/>
                </a:lnTo>
                <a:lnTo>
                  <a:pt x="16570" y="64293"/>
                </a:lnTo>
                <a:lnTo>
                  <a:pt x="14536" y="61714"/>
                </a:lnTo>
                <a:lnTo>
                  <a:pt x="12204" y="58985"/>
                </a:lnTo>
                <a:lnTo>
                  <a:pt x="10666" y="56207"/>
                </a:lnTo>
                <a:lnTo>
                  <a:pt x="9624" y="53379"/>
                </a:lnTo>
                <a:lnTo>
                  <a:pt x="8930" y="50452"/>
                </a:lnTo>
                <a:lnTo>
                  <a:pt x="8434" y="47525"/>
                </a:lnTo>
                <a:lnTo>
                  <a:pt x="8136" y="44599"/>
                </a:lnTo>
                <a:lnTo>
                  <a:pt x="7938" y="41622"/>
                </a:lnTo>
                <a:lnTo>
                  <a:pt x="7789" y="38645"/>
                </a:lnTo>
                <a:lnTo>
                  <a:pt x="7541" y="27334"/>
                </a:lnTo>
                <a:lnTo>
                  <a:pt x="8533" y="27136"/>
                </a:lnTo>
                <a:lnTo>
                  <a:pt x="10170" y="27037"/>
                </a:lnTo>
                <a:lnTo>
                  <a:pt x="15230" y="26838"/>
                </a:lnTo>
                <a:lnTo>
                  <a:pt x="41275" y="26789"/>
                </a:lnTo>
                <a:lnTo>
                  <a:pt x="42912" y="27781"/>
                </a:lnTo>
                <a:lnTo>
                  <a:pt x="44996" y="29468"/>
                </a:lnTo>
                <a:lnTo>
                  <a:pt x="47427" y="31502"/>
                </a:lnTo>
                <a:lnTo>
                  <a:pt x="50006" y="32940"/>
                </a:lnTo>
                <a:lnTo>
                  <a:pt x="52735" y="33883"/>
                </a:lnTo>
                <a:lnTo>
                  <a:pt x="55513" y="34478"/>
                </a:lnTo>
                <a:lnTo>
                  <a:pt x="57398" y="35917"/>
                </a:lnTo>
                <a:lnTo>
                  <a:pt x="58638" y="37802"/>
                </a:lnTo>
                <a:lnTo>
                  <a:pt x="59482" y="40084"/>
                </a:lnTo>
                <a:lnTo>
                  <a:pt x="60027" y="42614"/>
                </a:lnTo>
                <a:lnTo>
                  <a:pt x="60424" y="45243"/>
                </a:lnTo>
                <a:lnTo>
                  <a:pt x="60970" y="51941"/>
                </a:lnTo>
                <a:lnTo>
                  <a:pt x="61020" y="53479"/>
                </a:lnTo>
                <a:lnTo>
                  <a:pt x="61119" y="62111"/>
                </a:lnTo>
                <a:lnTo>
                  <a:pt x="60127" y="63252"/>
                </a:lnTo>
                <a:lnTo>
                  <a:pt x="56356" y="67121"/>
                </a:lnTo>
                <a:lnTo>
                  <a:pt x="54025" y="68560"/>
                </a:lnTo>
                <a:lnTo>
                  <a:pt x="51395" y="69502"/>
                </a:lnTo>
                <a:lnTo>
                  <a:pt x="48717" y="70147"/>
                </a:lnTo>
                <a:lnTo>
                  <a:pt x="45889" y="70594"/>
                </a:lnTo>
                <a:lnTo>
                  <a:pt x="43011" y="70891"/>
                </a:lnTo>
                <a:lnTo>
                  <a:pt x="36066" y="71338"/>
                </a:lnTo>
                <a:lnTo>
                  <a:pt x="32445" y="71388"/>
                </a:lnTo>
                <a:lnTo>
                  <a:pt x="30113" y="71437"/>
                </a:lnTo>
                <a:lnTo>
                  <a:pt x="27533" y="70445"/>
                </a:lnTo>
                <a:lnTo>
                  <a:pt x="24854" y="68758"/>
                </a:lnTo>
                <a:lnTo>
                  <a:pt x="22027" y="66724"/>
                </a:lnTo>
                <a:lnTo>
                  <a:pt x="19199" y="64293"/>
                </a:lnTo>
                <a:lnTo>
                  <a:pt x="16322" y="61714"/>
                </a:lnTo>
                <a:lnTo>
                  <a:pt x="9277" y="55215"/>
                </a:lnTo>
                <a:lnTo>
                  <a:pt x="3324" y="49311"/>
                </a:lnTo>
                <a:lnTo>
                  <a:pt x="1736" y="46781"/>
                </a:lnTo>
                <a:lnTo>
                  <a:pt x="695" y="44102"/>
                </a:lnTo>
                <a:lnTo>
                  <a:pt x="0" y="41275"/>
                </a:lnTo>
                <a:lnTo>
                  <a:pt x="546" y="38447"/>
                </a:lnTo>
                <a:lnTo>
                  <a:pt x="1885" y="35570"/>
                </a:lnTo>
                <a:lnTo>
                  <a:pt x="6400" y="28525"/>
                </a:lnTo>
                <a:lnTo>
                  <a:pt x="7789" y="27979"/>
                </a:lnTo>
                <a:lnTo>
                  <a:pt x="9674" y="27582"/>
                </a:lnTo>
                <a:lnTo>
                  <a:pt x="15131" y="26938"/>
                </a:lnTo>
                <a:lnTo>
                  <a:pt x="16570" y="26888"/>
                </a:lnTo>
                <a:lnTo>
                  <a:pt x="25995" y="26789"/>
                </a:lnTo>
                <a:lnTo>
                  <a:pt x="46286" y="26789"/>
                </a:lnTo>
                <a:lnTo>
                  <a:pt x="48270" y="27781"/>
                </a:lnTo>
                <a:lnTo>
                  <a:pt x="49560" y="29468"/>
                </a:lnTo>
                <a:lnTo>
                  <a:pt x="50453" y="31502"/>
                </a:lnTo>
                <a:lnTo>
                  <a:pt x="52040" y="32940"/>
                </a:lnTo>
                <a:lnTo>
                  <a:pt x="54074" y="33883"/>
                </a:lnTo>
                <a:lnTo>
                  <a:pt x="59730" y="35371"/>
                </a:lnTo>
                <a:lnTo>
                  <a:pt x="60176" y="36463"/>
                </a:lnTo>
                <a:lnTo>
                  <a:pt x="60524" y="38199"/>
                </a:lnTo>
                <a:lnTo>
                  <a:pt x="61020" y="43358"/>
                </a:lnTo>
                <a:lnTo>
                  <a:pt x="60077" y="43805"/>
                </a:lnTo>
                <a:lnTo>
                  <a:pt x="58440" y="44102"/>
                </a:lnTo>
                <a:lnTo>
                  <a:pt x="53429" y="44549"/>
                </a:lnTo>
                <a:lnTo>
                  <a:pt x="50106" y="44599"/>
                </a:lnTo>
                <a:lnTo>
                  <a:pt x="38398" y="44648"/>
                </a:lnTo>
                <a:lnTo>
                  <a:pt x="39043" y="44648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7"/>
          <p:cNvSpPr/>
          <p:nvPr/>
        </p:nvSpPr>
        <p:spPr>
          <a:xfrm>
            <a:off x="439157219" y="438927528"/>
            <a:ext cx="1330525" cy="35719"/>
          </a:xfrm>
          <a:custGeom>
            <a:avLst/>
            <a:gdLst/>
            <a:ahLst/>
            <a:cxnLst/>
            <a:rect l="0" t="0" r="0" b="0"/>
            <a:pathLst>
              <a:path w="1330525" h="35719">
                <a:moveTo>
                  <a:pt x="0" y="0"/>
                </a:moveTo>
                <a:lnTo>
                  <a:pt x="4763" y="4713"/>
                </a:lnTo>
                <a:lnTo>
                  <a:pt x="7094" y="5159"/>
                </a:lnTo>
                <a:lnTo>
                  <a:pt x="9724" y="4415"/>
                </a:lnTo>
                <a:lnTo>
                  <a:pt x="12402" y="2976"/>
                </a:lnTo>
                <a:lnTo>
                  <a:pt x="15230" y="1984"/>
                </a:lnTo>
                <a:lnTo>
                  <a:pt x="20985" y="893"/>
                </a:lnTo>
                <a:lnTo>
                  <a:pt x="60127" y="0"/>
                </a:lnTo>
                <a:lnTo>
                  <a:pt x="63847" y="0"/>
                </a:lnTo>
                <a:lnTo>
                  <a:pt x="68362" y="992"/>
                </a:lnTo>
                <a:lnTo>
                  <a:pt x="73372" y="2679"/>
                </a:lnTo>
                <a:lnTo>
                  <a:pt x="78681" y="4713"/>
                </a:lnTo>
                <a:lnTo>
                  <a:pt x="84187" y="6151"/>
                </a:lnTo>
                <a:lnTo>
                  <a:pt x="89843" y="7094"/>
                </a:lnTo>
                <a:lnTo>
                  <a:pt x="101451" y="8086"/>
                </a:lnTo>
                <a:lnTo>
                  <a:pt x="142925" y="8880"/>
                </a:lnTo>
                <a:lnTo>
                  <a:pt x="465683" y="8929"/>
                </a:lnTo>
                <a:lnTo>
                  <a:pt x="473174" y="9922"/>
                </a:lnTo>
                <a:lnTo>
                  <a:pt x="480169" y="11559"/>
                </a:lnTo>
                <a:lnTo>
                  <a:pt x="486767" y="13642"/>
                </a:lnTo>
                <a:lnTo>
                  <a:pt x="494209" y="15081"/>
                </a:lnTo>
                <a:lnTo>
                  <a:pt x="502097" y="16024"/>
                </a:lnTo>
                <a:lnTo>
                  <a:pt x="518815" y="17016"/>
                </a:lnTo>
                <a:lnTo>
                  <a:pt x="557957" y="17760"/>
                </a:lnTo>
                <a:lnTo>
                  <a:pt x="776982" y="17859"/>
                </a:lnTo>
                <a:lnTo>
                  <a:pt x="785912" y="18851"/>
                </a:lnTo>
                <a:lnTo>
                  <a:pt x="794792" y="20488"/>
                </a:lnTo>
                <a:lnTo>
                  <a:pt x="803722" y="22622"/>
                </a:lnTo>
                <a:lnTo>
                  <a:pt x="812651" y="24011"/>
                </a:lnTo>
                <a:lnTo>
                  <a:pt x="821581" y="24904"/>
                </a:lnTo>
                <a:lnTo>
                  <a:pt x="839391" y="25945"/>
                </a:lnTo>
                <a:lnTo>
                  <a:pt x="875110" y="26640"/>
                </a:lnTo>
                <a:lnTo>
                  <a:pt x="1009154" y="26789"/>
                </a:lnTo>
                <a:lnTo>
                  <a:pt x="1017092" y="27781"/>
                </a:lnTo>
                <a:lnTo>
                  <a:pt x="1024335" y="29418"/>
                </a:lnTo>
                <a:lnTo>
                  <a:pt x="1031131" y="31502"/>
                </a:lnTo>
                <a:lnTo>
                  <a:pt x="1038672" y="32891"/>
                </a:lnTo>
                <a:lnTo>
                  <a:pt x="1046659" y="33833"/>
                </a:lnTo>
                <a:lnTo>
                  <a:pt x="1054944" y="34478"/>
                </a:lnTo>
                <a:lnTo>
                  <a:pt x="1062484" y="33883"/>
                </a:lnTo>
                <a:lnTo>
                  <a:pt x="1069479" y="32494"/>
                </a:lnTo>
                <a:lnTo>
                  <a:pt x="1076127" y="30609"/>
                </a:lnTo>
                <a:lnTo>
                  <a:pt x="1082526" y="29319"/>
                </a:lnTo>
                <a:lnTo>
                  <a:pt x="1088827" y="28476"/>
                </a:lnTo>
                <a:lnTo>
                  <a:pt x="1101031" y="27533"/>
                </a:lnTo>
                <a:lnTo>
                  <a:pt x="1137047" y="26888"/>
                </a:lnTo>
                <a:lnTo>
                  <a:pt x="1242963" y="26789"/>
                </a:lnTo>
                <a:lnTo>
                  <a:pt x="1249363" y="27781"/>
                </a:lnTo>
                <a:lnTo>
                  <a:pt x="1254572" y="29418"/>
                </a:lnTo>
                <a:lnTo>
                  <a:pt x="1259036" y="31502"/>
                </a:lnTo>
                <a:lnTo>
                  <a:pt x="1263997" y="32891"/>
                </a:lnTo>
                <a:lnTo>
                  <a:pt x="1269306" y="33833"/>
                </a:lnTo>
                <a:lnTo>
                  <a:pt x="1279525" y="34875"/>
                </a:lnTo>
                <a:lnTo>
                  <a:pt x="1319461" y="35718"/>
                </a:lnTo>
                <a:lnTo>
                  <a:pt x="1321147" y="34726"/>
                </a:lnTo>
                <a:lnTo>
                  <a:pt x="1323281" y="33089"/>
                </a:lnTo>
                <a:lnTo>
                  <a:pt x="1330524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8"/>
          <p:cNvSpPr/>
          <p:nvPr/>
        </p:nvSpPr>
        <p:spPr>
          <a:xfrm>
            <a:off x="439300094" y="438972176"/>
            <a:ext cx="187525" cy="196454"/>
          </a:xfrm>
          <a:custGeom>
            <a:avLst/>
            <a:gdLst/>
            <a:ahLst/>
            <a:cxnLst/>
            <a:rect l="0" t="0" r="0" b="0"/>
            <a:pathLst>
              <a:path w="187525" h="196454">
                <a:moveTo>
                  <a:pt x="116086" y="0"/>
                </a:moveTo>
                <a:lnTo>
                  <a:pt x="31502" y="0"/>
                </a:lnTo>
                <a:lnTo>
                  <a:pt x="29915" y="992"/>
                </a:lnTo>
                <a:lnTo>
                  <a:pt x="28873" y="2629"/>
                </a:lnTo>
                <a:lnTo>
                  <a:pt x="26938" y="8583"/>
                </a:lnTo>
                <a:lnTo>
                  <a:pt x="22076" y="8831"/>
                </a:lnTo>
                <a:lnTo>
                  <a:pt x="20687" y="9872"/>
                </a:lnTo>
                <a:lnTo>
                  <a:pt x="19745" y="11559"/>
                </a:lnTo>
                <a:lnTo>
                  <a:pt x="18256" y="16619"/>
                </a:lnTo>
                <a:lnTo>
                  <a:pt x="17959" y="22225"/>
                </a:lnTo>
                <a:lnTo>
                  <a:pt x="17909" y="26888"/>
                </a:lnTo>
                <a:lnTo>
                  <a:pt x="17860" y="78978"/>
                </a:lnTo>
                <a:lnTo>
                  <a:pt x="18852" y="79425"/>
                </a:lnTo>
                <a:lnTo>
                  <a:pt x="24011" y="80119"/>
                </a:lnTo>
                <a:lnTo>
                  <a:pt x="29419" y="80367"/>
                </a:lnTo>
                <a:lnTo>
                  <a:pt x="34479" y="80367"/>
                </a:lnTo>
                <a:lnTo>
                  <a:pt x="34876" y="79375"/>
                </a:lnTo>
                <a:lnTo>
                  <a:pt x="35372" y="75654"/>
                </a:lnTo>
                <a:lnTo>
                  <a:pt x="36463" y="74265"/>
                </a:lnTo>
                <a:lnTo>
                  <a:pt x="38199" y="73323"/>
                </a:lnTo>
                <a:lnTo>
                  <a:pt x="40382" y="72678"/>
                </a:lnTo>
                <a:lnTo>
                  <a:pt x="45393" y="69354"/>
                </a:lnTo>
                <a:lnTo>
                  <a:pt x="48121" y="67072"/>
                </a:lnTo>
                <a:lnTo>
                  <a:pt x="50949" y="65534"/>
                </a:lnTo>
                <a:lnTo>
                  <a:pt x="56704" y="63847"/>
                </a:lnTo>
                <a:lnTo>
                  <a:pt x="59631" y="62409"/>
                </a:lnTo>
                <a:lnTo>
                  <a:pt x="62607" y="60474"/>
                </a:lnTo>
                <a:lnTo>
                  <a:pt x="65534" y="58142"/>
                </a:lnTo>
                <a:lnTo>
                  <a:pt x="68511" y="56654"/>
                </a:lnTo>
                <a:lnTo>
                  <a:pt x="71487" y="55612"/>
                </a:lnTo>
                <a:lnTo>
                  <a:pt x="74414" y="54967"/>
                </a:lnTo>
                <a:lnTo>
                  <a:pt x="77391" y="54471"/>
                </a:lnTo>
                <a:lnTo>
                  <a:pt x="80367" y="54174"/>
                </a:lnTo>
                <a:lnTo>
                  <a:pt x="83344" y="53975"/>
                </a:lnTo>
                <a:lnTo>
                  <a:pt x="86320" y="52884"/>
                </a:lnTo>
                <a:lnTo>
                  <a:pt x="89297" y="51098"/>
                </a:lnTo>
                <a:lnTo>
                  <a:pt x="92274" y="48965"/>
                </a:lnTo>
                <a:lnTo>
                  <a:pt x="95250" y="47526"/>
                </a:lnTo>
                <a:lnTo>
                  <a:pt x="98227" y="46583"/>
                </a:lnTo>
                <a:lnTo>
                  <a:pt x="101203" y="45938"/>
                </a:lnTo>
                <a:lnTo>
                  <a:pt x="104180" y="45492"/>
                </a:lnTo>
                <a:lnTo>
                  <a:pt x="107156" y="45244"/>
                </a:lnTo>
                <a:lnTo>
                  <a:pt x="110133" y="45045"/>
                </a:lnTo>
                <a:lnTo>
                  <a:pt x="113110" y="45889"/>
                </a:lnTo>
                <a:lnTo>
                  <a:pt x="116086" y="47476"/>
                </a:lnTo>
                <a:lnTo>
                  <a:pt x="119063" y="49510"/>
                </a:lnTo>
                <a:lnTo>
                  <a:pt x="122039" y="50850"/>
                </a:lnTo>
                <a:lnTo>
                  <a:pt x="125016" y="51792"/>
                </a:lnTo>
                <a:lnTo>
                  <a:pt x="127992" y="52388"/>
                </a:lnTo>
                <a:lnTo>
                  <a:pt x="130969" y="52785"/>
                </a:lnTo>
                <a:lnTo>
                  <a:pt x="133945" y="53033"/>
                </a:lnTo>
                <a:lnTo>
                  <a:pt x="141139" y="53479"/>
                </a:lnTo>
                <a:lnTo>
                  <a:pt x="144760" y="56208"/>
                </a:lnTo>
                <a:lnTo>
                  <a:pt x="147092" y="58291"/>
                </a:lnTo>
                <a:lnTo>
                  <a:pt x="149672" y="59730"/>
                </a:lnTo>
                <a:lnTo>
                  <a:pt x="155178" y="61268"/>
                </a:lnTo>
                <a:lnTo>
                  <a:pt x="159097" y="62111"/>
                </a:lnTo>
                <a:lnTo>
                  <a:pt x="162669" y="64988"/>
                </a:lnTo>
                <a:lnTo>
                  <a:pt x="168275" y="70197"/>
                </a:lnTo>
                <a:lnTo>
                  <a:pt x="174030" y="75803"/>
                </a:lnTo>
                <a:lnTo>
                  <a:pt x="175518" y="78333"/>
                </a:lnTo>
                <a:lnTo>
                  <a:pt x="177254" y="83741"/>
                </a:lnTo>
                <a:lnTo>
                  <a:pt x="178197" y="87660"/>
                </a:lnTo>
                <a:lnTo>
                  <a:pt x="183257" y="93563"/>
                </a:lnTo>
                <a:lnTo>
                  <a:pt x="184696" y="96094"/>
                </a:lnTo>
                <a:lnTo>
                  <a:pt x="186234" y="101600"/>
                </a:lnTo>
                <a:lnTo>
                  <a:pt x="186978" y="107305"/>
                </a:lnTo>
                <a:lnTo>
                  <a:pt x="187276" y="113159"/>
                </a:lnTo>
                <a:lnTo>
                  <a:pt x="187424" y="119112"/>
                </a:lnTo>
                <a:lnTo>
                  <a:pt x="187524" y="136922"/>
                </a:lnTo>
                <a:lnTo>
                  <a:pt x="186531" y="139899"/>
                </a:lnTo>
                <a:lnTo>
                  <a:pt x="182761" y="145852"/>
                </a:lnTo>
                <a:lnTo>
                  <a:pt x="180479" y="151805"/>
                </a:lnTo>
                <a:lnTo>
                  <a:pt x="179834" y="154781"/>
                </a:lnTo>
                <a:lnTo>
                  <a:pt x="176510" y="160735"/>
                </a:lnTo>
                <a:lnTo>
                  <a:pt x="174228" y="163711"/>
                </a:lnTo>
                <a:lnTo>
                  <a:pt x="171698" y="169664"/>
                </a:lnTo>
                <a:lnTo>
                  <a:pt x="171004" y="172641"/>
                </a:lnTo>
                <a:lnTo>
                  <a:pt x="167630" y="178594"/>
                </a:lnTo>
                <a:lnTo>
                  <a:pt x="165299" y="181570"/>
                </a:lnTo>
                <a:lnTo>
                  <a:pt x="162818" y="183555"/>
                </a:lnTo>
                <a:lnTo>
                  <a:pt x="160139" y="184894"/>
                </a:lnTo>
                <a:lnTo>
                  <a:pt x="154533" y="186383"/>
                </a:lnTo>
                <a:lnTo>
                  <a:pt x="148729" y="186978"/>
                </a:lnTo>
                <a:lnTo>
                  <a:pt x="145802" y="188169"/>
                </a:lnTo>
                <a:lnTo>
                  <a:pt x="142826" y="189954"/>
                </a:lnTo>
                <a:lnTo>
                  <a:pt x="139849" y="192088"/>
                </a:lnTo>
                <a:lnTo>
                  <a:pt x="136922" y="193576"/>
                </a:lnTo>
                <a:lnTo>
                  <a:pt x="133945" y="194519"/>
                </a:lnTo>
                <a:lnTo>
                  <a:pt x="130969" y="195163"/>
                </a:lnTo>
                <a:lnTo>
                  <a:pt x="127992" y="195610"/>
                </a:lnTo>
                <a:lnTo>
                  <a:pt x="125016" y="195908"/>
                </a:lnTo>
                <a:lnTo>
                  <a:pt x="122039" y="196056"/>
                </a:lnTo>
                <a:lnTo>
                  <a:pt x="119063" y="196205"/>
                </a:lnTo>
                <a:lnTo>
                  <a:pt x="113110" y="196354"/>
                </a:lnTo>
                <a:lnTo>
                  <a:pt x="90537" y="196453"/>
                </a:lnTo>
                <a:lnTo>
                  <a:pt x="86172" y="195461"/>
                </a:lnTo>
                <a:lnTo>
                  <a:pt x="82252" y="193824"/>
                </a:lnTo>
                <a:lnTo>
                  <a:pt x="78631" y="191691"/>
                </a:lnTo>
                <a:lnTo>
                  <a:pt x="74265" y="190302"/>
                </a:lnTo>
                <a:lnTo>
                  <a:pt x="69354" y="189409"/>
                </a:lnTo>
                <a:lnTo>
                  <a:pt x="64095" y="188764"/>
                </a:lnTo>
                <a:lnTo>
                  <a:pt x="59581" y="188367"/>
                </a:lnTo>
                <a:lnTo>
                  <a:pt x="55612" y="188069"/>
                </a:lnTo>
                <a:lnTo>
                  <a:pt x="51941" y="187920"/>
                </a:lnTo>
                <a:lnTo>
                  <a:pt x="45244" y="187672"/>
                </a:lnTo>
                <a:lnTo>
                  <a:pt x="29865" y="187573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9"/>
          <p:cNvSpPr/>
          <p:nvPr/>
        </p:nvSpPr>
        <p:spPr>
          <a:xfrm>
            <a:off x="439585844" y="438963246"/>
            <a:ext cx="107157" cy="196455"/>
          </a:xfrm>
          <a:custGeom>
            <a:avLst/>
            <a:gdLst/>
            <a:ahLst/>
            <a:cxnLst/>
            <a:rect l="0" t="0" r="0" b="0"/>
            <a:pathLst>
              <a:path w="107157" h="196455">
                <a:moveTo>
                  <a:pt x="62508" y="196454"/>
                </a:moveTo>
                <a:lnTo>
                  <a:pt x="62508" y="166291"/>
                </a:lnTo>
                <a:lnTo>
                  <a:pt x="61516" y="163463"/>
                </a:lnTo>
                <a:lnTo>
                  <a:pt x="59879" y="160586"/>
                </a:lnTo>
                <a:lnTo>
                  <a:pt x="57745" y="157659"/>
                </a:lnTo>
                <a:lnTo>
                  <a:pt x="56356" y="153740"/>
                </a:lnTo>
                <a:lnTo>
                  <a:pt x="55463" y="149126"/>
                </a:lnTo>
                <a:lnTo>
                  <a:pt x="54819" y="144066"/>
                </a:lnTo>
                <a:lnTo>
                  <a:pt x="53429" y="139700"/>
                </a:lnTo>
                <a:lnTo>
                  <a:pt x="51495" y="135781"/>
                </a:lnTo>
                <a:lnTo>
                  <a:pt x="49213" y="132209"/>
                </a:lnTo>
                <a:lnTo>
                  <a:pt x="47675" y="128836"/>
                </a:lnTo>
                <a:lnTo>
                  <a:pt x="46683" y="125562"/>
                </a:lnTo>
                <a:lnTo>
                  <a:pt x="45988" y="122387"/>
                </a:lnTo>
                <a:lnTo>
                  <a:pt x="44549" y="119311"/>
                </a:lnTo>
                <a:lnTo>
                  <a:pt x="42615" y="116235"/>
                </a:lnTo>
                <a:lnTo>
                  <a:pt x="40283" y="113209"/>
                </a:lnTo>
                <a:lnTo>
                  <a:pt x="37753" y="110233"/>
                </a:lnTo>
                <a:lnTo>
                  <a:pt x="35124" y="107206"/>
                </a:lnTo>
                <a:lnTo>
                  <a:pt x="32345" y="104230"/>
                </a:lnTo>
                <a:lnTo>
                  <a:pt x="30510" y="101253"/>
                </a:lnTo>
                <a:lnTo>
                  <a:pt x="28426" y="95250"/>
                </a:lnTo>
                <a:lnTo>
                  <a:pt x="26888" y="92274"/>
                </a:lnTo>
                <a:lnTo>
                  <a:pt x="24854" y="89297"/>
                </a:lnTo>
                <a:lnTo>
                  <a:pt x="22523" y="86321"/>
                </a:lnTo>
                <a:lnTo>
                  <a:pt x="19943" y="80368"/>
                </a:lnTo>
                <a:lnTo>
                  <a:pt x="19249" y="77391"/>
                </a:lnTo>
                <a:lnTo>
                  <a:pt x="17760" y="74415"/>
                </a:lnTo>
                <a:lnTo>
                  <a:pt x="15826" y="71438"/>
                </a:lnTo>
                <a:lnTo>
                  <a:pt x="13494" y="68461"/>
                </a:lnTo>
                <a:lnTo>
                  <a:pt x="10964" y="62508"/>
                </a:lnTo>
                <a:lnTo>
                  <a:pt x="9823" y="56555"/>
                </a:lnTo>
                <a:lnTo>
                  <a:pt x="9327" y="50602"/>
                </a:lnTo>
                <a:lnTo>
                  <a:pt x="8235" y="47625"/>
                </a:lnTo>
                <a:lnTo>
                  <a:pt x="6449" y="44649"/>
                </a:lnTo>
                <a:lnTo>
                  <a:pt x="1290" y="37505"/>
                </a:lnTo>
                <a:lnTo>
                  <a:pt x="546" y="33884"/>
                </a:lnTo>
                <a:lnTo>
                  <a:pt x="248" y="28972"/>
                </a:lnTo>
                <a:lnTo>
                  <a:pt x="50" y="19547"/>
                </a:lnTo>
                <a:lnTo>
                  <a:pt x="0" y="13643"/>
                </a:lnTo>
                <a:lnTo>
                  <a:pt x="992" y="12056"/>
                </a:lnTo>
                <a:lnTo>
                  <a:pt x="2629" y="11014"/>
                </a:lnTo>
                <a:lnTo>
                  <a:pt x="4763" y="10319"/>
                </a:lnTo>
                <a:lnTo>
                  <a:pt x="8086" y="8881"/>
                </a:lnTo>
                <a:lnTo>
                  <a:pt x="17165" y="4614"/>
                </a:lnTo>
                <a:lnTo>
                  <a:pt x="21332" y="3076"/>
                </a:lnTo>
                <a:lnTo>
                  <a:pt x="25152" y="2084"/>
                </a:lnTo>
                <a:lnTo>
                  <a:pt x="28674" y="1390"/>
                </a:lnTo>
                <a:lnTo>
                  <a:pt x="31998" y="943"/>
                </a:lnTo>
                <a:lnTo>
                  <a:pt x="35223" y="645"/>
                </a:lnTo>
                <a:lnTo>
                  <a:pt x="38348" y="397"/>
                </a:lnTo>
                <a:lnTo>
                  <a:pt x="47179" y="199"/>
                </a:lnTo>
                <a:lnTo>
                  <a:pt x="101203" y="0"/>
                </a:lnTo>
                <a:lnTo>
                  <a:pt x="103188" y="993"/>
                </a:lnTo>
                <a:lnTo>
                  <a:pt x="104527" y="26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0"/>
          <p:cNvSpPr/>
          <p:nvPr/>
        </p:nvSpPr>
        <p:spPr>
          <a:xfrm>
            <a:off x="439541196" y="439043614"/>
            <a:ext cx="169665" cy="8930"/>
          </a:xfrm>
          <a:custGeom>
            <a:avLst/>
            <a:gdLst/>
            <a:ahLst/>
            <a:cxnLst/>
            <a:rect l="0" t="0" r="0" b="0"/>
            <a:pathLst>
              <a:path w="169665" h="8930">
                <a:moveTo>
                  <a:pt x="0" y="8929"/>
                </a:moveTo>
                <a:lnTo>
                  <a:pt x="25747" y="8929"/>
                </a:lnTo>
                <a:lnTo>
                  <a:pt x="31055" y="7937"/>
                </a:lnTo>
                <a:lnTo>
                  <a:pt x="36562" y="6300"/>
                </a:lnTo>
                <a:lnTo>
                  <a:pt x="42267" y="4216"/>
                </a:lnTo>
                <a:lnTo>
                  <a:pt x="47029" y="2827"/>
                </a:lnTo>
                <a:lnTo>
                  <a:pt x="51197" y="1885"/>
                </a:lnTo>
                <a:lnTo>
                  <a:pt x="54967" y="1290"/>
                </a:lnTo>
                <a:lnTo>
                  <a:pt x="59481" y="843"/>
                </a:lnTo>
                <a:lnTo>
                  <a:pt x="64442" y="595"/>
                </a:lnTo>
                <a:lnTo>
                  <a:pt x="75257" y="248"/>
                </a:lnTo>
                <a:lnTo>
                  <a:pt x="126603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1"/>
          <p:cNvSpPr/>
          <p:nvPr/>
        </p:nvSpPr>
        <p:spPr>
          <a:xfrm>
            <a:off x="439791227" y="438963246"/>
            <a:ext cx="35720" cy="187525"/>
          </a:xfrm>
          <a:custGeom>
            <a:avLst/>
            <a:gdLst/>
            <a:ahLst/>
            <a:cxnLst/>
            <a:rect l="0" t="0" r="0" b="0"/>
            <a:pathLst>
              <a:path w="35720" h="187525">
                <a:moveTo>
                  <a:pt x="0" y="0"/>
                </a:moveTo>
                <a:lnTo>
                  <a:pt x="4762" y="0"/>
                </a:lnTo>
                <a:lnTo>
                  <a:pt x="6152" y="993"/>
                </a:lnTo>
                <a:lnTo>
                  <a:pt x="7044" y="2630"/>
                </a:lnTo>
                <a:lnTo>
                  <a:pt x="8582" y="7690"/>
                </a:lnTo>
                <a:lnTo>
                  <a:pt x="8830" y="13345"/>
                </a:lnTo>
                <a:lnTo>
                  <a:pt x="8930" y="81707"/>
                </a:lnTo>
                <a:lnTo>
                  <a:pt x="9922" y="86222"/>
                </a:lnTo>
                <a:lnTo>
                  <a:pt x="11559" y="91232"/>
                </a:lnTo>
                <a:lnTo>
                  <a:pt x="13692" y="96540"/>
                </a:lnTo>
                <a:lnTo>
                  <a:pt x="15081" y="102047"/>
                </a:lnTo>
                <a:lnTo>
                  <a:pt x="15974" y="107752"/>
                </a:lnTo>
                <a:lnTo>
                  <a:pt x="16619" y="113507"/>
                </a:lnTo>
                <a:lnTo>
                  <a:pt x="17016" y="118319"/>
                </a:lnTo>
                <a:lnTo>
                  <a:pt x="17314" y="122585"/>
                </a:lnTo>
                <a:lnTo>
                  <a:pt x="17611" y="129878"/>
                </a:lnTo>
                <a:lnTo>
                  <a:pt x="17760" y="136426"/>
                </a:lnTo>
                <a:lnTo>
                  <a:pt x="17810" y="150466"/>
                </a:lnTo>
                <a:lnTo>
                  <a:pt x="18802" y="154881"/>
                </a:lnTo>
                <a:lnTo>
                  <a:pt x="20489" y="158850"/>
                </a:lnTo>
                <a:lnTo>
                  <a:pt x="25549" y="167531"/>
                </a:lnTo>
                <a:lnTo>
                  <a:pt x="26243" y="171351"/>
                </a:lnTo>
                <a:lnTo>
                  <a:pt x="26690" y="177205"/>
                </a:lnTo>
                <a:lnTo>
                  <a:pt x="26739" y="182910"/>
                </a:lnTo>
                <a:lnTo>
                  <a:pt x="27732" y="184498"/>
                </a:lnTo>
                <a:lnTo>
                  <a:pt x="29418" y="185490"/>
                </a:lnTo>
                <a:lnTo>
                  <a:pt x="3571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2"/>
          <p:cNvSpPr/>
          <p:nvPr/>
        </p:nvSpPr>
        <p:spPr>
          <a:xfrm>
            <a:off x="439755508" y="438998965"/>
            <a:ext cx="151806" cy="44650"/>
          </a:xfrm>
          <a:custGeom>
            <a:avLst/>
            <a:gdLst/>
            <a:ahLst/>
            <a:cxnLst/>
            <a:rect l="0" t="0" r="0" b="0"/>
            <a:pathLst>
              <a:path w="151806" h="44650">
                <a:moveTo>
                  <a:pt x="0" y="44649"/>
                </a:moveTo>
                <a:lnTo>
                  <a:pt x="0" y="39936"/>
                </a:lnTo>
                <a:lnTo>
                  <a:pt x="1985" y="38497"/>
                </a:lnTo>
                <a:lnTo>
                  <a:pt x="5308" y="37604"/>
                </a:lnTo>
                <a:lnTo>
                  <a:pt x="9476" y="36959"/>
                </a:lnTo>
                <a:lnTo>
                  <a:pt x="13296" y="36562"/>
                </a:lnTo>
                <a:lnTo>
                  <a:pt x="16818" y="36265"/>
                </a:lnTo>
                <a:lnTo>
                  <a:pt x="20142" y="36066"/>
                </a:lnTo>
                <a:lnTo>
                  <a:pt x="24358" y="34975"/>
                </a:lnTo>
                <a:lnTo>
                  <a:pt x="29121" y="33239"/>
                </a:lnTo>
                <a:lnTo>
                  <a:pt x="34330" y="31105"/>
                </a:lnTo>
                <a:lnTo>
                  <a:pt x="38745" y="29667"/>
                </a:lnTo>
                <a:lnTo>
                  <a:pt x="42714" y="28724"/>
                </a:lnTo>
                <a:lnTo>
                  <a:pt x="46335" y="28079"/>
                </a:lnTo>
                <a:lnTo>
                  <a:pt x="50751" y="27633"/>
                </a:lnTo>
                <a:lnTo>
                  <a:pt x="55662" y="27335"/>
                </a:lnTo>
                <a:lnTo>
                  <a:pt x="65435" y="27037"/>
                </a:lnTo>
                <a:lnTo>
                  <a:pt x="73075" y="26889"/>
                </a:lnTo>
                <a:lnTo>
                  <a:pt x="77490" y="25896"/>
                </a:lnTo>
                <a:lnTo>
                  <a:pt x="82401" y="24210"/>
                </a:lnTo>
                <a:lnTo>
                  <a:pt x="87660" y="22076"/>
                </a:lnTo>
                <a:lnTo>
                  <a:pt x="93167" y="20687"/>
                </a:lnTo>
                <a:lnTo>
                  <a:pt x="98822" y="19745"/>
                </a:lnTo>
                <a:lnTo>
                  <a:pt x="104577" y="19149"/>
                </a:lnTo>
                <a:lnTo>
                  <a:pt x="109438" y="17711"/>
                </a:lnTo>
                <a:lnTo>
                  <a:pt x="113606" y="15776"/>
                </a:lnTo>
                <a:lnTo>
                  <a:pt x="117426" y="13494"/>
                </a:lnTo>
                <a:lnTo>
                  <a:pt x="120948" y="11956"/>
                </a:lnTo>
                <a:lnTo>
                  <a:pt x="124321" y="10964"/>
                </a:lnTo>
                <a:lnTo>
                  <a:pt x="127496" y="10269"/>
                </a:lnTo>
                <a:lnTo>
                  <a:pt x="131614" y="9823"/>
                </a:lnTo>
                <a:lnTo>
                  <a:pt x="136376" y="9525"/>
                </a:lnTo>
                <a:lnTo>
                  <a:pt x="141536" y="9327"/>
                </a:lnTo>
                <a:lnTo>
                  <a:pt x="144959" y="8186"/>
                </a:lnTo>
                <a:lnTo>
                  <a:pt x="147241" y="6499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3"/>
          <p:cNvSpPr/>
          <p:nvPr/>
        </p:nvSpPr>
        <p:spPr>
          <a:xfrm>
            <a:off x="442371956" y="439123981"/>
            <a:ext cx="2553842" cy="241102"/>
          </a:xfrm>
          <a:custGeom>
            <a:avLst/>
            <a:gdLst/>
            <a:ahLst/>
            <a:cxnLst/>
            <a:rect l="0" t="0" r="0" b="0"/>
            <a:pathLst>
              <a:path w="2553842" h="241102">
                <a:moveTo>
                  <a:pt x="8880" y="0"/>
                </a:moveTo>
                <a:lnTo>
                  <a:pt x="8880" y="8582"/>
                </a:lnTo>
                <a:lnTo>
                  <a:pt x="0" y="8930"/>
                </a:lnTo>
                <a:lnTo>
                  <a:pt x="22176" y="31155"/>
                </a:lnTo>
                <a:lnTo>
                  <a:pt x="24706" y="32692"/>
                </a:lnTo>
                <a:lnTo>
                  <a:pt x="30113" y="34379"/>
                </a:lnTo>
                <a:lnTo>
                  <a:pt x="38745" y="35322"/>
                </a:lnTo>
                <a:lnTo>
                  <a:pt x="41672" y="36463"/>
                </a:lnTo>
                <a:lnTo>
                  <a:pt x="50552" y="41821"/>
                </a:lnTo>
                <a:lnTo>
                  <a:pt x="59482" y="44797"/>
                </a:lnTo>
                <a:lnTo>
                  <a:pt x="68412" y="50552"/>
                </a:lnTo>
                <a:lnTo>
                  <a:pt x="92373" y="59432"/>
                </a:lnTo>
                <a:lnTo>
                  <a:pt x="109190" y="64542"/>
                </a:lnTo>
                <a:lnTo>
                  <a:pt x="119906" y="68411"/>
                </a:lnTo>
                <a:lnTo>
                  <a:pt x="143024" y="73471"/>
                </a:lnTo>
                <a:lnTo>
                  <a:pt x="154831" y="77341"/>
                </a:lnTo>
                <a:lnTo>
                  <a:pt x="172591" y="80466"/>
                </a:lnTo>
                <a:lnTo>
                  <a:pt x="190451" y="86221"/>
                </a:lnTo>
                <a:lnTo>
                  <a:pt x="208310" y="89396"/>
                </a:lnTo>
                <a:lnTo>
                  <a:pt x="226169" y="96192"/>
                </a:lnTo>
                <a:lnTo>
                  <a:pt x="244029" y="103485"/>
                </a:lnTo>
                <a:lnTo>
                  <a:pt x="267841" y="109091"/>
                </a:lnTo>
                <a:lnTo>
                  <a:pt x="273794" y="111423"/>
                </a:lnTo>
                <a:lnTo>
                  <a:pt x="310605" y="118120"/>
                </a:lnTo>
                <a:lnTo>
                  <a:pt x="340668" y="128439"/>
                </a:lnTo>
                <a:lnTo>
                  <a:pt x="377032" y="135880"/>
                </a:lnTo>
                <a:lnTo>
                  <a:pt x="399753" y="140791"/>
                </a:lnTo>
                <a:lnTo>
                  <a:pt x="421680" y="144909"/>
                </a:lnTo>
                <a:lnTo>
                  <a:pt x="444401" y="149771"/>
                </a:lnTo>
                <a:lnTo>
                  <a:pt x="466328" y="153839"/>
                </a:lnTo>
                <a:lnTo>
                  <a:pt x="483047" y="157708"/>
                </a:lnTo>
                <a:lnTo>
                  <a:pt x="508248" y="160833"/>
                </a:lnTo>
                <a:lnTo>
                  <a:pt x="537667" y="167630"/>
                </a:lnTo>
                <a:lnTo>
                  <a:pt x="589459" y="172144"/>
                </a:lnTo>
                <a:lnTo>
                  <a:pt x="635844" y="180677"/>
                </a:lnTo>
                <a:lnTo>
                  <a:pt x="652661" y="184497"/>
                </a:lnTo>
                <a:lnTo>
                  <a:pt x="714375" y="190004"/>
                </a:lnTo>
                <a:lnTo>
                  <a:pt x="741115" y="194518"/>
                </a:lnTo>
                <a:lnTo>
                  <a:pt x="794693" y="198933"/>
                </a:lnTo>
                <a:lnTo>
                  <a:pt x="821482" y="203498"/>
                </a:lnTo>
                <a:lnTo>
                  <a:pt x="848271" y="207466"/>
                </a:lnTo>
                <a:lnTo>
                  <a:pt x="875060" y="212328"/>
                </a:lnTo>
                <a:lnTo>
                  <a:pt x="942330" y="218976"/>
                </a:lnTo>
                <a:lnTo>
                  <a:pt x="1017786" y="223093"/>
                </a:lnTo>
                <a:lnTo>
                  <a:pt x="1035695" y="224185"/>
                </a:lnTo>
                <a:lnTo>
                  <a:pt x="1089373" y="231328"/>
                </a:lnTo>
                <a:lnTo>
                  <a:pt x="1168499" y="232122"/>
                </a:lnTo>
                <a:lnTo>
                  <a:pt x="1344067" y="232172"/>
                </a:lnTo>
                <a:lnTo>
                  <a:pt x="1392436" y="239266"/>
                </a:lnTo>
                <a:lnTo>
                  <a:pt x="1470521" y="241052"/>
                </a:lnTo>
                <a:lnTo>
                  <a:pt x="1660773" y="241101"/>
                </a:lnTo>
                <a:lnTo>
                  <a:pt x="1705471" y="234057"/>
                </a:lnTo>
                <a:lnTo>
                  <a:pt x="1776958" y="232271"/>
                </a:lnTo>
                <a:lnTo>
                  <a:pt x="1830537" y="231229"/>
                </a:lnTo>
                <a:lnTo>
                  <a:pt x="1877963" y="224085"/>
                </a:lnTo>
                <a:lnTo>
                  <a:pt x="1928019" y="222349"/>
                </a:lnTo>
                <a:lnTo>
                  <a:pt x="1957487" y="216198"/>
                </a:lnTo>
                <a:lnTo>
                  <a:pt x="2019945" y="213419"/>
                </a:lnTo>
                <a:lnTo>
                  <a:pt x="2047280" y="207268"/>
                </a:lnTo>
                <a:lnTo>
                  <a:pt x="2116882" y="202803"/>
                </a:lnTo>
                <a:lnTo>
                  <a:pt x="2147392" y="197693"/>
                </a:lnTo>
                <a:lnTo>
                  <a:pt x="2173536" y="195709"/>
                </a:lnTo>
                <a:lnTo>
                  <a:pt x="2210247" y="188813"/>
                </a:lnTo>
                <a:lnTo>
                  <a:pt x="2253159" y="186630"/>
                </a:lnTo>
                <a:lnTo>
                  <a:pt x="2276971" y="180479"/>
                </a:lnTo>
                <a:lnTo>
                  <a:pt x="2305794" y="177849"/>
                </a:lnTo>
                <a:lnTo>
                  <a:pt x="2318494" y="172541"/>
                </a:lnTo>
                <a:lnTo>
                  <a:pt x="2340074" y="170259"/>
                </a:lnTo>
                <a:lnTo>
                  <a:pt x="2363440" y="169813"/>
                </a:lnTo>
                <a:lnTo>
                  <a:pt x="2368352" y="168771"/>
                </a:lnTo>
                <a:lnTo>
                  <a:pt x="2381052" y="163562"/>
                </a:lnTo>
                <a:lnTo>
                  <a:pt x="2403624" y="161131"/>
                </a:lnTo>
                <a:lnTo>
                  <a:pt x="2430413" y="160784"/>
                </a:lnTo>
                <a:lnTo>
                  <a:pt x="2439789" y="158105"/>
                </a:lnTo>
                <a:lnTo>
                  <a:pt x="2449562" y="154632"/>
                </a:lnTo>
                <a:lnTo>
                  <a:pt x="2463949" y="152350"/>
                </a:lnTo>
                <a:lnTo>
                  <a:pt x="2476351" y="151953"/>
                </a:lnTo>
                <a:lnTo>
                  <a:pt x="2479328" y="150912"/>
                </a:lnTo>
                <a:lnTo>
                  <a:pt x="2489548" y="144115"/>
                </a:lnTo>
                <a:lnTo>
                  <a:pt x="2493219" y="143421"/>
                </a:lnTo>
                <a:lnTo>
                  <a:pt x="2495550" y="143272"/>
                </a:lnTo>
                <a:lnTo>
                  <a:pt x="2497138" y="142131"/>
                </a:lnTo>
                <a:lnTo>
                  <a:pt x="2498180" y="140394"/>
                </a:lnTo>
                <a:lnTo>
                  <a:pt x="2498874" y="138261"/>
                </a:lnTo>
                <a:lnTo>
                  <a:pt x="2500313" y="136823"/>
                </a:lnTo>
                <a:lnTo>
                  <a:pt x="2502297" y="135880"/>
                </a:lnTo>
                <a:lnTo>
                  <a:pt x="2508796" y="134044"/>
                </a:lnTo>
                <a:lnTo>
                  <a:pt x="2513807" y="133995"/>
                </a:lnTo>
                <a:lnTo>
                  <a:pt x="2515245" y="133003"/>
                </a:lnTo>
                <a:lnTo>
                  <a:pt x="2516188" y="131316"/>
                </a:lnTo>
                <a:lnTo>
                  <a:pt x="2516833" y="129232"/>
                </a:lnTo>
                <a:lnTo>
                  <a:pt x="2518271" y="127843"/>
                </a:lnTo>
                <a:lnTo>
                  <a:pt x="2520206" y="126901"/>
                </a:lnTo>
                <a:lnTo>
                  <a:pt x="2525713" y="125412"/>
                </a:lnTo>
                <a:lnTo>
                  <a:pt x="2540596" y="125015"/>
                </a:lnTo>
                <a:lnTo>
                  <a:pt x="2542034" y="124023"/>
                </a:lnTo>
                <a:lnTo>
                  <a:pt x="2542977" y="122386"/>
                </a:lnTo>
                <a:lnTo>
                  <a:pt x="2544564" y="117326"/>
                </a:lnTo>
                <a:lnTo>
                  <a:pt x="2545656" y="116929"/>
                </a:lnTo>
                <a:lnTo>
                  <a:pt x="2553841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4"/>
          <p:cNvSpPr/>
          <p:nvPr/>
        </p:nvSpPr>
        <p:spPr>
          <a:xfrm>
            <a:off x="442407625" y="438900739"/>
            <a:ext cx="223244" cy="169665"/>
          </a:xfrm>
          <a:custGeom>
            <a:avLst/>
            <a:gdLst/>
            <a:ahLst/>
            <a:cxnLst/>
            <a:rect l="0" t="0" r="0" b="0"/>
            <a:pathLst>
              <a:path w="223244" h="169665">
                <a:moveTo>
                  <a:pt x="0" y="169664"/>
                </a:moveTo>
                <a:lnTo>
                  <a:pt x="0" y="148431"/>
                </a:lnTo>
                <a:lnTo>
                  <a:pt x="993" y="145603"/>
                </a:lnTo>
                <a:lnTo>
                  <a:pt x="2630" y="142726"/>
                </a:lnTo>
                <a:lnTo>
                  <a:pt x="4763" y="139799"/>
                </a:lnTo>
                <a:lnTo>
                  <a:pt x="7095" y="136822"/>
                </a:lnTo>
                <a:lnTo>
                  <a:pt x="9724" y="133895"/>
                </a:lnTo>
                <a:lnTo>
                  <a:pt x="12403" y="130919"/>
                </a:lnTo>
                <a:lnTo>
                  <a:pt x="15230" y="128984"/>
                </a:lnTo>
                <a:lnTo>
                  <a:pt x="20985" y="126801"/>
                </a:lnTo>
                <a:lnTo>
                  <a:pt x="26889" y="123180"/>
                </a:lnTo>
                <a:lnTo>
                  <a:pt x="32743" y="118219"/>
                </a:lnTo>
                <a:lnTo>
                  <a:pt x="35769" y="115540"/>
                </a:lnTo>
                <a:lnTo>
                  <a:pt x="41672" y="109884"/>
                </a:lnTo>
                <a:lnTo>
                  <a:pt x="47625" y="104080"/>
                </a:lnTo>
                <a:lnTo>
                  <a:pt x="51594" y="101153"/>
                </a:lnTo>
                <a:lnTo>
                  <a:pt x="56208" y="98177"/>
                </a:lnTo>
                <a:lnTo>
                  <a:pt x="61318" y="95200"/>
                </a:lnTo>
                <a:lnTo>
                  <a:pt x="65683" y="91231"/>
                </a:lnTo>
                <a:lnTo>
                  <a:pt x="69553" y="86667"/>
                </a:lnTo>
                <a:lnTo>
                  <a:pt x="73174" y="81557"/>
                </a:lnTo>
                <a:lnTo>
                  <a:pt x="77589" y="77192"/>
                </a:lnTo>
                <a:lnTo>
                  <a:pt x="82451" y="73322"/>
                </a:lnTo>
                <a:lnTo>
                  <a:pt x="87710" y="69701"/>
                </a:lnTo>
                <a:lnTo>
                  <a:pt x="92224" y="66327"/>
                </a:lnTo>
                <a:lnTo>
                  <a:pt x="96193" y="63053"/>
                </a:lnTo>
                <a:lnTo>
                  <a:pt x="99864" y="59878"/>
                </a:lnTo>
                <a:lnTo>
                  <a:pt x="104279" y="56802"/>
                </a:lnTo>
                <a:lnTo>
                  <a:pt x="109191" y="53727"/>
                </a:lnTo>
                <a:lnTo>
                  <a:pt x="114449" y="50700"/>
                </a:lnTo>
                <a:lnTo>
                  <a:pt x="119956" y="48716"/>
                </a:lnTo>
                <a:lnTo>
                  <a:pt x="125611" y="47327"/>
                </a:lnTo>
                <a:lnTo>
                  <a:pt x="131366" y="46434"/>
                </a:lnTo>
                <a:lnTo>
                  <a:pt x="137220" y="44847"/>
                </a:lnTo>
                <a:lnTo>
                  <a:pt x="143074" y="42813"/>
                </a:lnTo>
                <a:lnTo>
                  <a:pt x="148977" y="40431"/>
                </a:lnTo>
                <a:lnTo>
                  <a:pt x="154881" y="37852"/>
                </a:lnTo>
                <a:lnTo>
                  <a:pt x="166738" y="32395"/>
                </a:lnTo>
                <a:lnTo>
                  <a:pt x="184547" y="23713"/>
                </a:lnTo>
                <a:lnTo>
                  <a:pt x="189508" y="20786"/>
                </a:lnTo>
                <a:lnTo>
                  <a:pt x="193824" y="17809"/>
                </a:lnTo>
                <a:lnTo>
                  <a:pt x="197694" y="14833"/>
                </a:lnTo>
                <a:lnTo>
                  <a:pt x="204589" y="11559"/>
                </a:lnTo>
                <a:lnTo>
                  <a:pt x="207814" y="10666"/>
                </a:lnTo>
                <a:lnTo>
                  <a:pt x="214065" y="7044"/>
                </a:lnTo>
                <a:lnTo>
                  <a:pt x="22324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5"/>
          <p:cNvSpPr/>
          <p:nvPr/>
        </p:nvSpPr>
        <p:spPr>
          <a:xfrm>
            <a:off x="442863039" y="438784653"/>
            <a:ext cx="232173" cy="44649"/>
          </a:xfrm>
          <a:custGeom>
            <a:avLst/>
            <a:gdLst/>
            <a:ahLst/>
            <a:cxnLst/>
            <a:rect l="0" t="0" r="0" b="0"/>
            <a:pathLst>
              <a:path w="232173" h="44649">
                <a:moveTo>
                  <a:pt x="0" y="44648"/>
                </a:moveTo>
                <a:lnTo>
                  <a:pt x="4763" y="39935"/>
                </a:lnTo>
                <a:lnTo>
                  <a:pt x="7095" y="38497"/>
                </a:lnTo>
                <a:lnTo>
                  <a:pt x="9724" y="37604"/>
                </a:lnTo>
                <a:lnTo>
                  <a:pt x="12403" y="36959"/>
                </a:lnTo>
                <a:lnTo>
                  <a:pt x="15231" y="35570"/>
                </a:lnTo>
                <a:lnTo>
                  <a:pt x="18108" y="33635"/>
                </a:lnTo>
                <a:lnTo>
                  <a:pt x="20985" y="31353"/>
                </a:lnTo>
                <a:lnTo>
                  <a:pt x="24904" y="29815"/>
                </a:lnTo>
                <a:lnTo>
                  <a:pt x="29518" y="28823"/>
                </a:lnTo>
                <a:lnTo>
                  <a:pt x="34529" y="28178"/>
                </a:lnTo>
                <a:lnTo>
                  <a:pt x="38944" y="27682"/>
                </a:lnTo>
                <a:lnTo>
                  <a:pt x="42813" y="27384"/>
                </a:lnTo>
                <a:lnTo>
                  <a:pt x="49808" y="27037"/>
                </a:lnTo>
                <a:lnTo>
                  <a:pt x="56208" y="26888"/>
                </a:lnTo>
                <a:lnTo>
                  <a:pt x="70099" y="26838"/>
                </a:lnTo>
                <a:lnTo>
                  <a:pt x="74514" y="25846"/>
                </a:lnTo>
                <a:lnTo>
                  <a:pt x="78433" y="24160"/>
                </a:lnTo>
                <a:lnTo>
                  <a:pt x="82054" y="22076"/>
                </a:lnTo>
                <a:lnTo>
                  <a:pt x="86470" y="20687"/>
                </a:lnTo>
                <a:lnTo>
                  <a:pt x="91381" y="19744"/>
                </a:lnTo>
                <a:lnTo>
                  <a:pt x="96640" y="19099"/>
                </a:lnTo>
                <a:lnTo>
                  <a:pt x="102097" y="18702"/>
                </a:lnTo>
                <a:lnTo>
                  <a:pt x="107752" y="18405"/>
                </a:lnTo>
                <a:lnTo>
                  <a:pt x="113507" y="18256"/>
                </a:lnTo>
                <a:lnTo>
                  <a:pt x="119361" y="17115"/>
                </a:lnTo>
                <a:lnTo>
                  <a:pt x="125215" y="15379"/>
                </a:lnTo>
                <a:lnTo>
                  <a:pt x="131118" y="13245"/>
                </a:lnTo>
                <a:lnTo>
                  <a:pt x="137022" y="11807"/>
                </a:lnTo>
                <a:lnTo>
                  <a:pt x="142925" y="10864"/>
                </a:lnTo>
                <a:lnTo>
                  <a:pt x="148878" y="10219"/>
                </a:lnTo>
                <a:lnTo>
                  <a:pt x="153790" y="9773"/>
                </a:lnTo>
                <a:lnTo>
                  <a:pt x="158106" y="9525"/>
                </a:lnTo>
                <a:lnTo>
                  <a:pt x="161975" y="9326"/>
                </a:lnTo>
                <a:lnTo>
                  <a:pt x="166539" y="8185"/>
                </a:lnTo>
                <a:lnTo>
                  <a:pt x="171550" y="6449"/>
                </a:lnTo>
                <a:lnTo>
                  <a:pt x="176858" y="4316"/>
                </a:lnTo>
                <a:lnTo>
                  <a:pt x="183406" y="2877"/>
                </a:lnTo>
                <a:lnTo>
                  <a:pt x="190749" y="1935"/>
                </a:lnTo>
                <a:lnTo>
                  <a:pt x="198587" y="1290"/>
                </a:lnTo>
                <a:lnTo>
                  <a:pt x="205830" y="843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6"/>
          <p:cNvSpPr/>
          <p:nvPr/>
        </p:nvSpPr>
        <p:spPr>
          <a:xfrm>
            <a:off x="443372032" y="438766793"/>
            <a:ext cx="232173" cy="1"/>
          </a:xfrm>
          <a:custGeom>
            <a:avLst/>
            <a:gdLst/>
            <a:ahLst/>
            <a:cxnLst/>
            <a:rect l="0" t="0" r="0" b="0"/>
            <a:pathLst>
              <a:path w="232173" h="1">
                <a:moveTo>
                  <a:pt x="0" y="0"/>
                </a:move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7"/>
          <p:cNvSpPr/>
          <p:nvPr/>
        </p:nvSpPr>
        <p:spPr>
          <a:xfrm>
            <a:off x="443872094" y="438793582"/>
            <a:ext cx="250032" cy="35720"/>
          </a:xfrm>
          <a:custGeom>
            <a:avLst/>
            <a:gdLst/>
            <a:ahLst/>
            <a:cxnLst/>
            <a:rect l="0" t="0" r="0" b="0"/>
            <a:pathLst>
              <a:path w="250032" h="35720">
                <a:moveTo>
                  <a:pt x="0" y="0"/>
                </a:moveTo>
                <a:lnTo>
                  <a:pt x="27781" y="0"/>
                </a:lnTo>
                <a:lnTo>
                  <a:pt x="32445" y="993"/>
                </a:lnTo>
                <a:lnTo>
                  <a:pt x="37505" y="2630"/>
                </a:lnTo>
                <a:lnTo>
                  <a:pt x="42863" y="4713"/>
                </a:lnTo>
                <a:lnTo>
                  <a:pt x="49411" y="6152"/>
                </a:lnTo>
                <a:lnTo>
                  <a:pt x="56753" y="7095"/>
                </a:lnTo>
                <a:lnTo>
                  <a:pt x="64592" y="7690"/>
                </a:lnTo>
                <a:lnTo>
                  <a:pt x="71884" y="9129"/>
                </a:lnTo>
                <a:lnTo>
                  <a:pt x="78681" y="11014"/>
                </a:lnTo>
                <a:lnTo>
                  <a:pt x="85179" y="13296"/>
                </a:lnTo>
                <a:lnTo>
                  <a:pt x="91529" y="14834"/>
                </a:lnTo>
                <a:lnTo>
                  <a:pt x="97731" y="15826"/>
                </a:lnTo>
                <a:lnTo>
                  <a:pt x="103833" y="16520"/>
                </a:lnTo>
                <a:lnTo>
                  <a:pt x="110877" y="16967"/>
                </a:lnTo>
                <a:lnTo>
                  <a:pt x="118616" y="17264"/>
                </a:lnTo>
                <a:lnTo>
                  <a:pt x="126653" y="17463"/>
                </a:lnTo>
                <a:lnTo>
                  <a:pt x="134045" y="18604"/>
                </a:lnTo>
                <a:lnTo>
                  <a:pt x="140940" y="20340"/>
                </a:lnTo>
                <a:lnTo>
                  <a:pt x="147588" y="22523"/>
                </a:lnTo>
                <a:lnTo>
                  <a:pt x="154930" y="23962"/>
                </a:lnTo>
                <a:lnTo>
                  <a:pt x="162818" y="24904"/>
                </a:lnTo>
                <a:lnTo>
                  <a:pt x="171053" y="25549"/>
                </a:lnTo>
                <a:lnTo>
                  <a:pt x="178495" y="25946"/>
                </a:lnTo>
                <a:lnTo>
                  <a:pt x="192137" y="26393"/>
                </a:lnTo>
                <a:lnTo>
                  <a:pt x="199529" y="27534"/>
                </a:lnTo>
                <a:lnTo>
                  <a:pt x="207417" y="29270"/>
                </a:lnTo>
                <a:lnTo>
                  <a:pt x="215652" y="31403"/>
                </a:lnTo>
                <a:lnTo>
                  <a:pt x="222201" y="32842"/>
                </a:lnTo>
                <a:lnTo>
                  <a:pt x="227459" y="33834"/>
                </a:lnTo>
                <a:lnTo>
                  <a:pt x="232023" y="34479"/>
                </a:lnTo>
                <a:lnTo>
                  <a:pt x="239713" y="35173"/>
                </a:lnTo>
                <a:lnTo>
                  <a:pt x="250031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8"/>
          <p:cNvSpPr/>
          <p:nvPr/>
        </p:nvSpPr>
        <p:spPr>
          <a:xfrm>
            <a:off x="444363227" y="438865020"/>
            <a:ext cx="169665" cy="44649"/>
          </a:xfrm>
          <a:custGeom>
            <a:avLst/>
            <a:gdLst/>
            <a:ahLst/>
            <a:cxnLst/>
            <a:rect l="0" t="0" r="0" b="0"/>
            <a:pathLst>
              <a:path w="169665" h="44649">
                <a:moveTo>
                  <a:pt x="0" y="0"/>
                </a:moveTo>
                <a:lnTo>
                  <a:pt x="15379" y="0"/>
                </a:lnTo>
                <a:lnTo>
                  <a:pt x="18157" y="992"/>
                </a:lnTo>
                <a:lnTo>
                  <a:pt x="22027" y="2629"/>
                </a:lnTo>
                <a:lnTo>
                  <a:pt x="31651" y="7144"/>
                </a:lnTo>
                <a:lnTo>
                  <a:pt x="42515" y="12452"/>
                </a:lnTo>
                <a:lnTo>
                  <a:pt x="48171" y="14238"/>
                </a:lnTo>
                <a:lnTo>
                  <a:pt x="53975" y="15428"/>
                </a:lnTo>
                <a:lnTo>
                  <a:pt x="59779" y="16272"/>
                </a:lnTo>
                <a:lnTo>
                  <a:pt x="65633" y="17810"/>
                </a:lnTo>
                <a:lnTo>
                  <a:pt x="71537" y="19794"/>
                </a:lnTo>
                <a:lnTo>
                  <a:pt x="77440" y="22126"/>
                </a:lnTo>
                <a:lnTo>
                  <a:pt x="83393" y="23664"/>
                </a:lnTo>
                <a:lnTo>
                  <a:pt x="89346" y="24705"/>
                </a:lnTo>
                <a:lnTo>
                  <a:pt x="95250" y="25400"/>
                </a:lnTo>
                <a:lnTo>
                  <a:pt x="101203" y="26888"/>
                </a:lnTo>
                <a:lnTo>
                  <a:pt x="107156" y="28823"/>
                </a:lnTo>
                <a:lnTo>
                  <a:pt x="113109" y="31155"/>
                </a:lnTo>
                <a:lnTo>
                  <a:pt x="119062" y="32643"/>
                </a:lnTo>
                <a:lnTo>
                  <a:pt x="125016" y="33685"/>
                </a:lnTo>
                <a:lnTo>
                  <a:pt x="130969" y="34379"/>
                </a:lnTo>
                <a:lnTo>
                  <a:pt x="136922" y="35818"/>
                </a:lnTo>
                <a:lnTo>
                  <a:pt x="142875" y="37753"/>
                </a:lnTo>
                <a:lnTo>
                  <a:pt x="148828" y="40035"/>
                </a:lnTo>
                <a:lnTo>
                  <a:pt x="153789" y="41622"/>
                </a:lnTo>
                <a:lnTo>
                  <a:pt x="158105" y="42614"/>
                </a:lnTo>
                <a:lnTo>
                  <a:pt x="169664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9"/>
          <p:cNvSpPr/>
          <p:nvPr/>
        </p:nvSpPr>
        <p:spPr>
          <a:xfrm>
            <a:off x="444765063" y="439052543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0" y="0"/>
                </a:moveTo>
                <a:lnTo>
                  <a:pt x="15379" y="7690"/>
                </a:lnTo>
                <a:lnTo>
                  <a:pt x="17214" y="9128"/>
                </a:lnTo>
                <a:lnTo>
                  <a:pt x="19397" y="11014"/>
                </a:lnTo>
                <a:lnTo>
                  <a:pt x="21878" y="13345"/>
                </a:lnTo>
                <a:lnTo>
                  <a:pt x="25499" y="14834"/>
                </a:lnTo>
                <a:lnTo>
                  <a:pt x="29865" y="15875"/>
                </a:lnTo>
                <a:lnTo>
                  <a:pt x="34826" y="16520"/>
                </a:lnTo>
                <a:lnTo>
                  <a:pt x="40084" y="17959"/>
                </a:lnTo>
                <a:lnTo>
                  <a:pt x="45541" y="19894"/>
                </a:lnTo>
                <a:lnTo>
                  <a:pt x="51197" y="22225"/>
                </a:lnTo>
                <a:lnTo>
                  <a:pt x="56951" y="24706"/>
                </a:lnTo>
                <a:lnTo>
                  <a:pt x="68659" y="30163"/>
                </a:lnTo>
                <a:lnTo>
                  <a:pt x="73521" y="33040"/>
                </a:lnTo>
                <a:lnTo>
                  <a:pt x="77787" y="35918"/>
                </a:lnTo>
                <a:lnTo>
                  <a:pt x="81657" y="38845"/>
                </a:lnTo>
                <a:lnTo>
                  <a:pt x="86171" y="40779"/>
                </a:lnTo>
                <a:lnTo>
                  <a:pt x="91182" y="42069"/>
                </a:lnTo>
                <a:lnTo>
                  <a:pt x="96490" y="42912"/>
                </a:lnTo>
                <a:lnTo>
                  <a:pt x="101054" y="44500"/>
                </a:lnTo>
                <a:lnTo>
                  <a:pt x="105073" y="46534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0"/>
          <p:cNvSpPr/>
          <p:nvPr/>
        </p:nvSpPr>
        <p:spPr>
          <a:xfrm>
            <a:off x="443479337" y="439025754"/>
            <a:ext cx="89149" cy="53579"/>
          </a:xfrm>
          <a:custGeom>
            <a:avLst/>
            <a:gdLst/>
            <a:ahLst/>
            <a:cxnLst/>
            <a:rect l="0" t="0" r="0" b="0"/>
            <a:pathLst>
              <a:path w="89149" h="53579">
                <a:moveTo>
                  <a:pt x="35570" y="44649"/>
                </a:moveTo>
                <a:lnTo>
                  <a:pt x="27037" y="44649"/>
                </a:lnTo>
                <a:lnTo>
                  <a:pt x="25896" y="43657"/>
                </a:lnTo>
                <a:lnTo>
                  <a:pt x="22026" y="39936"/>
                </a:lnTo>
                <a:lnTo>
                  <a:pt x="19595" y="38497"/>
                </a:lnTo>
                <a:lnTo>
                  <a:pt x="17016" y="37604"/>
                </a:lnTo>
                <a:lnTo>
                  <a:pt x="14238" y="36959"/>
                </a:lnTo>
                <a:lnTo>
                  <a:pt x="12452" y="35570"/>
                </a:lnTo>
                <a:lnTo>
                  <a:pt x="11211" y="33635"/>
                </a:lnTo>
                <a:lnTo>
                  <a:pt x="10418" y="31353"/>
                </a:lnTo>
                <a:lnTo>
                  <a:pt x="8880" y="29816"/>
                </a:lnTo>
                <a:lnTo>
                  <a:pt x="6846" y="28823"/>
                </a:lnTo>
                <a:lnTo>
                  <a:pt x="4564" y="28178"/>
                </a:lnTo>
                <a:lnTo>
                  <a:pt x="2976" y="26690"/>
                </a:lnTo>
                <a:lnTo>
                  <a:pt x="1934" y="24755"/>
                </a:lnTo>
                <a:lnTo>
                  <a:pt x="1240" y="22473"/>
                </a:lnTo>
                <a:lnTo>
                  <a:pt x="793" y="19943"/>
                </a:lnTo>
                <a:lnTo>
                  <a:pt x="496" y="17264"/>
                </a:lnTo>
                <a:lnTo>
                  <a:pt x="297" y="14486"/>
                </a:lnTo>
                <a:lnTo>
                  <a:pt x="149" y="11659"/>
                </a:lnTo>
                <a:lnTo>
                  <a:pt x="0" y="5854"/>
                </a:lnTo>
                <a:lnTo>
                  <a:pt x="942" y="3870"/>
                </a:lnTo>
                <a:lnTo>
                  <a:pt x="2579" y="2580"/>
                </a:lnTo>
                <a:lnTo>
                  <a:pt x="4663" y="1737"/>
                </a:lnTo>
                <a:lnTo>
                  <a:pt x="7044" y="1141"/>
                </a:lnTo>
                <a:lnTo>
                  <a:pt x="9574" y="794"/>
                </a:lnTo>
                <a:lnTo>
                  <a:pt x="12303" y="496"/>
                </a:lnTo>
                <a:lnTo>
                  <a:pt x="15081" y="348"/>
                </a:lnTo>
                <a:lnTo>
                  <a:pt x="20836" y="149"/>
                </a:lnTo>
                <a:lnTo>
                  <a:pt x="56058" y="0"/>
                </a:lnTo>
                <a:lnTo>
                  <a:pt x="59134" y="992"/>
                </a:lnTo>
                <a:lnTo>
                  <a:pt x="62210" y="2630"/>
                </a:lnTo>
                <a:lnTo>
                  <a:pt x="65236" y="4763"/>
                </a:lnTo>
                <a:lnTo>
                  <a:pt x="68262" y="7144"/>
                </a:lnTo>
                <a:lnTo>
                  <a:pt x="71239" y="9724"/>
                </a:lnTo>
                <a:lnTo>
                  <a:pt x="74265" y="12452"/>
                </a:lnTo>
                <a:lnTo>
                  <a:pt x="77242" y="14238"/>
                </a:lnTo>
                <a:lnTo>
                  <a:pt x="80218" y="15429"/>
                </a:lnTo>
                <a:lnTo>
                  <a:pt x="83195" y="16272"/>
                </a:lnTo>
                <a:lnTo>
                  <a:pt x="85179" y="17810"/>
                </a:lnTo>
                <a:lnTo>
                  <a:pt x="86518" y="19794"/>
                </a:lnTo>
                <a:lnTo>
                  <a:pt x="87411" y="22126"/>
                </a:lnTo>
                <a:lnTo>
                  <a:pt x="87957" y="24656"/>
                </a:lnTo>
                <a:lnTo>
                  <a:pt x="88354" y="27335"/>
                </a:lnTo>
                <a:lnTo>
                  <a:pt x="88602" y="30163"/>
                </a:lnTo>
                <a:lnTo>
                  <a:pt x="88801" y="32991"/>
                </a:lnTo>
                <a:lnTo>
                  <a:pt x="89098" y="42912"/>
                </a:lnTo>
                <a:lnTo>
                  <a:pt x="88156" y="44500"/>
                </a:lnTo>
                <a:lnTo>
                  <a:pt x="86469" y="46534"/>
                </a:lnTo>
                <a:lnTo>
                  <a:pt x="84385" y="48866"/>
                </a:lnTo>
                <a:lnTo>
                  <a:pt x="82004" y="50453"/>
                </a:lnTo>
                <a:lnTo>
                  <a:pt x="79424" y="51495"/>
                </a:lnTo>
                <a:lnTo>
                  <a:pt x="72876" y="53182"/>
                </a:lnTo>
                <a:lnTo>
                  <a:pt x="71388" y="53330"/>
                </a:lnTo>
                <a:lnTo>
                  <a:pt x="69354" y="53380"/>
                </a:lnTo>
                <a:lnTo>
                  <a:pt x="64492" y="53529"/>
                </a:lnTo>
                <a:lnTo>
                  <a:pt x="41473" y="53578"/>
                </a:lnTo>
                <a:lnTo>
                  <a:pt x="38546" y="52586"/>
                </a:lnTo>
                <a:lnTo>
                  <a:pt x="35570" y="50949"/>
                </a:lnTo>
                <a:lnTo>
                  <a:pt x="32593" y="48866"/>
                </a:lnTo>
                <a:lnTo>
                  <a:pt x="29617" y="47476"/>
                </a:lnTo>
                <a:lnTo>
                  <a:pt x="26640" y="46534"/>
                </a:lnTo>
                <a:lnTo>
                  <a:pt x="23663" y="45889"/>
                </a:lnTo>
                <a:lnTo>
                  <a:pt x="21679" y="44500"/>
                </a:lnTo>
                <a:lnTo>
                  <a:pt x="20389" y="42565"/>
                </a:lnTo>
                <a:lnTo>
                  <a:pt x="19447" y="40283"/>
                </a:lnTo>
                <a:lnTo>
                  <a:pt x="17909" y="37753"/>
                </a:lnTo>
                <a:lnTo>
                  <a:pt x="15875" y="35124"/>
                </a:lnTo>
                <a:lnTo>
                  <a:pt x="10219" y="28426"/>
                </a:lnTo>
                <a:lnTo>
                  <a:pt x="10715" y="26889"/>
                </a:lnTo>
                <a:lnTo>
                  <a:pt x="12055" y="24855"/>
                </a:lnTo>
                <a:lnTo>
                  <a:pt x="13940" y="22523"/>
                </a:lnTo>
                <a:lnTo>
                  <a:pt x="15230" y="19993"/>
                </a:lnTo>
                <a:lnTo>
                  <a:pt x="16024" y="17264"/>
                </a:lnTo>
                <a:lnTo>
                  <a:pt x="16569" y="14536"/>
                </a:lnTo>
                <a:lnTo>
                  <a:pt x="17958" y="12651"/>
                </a:lnTo>
                <a:lnTo>
                  <a:pt x="19893" y="11410"/>
                </a:lnTo>
                <a:lnTo>
                  <a:pt x="22126" y="10567"/>
                </a:lnTo>
                <a:lnTo>
                  <a:pt x="24606" y="10021"/>
                </a:lnTo>
                <a:lnTo>
                  <a:pt x="27285" y="9674"/>
                </a:lnTo>
                <a:lnTo>
                  <a:pt x="30063" y="9426"/>
                </a:lnTo>
                <a:lnTo>
                  <a:pt x="32891" y="9228"/>
                </a:lnTo>
                <a:lnTo>
                  <a:pt x="38695" y="9079"/>
                </a:lnTo>
                <a:lnTo>
                  <a:pt x="41622" y="10021"/>
                </a:lnTo>
                <a:lnTo>
                  <a:pt x="44549" y="11659"/>
                </a:lnTo>
                <a:lnTo>
                  <a:pt x="47526" y="13742"/>
                </a:lnTo>
                <a:lnTo>
                  <a:pt x="50452" y="15082"/>
                </a:lnTo>
                <a:lnTo>
                  <a:pt x="53479" y="16024"/>
                </a:lnTo>
                <a:lnTo>
                  <a:pt x="56406" y="16619"/>
                </a:lnTo>
                <a:lnTo>
                  <a:pt x="59382" y="18058"/>
                </a:lnTo>
                <a:lnTo>
                  <a:pt x="62359" y="19943"/>
                </a:lnTo>
                <a:lnTo>
                  <a:pt x="69552" y="25450"/>
                </a:lnTo>
                <a:lnTo>
                  <a:pt x="71090" y="26889"/>
                </a:lnTo>
                <a:lnTo>
                  <a:pt x="79821" y="35322"/>
                </a:lnTo>
                <a:lnTo>
                  <a:pt x="79970" y="36414"/>
                </a:lnTo>
                <a:lnTo>
                  <a:pt x="80020" y="38200"/>
                </a:lnTo>
                <a:lnTo>
                  <a:pt x="80069" y="40333"/>
                </a:lnTo>
                <a:lnTo>
                  <a:pt x="79176" y="41771"/>
                </a:lnTo>
                <a:lnTo>
                  <a:pt x="77539" y="42764"/>
                </a:lnTo>
                <a:lnTo>
                  <a:pt x="72529" y="44252"/>
                </a:lnTo>
                <a:lnTo>
                  <a:pt x="71140" y="43409"/>
                </a:lnTo>
                <a:lnTo>
                  <a:pt x="69205" y="41821"/>
                </a:lnTo>
                <a:lnTo>
                  <a:pt x="63698" y="36959"/>
                </a:lnTo>
                <a:lnTo>
                  <a:pt x="62259" y="36562"/>
                </a:lnTo>
                <a:lnTo>
                  <a:pt x="60325" y="36265"/>
                </a:lnTo>
                <a:lnTo>
                  <a:pt x="57993" y="36066"/>
                </a:lnTo>
                <a:lnTo>
                  <a:pt x="56505" y="34975"/>
                </a:lnTo>
                <a:lnTo>
                  <a:pt x="55463" y="33239"/>
                </a:lnTo>
                <a:lnTo>
                  <a:pt x="53578" y="27186"/>
                </a:lnTo>
                <a:lnTo>
                  <a:pt x="53528" y="26045"/>
                </a:lnTo>
                <a:lnTo>
                  <a:pt x="53479" y="22176"/>
                </a:lnTo>
                <a:lnTo>
                  <a:pt x="54421" y="20737"/>
                </a:lnTo>
                <a:lnTo>
                  <a:pt x="56108" y="19745"/>
                </a:lnTo>
                <a:lnTo>
                  <a:pt x="58192" y="19150"/>
                </a:lnTo>
                <a:lnTo>
                  <a:pt x="60573" y="18703"/>
                </a:lnTo>
                <a:lnTo>
                  <a:pt x="63152" y="18455"/>
                </a:lnTo>
                <a:lnTo>
                  <a:pt x="69701" y="17959"/>
                </a:lnTo>
                <a:lnTo>
                  <a:pt x="73223" y="17909"/>
                </a:lnTo>
                <a:lnTo>
                  <a:pt x="88999" y="17860"/>
                </a:lnTo>
                <a:lnTo>
                  <a:pt x="89049" y="18852"/>
                </a:lnTo>
                <a:lnTo>
                  <a:pt x="89148" y="26690"/>
                </a:lnTo>
                <a:lnTo>
                  <a:pt x="86518" y="26740"/>
                </a:lnTo>
                <a:lnTo>
                  <a:pt x="71288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1"/>
          <p:cNvSpPr/>
          <p:nvPr/>
        </p:nvSpPr>
        <p:spPr>
          <a:xfrm>
            <a:off x="442407625" y="439025754"/>
            <a:ext cx="2616400" cy="89298"/>
          </a:xfrm>
          <a:custGeom>
            <a:avLst/>
            <a:gdLst/>
            <a:ahLst/>
            <a:cxnLst/>
            <a:rect l="0" t="0" r="0" b="0"/>
            <a:pathLst>
              <a:path w="2616400" h="89298">
                <a:moveTo>
                  <a:pt x="0" y="26789"/>
                </a:moveTo>
                <a:lnTo>
                  <a:pt x="13296" y="26789"/>
                </a:lnTo>
                <a:lnTo>
                  <a:pt x="15826" y="25797"/>
                </a:lnTo>
                <a:lnTo>
                  <a:pt x="18455" y="24160"/>
                </a:lnTo>
                <a:lnTo>
                  <a:pt x="21233" y="22076"/>
                </a:lnTo>
                <a:lnTo>
                  <a:pt x="26988" y="19745"/>
                </a:lnTo>
                <a:lnTo>
                  <a:pt x="35769" y="18405"/>
                </a:lnTo>
                <a:lnTo>
                  <a:pt x="90934" y="17860"/>
                </a:lnTo>
                <a:lnTo>
                  <a:pt x="100261" y="15230"/>
                </a:lnTo>
                <a:lnTo>
                  <a:pt x="105520" y="13147"/>
                </a:lnTo>
                <a:lnTo>
                  <a:pt x="114052" y="10815"/>
                </a:lnTo>
                <a:lnTo>
                  <a:pt x="137815" y="9178"/>
                </a:lnTo>
                <a:lnTo>
                  <a:pt x="215553" y="8930"/>
                </a:lnTo>
                <a:lnTo>
                  <a:pt x="309513" y="8930"/>
                </a:lnTo>
                <a:lnTo>
                  <a:pt x="321469" y="6301"/>
                </a:lnTo>
                <a:lnTo>
                  <a:pt x="327422" y="4167"/>
                </a:lnTo>
                <a:lnTo>
                  <a:pt x="339329" y="1885"/>
                </a:lnTo>
                <a:lnTo>
                  <a:pt x="417811" y="50"/>
                </a:lnTo>
                <a:lnTo>
                  <a:pt x="680393" y="0"/>
                </a:lnTo>
                <a:lnTo>
                  <a:pt x="694631" y="2630"/>
                </a:lnTo>
                <a:lnTo>
                  <a:pt x="701229" y="4763"/>
                </a:lnTo>
                <a:lnTo>
                  <a:pt x="713830" y="7045"/>
                </a:lnTo>
                <a:lnTo>
                  <a:pt x="792857" y="8930"/>
                </a:lnTo>
                <a:lnTo>
                  <a:pt x="1083519" y="8930"/>
                </a:lnTo>
                <a:lnTo>
                  <a:pt x="1089472" y="9922"/>
                </a:lnTo>
                <a:lnTo>
                  <a:pt x="1094433" y="11609"/>
                </a:lnTo>
                <a:lnTo>
                  <a:pt x="1098699" y="13643"/>
                </a:lnTo>
                <a:lnTo>
                  <a:pt x="1108770" y="16024"/>
                </a:lnTo>
                <a:lnTo>
                  <a:pt x="1187103" y="17860"/>
                </a:lnTo>
                <a:lnTo>
                  <a:pt x="1638697" y="17860"/>
                </a:lnTo>
                <a:lnTo>
                  <a:pt x="1654027" y="20489"/>
                </a:lnTo>
                <a:lnTo>
                  <a:pt x="1662262" y="22622"/>
                </a:lnTo>
                <a:lnTo>
                  <a:pt x="1679377" y="24954"/>
                </a:lnTo>
                <a:lnTo>
                  <a:pt x="1759546" y="26789"/>
                </a:lnTo>
                <a:lnTo>
                  <a:pt x="1839764" y="27782"/>
                </a:lnTo>
                <a:lnTo>
                  <a:pt x="1848595" y="29419"/>
                </a:lnTo>
                <a:lnTo>
                  <a:pt x="1857475" y="31552"/>
                </a:lnTo>
                <a:lnTo>
                  <a:pt x="1872655" y="33834"/>
                </a:lnTo>
                <a:lnTo>
                  <a:pt x="1937991" y="36662"/>
                </a:lnTo>
                <a:lnTo>
                  <a:pt x="1946821" y="38348"/>
                </a:lnTo>
                <a:lnTo>
                  <a:pt x="1955701" y="40432"/>
                </a:lnTo>
                <a:lnTo>
                  <a:pt x="1973511" y="42764"/>
                </a:lnTo>
                <a:lnTo>
                  <a:pt x="2054225" y="44599"/>
                </a:lnTo>
                <a:lnTo>
                  <a:pt x="2069207" y="47278"/>
                </a:lnTo>
                <a:lnTo>
                  <a:pt x="2076004" y="49362"/>
                </a:lnTo>
                <a:lnTo>
                  <a:pt x="2091482" y="51743"/>
                </a:lnTo>
                <a:lnTo>
                  <a:pt x="2154932" y="54471"/>
                </a:lnTo>
                <a:lnTo>
                  <a:pt x="2162920" y="56158"/>
                </a:lnTo>
                <a:lnTo>
                  <a:pt x="2171204" y="58291"/>
                </a:lnTo>
                <a:lnTo>
                  <a:pt x="2188320" y="60623"/>
                </a:lnTo>
                <a:lnTo>
                  <a:pt x="2237879" y="62409"/>
                </a:lnTo>
                <a:lnTo>
                  <a:pt x="2252713" y="65137"/>
                </a:lnTo>
                <a:lnTo>
                  <a:pt x="2260848" y="67221"/>
                </a:lnTo>
                <a:lnTo>
                  <a:pt x="2275136" y="69553"/>
                </a:lnTo>
                <a:lnTo>
                  <a:pt x="2352229" y="71438"/>
                </a:lnTo>
                <a:lnTo>
                  <a:pt x="2375396" y="72430"/>
                </a:lnTo>
                <a:lnTo>
                  <a:pt x="2382292" y="74067"/>
                </a:lnTo>
                <a:lnTo>
                  <a:pt x="2388890" y="76151"/>
                </a:lnTo>
                <a:lnTo>
                  <a:pt x="2401541" y="78532"/>
                </a:lnTo>
                <a:lnTo>
                  <a:pt x="2479279" y="80367"/>
                </a:lnTo>
                <a:lnTo>
                  <a:pt x="2574330" y="80367"/>
                </a:lnTo>
                <a:lnTo>
                  <a:pt x="2583161" y="82997"/>
                </a:lnTo>
                <a:lnTo>
                  <a:pt x="2588270" y="85130"/>
                </a:lnTo>
                <a:lnTo>
                  <a:pt x="2596605" y="87412"/>
                </a:lnTo>
                <a:lnTo>
                  <a:pt x="2616399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2"/>
          <p:cNvSpPr/>
          <p:nvPr/>
        </p:nvSpPr>
        <p:spPr>
          <a:xfrm>
            <a:off x="443300594" y="439079332"/>
            <a:ext cx="26790" cy="214314"/>
          </a:xfrm>
          <a:custGeom>
            <a:avLst/>
            <a:gdLst/>
            <a:ahLst/>
            <a:cxnLst/>
            <a:rect l="0" t="0" r="0" b="0"/>
            <a:pathLst>
              <a:path w="26790" h="214314">
                <a:moveTo>
                  <a:pt x="26789" y="0"/>
                </a:moveTo>
                <a:lnTo>
                  <a:pt x="26789" y="68957"/>
                </a:lnTo>
                <a:lnTo>
                  <a:pt x="25797" y="73770"/>
                </a:lnTo>
                <a:lnTo>
                  <a:pt x="24160" y="77937"/>
                </a:lnTo>
                <a:lnTo>
                  <a:pt x="22027" y="81757"/>
                </a:lnTo>
                <a:lnTo>
                  <a:pt x="20638" y="86222"/>
                </a:lnTo>
                <a:lnTo>
                  <a:pt x="19745" y="91232"/>
                </a:lnTo>
                <a:lnTo>
                  <a:pt x="19100" y="96540"/>
                </a:lnTo>
                <a:lnTo>
                  <a:pt x="18703" y="102097"/>
                </a:lnTo>
                <a:lnTo>
                  <a:pt x="18405" y="107702"/>
                </a:lnTo>
                <a:lnTo>
                  <a:pt x="18108" y="119311"/>
                </a:lnTo>
                <a:lnTo>
                  <a:pt x="17909" y="148878"/>
                </a:lnTo>
                <a:lnTo>
                  <a:pt x="16917" y="153839"/>
                </a:lnTo>
                <a:lnTo>
                  <a:pt x="15230" y="158106"/>
                </a:lnTo>
                <a:lnTo>
                  <a:pt x="13147" y="161975"/>
                </a:lnTo>
                <a:lnTo>
                  <a:pt x="11708" y="166539"/>
                </a:lnTo>
                <a:lnTo>
                  <a:pt x="10815" y="171550"/>
                </a:lnTo>
                <a:lnTo>
                  <a:pt x="9327" y="184349"/>
                </a:lnTo>
                <a:lnTo>
                  <a:pt x="9079" y="188764"/>
                </a:lnTo>
                <a:lnTo>
                  <a:pt x="8979" y="196801"/>
                </a:lnTo>
                <a:lnTo>
                  <a:pt x="8979" y="199678"/>
                </a:lnTo>
                <a:lnTo>
                  <a:pt x="7987" y="202556"/>
                </a:lnTo>
                <a:lnTo>
                  <a:pt x="6301" y="205482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3"/>
          <p:cNvSpPr/>
          <p:nvPr/>
        </p:nvSpPr>
        <p:spPr>
          <a:xfrm>
            <a:off x="443425610" y="439097241"/>
            <a:ext cx="258962" cy="183606"/>
          </a:xfrm>
          <a:custGeom>
            <a:avLst/>
            <a:gdLst/>
            <a:ahLst/>
            <a:cxnLst/>
            <a:rect l="0" t="0" r="0" b="0"/>
            <a:pathLst>
              <a:path w="258962" h="183606">
                <a:moveTo>
                  <a:pt x="0" y="26740"/>
                </a:moveTo>
                <a:lnTo>
                  <a:pt x="13295" y="13445"/>
                </a:lnTo>
                <a:lnTo>
                  <a:pt x="15825" y="11907"/>
                </a:lnTo>
                <a:lnTo>
                  <a:pt x="25102" y="8831"/>
                </a:lnTo>
                <a:lnTo>
                  <a:pt x="29617" y="6847"/>
                </a:lnTo>
                <a:lnTo>
                  <a:pt x="34627" y="4564"/>
                </a:lnTo>
                <a:lnTo>
                  <a:pt x="38993" y="3027"/>
                </a:lnTo>
                <a:lnTo>
                  <a:pt x="46385" y="1340"/>
                </a:lnTo>
                <a:lnTo>
                  <a:pt x="50800" y="893"/>
                </a:lnTo>
                <a:lnTo>
                  <a:pt x="55661" y="546"/>
                </a:lnTo>
                <a:lnTo>
                  <a:pt x="66427" y="248"/>
                </a:lnTo>
                <a:lnTo>
                  <a:pt x="95399" y="0"/>
                </a:lnTo>
                <a:lnTo>
                  <a:pt x="100310" y="993"/>
                </a:lnTo>
                <a:lnTo>
                  <a:pt x="104576" y="2630"/>
                </a:lnTo>
                <a:lnTo>
                  <a:pt x="111968" y="7095"/>
                </a:lnTo>
                <a:lnTo>
                  <a:pt x="118517" y="12403"/>
                </a:lnTo>
                <a:lnTo>
                  <a:pt x="122684" y="15181"/>
                </a:lnTo>
                <a:lnTo>
                  <a:pt x="127446" y="18058"/>
                </a:lnTo>
                <a:lnTo>
                  <a:pt x="132606" y="20936"/>
                </a:lnTo>
                <a:lnTo>
                  <a:pt x="137021" y="23863"/>
                </a:lnTo>
                <a:lnTo>
                  <a:pt x="140940" y="26789"/>
                </a:lnTo>
                <a:lnTo>
                  <a:pt x="144561" y="29766"/>
                </a:lnTo>
                <a:lnTo>
                  <a:pt x="146992" y="32743"/>
                </a:lnTo>
                <a:lnTo>
                  <a:pt x="148580" y="35719"/>
                </a:lnTo>
                <a:lnTo>
                  <a:pt x="149671" y="38646"/>
                </a:lnTo>
                <a:lnTo>
                  <a:pt x="151358" y="42615"/>
                </a:lnTo>
                <a:lnTo>
                  <a:pt x="155922" y="52338"/>
                </a:lnTo>
                <a:lnTo>
                  <a:pt x="157510" y="56704"/>
                </a:lnTo>
                <a:lnTo>
                  <a:pt x="158601" y="60623"/>
                </a:lnTo>
                <a:lnTo>
                  <a:pt x="159295" y="64195"/>
                </a:lnTo>
                <a:lnTo>
                  <a:pt x="160784" y="68610"/>
                </a:lnTo>
                <a:lnTo>
                  <a:pt x="162719" y="73472"/>
                </a:lnTo>
                <a:lnTo>
                  <a:pt x="165050" y="78730"/>
                </a:lnTo>
                <a:lnTo>
                  <a:pt x="166588" y="83245"/>
                </a:lnTo>
                <a:lnTo>
                  <a:pt x="167630" y="87214"/>
                </a:lnTo>
                <a:lnTo>
                  <a:pt x="168324" y="90885"/>
                </a:lnTo>
                <a:lnTo>
                  <a:pt x="167779" y="95300"/>
                </a:lnTo>
                <a:lnTo>
                  <a:pt x="166390" y="100211"/>
                </a:lnTo>
                <a:lnTo>
                  <a:pt x="164504" y="105520"/>
                </a:lnTo>
                <a:lnTo>
                  <a:pt x="163264" y="110034"/>
                </a:lnTo>
                <a:lnTo>
                  <a:pt x="162421" y="114003"/>
                </a:lnTo>
                <a:lnTo>
                  <a:pt x="161875" y="117674"/>
                </a:lnTo>
                <a:lnTo>
                  <a:pt x="160486" y="122089"/>
                </a:lnTo>
                <a:lnTo>
                  <a:pt x="158601" y="127000"/>
                </a:lnTo>
                <a:lnTo>
                  <a:pt x="156319" y="132309"/>
                </a:lnTo>
                <a:lnTo>
                  <a:pt x="153838" y="136823"/>
                </a:lnTo>
                <a:lnTo>
                  <a:pt x="151160" y="140792"/>
                </a:lnTo>
                <a:lnTo>
                  <a:pt x="148381" y="144463"/>
                </a:lnTo>
                <a:lnTo>
                  <a:pt x="145554" y="147886"/>
                </a:lnTo>
                <a:lnTo>
                  <a:pt x="142676" y="151160"/>
                </a:lnTo>
                <a:lnTo>
                  <a:pt x="139799" y="154335"/>
                </a:lnTo>
                <a:lnTo>
                  <a:pt x="133895" y="160536"/>
                </a:lnTo>
                <a:lnTo>
                  <a:pt x="122039" y="172591"/>
                </a:lnTo>
                <a:lnTo>
                  <a:pt x="118070" y="174576"/>
                </a:lnTo>
                <a:lnTo>
                  <a:pt x="113456" y="175915"/>
                </a:lnTo>
                <a:lnTo>
                  <a:pt x="108347" y="176808"/>
                </a:lnTo>
                <a:lnTo>
                  <a:pt x="103981" y="177354"/>
                </a:lnTo>
                <a:lnTo>
                  <a:pt x="96490" y="178048"/>
                </a:lnTo>
                <a:lnTo>
                  <a:pt x="93117" y="179189"/>
                </a:lnTo>
                <a:lnTo>
                  <a:pt x="86667" y="183158"/>
                </a:lnTo>
                <a:lnTo>
                  <a:pt x="82599" y="183605"/>
                </a:lnTo>
                <a:lnTo>
                  <a:pt x="77886" y="182910"/>
                </a:lnTo>
                <a:lnTo>
                  <a:pt x="72777" y="181472"/>
                </a:lnTo>
                <a:lnTo>
                  <a:pt x="68361" y="180479"/>
                </a:lnTo>
                <a:lnTo>
                  <a:pt x="60821" y="179438"/>
                </a:lnTo>
                <a:lnTo>
                  <a:pt x="56406" y="178148"/>
                </a:lnTo>
                <a:lnTo>
                  <a:pt x="51494" y="176312"/>
                </a:lnTo>
                <a:lnTo>
                  <a:pt x="46236" y="174080"/>
                </a:lnTo>
                <a:lnTo>
                  <a:pt x="41721" y="171599"/>
                </a:lnTo>
                <a:lnTo>
                  <a:pt x="34081" y="166192"/>
                </a:lnTo>
                <a:lnTo>
                  <a:pt x="31651" y="163414"/>
                </a:lnTo>
                <a:lnTo>
                  <a:pt x="30063" y="160536"/>
                </a:lnTo>
                <a:lnTo>
                  <a:pt x="28972" y="157609"/>
                </a:lnTo>
                <a:lnTo>
                  <a:pt x="27235" y="154633"/>
                </a:lnTo>
                <a:lnTo>
                  <a:pt x="25102" y="151706"/>
                </a:lnTo>
                <a:lnTo>
                  <a:pt x="19298" y="144612"/>
                </a:lnTo>
                <a:lnTo>
                  <a:pt x="18504" y="140990"/>
                </a:lnTo>
                <a:lnTo>
                  <a:pt x="18157" y="136079"/>
                </a:lnTo>
                <a:lnTo>
                  <a:pt x="18008" y="130572"/>
                </a:lnTo>
                <a:lnTo>
                  <a:pt x="18951" y="127695"/>
                </a:lnTo>
                <a:lnTo>
                  <a:pt x="20538" y="124818"/>
                </a:lnTo>
                <a:lnTo>
                  <a:pt x="22622" y="121891"/>
                </a:lnTo>
                <a:lnTo>
                  <a:pt x="25003" y="119956"/>
                </a:lnTo>
                <a:lnTo>
                  <a:pt x="27583" y="118666"/>
                </a:lnTo>
                <a:lnTo>
                  <a:pt x="33089" y="117227"/>
                </a:lnTo>
                <a:lnTo>
                  <a:pt x="38844" y="116582"/>
                </a:lnTo>
                <a:lnTo>
                  <a:pt x="42763" y="115392"/>
                </a:lnTo>
                <a:lnTo>
                  <a:pt x="47377" y="113606"/>
                </a:lnTo>
                <a:lnTo>
                  <a:pt x="52387" y="111473"/>
                </a:lnTo>
                <a:lnTo>
                  <a:pt x="56803" y="110034"/>
                </a:lnTo>
                <a:lnTo>
                  <a:pt x="64244" y="108397"/>
                </a:lnTo>
                <a:lnTo>
                  <a:pt x="68659" y="107950"/>
                </a:lnTo>
                <a:lnTo>
                  <a:pt x="73521" y="107702"/>
                </a:lnTo>
                <a:lnTo>
                  <a:pt x="78779" y="107504"/>
                </a:lnTo>
                <a:lnTo>
                  <a:pt x="84286" y="108397"/>
                </a:lnTo>
                <a:lnTo>
                  <a:pt x="89892" y="109935"/>
                </a:lnTo>
                <a:lnTo>
                  <a:pt x="95647" y="111969"/>
                </a:lnTo>
                <a:lnTo>
                  <a:pt x="101501" y="113308"/>
                </a:lnTo>
                <a:lnTo>
                  <a:pt x="107354" y="114251"/>
                </a:lnTo>
                <a:lnTo>
                  <a:pt x="113258" y="114846"/>
                </a:lnTo>
                <a:lnTo>
                  <a:pt x="118169" y="115243"/>
                </a:lnTo>
                <a:lnTo>
                  <a:pt x="122436" y="115491"/>
                </a:lnTo>
                <a:lnTo>
                  <a:pt x="126256" y="115689"/>
                </a:lnTo>
                <a:lnTo>
                  <a:pt x="130820" y="116830"/>
                </a:lnTo>
                <a:lnTo>
                  <a:pt x="135830" y="118567"/>
                </a:lnTo>
                <a:lnTo>
                  <a:pt x="141138" y="120700"/>
                </a:lnTo>
                <a:lnTo>
                  <a:pt x="145703" y="123081"/>
                </a:lnTo>
                <a:lnTo>
                  <a:pt x="153392" y="128439"/>
                </a:lnTo>
                <a:lnTo>
                  <a:pt x="157807" y="130275"/>
                </a:lnTo>
                <a:lnTo>
                  <a:pt x="162768" y="131465"/>
                </a:lnTo>
                <a:lnTo>
                  <a:pt x="168027" y="132309"/>
                </a:lnTo>
                <a:lnTo>
                  <a:pt x="172541" y="133847"/>
                </a:lnTo>
                <a:lnTo>
                  <a:pt x="180231" y="138163"/>
                </a:lnTo>
                <a:lnTo>
                  <a:pt x="184596" y="140742"/>
                </a:lnTo>
                <a:lnTo>
                  <a:pt x="194816" y="146199"/>
                </a:lnTo>
                <a:lnTo>
                  <a:pt x="199330" y="149027"/>
                </a:lnTo>
                <a:lnTo>
                  <a:pt x="203349" y="151954"/>
                </a:lnTo>
                <a:lnTo>
                  <a:pt x="207020" y="154881"/>
                </a:lnTo>
                <a:lnTo>
                  <a:pt x="213717" y="158105"/>
                </a:lnTo>
                <a:lnTo>
                  <a:pt x="216892" y="158949"/>
                </a:lnTo>
                <a:lnTo>
                  <a:pt x="223044" y="162570"/>
                </a:lnTo>
                <a:lnTo>
                  <a:pt x="226119" y="164952"/>
                </a:lnTo>
                <a:lnTo>
                  <a:pt x="232122" y="167531"/>
                </a:lnTo>
                <a:lnTo>
                  <a:pt x="235099" y="168226"/>
                </a:lnTo>
                <a:lnTo>
                  <a:pt x="241052" y="171649"/>
                </a:lnTo>
                <a:lnTo>
                  <a:pt x="248295" y="177205"/>
                </a:lnTo>
                <a:lnTo>
                  <a:pt x="251916" y="177949"/>
                </a:lnTo>
                <a:lnTo>
                  <a:pt x="258961" y="1785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4"/>
          <p:cNvSpPr/>
          <p:nvPr/>
        </p:nvSpPr>
        <p:spPr>
          <a:xfrm>
            <a:off x="443764938" y="439186489"/>
            <a:ext cx="8931" cy="98227"/>
          </a:xfrm>
          <a:custGeom>
            <a:avLst/>
            <a:gdLst/>
            <a:ahLst/>
            <a:cxnLst/>
            <a:rect l="0" t="0" r="0" b="0"/>
            <a:pathLst>
              <a:path w="8931" h="98227">
                <a:moveTo>
                  <a:pt x="0" y="0"/>
                </a:moveTo>
                <a:lnTo>
                  <a:pt x="7689" y="0"/>
                </a:lnTo>
                <a:lnTo>
                  <a:pt x="8086" y="992"/>
                </a:lnTo>
                <a:lnTo>
                  <a:pt x="8384" y="2629"/>
                </a:lnTo>
                <a:lnTo>
                  <a:pt x="8582" y="4762"/>
                </a:lnTo>
                <a:lnTo>
                  <a:pt x="8682" y="7143"/>
                </a:lnTo>
                <a:lnTo>
                  <a:pt x="8880" y="16272"/>
                </a:lnTo>
                <a:lnTo>
                  <a:pt x="8930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5"/>
          <p:cNvSpPr/>
          <p:nvPr/>
        </p:nvSpPr>
        <p:spPr>
          <a:xfrm>
            <a:off x="443773868" y="439123981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6"/>
          <p:cNvSpPr/>
          <p:nvPr/>
        </p:nvSpPr>
        <p:spPr>
          <a:xfrm>
            <a:off x="443881024" y="439159749"/>
            <a:ext cx="178545" cy="142827"/>
          </a:xfrm>
          <a:custGeom>
            <a:avLst/>
            <a:gdLst/>
            <a:ahLst/>
            <a:cxnLst/>
            <a:rect l="0" t="0" r="0" b="0"/>
            <a:pathLst>
              <a:path w="178545" h="142827">
                <a:moveTo>
                  <a:pt x="0" y="53529"/>
                </a:moveTo>
                <a:lnTo>
                  <a:pt x="0" y="66874"/>
                </a:lnTo>
                <a:lnTo>
                  <a:pt x="992" y="70346"/>
                </a:lnTo>
                <a:lnTo>
                  <a:pt x="2629" y="74662"/>
                </a:lnTo>
                <a:lnTo>
                  <a:pt x="4762" y="79524"/>
                </a:lnTo>
                <a:lnTo>
                  <a:pt x="6151" y="83741"/>
                </a:lnTo>
                <a:lnTo>
                  <a:pt x="7044" y="87561"/>
                </a:lnTo>
                <a:lnTo>
                  <a:pt x="7689" y="91133"/>
                </a:lnTo>
                <a:lnTo>
                  <a:pt x="8086" y="94456"/>
                </a:lnTo>
                <a:lnTo>
                  <a:pt x="8384" y="97681"/>
                </a:lnTo>
                <a:lnTo>
                  <a:pt x="8830" y="105271"/>
                </a:lnTo>
                <a:lnTo>
                  <a:pt x="8880" y="108942"/>
                </a:lnTo>
                <a:lnTo>
                  <a:pt x="8930" y="115987"/>
                </a:lnTo>
                <a:lnTo>
                  <a:pt x="8930" y="108347"/>
                </a:lnTo>
                <a:lnTo>
                  <a:pt x="7937" y="105966"/>
                </a:lnTo>
                <a:lnTo>
                  <a:pt x="6300" y="102394"/>
                </a:lnTo>
                <a:lnTo>
                  <a:pt x="4167" y="98028"/>
                </a:lnTo>
                <a:lnTo>
                  <a:pt x="2778" y="94109"/>
                </a:lnTo>
                <a:lnTo>
                  <a:pt x="1885" y="90488"/>
                </a:lnTo>
                <a:lnTo>
                  <a:pt x="1240" y="87114"/>
                </a:lnTo>
                <a:lnTo>
                  <a:pt x="843" y="83840"/>
                </a:lnTo>
                <a:lnTo>
                  <a:pt x="546" y="80715"/>
                </a:lnTo>
                <a:lnTo>
                  <a:pt x="397" y="77589"/>
                </a:lnTo>
                <a:lnTo>
                  <a:pt x="149" y="71487"/>
                </a:lnTo>
                <a:lnTo>
                  <a:pt x="49" y="59482"/>
                </a:lnTo>
                <a:lnTo>
                  <a:pt x="0" y="45839"/>
                </a:lnTo>
                <a:lnTo>
                  <a:pt x="992" y="41424"/>
                </a:lnTo>
                <a:lnTo>
                  <a:pt x="2629" y="37555"/>
                </a:lnTo>
                <a:lnTo>
                  <a:pt x="4762" y="33933"/>
                </a:lnTo>
                <a:lnTo>
                  <a:pt x="6151" y="30560"/>
                </a:lnTo>
                <a:lnTo>
                  <a:pt x="7044" y="27285"/>
                </a:lnTo>
                <a:lnTo>
                  <a:pt x="7689" y="24160"/>
                </a:lnTo>
                <a:lnTo>
                  <a:pt x="9078" y="22027"/>
                </a:lnTo>
                <a:lnTo>
                  <a:pt x="11013" y="20638"/>
                </a:lnTo>
                <a:lnTo>
                  <a:pt x="13295" y="19695"/>
                </a:lnTo>
                <a:lnTo>
                  <a:pt x="14833" y="18108"/>
                </a:lnTo>
                <a:lnTo>
                  <a:pt x="15825" y="16024"/>
                </a:lnTo>
                <a:lnTo>
                  <a:pt x="16520" y="13643"/>
                </a:lnTo>
                <a:lnTo>
                  <a:pt x="17958" y="11063"/>
                </a:lnTo>
                <a:lnTo>
                  <a:pt x="19893" y="8335"/>
                </a:lnTo>
                <a:lnTo>
                  <a:pt x="22225" y="5556"/>
                </a:lnTo>
                <a:lnTo>
                  <a:pt x="24705" y="3671"/>
                </a:lnTo>
                <a:lnTo>
                  <a:pt x="30162" y="1637"/>
                </a:lnTo>
                <a:lnTo>
                  <a:pt x="34032" y="1092"/>
                </a:lnTo>
                <a:lnTo>
                  <a:pt x="38546" y="695"/>
                </a:lnTo>
                <a:lnTo>
                  <a:pt x="47922" y="298"/>
                </a:lnTo>
                <a:lnTo>
                  <a:pt x="58737" y="50"/>
                </a:lnTo>
                <a:lnTo>
                  <a:pt x="65137" y="0"/>
                </a:lnTo>
                <a:lnTo>
                  <a:pt x="69205" y="992"/>
                </a:lnTo>
                <a:lnTo>
                  <a:pt x="73918" y="2630"/>
                </a:lnTo>
                <a:lnTo>
                  <a:pt x="79077" y="4713"/>
                </a:lnTo>
                <a:lnTo>
                  <a:pt x="83443" y="6102"/>
                </a:lnTo>
                <a:lnTo>
                  <a:pt x="87412" y="7045"/>
                </a:lnTo>
                <a:lnTo>
                  <a:pt x="90983" y="7640"/>
                </a:lnTo>
                <a:lnTo>
                  <a:pt x="94406" y="10071"/>
                </a:lnTo>
                <a:lnTo>
                  <a:pt x="97681" y="13643"/>
                </a:lnTo>
                <a:lnTo>
                  <a:pt x="100856" y="18008"/>
                </a:lnTo>
                <a:lnTo>
                  <a:pt x="103931" y="20935"/>
                </a:lnTo>
                <a:lnTo>
                  <a:pt x="107007" y="22870"/>
                </a:lnTo>
                <a:lnTo>
                  <a:pt x="110033" y="24160"/>
                </a:lnTo>
                <a:lnTo>
                  <a:pt x="113060" y="26988"/>
                </a:lnTo>
                <a:lnTo>
                  <a:pt x="116036" y="30907"/>
                </a:lnTo>
                <a:lnTo>
                  <a:pt x="119062" y="35471"/>
                </a:lnTo>
                <a:lnTo>
                  <a:pt x="123031" y="39489"/>
                </a:lnTo>
                <a:lnTo>
                  <a:pt x="127645" y="43210"/>
                </a:lnTo>
                <a:lnTo>
                  <a:pt x="132705" y="46633"/>
                </a:lnTo>
                <a:lnTo>
                  <a:pt x="137071" y="49957"/>
                </a:lnTo>
                <a:lnTo>
                  <a:pt x="140990" y="53132"/>
                </a:lnTo>
                <a:lnTo>
                  <a:pt x="144611" y="56208"/>
                </a:lnTo>
                <a:lnTo>
                  <a:pt x="146992" y="60276"/>
                </a:lnTo>
                <a:lnTo>
                  <a:pt x="148630" y="64989"/>
                </a:lnTo>
                <a:lnTo>
                  <a:pt x="149671" y="70098"/>
                </a:lnTo>
                <a:lnTo>
                  <a:pt x="151358" y="74514"/>
                </a:lnTo>
                <a:lnTo>
                  <a:pt x="153491" y="78433"/>
                </a:lnTo>
                <a:lnTo>
                  <a:pt x="155922" y="82005"/>
                </a:lnTo>
                <a:lnTo>
                  <a:pt x="158502" y="85428"/>
                </a:lnTo>
                <a:lnTo>
                  <a:pt x="161230" y="88702"/>
                </a:lnTo>
                <a:lnTo>
                  <a:pt x="164058" y="91877"/>
                </a:lnTo>
                <a:lnTo>
                  <a:pt x="165943" y="94953"/>
                </a:lnTo>
                <a:lnTo>
                  <a:pt x="167183" y="98028"/>
                </a:lnTo>
                <a:lnTo>
                  <a:pt x="168027" y="101055"/>
                </a:lnTo>
                <a:lnTo>
                  <a:pt x="168572" y="104031"/>
                </a:lnTo>
                <a:lnTo>
                  <a:pt x="168920" y="107057"/>
                </a:lnTo>
                <a:lnTo>
                  <a:pt x="169168" y="110034"/>
                </a:lnTo>
                <a:lnTo>
                  <a:pt x="170309" y="112018"/>
                </a:lnTo>
                <a:lnTo>
                  <a:pt x="172095" y="113358"/>
                </a:lnTo>
                <a:lnTo>
                  <a:pt x="174278" y="114300"/>
                </a:lnTo>
                <a:lnTo>
                  <a:pt x="175716" y="115838"/>
                </a:lnTo>
                <a:lnTo>
                  <a:pt x="176659" y="117922"/>
                </a:lnTo>
                <a:lnTo>
                  <a:pt x="177304" y="120253"/>
                </a:lnTo>
                <a:lnTo>
                  <a:pt x="177750" y="122833"/>
                </a:lnTo>
                <a:lnTo>
                  <a:pt x="178048" y="125512"/>
                </a:lnTo>
                <a:lnTo>
                  <a:pt x="178494" y="132259"/>
                </a:lnTo>
                <a:lnTo>
                  <a:pt x="178544" y="135781"/>
                </a:lnTo>
                <a:lnTo>
                  <a:pt x="178544" y="138113"/>
                </a:lnTo>
                <a:lnTo>
                  <a:pt x="177601" y="139700"/>
                </a:lnTo>
                <a:lnTo>
                  <a:pt x="175915" y="140742"/>
                </a:lnTo>
                <a:lnTo>
                  <a:pt x="169664" y="1428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410891" y="2866430"/>
            <a:ext cx="2652" cy="1"/>
          </a:xfrm>
          <a:custGeom>
            <a:avLst/>
            <a:gdLst/>
            <a:ahLst/>
            <a:cxnLst/>
            <a:rect l="0" t="0" r="0" b="0"/>
            <a:pathLst>
              <a:path w="2652" h="1">
                <a:moveTo>
                  <a:pt x="0" y="0"/>
                </a:moveTo>
                <a:lnTo>
                  <a:pt x="2651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8"/>
          <p:cNvSpPr/>
          <p:nvPr/>
        </p:nvSpPr>
        <p:spPr>
          <a:xfrm>
            <a:off x="1401961" y="2866430"/>
            <a:ext cx="2384228" cy="348231"/>
          </a:xfrm>
          <a:custGeom>
            <a:avLst/>
            <a:gdLst/>
            <a:ahLst/>
            <a:cxnLst/>
            <a:rect l="0" t="0" r="0" b="0"/>
            <a:pathLst>
              <a:path w="2384228" h="348231">
                <a:moveTo>
                  <a:pt x="0" y="0"/>
                </a:moveTo>
                <a:lnTo>
                  <a:pt x="0" y="8818"/>
                </a:lnTo>
                <a:lnTo>
                  <a:pt x="7702" y="16603"/>
                </a:lnTo>
                <a:lnTo>
                  <a:pt x="8372" y="19952"/>
                </a:lnTo>
                <a:lnTo>
                  <a:pt x="8567" y="22240"/>
                </a:lnTo>
                <a:lnTo>
                  <a:pt x="9683" y="23747"/>
                </a:lnTo>
                <a:lnTo>
                  <a:pt x="11413" y="24752"/>
                </a:lnTo>
                <a:lnTo>
                  <a:pt x="13562" y="25449"/>
                </a:lnTo>
                <a:lnTo>
                  <a:pt x="18585" y="28826"/>
                </a:lnTo>
                <a:lnTo>
                  <a:pt x="21320" y="31142"/>
                </a:lnTo>
                <a:lnTo>
                  <a:pt x="24138" y="32649"/>
                </a:lnTo>
                <a:lnTo>
                  <a:pt x="32844" y="35802"/>
                </a:lnTo>
                <a:lnTo>
                  <a:pt x="44676" y="45262"/>
                </a:lnTo>
                <a:lnTo>
                  <a:pt x="47634" y="48025"/>
                </a:lnTo>
                <a:lnTo>
                  <a:pt x="50620" y="49866"/>
                </a:lnTo>
                <a:lnTo>
                  <a:pt x="74591" y="60387"/>
                </a:lnTo>
                <a:lnTo>
                  <a:pt x="86478" y="68702"/>
                </a:lnTo>
                <a:lnTo>
                  <a:pt x="101129" y="76488"/>
                </a:lnTo>
                <a:lnTo>
                  <a:pt x="123397" y="84608"/>
                </a:lnTo>
                <a:lnTo>
                  <a:pt x="135564" y="92645"/>
                </a:lnTo>
                <a:lnTo>
                  <a:pt x="154707" y="104254"/>
                </a:lnTo>
                <a:lnTo>
                  <a:pt x="166762" y="113128"/>
                </a:lnTo>
                <a:lnTo>
                  <a:pt x="182473" y="122057"/>
                </a:lnTo>
                <a:lnTo>
                  <a:pt x="199690" y="130987"/>
                </a:lnTo>
                <a:lnTo>
                  <a:pt x="300623" y="181579"/>
                </a:lnTo>
                <a:lnTo>
                  <a:pt x="312539" y="184872"/>
                </a:lnTo>
                <a:lnTo>
                  <a:pt x="318483" y="185765"/>
                </a:lnTo>
                <a:lnTo>
                  <a:pt x="324455" y="188332"/>
                </a:lnTo>
                <a:lnTo>
                  <a:pt x="336342" y="196481"/>
                </a:lnTo>
                <a:lnTo>
                  <a:pt x="348258" y="204071"/>
                </a:lnTo>
                <a:lnTo>
                  <a:pt x="354202" y="207503"/>
                </a:lnTo>
                <a:lnTo>
                  <a:pt x="366117" y="211271"/>
                </a:lnTo>
                <a:lnTo>
                  <a:pt x="394664" y="218470"/>
                </a:lnTo>
                <a:lnTo>
                  <a:pt x="415482" y="226563"/>
                </a:lnTo>
                <a:lnTo>
                  <a:pt x="434206" y="235269"/>
                </a:lnTo>
                <a:lnTo>
                  <a:pt x="471376" y="250059"/>
                </a:lnTo>
                <a:lnTo>
                  <a:pt x="477961" y="253017"/>
                </a:lnTo>
                <a:lnTo>
                  <a:pt x="493226" y="256338"/>
                </a:lnTo>
                <a:lnTo>
                  <a:pt x="508936" y="258793"/>
                </a:lnTo>
                <a:lnTo>
                  <a:pt x="529921" y="264765"/>
                </a:lnTo>
                <a:lnTo>
                  <a:pt x="571891" y="272216"/>
                </a:lnTo>
                <a:lnTo>
                  <a:pt x="601163" y="283043"/>
                </a:lnTo>
                <a:lnTo>
                  <a:pt x="624939" y="290801"/>
                </a:lnTo>
                <a:lnTo>
                  <a:pt x="676619" y="301516"/>
                </a:lnTo>
                <a:lnTo>
                  <a:pt x="698553" y="305646"/>
                </a:lnTo>
                <a:lnTo>
                  <a:pt x="715268" y="309469"/>
                </a:lnTo>
                <a:lnTo>
                  <a:pt x="785840" y="320129"/>
                </a:lnTo>
                <a:lnTo>
                  <a:pt x="830461" y="323952"/>
                </a:lnTo>
                <a:lnTo>
                  <a:pt x="857250" y="328501"/>
                </a:lnTo>
                <a:lnTo>
                  <a:pt x="928687" y="331319"/>
                </a:lnTo>
                <a:lnTo>
                  <a:pt x="982266" y="338491"/>
                </a:lnTo>
                <a:lnTo>
                  <a:pt x="1009055" y="340081"/>
                </a:lnTo>
                <a:lnTo>
                  <a:pt x="1062633" y="347420"/>
                </a:lnTo>
                <a:lnTo>
                  <a:pt x="1134070" y="348230"/>
                </a:lnTo>
                <a:lnTo>
                  <a:pt x="1169789" y="347281"/>
                </a:lnTo>
                <a:lnTo>
                  <a:pt x="1223367" y="340165"/>
                </a:lnTo>
                <a:lnTo>
                  <a:pt x="1292935" y="339384"/>
                </a:lnTo>
                <a:lnTo>
                  <a:pt x="1384074" y="339328"/>
                </a:lnTo>
                <a:lnTo>
                  <a:pt x="1455539" y="330956"/>
                </a:lnTo>
                <a:lnTo>
                  <a:pt x="1484979" y="327915"/>
                </a:lnTo>
                <a:lnTo>
                  <a:pt x="1535069" y="322334"/>
                </a:lnTo>
                <a:lnTo>
                  <a:pt x="1607316" y="321524"/>
                </a:lnTo>
                <a:lnTo>
                  <a:pt x="1669852" y="312371"/>
                </a:lnTo>
                <a:lnTo>
                  <a:pt x="1714500" y="304976"/>
                </a:lnTo>
                <a:lnTo>
                  <a:pt x="1759148" y="301153"/>
                </a:lnTo>
                <a:lnTo>
                  <a:pt x="1813954" y="290326"/>
                </a:lnTo>
                <a:lnTo>
                  <a:pt x="1847692" y="280531"/>
                </a:lnTo>
                <a:lnTo>
                  <a:pt x="1902581" y="269983"/>
                </a:lnTo>
                <a:lnTo>
                  <a:pt x="1928980" y="265881"/>
                </a:lnTo>
                <a:lnTo>
                  <a:pt x="1953006" y="261026"/>
                </a:lnTo>
                <a:lnTo>
                  <a:pt x="1975331" y="256924"/>
                </a:lnTo>
                <a:lnTo>
                  <a:pt x="1998157" y="252068"/>
                </a:lnTo>
                <a:lnTo>
                  <a:pt x="2011217" y="249947"/>
                </a:lnTo>
                <a:lnTo>
                  <a:pt x="2030722" y="244171"/>
                </a:lnTo>
                <a:lnTo>
                  <a:pt x="2052935" y="241018"/>
                </a:lnTo>
                <a:lnTo>
                  <a:pt x="2083240" y="228795"/>
                </a:lnTo>
                <a:lnTo>
                  <a:pt x="2119043" y="219000"/>
                </a:lnTo>
                <a:lnTo>
                  <a:pt x="2150045" y="209987"/>
                </a:lnTo>
                <a:lnTo>
                  <a:pt x="2173067" y="200164"/>
                </a:lnTo>
                <a:lnTo>
                  <a:pt x="2196731" y="194555"/>
                </a:lnTo>
                <a:lnTo>
                  <a:pt x="2207642" y="189644"/>
                </a:lnTo>
                <a:lnTo>
                  <a:pt x="2219334" y="181328"/>
                </a:lnTo>
                <a:lnTo>
                  <a:pt x="2225948" y="175496"/>
                </a:lnTo>
                <a:lnTo>
                  <a:pt x="2229101" y="173570"/>
                </a:lnTo>
                <a:lnTo>
                  <a:pt x="2253407" y="162883"/>
                </a:lnTo>
                <a:lnTo>
                  <a:pt x="2264318" y="154539"/>
                </a:lnTo>
                <a:lnTo>
                  <a:pt x="2273833" y="145777"/>
                </a:lnTo>
                <a:lnTo>
                  <a:pt x="2279944" y="139861"/>
                </a:lnTo>
                <a:lnTo>
                  <a:pt x="2283935" y="137908"/>
                </a:lnTo>
                <a:lnTo>
                  <a:pt x="2298055" y="134112"/>
                </a:lnTo>
                <a:lnTo>
                  <a:pt x="2308966" y="128169"/>
                </a:lnTo>
                <a:lnTo>
                  <a:pt x="2318482" y="124960"/>
                </a:lnTo>
                <a:lnTo>
                  <a:pt x="2327607" y="118179"/>
                </a:lnTo>
                <a:lnTo>
                  <a:pt x="2333606" y="112709"/>
                </a:lnTo>
                <a:lnTo>
                  <a:pt x="2336592" y="110867"/>
                </a:lnTo>
                <a:lnTo>
                  <a:pt x="2345522" y="107268"/>
                </a:lnTo>
                <a:lnTo>
                  <a:pt x="2354452" y="101352"/>
                </a:lnTo>
                <a:lnTo>
                  <a:pt x="2363381" y="98170"/>
                </a:lnTo>
                <a:lnTo>
                  <a:pt x="2373539" y="90664"/>
                </a:lnTo>
                <a:lnTo>
                  <a:pt x="2374125" y="89213"/>
                </a:lnTo>
                <a:lnTo>
                  <a:pt x="2374767" y="84971"/>
                </a:lnTo>
                <a:lnTo>
                  <a:pt x="2375939" y="83436"/>
                </a:lnTo>
                <a:lnTo>
                  <a:pt x="2377697" y="82404"/>
                </a:lnTo>
                <a:lnTo>
                  <a:pt x="238422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9"/>
          <p:cNvSpPr/>
          <p:nvPr/>
        </p:nvSpPr>
        <p:spPr>
          <a:xfrm>
            <a:off x="1441475" y="2732484"/>
            <a:ext cx="148010" cy="98228"/>
          </a:xfrm>
          <a:custGeom>
            <a:avLst/>
            <a:gdLst/>
            <a:ahLst/>
            <a:cxnLst/>
            <a:rect l="0" t="0" r="0" b="0"/>
            <a:pathLst>
              <a:path w="148010" h="98228">
                <a:moveTo>
                  <a:pt x="14064" y="98227"/>
                </a:moveTo>
                <a:lnTo>
                  <a:pt x="6390" y="98227"/>
                </a:lnTo>
                <a:lnTo>
                  <a:pt x="5972" y="97222"/>
                </a:lnTo>
                <a:lnTo>
                  <a:pt x="5692" y="95576"/>
                </a:lnTo>
                <a:lnTo>
                  <a:pt x="5162" y="89409"/>
                </a:lnTo>
                <a:lnTo>
                  <a:pt x="418" y="84581"/>
                </a:lnTo>
                <a:lnTo>
                  <a:pt x="0" y="83186"/>
                </a:lnTo>
                <a:lnTo>
                  <a:pt x="725" y="82237"/>
                </a:lnTo>
                <a:lnTo>
                  <a:pt x="2204" y="81623"/>
                </a:lnTo>
                <a:lnTo>
                  <a:pt x="3181" y="80200"/>
                </a:lnTo>
                <a:lnTo>
                  <a:pt x="3823" y="78275"/>
                </a:lnTo>
                <a:lnTo>
                  <a:pt x="4269" y="75986"/>
                </a:lnTo>
                <a:lnTo>
                  <a:pt x="5553" y="74480"/>
                </a:lnTo>
                <a:lnTo>
                  <a:pt x="7395" y="73475"/>
                </a:lnTo>
                <a:lnTo>
                  <a:pt x="9627" y="72777"/>
                </a:lnTo>
                <a:lnTo>
                  <a:pt x="12111" y="71354"/>
                </a:lnTo>
                <a:lnTo>
                  <a:pt x="14734" y="69401"/>
                </a:lnTo>
                <a:lnTo>
                  <a:pt x="17496" y="67085"/>
                </a:lnTo>
                <a:lnTo>
                  <a:pt x="21319" y="64573"/>
                </a:lnTo>
                <a:lnTo>
                  <a:pt x="25840" y="61894"/>
                </a:lnTo>
                <a:lnTo>
                  <a:pt x="30863" y="59132"/>
                </a:lnTo>
                <a:lnTo>
                  <a:pt x="35188" y="56285"/>
                </a:lnTo>
                <a:lnTo>
                  <a:pt x="39067" y="53411"/>
                </a:lnTo>
                <a:lnTo>
                  <a:pt x="42639" y="50481"/>
                </a:lnTo>
                <a:lnTo>
                  <a:pt x="46992" y="47551"/>
                </a:lnTo>
                <a:lnTo>
                  <a:pt x="51904" y="44593"/>
                </a:lnTo>
                <a:lnTo>
                  <a:pt x="57150" y="41635"/>
                </a:lnTo>
                <a:lnTo>
                  <a:pt x="68284" y="35691"/>
                </a:lnTo>
                <a:lnTo>
                  <a:pt x="74005" y="32733"/>
                </a:lnTo>
                <a:lnTo>
                  <a:pt x="78832" y="30752"/>
                </a:lnTo>
                <a:lnTo>
                  <a:pt x="83046" y="29440"/>
                </a:lnTo>
                <a:lnTo>
                  <a:pt x="86841" y="28547"/>
                </a:lnTo>
                <a:lnTo>
                  <a:pt x="91362" y="26985"/>
                </a:lnTo>
                <a:lnTo>
                  <a:pt x="96357" y="24920"/>
                </a:lnTo>
                <a:lnTo>
                  <a:pt x="101659" y="22576"/>
                </a:lnTo>
                <a:lnTo>
                  <a:pt x="112849" y="17302"/>
                </a:lnTo>
                <a:lnTo>
                  <a:pt x="14800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0"/>
          <p:cNvSpPr/>
          <p:nvPr/>
        </p:nvSpPr>
        <p:spPr>
          <a:xfrm>
            <a:off x="1821656" y="2580680"/>
            <a:ext cx="151806" cy="53579"/>
          </a:xfrm>
          <a:custGeom>
            <a:avLst/>
            <a:gdLst/>
            <a:ahLst/>
            <a:cxnLst/>
            <a:rect l="0" t="0" r="0" b="0"/>
            <a:pathLst>
              <a:path w="151806" h="53579">
                <a:moveTo>
                  <a:pt x="0" y="53578"/>
                </a:moveTo>
                <a:lnTo>
                  <a:pt x="4744" y="48834"/>
                </a:lnTo>
                <a:lnTo>
                  <a:pt x="7116" y="47439"/>
                </a:lnTo>
                <a:lnTo>
                  <a:pt x="9711" y="46518"/>
                </a:lnTo>
                <a:lnTo>
                  <a:pt x="12418" y="45876"/>
                </a:lnTo>
                <a:lnTo>
                  <a:pt x="15237" y="44481"/>
                </a:lnTo>
                <a:lnTo>
                  <a:pt x="18083" y="42555"/>
                </a:lnTo>
                <a:lnTo>
                  <a:pt x="20985" y="40267"/>
                </a:lnTo>
                <a:lnTo>
                  <a:pt x="23915" y="38760"/>
                </a:lnTo>
                <a:lnTo>
                  <a:pt x="26845" y="37756"/>
                </a:lnTo>
                <a:lnTo>
                  <a:pt x="29803" y="37058"/>
                </a:lnTo>
                <a:lnTo>
                  <a:pt x="33766" y="35635"/>
                </a:lnTo>
                <a:lnTo>
                  <a:pt x="38398" y="33681"/>
                </a:lnTo>
                <a:lnTo>
                  <a:pt x="43449" y="31365"/>
                </a:lnTo>
                <a:lnTo>
                  <a:pt x="47830" y="29858"/>
                </a:lnTo>
                <a:lnTo>
                  <a:pt x="51709" y="28826"/>
                </a:lnTo>
                <a:lnTo>
                  <a:pt x="55309" y="28156"/>
                </a:lnTo>
                <a:lnTo>
                  <a:pt x="59690" y="26705"/>
                </a:lnTo>
                <a:lnTo>
                  <a:pt x="64601" y="24752"/>
                </a:lnTo>
                <a:lnTo>
                  <a:pt x="69847" y="22463"/>
                </a:lnTo>
                <a:lnTo>
                  <a:pt x="75344" y="20929"/>
                </a:lnTo>
                <a:lnTo>
                  <a:pt x="80981" y="19896"/>
                </a:lnTo>
                <a:lnTo>
                  <a:pt x="86730" y="19226"/>
                </a:lnTo>
                <a:lnTo>
                  <a:pt x="92562" y="18752"/>
                </a:lnTo>
                <a:lnTo>
                  <a:pt x="98422" y="18473"/>
                </a:lnTo>
                <a:lnTo>
                  <a:pt x="104310" y="18250"/>
                </a:lnTo>
                <a:lnTo>
                  <a:pt x="109221" y="17134"/>
                </a:lnTo>
                <a:lnTo>
                  <a:pt x="113491" y="15403"/>
                </a:lnTo>
                <a:lnTo>
                  <a:pt x="117342" y="13227"/>
                </a:lnTo>
                <a:lnTo>
                  <a:pt x="122867" y="10799"/>
                </a:lnTo>
                <a:lnTo>
                  <a:pt x="129537" y="8204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1"/>
          <p:cNvSpPr/>
          <p:nvPr/>
        </p:nvSpPr>
        <p:spPr>
          <a:xfrm>
            <a:off x="2134195" y="2527102"/>
            <a:ext cx="125017" cy="17860"/>
          </a:xfrm>
          <a:custGeom>
            <a:avLst/>
            <a:gdLst/>
            <a:ahLst/>
            <a:cxnLst/>
            <a:rect l="0" t="0" r="0" b="0"/>
            <a:pathLst>
              <a:path w="125017" h="17860">
                <a:moveTo>
                  <a:pt x="0" y="17859"/>
                </a:moveTo>
                <a:lnTo>
                  <a:pt x="15376" y="10157"/>
                </a:lnTo>
                <a:lnTo>
                  <a:pt x="18195" y="9766"/>
                </a:lnTo>
                <a:lnTo>
                  <a:pt x="22045" y="9487"/>
                </a:lnTo>
                <a:lnTo>
                  <a:pt x="26594" y="9292"/>
                </a:lnTo>
                <a:lnTo>
                  <a:pt x="36947" y="9097"/>
                </a:lnTo>
                <a:lnTo>
                  <a:pt x="42500" y="9041"/>
                </a:lnTo>
                <a:lnTo>
                  <a:pt x="48165" y="8008"/>
                </a:lnTo>
                <a:lnTo>
                  <a:pt x="53941" y="6334"/>
                </a:lnTo>
                <a:lnTo>
                  <a:pt x="59773" y="4213"/>
                </a:lnTo>
                <a:lnTo>
                  <a:pt x="65661" y="2818"/>
                </a:lnTo>
                <a:lnTo>
                  <a:pt x="71549" y="1869"/>
                </a:lnTo>
                <a:lnTo>
                  <a:pt x="77465" y="1255"/>
                </a:lnTo>
                <a:lnTo>
                  <a:pt x="83381" y="837"/>
                </a:lnTo>
                <a:lnTo>
                  <a:pt x="89325" y="558"/>
                </a:lnTo>
                <a:lnTo>
                  <a:pt x="104533" y="167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2"/>
          <p:cNvSpPr/>
          <p:nvPr/>
        </p:nvSpPr>
        <p:spPr>
          <a:xfrm>
            <a:off x="2455664" y="2518172"/>
            <a:ext cx="205384" cy="1"/>
          </a:xfrm>
          <a:custGeom>
            <a:avLst/>
            <a:gdLst/>
            <a:ahLst/>
            <a:cxnLst/>
            <a:rect l="0" t="0" r="0" b="0"/>
            <a:pathLst>
              <a:path w="205384" h="1">
                <a:moveTo>
                  <a:pt x="0" y="0"/>
                </a:move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3"/>
          <p:cNvSpPr/>
          <p:nvPr/>
        </p:nvSpPr>
        <p:spPr>
          <a:xfrm>
            <a:off x="2875359" y="2553891"/>
            <a:ext cx="107158" cy="17860"/>
          </a:xfrm>
          <a:custGeom>
            <a:avLst/>
            <a:gdLst/>
            <a:ahLst/>
            <a:cxnLst/>
            <a:rect l="0" t="0" r="0" b="0"/>
            <a:pathLst>
              <a:path w="107158" h="17860">
                <a:moveTo>
                  <a:pt x="0" y="0"/>
                </a:moveTo>
                <a:lnTo>
                  <a:pt x="9488" y="0"/>
                </a:lnTo>
                <a:lnTo>
                  <a:pt x="14260" y="1004"/>
                </a:lnTo>
                <a:lnTo>
                  <a:pt x="19422" y="2651"/>
                </a:lnTo>
                <a:lnTo>
                  <a:pt x="32510" y="7701"/>
                </a:lnTo>
                <a:lnTo>
                  <a:pt x="35552" y="8092"/>
                </a:lnTo>
                <a:lnTo>
                  <a:pt x="39570" y="8371"/>
                </a:lnTo>
                <a:lnTo>
                  <a:pt x="44258" y="8567"/>
                </a:lnTo>
                <a:lnTo>
                  <a:pt x="50341" y="9683"/>
                </a:lnTo>
                <a:lnTo>
                  <a:pt x="57374" y="11413"/>
                </a:lnTo>
                <a:lnTo>
                  <a:pt x="65048" y="13562"/>
                </a:lnTo>
                <a:lnTo>
                  <a:pt x="72136" y="14985"/>
                </a:lnTo>
                <a:lnTo>
                  <a:pt x="78833" y="15961"/>
                </a:lnTo>
                <a:lnTo>
                  <a:pt x="85307" y="16575"/>
                </a:lnTo>
                <a:lnTo>
                  <a:pt x="90609" y="17022"/>
                </a:lnTo>
                <a:lnTo>
                  <a:pt x="95129" y="17301"/>
                </a:lnTo>
                <a:lnTo>
                  <a:pt x="10715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4"/>
          <p:cNvSpPr/>
          <p:nvPr/>
        </p:nvSpPr>
        <p:spPr>
          <a:xfrm>
            <a:off x="3241477" y="2634258"/>
            <a:ext cx="160735" cy="53579"/>
          </a:xfrm>
          <a:custGeom>
            <a:avLst/>
            <a:gdLst/>
            <a:ahLst/>
            <a:cxnLst/>
            <a:rect l="0" t="0" r="0" b="0"/>
            <a:pathLst>
              <a:path w="160735" h="53579">
                <a:moveTo>
                  <a:pt x="0" y="0"/>
                </a:moveTo>
                <a:lnTo>
                  <a:pt x="39904" y="13311"/>
                </a:lnTo>
                <a:lnTo>
                  <a:pt x="46462" y="15822"/>
                </a:lnTo>
                <a:lnTo>
                  <a:pt x="52796" y="18473"/>
                </a:lnTo>
                <a:lnTo>
                  <a:pt x="59019" y="21236"/>
                </a:lnTo>
                <a:lnTo>
                  <a:pt x="65130" y="23105"/>
                </a:lnTo>
                <a:lnTo>
                  <a:pt x="71214" y="24333"/>
                </a:lnTo>
                <a:lnTo>
                  <a:pt x="77241" y="25142"/>
                </a:lnTo>
                <a:lnTo>
                  <a:pt x="84246" y="26677"/>
                </a:lnTo>
                <a:lnTo>
                  <a:pt x="91864" y="28714"/>
                </a:lnTo>
                <a:lnTo>
                  <a:pt x="99956" y="31030"/>
                </a:lnTo>
                <a:lnTo>
                  <a:pt x="107295" y="33598"/>
                </a:lnTo>
                <a:lnTo>
                  <a:pt x="114216" y="36277"/>
                </a:lnTo>
                <a:lnTo>
                  <a:pt x="120774" y="39067"/>
                </a:lnTo>
                <a:lnTo>
                  <a:pt x="126159" y="40937"/>
                </a:lnTo>
                <a:lnTo>
                  <a:pt x="130736" y="42165"/>
                </a:lnTo>
                <a:lnTo>
                  <a:pt x="134782" y="43002"/>
                </a:lnTo>
                <a:lnTo>
                  <a:pt x="139470" y="44537"/>
                </a:lnTo>
                <a:lnTo>
                  <a:pt x="144577" y="46574"/>
                </a:lnTo>
                <a:lnTo>
                  <a:pt x="160734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5"/>
          <p:cNvSpPr/>
          <p:nvPr/>
        </p:nvSpPr>
        <p:spPr>
          <a:xfrm>
            <a:off x="3571875" y="2759273"/>
            <a:ext cx="223243" cy="107158"/>
          </a:xfrm>
          <a:custGeom>
            <a:avLst/>
            <a:gdLst/>
            <a:ahLst/>
            <a:cxnLst/>
            <a:rect l="0" t="0" r="0" b="0"/>
            <a:pathLst>
              <a:path w="223243" h="107158">
                <a:moveTo>
                  <a:pt x="0" y="0"/>
                </a:moveTo>
                <a:lnTo>
                  <a:pt x="14232" y="0"/>
                </a:lnTo>
                <a:lnTo>
                  <a:pt x="18417" y="1005"/>
                </a:lnTo>
                <a:lnTo>
                  <a:pt x="21208" y="2651"/>
                </a:lnTo>
                <a:lnTo>
                  <a:pt x="23078" y="4744"/>
                </a:lnTo>
                <a:lnTo>
                  <a:pt x="26287" y="7116"/>
                </a:lnTo>
                <a:lnTo>
                  <a:pt x="30417" y="9711"/>
                </a:lnTo>
                <a:lnTo>
                  <a:pt x="35161" y="12418"/>
                </a:lnTo>
                <a:lnTo>
                  <a:pt x="45737" y="18083"/>
                </a:lnTo>
                <a:lnTo>
                  <a:pt x="51318" y="20985"/>
                </a:lnTo>
                <a:lnTo>
                  <a:pt x="57038" y="22911"/>
                </a:lnTo>
                <a:lnTo>
                  <a:pt x="62815" y="24222"/>
                </a:lnTo>
                <a:lnTo>
                  <a:pt x="68675" y="25059"/>
                </a:lnTo>
                <a:lnTo>
                  <a:pt x="74563" y="27627"/>
                </a:lnTo>
                <a:lnTo>
                  <a:pt x="80451" y="31310"/>
                </a:lnTo>
                <a:lnTo>
                  <a:pt x="86395" y="35775"/>
                </a:lnTo>
                <a:lnTo>
                  <a:pt x="92311" y="39710"/>
                </a:lnTo>
                <a:lnTo>
                  <a:pt x="98254" y="43337"/>
                </a:lnTo>
                <a:lnTo>
                  <a:pt x="104198" y="46770"/>
                </a:lnTo>
                <a:lnTo>
                  <a:pt x="116086" y="53188"/>
                </a:lnTo>
                <a:lnTo>
                  <a:pt x="145861" y="68424"/>
                </a:lnTo>
                <a:lnTo>
                  <a:pt x="193467" y="92283"/>
                </a:lnTo>
                <a:lnTo>
                  <a:pt x="198434" y="95241"/>
                </a:lnTo>
                <a:lnTo>
                  <a:pt x="202732" y="98227"/>
                </a:lnTo>
                <a:lnTo>
                  <a:pt x="206583" y="101213"/>
                </a:lnTo>
                <a:lnTo>
                  <a:pt x="213531" y="104506"/>
                </a:lnTo>
                <a:lnTo>
                  <a:pt x="223242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6"/>
          <p:cNvSpPr/>
          <p:nvPr/>
        </p:nvSpPr>
        <p:spPr>
          <a:xfrm>
            <a:off x="2428875" y="2796387"/>
            <a:ext cx="80257" cy="52184"/>
          </a:xfrm>
          <a:custGeom>
            <a:avLst/>
            <a:gdLst/>
            <a:ahLst/>
            <a:cxnLst/>
            <a:rect l="0" t="0" r="0" b="0"/>
            <a:pathLst>
              <a:path w="80257" h="52184">
                <a:moveTo>
                  <a:pt x="35719" y="34324"/>
                </a:moveTo>
                <a:lnTo>
                  <a:pt x="35719" y="42891"/>
                </a:lnTo>
                <a:lnTo>
                  <a:pt x="34714" y="44007"/>
                </a:lnTo>
                <a:lnTo>
                  <a:pt x="28017" y="50900"/>
                </a:lnTo>
                <a:lnTo>
                  <a:pt x="26622" y="51346"/>
                </a:lnTo>
                <a:lnTo>
                  <a:pt x="24696" y="51625"/>
                </a:lnTo>
                <a:lnTo>
                  <a:pt x="19199" y="52072"/>
                </a:lnTo>
                <a:lnTo>
                  <a:pt x="15794" y="52128"/>
                </a:lnTo>
                <a:lnTo>
                  <a:pt x="10269" y="52183"/>
                </a:lnTo>
                <a:lnTo>
                  <a:pt x="8846" y="51179"/>
                </a:lnTo>
                <a:lnTo>
                  <a:pt x="6893" y="49532"/>
                </a:lnTo>
                <a:lnTo>
                  <a:pt x="1339" y="44509"/>
                </a:lnTo>
                <a:lnTo>
                  <a:pt x="893" y="43086"/>
                </a:lnTo>
                <a:lnTo>
                  <a:pt x="586" y="41161"/>
                </a:lnTo>
                <a:lnTo>
                  <a:pt x="391" y="38872"/>
                </a:lnTo>
                <a:lnTo>
                  <a:pt x="251" y="36361"/>
                </a:lnTo>
                <a:lnTo>
                  <a:pt x="112" y="30947"/>
                </a:lnTo>
                <a:lnTo>
                  <a:pt x="0" y="13451"/>
                </a:lnTo>
                <a:lnTo>
                  <a:pt x="977" y="11470"/>
                </a:lnTo>
                <a:lnTo>
                  <a:pt x="2651" y="10158"/>
                </a:lnTo>
                <a:lnTo>
                  <a:pt x="4744" y="9293"/>
                </a:lnTo>
                <a:lnTo>
                  <a:pt x="7116" y="7702"/>
                </a:lnTo>
                <a:lnTo>
                  <a:pt x="9711" y="5665"/>
                </a:lnTo>
                <a:lnTo>
                  <a:pt x="12418" y="3321"/>
                </a:lnTo>
                <a:lnTo>
                  <a:pt x="15236" y="1758"/>
                </a:lnTo>
                <a:lnTo>
                  <a:pt x="18083" y="698"/>
                </a:lnTo>
                <a:lnTo>
                  <a:pt x="20985" y="0"/>
                </a:lnTo>
                <a:lnTo>
                  <a:pt x="23915" y="531"/>
                </a:lnTo>
                <a:lnTo>
                  <a:pt x="26845" y="1870"/>
                </a:lnTo>
                <a:lnTo>
                  <a:pt x="29803" y="3768"/>
                </a:lnTo>
                <a:lnTo>
                  <a:pt x="32761" y="5023"/>
                </a:lnTo>
                <a:lnTo>
                  <a:pt x="35747" y="5861"/>
                </a:lnTo>
                <a:lnTo>
                  <a:pt x="38705" y="6419"/>
                </a:lnTo>
                <a:lnTo>
                  <a:pt x="41690" y="7786"/>
                </a:lnTo>
                <a:lnTo>
                  <a:pt x="44648" y="9684"/>
                </a:lnTo>
                <a:lnTo>
                  <a:pt x="47634" y="11944"/>
                </a:lnTo>
                <a:lnTo>
                  <a:pt x="50620" y="13451"/>
                </a:lnTo>
                <a:lnTo>
                  <a:pt x="53578" y="14455"/>
                </a:lnTo>
                <a:lnTo>
                  <a:pt x="56564" y="15125"/>
                </a:lnTo>
                <a:lnTo>
                  <a:pt x="59550" y="16576"/>
                </a:lnTo>
                <a:lnTo>
                  <a:pt x="62508" y="18530"/>
                </a:lnTo>
                <a:lnTo>
                  <a:pt x="65494" y="20818"/>
                </a:lnTo>
                <a:lnTo>
                  <a:pt x="67475" y="23329"/>
                </a:lnTo>
                <a:lnTo>
                  <a:pt x="68786" y="26008"/>
                </a:lnTo>
                <a:lnTo>
                  <a:pt x="69679" y="28771"/>
                </a:lnTo>
                <a:lnTo>
                  <a:pt x="71270" y="31617"/>
                </a:lnTo>
                <a:lnTo>
                  <a:pt x="73307" y="34519"/>
                </a:lnTo>
                <a:lnTo>
                  <a:pt x="79977" y="42751"/>
                </a:lnTo>
                <a:lnTo>
                  <a:pt x="80116" y="43895"/>
                </a:lnTo>
                <a:lnTo>
                  <a:pt x="80200" y="45681"/>
                </a:lnTo>
                <a:lnTo>
                  <a:pt x="80256" y="47858"/>
                </a:lnTo>
                <a:lnTo>
                  <a:pt x="79307" y="49281"/>
                </a:lnTo>
                <a:lnTo>
                  <a:pt x="77688" y="50258"/>
                </a:lnTo>
                <a:lnTo>
                  <a:pt x="72665" y="51793"/>
                </a:lnTo>
                <a:lnTo>
                  <a:pt x="71270" y="51932"/>
                </a:lnTo>
                <a:lnTo>
                  <a:pt x="69345" y="52016"/>
                </a:lnTo>
                <a:lnTo>
                  <a:pt x="63568" y="52100"/>
                </a:lnTo>
                <a:lnTo>
                  <a:pt x="33068" y="52183"/>
                </a:lnTo>
                <a:lnTo>
                  <a:pt x="29970" y="51179"/>
                </a:lnTo>
                <a:lnTo>
                  <a:pt x="26929" y="49532"/>
                </a:lnTo>
                <a:lnTo>
                  <a:pt x="23915" y="47439"/>
                </a:lnTo>
                <a:lnTo>
                  <a:pt x="20901" y="46044"/>
                </a:lnTo>
                <a:lnTo>
                  <a:pt x="17887" y="45123"/>
                </a:lnTo>
                <a:lnTo>
                  <a:pt x="14901" y="44509"/>
                </a:lnTo>
                <a:lnTo>
                  <a:pt x="11916" y="43086"/>
                </a:lnTo>
                <a:lnTo>
                  <a:pt x="8930" y="41161"/>
                </a:lnTo>
                <a:lnTo>
                  <a:pt x="5944" y="38872"/>
                </a:lnTo>
                <a:lnTo>
                  <a:pt x="3963" y="36361"/>
                </a:lnTo>
                <a:lnTo>
                  <a:pt x="2651" y="33710"/>
                </a:lnTo>
                <a:lnTo>
                  <a:pt x="1758" y="30947"/>
                </a:lnTo>
                <a:lnTo>
                  <a:pt x="1172" y="28101"/>
                </a:lnTo>
                <a:lnTo>
                  <a:pt x="781" y="25199"/>
                </a:lnTo>
                <a:lnTo>
                  <a:pt x="140" y="18195"/>
                </a:lnTo>
                <a:lnTo>
                  <a:pt x="1088" y="17609"/>
                </a:lnTo>
                <a:lnTo>
                  <a:pt x="2707" y="17246"/>
                </a:lnTo>
                <a:lnTo>
                  <a:pt x="4772" y="16967"/>
                </a:lnTo>
                <a:lnTo>
                  <a:pt x="7144" y="15823"/>
                </a:lnTo>
                <a:lnTo>
                  <a:pt x="9739" y="14037"/>
                </a:lnTo>
                <a:lnTo>
                  <a:pt x="12446" y="11888"/>
                </a:lnTo>
                <a:lnTo>
                  <a:pt x="15236" y="10437"/>
                </a:lnTo>
                <a:lnTo>
                  <a:pt x="18083" y="9460"/>
                </a:lnTo>
                <a:lnTo>
                  <a:pt x="20985" y="8819"/>
                </a:lnTo>
                <a:lnTo>
                  <a:pt x="23915" y="8400"/>
                </a:lnTo>
                <a:lnTo>
                  <a:pt x="26845" y="8121"/>
                </a:lnTo>
                <a:lnTo>
                  <a:pt x="29803" y="7926"/>
                </a:lnTo>
                <a:lnTo>
                  <a:pt x="32761" y="8791"/>
                </a:lnTo>
                <a:lnTo>
                  <a:pt x="35747" y="10353"/>
                </a:lnTo>
                <a:lnTo>
                  <a:pt x="38705" y="12390"/>
                </a:lnTo>
                <a:lnTo>
                  <a:pt x="41690" y="13758"/>
                </a:lnTo>
                <a:lnTo>
                  <a:pt x="44648" y="14651"/>
                </a:lnTo>
                <a:lnTo>
                  <a:pt x="47634" y="15265"/>
                </a:lnTo>
                <a:lnTo>
                  <a:pt x="50620" y="15655"/>
                </a:lnTo>
                <a:lnTo>
                  <a:pt x="53578" y="15934"/>
                </a:lnTo>
                <a:lnTo>
                  <a:pt x="56564" y="16102"/>
                </a:lnTo>
                <a:lnTo>
                  <a:pt x="58545" y="17218"/>
                </a:lnTo>
                <a:lnTo>
                  <a:pt x="59857" y="18948"/>
                </a:lnTo>
                <a:lnTo>
                  <a:pt x="60750" y="21097"/>
                </a:lnTo>
                <a:lnTo>
                  <a:pt x="61336" y="23525"/>
                </a:lnTo>
                <a:lnTo>
                  <a:pt x="61726" y="26120"/>
                </a:lnTo>
                <a:lnTo>
                  <a:pt x="62480" y="33850"/>
                </a:lnTo>
                <a:lnTo>
                  <a:pt x="62508" y="41970"/>
                </a:lnTo>
                <a:lnTo>
                  <a:pt x="61531" y="42389"/>
                </a:lnTo>
                <a:lnTo>
                  <a:pt x="59857" y="42696"/>
                </a:lnTo>
                <a:lnTo>
                  <a:pt x="57764" y="42863"/>
                </a:lnTo>
                <a:lnTo>
                  <a:pt x="55392" y="43002"/>
                </a:lnTo>
                <a:lnTo>
                  <a:pt x="46267" y="43226"/>
                </a:lnTo>
                <a:lnTo>
                  <a:pt x="31393" y="43254"/>
                </a:lnTo>
                <a:lnTo>
                  <a:pt x="29859" y="42277"/>
                </a:lnTo>
                <a:lnTo>
                  <a:pt x="28826" y="40603"/>
                </a:lnTo>
                <a:lnTo>
                  <a:pt x="27180" y="35580"/>
                </a:lnTo>
                <a:lnTo>
                  <a:pt x="27068" y="34157"/>
                </a:lnTo>
                <a:lnTo>
                  <a:pt x="26956" y="32231"/>
                </a:lnTo>
                <a:lnTo>
                  <a:pt x="26817" y="26734"/>
                </a:lnTo>
                <a:lnTo>
                  <a:pt x="26789" y="16855"/>
                </a:lnTo>
                <a:lnTo>
                  <a:pt x="27766" y="16744"/>
                </a:lnTo>
                <a:lnTo>
                  <a:pt x="29440" y="16632"/>
                </a:lnTo>
                <a:lnTo>
                  <a:pt x="31533" y="16576"/>
                </a:lnTo>
                <a:lnTo>
                  <a:pt x="32928" y="17525"/>
                </a:lnTo>
                <a:lnTo>
                  <a:pt x="33849" y="19171"/>
                </a:lnTo>
                <a:lnTo>
                  <a:pt x="35356" y="24166"/>
                </a:lnTo>
                <a:lnTo>
                  <a:pt x="35468" y="25562"/>
                </a:lnTo>
                <a:lnTo>
                  <a:pt x="35551" y="27487"/>
                </a:lnTo>
                <a:lnTo>
                  <a:pt x="35719" y="34324"/>
                </a:lnTo>
                <a:lnTo>
                  <a:pt x="35719" y="34324"/>
                </a:lnTo>
                <a:lnTo>
                  <a:pt x="28017" y="34324"/>
                </a:lnTo>
                <a:lnTo>
                  <a:pt x="27626" y="35329"/>
                </a:lnTo>
                <a:lnTo>
                  <a:pt x="27347" y="36975"/>
                </a:lnTo>
                <a:lnTo>
                  <a:pt x="26789" y="432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7"/>
          <p:cNvSpPr/>
          <p:nvPr/>
        </p:nvSpPr>
        <p:spPr>
          <a:xfrm>
            <a:off x="2464594" y="2812852"/>
            <a:ext cx="1312665" cy="17860"/>
          </a:xfrm>
          <a:custGeom>
            <a:avLst/>
            <a:gdLst/>
            <a:ahLst/>
            <a:cxnLst/>
            <a:rect l="0" t="0" r="0" b="0"/>
            <a:pathLst>
              <a:path w="1312665" h="17860">
                <a:moveTo>
                  <a:pt x="0" y="0"/>
                </a:moveTo>
                <a:lnTo>
                  <a:pt x="0" y="8818"/>
                </a:lnTo>
                <a:lnTo>
                  <a:pt x="25728" y="8929"/>
                </a:lnTo>
                <a:lnTo>
                  <a:pt x="30054" y="7925"/>
                </a:lnTo>
                <a:lnTo>
                  <a:pt x="33933" y="6278"/>
                </a:lnTo>
                <a:lnTo>
                  <a:pt x="37504" y="4185"/>
                </a:lnTo>
                <a:lnTo>
                  <a:pt x="40881" y="2790"/>
                </a:lnTo>
                <a:lnTo>
                  <a:pt x="44118" y="1869"/>
                </a:lnTo>
                <a:lnTo>
                  <a:pt x="47271" y="1227"/>
                </a:lnTo>
                <a:lnTo>
                  <a:pt x="51345" y="837"/>
                </a:lnTo>
                <a:lnTo>
                  <a:pt x="61196" y="362"/>
                </a:lnTo>
                <a:lnTo>
                  <a:pt x="87706" y="27"/>
                </a:lnTo>
                <a:lnTo>
                  <a:pt x="93203" y="1004"/>
                </a:lnTo>
                <a:lnTo>
                  <a:pt x="98840" y="2651"/>
                </a:lnTo>
                <a:lnTo>
                  <a:pt x="104589" y="4743"/>
                </a:lnTo>
                <a:lnTo>
                  <a:pt x="110393" y="6139"/>
                </a:lnTo>
                <a:lnTo>
                  <a:pt x="116281" y="7060"/>
                </a:lnTo>
                <a:lnTo>
                  <a:pt x="122169" y="7701"/>
                </a:lnTo>
                <a:lnTo>
                  <a:pt x="128085" y="8092"/>
                </a:lnTo>
                <a:lnTo>
                  <a:pt x="139945" y="8566"/>
                </a:lnTo>
                <a:lnTo>
                  <a:pt x="175608" y="8901"/>
                </a:lnTo>
                <a:lnTo>
                  <a:pt x="229186" y="8929"/>
                </a:lnTo>
                <a:lnTo>
                  <a:pt x="236134" y="9934"/>
                </a:lnTo>
                <a:lnTo>
                  <a:pt x="243752" y="11580"/>
                </a:lnTo>
                <a:lnTo>
                  <a:pt x="251789" y="13673"/>
                </a:lnTo>
                <a:lnTo>
                  <a:pt x="259156" y="15068"/>
                </a:lnTo>
                <a:lnTo>
                  <a:pt x="266021" y="15989"/>
                </a:lnTo>
                <a:lnTo>
                  <a:pt x="272606" y="16631"/>
                </a:lnTo>
                <a:lnTo>
                  <a:pt x="278969" y="17022"/>
                </a:lnTo>
                <a:lnTo>
                  <a:pt x="291331" y="17496"/>
                </a:lnTo>
                <a:lnTo>
                  <a:pt x="332128" y="17831"/>
                </a:lnTo>
                <a:lnTo>
                  <a:pt x="131266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38"/>
          <p:cNvSpPr/>
          <p:nvPr/>
        </p:nvSpPr>
        <p:spPr>
          <a:xfrm>
            <a:off x="2616398" y="2866430"/>
            <a:ext cx="214258" cy="241102"/>
          </a:xfrm>
          <a:custGeom>
            <a:avLst/>
            <a:gdLst/>
            <a:ahLst/>
            <a:cxnLst/>
            <a:rect l="0" t="0" r="0" b="0"/>
            <a:pathLst>
              <a:path w="214258" h="241102">
                <a:moveTo>
                  <a:pt x="160735" y="8929"/>
                </a:moveTo>
                <a:lnTo>
                  <a:pt x="155991" y="8929"/>
                </a:lnTo>
                <a:lnTo>
                  <a:pt x="154596" y="7925"/>
                </a:lnTo>
                <a:lnTo>
                  <a:pt x="153647" y="6278"/>
                </a:lnTo>
                <a:lnTo>
                  <a:pt x="151833" y="111"/>
                </a:lnTo>
                <a:lnTo>
                  <a:pt x="145666" y="28"/>
                </a:lnTo>
                <a:lnTo>
                  <a:pt x="108329" y="0"/>
                </a:lnTo>
                <a:lnTo>
                  <a:pt x="103975" y="1004"/>
                </a:lnTo>
                <a:lnTo>
                  <a:pt x="100069" y="2651"/>
                </a:lnTo>
                <a:lnTo>
                  <a:pt x="96469" y="4744"/>
                </a:lnTo>
                <a:lnTo>
                  <a:pt x="89828" y="7060"/>
                </a:lnTo>
                <a:lnTo>
                  <a:pt x="83577" y="8092"/>
                </a:lnTo>
                <a:lnTo>
                  <a:pt x="77493" y="8567"/>
                </a:lnTo>
                <a:lnTo>
                  <a:pt x="71494" y="8762"/>
                </a:lnTo>
                <a:lnTo>
                  <a:pt x="68480" y="8818"/>
                </a:lnTo>
                <a:lnTo>
                  <a:pt x="65494" y="9850"/>
                </a:lnTo>
                <a:lnTo>
                  <a:pt x="59550" y="13645"/>
                </a:lnTo>
                <a:lnTo>
                  <a:pt x="55337" y="16603"/>
                </a:lnTo>
                <a:lnTo>
                  <a:pt x="51709" y="17301"/>
                </a:lnTo>
                <a:lnTo>
                  <a:pt x="49365" y="17496"/>
                </a:lnTo>
                <a:lnTo>
                  <a:pt x="46798" y="18613"/>
                </a:lnTo>
                <a:lnTo>
                  <a:pt x="41300" y="22491"/>
                </a:lnTo>
                <a:lnTo>
                  <a:pt x="37366" y="25505"/>
                </a:lnTo>
                <a:lnTo>
                  <a:pt x="36807" y="26928"/>
                </a:lnTo>
                <a:lnTo>
                  <a:pt x="36221" y="31142"/>
                </a:lnTo>
                <a:lnTo>
                  <a:pt x="35049" y="32677"/>
                </a:lnTo>
                <a:lnTo>
                  <a:pt x="33291" y="33681"/>
                </a:lnTo>
                <a:lnTo>
                  <a:pt x="31115" y="34379"/>
                </a:lnTo>
                <a:lnTo>
                  <a:pt x="29692" y="35802"/>
                </a:lnTo>
                <a:lnTo>
                  <a:pt x="28715" y="37756"/>
                </a:lnTo>
                <a:lnTo>
                  <a:pt x="27655" y="42583"/>
                </a:lnTo>
                <a:lnTo>
                  <a:pt x="27180" y="48025"/>
                </a:lnTo>
                <a:lnTo>
                  <a:pt x="26036" y="49894"/>
                </a:lnTo>
                <a:lnTo>
                  <a:pt x="24306" y="51122"/>
                </a:lnTo>
                <a:lnTo>
                  <a:pt x="22157" y="51931"/>
                </a:lnTo>
                <a:lnTo>
                  <a:pt x="20734" y="54471"/>
                </a:lnTo>
                <a:lnTo>
                  <a:pt x="19757" y="58154"/>
                </a:lnTo>
                <a:lnTo>
                  <a:pt x="19143" y="62563"/>
                </a:lnTo>
                <a:lnTo>
                  <a:pt x="18697" y="66526"/>
                </a:lnTo>
                <a:lnTo>
                  <a:pt x="18250" y="73558"/>
                </a:lnTo>
                <a:lnTo>
                  <a:pt x="18027" y="79976"/>
                </a:lnTo>
                <a:lnTo>
                  <a:pt x="17888" y="92199"/>
                </a:lnTo>
                <a:lnTo>
                  <a:pt x="17860" y="105398"/>
                </a:lnTo>
                <a:lnTo>
                  <a:pt x="20511" y="109026"/>
                </a:lnTo>
                <a:lnTo>
                  <a:pt x="25534" y="114690"/>
                </a:lnTo>
                <a:lnTo>
                  <a:pt x="26231" y="118123"/>
                </a:lnTo>
                <a:lnTo>
                  <a:pt x="26427" y="120411"/>
                </a:lnTo>
                <a:lnTo>
                  <a:pt x="27543" y="121946"/>
                </a:lnTo>
                <a:lnTo>
                  <a:pt x="29273" y="122978"/>
                </a:lnTo>
                <a:lnTo>
                  <a:pt x="34436" y="124625"/>
                </a:lnTo>
                <a:lnTo>
                  <a:pt x="40072" y="124904"/>
                </a:lnTo>
                <a:lnTo>
                  <a:pt x="42584" y="123955"/>
                </a:lnTo>
                <a:lnTo>
                  <a:pt x="48025" y="120244"/>
                </a:lnTo>
                <a:lnTo>
                  <a:pt x="53746" y="117927"/>
                </a:lnTo>
                <a:lnTo>
                  <a:pt x="56676" y="117313"/>
                </a:lnTo>
                <a:lnTo>
                  <a:pt x="62564" y="113993"/>
                </a:lnTo>
                <a:lnTo>
                  <a:pt x="65522" y="111704"/>
                </a:lnTo>
                <a:lnTo>
                  <a:pt x="71438" y="109193"/>
                </a:lnTo>
                <a:lnTo>
                  <a:pt x="77382" y="108049"/>
                </a:lnTo>
                <a:lnTo>
                  <a:pt x="83353" y="107575"/>
                </a:lnTo>
                <a:lnTo>
                  <a:pt x="86311" y="106430"/>
                </a:lnTo>
                <a:lnTo>
                  <a:pt x="92283" y="102552"/>
                </a:lnTo>
                <a:lnTo>
                  <a:pt x="96246" y="101100"/>
                </a:lnTo>
                <a:lnTo>
                  <a:pt x="100878" y="100152"/>
                </a:lnTo>
                <a:lnTo>
                  <a:pt x="105929" y="99510"/>
                </a:lnTo>
                <a:lnTo>
                  <a:pt x="110310" y="99091"/>
                </a:lnTo>
                <a:lnTo>
                  <a:pt x="114217" y="98812"/>
                </a:lnTo>
                <a:lnTo>
                  <a:pt x="117817" y="98617"/>
                </a:lnTo>
                <a:lnTo>
                  <a:pt x="124458" y="98394"/>
                </a:lnTo>
                <a:lnTo>
                  <a:pt x="139806" y="98254"/>
                </a:lnTo>
                <a:lnTo>
                  <a:pt x="145805" y="98254"/>
                </a:lnTo>
                <a:lnTo>
                  <a:pt x="148791" y="99231"/>
                </a:lnTo>
                <a:lnTo>
                  <a:pt x="154763" y="102970"/>
                </a:lnTo>
                <a:lnTo>
                  <a:pt x="160735" y="105314"/>
                </a:lnTo>
                <a:lnTo>
                  <a:pt x="163693" y="105928"/>
                </a:lnTo>
                <a:lnTo>
                  <a:pt x="169665" y="109249"/>
                </a:lnTo>
                <a:lnTo>
                  <a:pt x="175608" y="114049"/>
                </a:lnTo>
                <a:lnTo>
                  <a:pt x="181552" y="119490"/>
                </a:lnTo>
                <a:lnTo>
                  <a:pt x="190482" y="128113"/>
                </a:lnTo>
                <a:lnTo>
                  <a:pt x="193468" y="132047"/>
                </a:lnTo>
                <a:lnTo>
                  <a:pt x="196454" y="136652"/>
                </a:lnTo>
                <a:lnTo>
                  <a:pt x="199412" y="141703"/>
                </a:lnTo>
                <a:lnTo>
                  <a:pt x="202397" y="146056"/>
                </a:lnTo>
                <a:lnTo>
                  <a:pt x="208341" y="153562"/>
                </a:lnTo>
                <a:lnTo>
                  <a:pt x="211662" y="160204"/>
                </a:lnTo>
                <a:lnTo>
                  <a:pt x="213141" y="166455"/>
                </a:lnTo>
                <a:lnTo>
                  <a:pt x="213783" y="172538"/>
                </a:lnTo>
                <a:lnTo>
                  <a:pt x="214062" y="178566"/>
                </a:lnTo>
                <a:lnTo>
                  <a:pt x="214201" y="184537"/>
                </a:lnTo>
                <a:lnTo>
                  <a:pt x="214257" y="190509"/>
                </a:lnTo>
                <a:lnTo>
                  <a:pt x="213280" y="193467"/>
                </a:lnTo>
                <a:lnTo>
                  <a:pt x="209541" y="199439"/>
                </a:lnTo>
                <a:lnTo>
                  <a:pt x="207225" y="205383"/>
                </a:lnTo>
                <a:lnTo>
                  <a:pt x="206611" y="208368"/>
                </a:lnTo>
                <a:lnTo>
                  <a:pt x="203290" y="214312"/>
                </a:lnTo>
                <a:lnTo>
                  <a:pt x="201002" y="217298"/>
                </a:lnTo>
                <a:lnTo>
                  <a:pt x="198491" y="219279"/>
                </a:lnTo>
                <a:lnTo>
                  <a:pt x="195812" y="220619"/>
                </a:lnTo>
                <a:lnTo>
                  <a:pt x="193049" y="221484"/>
                </a:lnTo>
                <a:lnTo>
                  <a:pt x="187329" y="225112"/>
                </a:lnTo>
                <a:lnTo>
                  <a:pt x="181468" y="230023"/>
                </a:lnTo>
                <a:lnTo>
                  <a:pt x="175580" y="235520"/>
                </a:lnTo>
                <a:lnTo>
                  <a:pt x="172622" y="237390"/>
                </a:lnTo>
                <a:lnTo>
                  <a:pt x="166679" y="239455"/>
                </a:lnTo>
                <a:lnTo>
                  <a:pt x="162716" y="240013"/>
                </a:lnTo>
                <a:lnTo>
                  <a:pt x="158084" y="240376"/>
                </a:lnTo>
                <a:lnTo>
                  <a:pt x="148624" y="240794"/>
                </a:lnTo>
                <a:lnTo>
                  <a:pt x="141145" y="240962"/>
                </a:lnTo>
                <a:lnTo>
                  <a:pt x="109724" y="241101"/>
                </a:lnTo>
                <a:lnTo>
                  <a:pt x="104896" y="240125"/>
                </a:lnTo>
                <a:lnTo>
                  <a:pt x="100683" y="238450"/>
                </a:lnTo>
                <a:lnTo>
                  <a:pt x="96888" y="236357"/>
                </a:lnTo>
                <a:lnTo>
                  <a:pt x="92367" y="234962"/>
                </a:lnTo>
                <a:lnTo>
                  <a:pt x="87372" y="234041"/>
                </a:lnTo>
                <a:lnTo>
                  <a:pt x="82070" y="233427"/>
                </a:lnTo>
                <a:lnTo>
                  <a:pt x="76545" y="233009"/>
                </a:lnTo>
                <a:lnTo>
                  <a:pt x="70880" y="232730"/>
                </a:lnTo>
                <a:lnTo>
                  <a:pt x="65103" y="232562"/>
                </a:lnTo>
                <a:lnTo>
                  <a:pt x="60276" y="231446"/>
                </a:lnTo>
                <a:lnTo>
                  <a:pt x="56062" y="229688"/>
                </a:lnTo>
                <a:lnTo>
                  <a:pt x="52239" y="227539"/>
                </a:lnTo>
                <a:lnTo>
                  <a:pt x="48723" y="226116"/>
                </a:lnTo>
                <a:lnTo>
                  <a:pt x="42165" y="224526"/>
                </a:lnTo>
                <a:lnTo>
                  <a:pt x="38035" y="224107"/>
                </a:lnTo>
                <a:lnTo>
                  <a:pt x="33291" y="223828"/>
                </a:lnTo>
                <a:lnTo>
                  <a:pt x="23720" y="223493"/>
                </a:lnTo>
                <a:lnTo>
                  <a:pt x="11079" y="223298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39"/>
          <p:cNvSpPr/>
          <p:nvPr/>
        </p:nvSpPr>
        <p:spPr>
          <a:xfrm>
            <a:off x="2884401" y="2946797"/>
            <a:ext cx="303498" cy="125017"/>
          </a:xfrm>
          <a:custGeom>
            <a:avLst/>
            <a:gdLst/>
            <a:ahLst/>
            <a:cxnLst/>
            <a:rect l="0" t="0" r="0" b="0"/>
            <a:pathLst>
              <a:path w="303498" h="125017">
                <a:moveTo>
                  <a:pt x="8818" y="44648"/>
                </a:moveTo>
                <a:lnTo>
                  <a:pt x="0" y="44648"/>
                </a:lnTo>
                <a:lnTo>
                  <a:pt x="4660" y="44648"/>
                </a:lnTo>
                <a:lnTo>
                  <a:pt x="6055" y="45625"/>
                </a:lnTo>
                <a:lnTo>
                  <a:pt x="6976" y="47299"/>
                </a:lnTo>
                <a:lnTo>
                  <a:pt x="7590" y="49392"/>
                </a:lnTo>
                <a:lnTo>
                  <a:pt x="8008" y="51764"/>
                </a:lnTo>
                <a:lnTo>
                  <a:pt x="8260" y="54359"/>
                </a:lnTo>
                <a:lnTo>
                  <a:pt x="8455" y="57066"/>
                </a:lnTo>
                <a:lnTo>
                  <a:pt x="9571" y="59885"/>
                </a:lnTo>
                <a:lnTo>
                  <a:pt x="11301" y="62731"/>
                </a:lnTo>
                <a:lnTo>
                  <a:pt x="13450" y="65633"/>
                </a:lnTo>
                <a:lnTo>
                  <a:pt x="14873" y="68563"/>
                </a:lnTo>
                <a:lnTo>
                  <a:pt x="15850" y="71493"/>
                </a:lnTo>
                <a:lnTo>
                  <a:pt x="16464" y="74451"/>
                </a:lnTo>
                <a:lnTo>
                  <a:pt x="16910" y="77437"/>
                </a:lnTo>
                <a:lnTo>
                  <a:pt x="17189" y="80395"/>
                </a:lnTo>
                <a:lnTo>
                  <a:pt x="17385" y="83353"/>
                </a:lnTo>
                <a:lnTo>
                  <a:pt x="17580" y="89297"/>
                </a:lnTo>
                <a:lnTo>
                  <a:pt x="17720" y="101212"/>
                </a:lnTo>
                <a:lnTo>
                  <a:pt x="17747" y="123620"/>
                </a:lnTo>
                <a:lnTo>
                  <a:pt x="18752" y="124095"/>
                </a:lnTo>
                <a:lnTo>
                  <a:pt x="26566" y="125016"/>
                </a:lnTo>
                <a:lnTo>
                  <a:pt x="21905" y="120272"/>
                </a:lnTo>
                <a:lnTo>
                  <a:pt x="20510" y="117900"/>
                </a:lnTo>
                <a:lnTo>
                  <a:pt x="19589" y="115304"/>
                </a:lnTo>
                <a:lnTo>
                  <a:pt x="18975" y="112598"/>
                </a:lnTo>
                <a:lnTo>
                  <a:pt x="18585" y="109779"/>
                </a:lnTo>
                <a:lnTo>
                  <a:pt x="18306" y="106933"/>
                </a:lnTo>
                <a:lnTo>
                  <a:pt x="18110" y="104031"/>
                </a:lnTo>
                <a:lnTo>
                  <a:pt x="16994" y="101101"/>
                </a:lnTo>
                <a:lnTo>
                  <a:pt x="15264" y="98171"/>
                </a:lnTo>
                <a:lnTo>
                  <a:pt x="13115" y="95213"/>
                </a:lnTo>
                <a:lnTo>
                  <a:pt x="11692" y="91250"/>
                </a:lnTo>
                <a:lnTo>
                  <a:pt x="10743" y="86646"/>
                </a:lnTo>
                <a:lnTo>
                  <a:pt x="10101" y="81567"/>
                </a:lnTo>
                <a:lnTo>
                  <a:pt x="9683" y="77186"/>
                </a:lnTo>
                <a:lnTo>
                  <a:pt x="9376" y="73307"/>
                </a:lnTo>
                <a:lnTo>
                  <a:pt x="9208" y="69707"/>
                </a:lnTo>
                <a:lnTo>
                  <a:pt x="8985" y="63066"/>
                </a:lnTo>
                <a:lnTo>
                  <a:pt x="8929" y="59885"/>
                </a:lnTo>
                <a:lnTo>
                  <a:pt x="9878" y="56787"/>
                </a:lnTo>
                <a:lnTo>
                  <a:pt x="11525" y="53745"/>
                </a:lnTo>
                <a:lnTo>
                  <a:pt x="13590" y="50704"/>
                </a:lnTo>
                <a:lnTo>
                  <a:pt x="14985" y="47690"/>
                </a:lnTo>
                <a:lnTo>
                  <a:pt x="15906" y="44704"/>
                </a:lnTo>
                <a:lnTo>
                  <a:pt x="16520" y="41690"/>
                </a:lnTo>
                <a:lnTo>
                  <a:pt x="16938" y="38704"/>
                </a:lnTo>
                <a:lnTo>
                  <a:pt x="17189" y="35719"/>
                </a:lnTo>
                <a:lnTo>
                  <a:pt x="17385" y="32733"/>
                </a:lnTo>
                <a:lnTo>
                  <a:pt x="18501" y="29775"/>
                </a:lnTo>
                <a:lnTo>
                  <a:pt x="20231" y="26789"/>
                </a:lnTo>
                <a:lnTo>
                  <a:pt x="22380" y="23803"/>
                </a:lnTo>
                <a:lnTo>
                  <a:pt x="24807" y="21822"/>
                </a:lnTo>
                <a:lnTo>
                  <a:pt x="27403" y="20510"/>
                </a:lnTo>
                <a:lnTo>
                  <a:pt x="30137" y="19617"/>
                </a:lnTo>
                <a:lnTo>
                  <a:pt x="35830" y="15990"/>
                </a:lnTo>
                <a:lnTo>
                  <a:pt x="38732" y="13618"/>
                </a:lnTo>
                <a:lnTo>
                  <a:pt x="42639" y="11078"/>
                </a:lnTo>
                <a:lnTo>
                  <a:pt x="47243" y="8371"/>
                </a:lnTo>
                <a:lnTo>
                  <a:pt x="52294" y="5581"/>
                </a:lnTo>
                <a:lnTo>
                  <a:pt x="60554" y="2483"/>
                </a:lnTo>
                <a:lnTo>
                  <a:pt x="67530" y="1088"/>
                </a:lnTo>
                <a:lnTo>
                  <a:pt x="73949" y="474"/>
                </a:lnTo>
                <a:lnTo>
                  <a:pt x="83129" y="139"/>
                </a:lnTo>
                <a:lnTo>
                  <a:pt x="101073" y="0"/>
                </a:lnTo>
                <a:lnTo>
                  <a:pt x="104058" y="977"/>
                </a:lnTo>
                <a:lnTo>
                  <a:pt x="110030" y="4744"/>
                </a:lnTo>
                <a:lnTo>
                  <a:pt x="112011" y="7116"/>
                </a:lnTo>
                <a:lnTo>
                  <a:pt x="113323" y="9711"/>
                </a:lnTo>
                <a:lnTo>
                  <a:pt x="114216" y="12418"/>
                </a:lnTo>
                <a:lnTo>
                  <a:pt x="115779" y="15208"/>
                </a:lnTo>
                <a:lnTo>
                  <a:pt x="117844" y="18082"/>
                </a:lnTo>
                <a:lnTo>
                  <a:pt x="120188" y="20985"/>
                </a:lnTo>
                <a:lnTo>
                  <a:pt x="122755" y="24891"/>
                </a:lnTo>
                <a:lnTo>
                  <a:pt x="125462" y="29496"/>
                </a:lnTo>
                <a:lnTo>
                  <a:pt x="128252" y="34547"/>
                </a:lnTo>
                <a:lnTo>
                  <a:pt x="130122" y="38900"/>
                </a:lnTo>
                <a:lnTo>
                  <a:pt x="131350" y="42807"/>
                </a:lnTo>
                <a:lnTo>
                  <a:pt x="132187" y="46406"/>
                </a:lnTo>
                <a:lnTo>
                  <a:pt x="133722" y="49783"/>
                </a:lnTo>
                <a:lnTo>
                  <a:pt x="135759" y="53020"/>
                </a:lnTo>
                <a:lnTo>
                  <a:pt x="138075" y="56201"/>
                </a:lnTo>
                <a:lnTo>
                  <a:pt x="139638" y="60275"/>
                </a:lnTo>
                <a:lnTo>
                  <a:pt x="140698" y="64991"/>
                </a:lnTo>
                <a:lnTo>
                  <a:pt x="142344" y="77325"/>
                </a:lnTo>
                <a:lnTo>
                  <a:pt x="142484" y="79335"/>
                </a:lnTo>
                <a:lnTo>
                  <a:pt x="142596" y="81679"/>
                </a:lnTo>
                <a:lnTo>
                  <a:pt x="142735" y="87790"/>
                </a:lnTo>
                <a:lnTo>
                  <a:pt x="142763" y="98115"/>
                </a:lnTo>
                <a:lnTo>
                  <a:pt x="142763" y="77242"/>
                </a:lnTo>
                <a:lnTo>
                  <a:pt x="143768" y="73307"/>
                </a:lnTo>
                <a:lnTo>
                  <a:pt x="145414" y="68731"/>
                </a:lnTo>
                <a:lnTo>
                  <a:pt x="147507" y="63680"/>
                </a:lnTo>
                <a:lnTo>
                  <a:pt x="148902" y="59326"/>
                </a:lnTo>
                <a:lnTo>
                  <a:pt x="149823" y="55420"/>
                </a:lnTo>
                <a:lnTo>
                  <a:pt x="150465" y="51820"/>
                </a:lnTo>
                <a:lnTo>
                  <a:pt x="150856" y="48443"/>
                </a:lnTo>
                <a:lnTo>
                  <a:pt x="151135" y="45179"/>
                </a:lnTo>
                <a:lnTo>
                  <a:pt x="151330" y="42025"/>
                </a:lnTo>
                <a:lnTo>
                  <a:pt x="152446" y="38928"/>
                </a:lnTo>
                <a:lnTo>
                  <a:pt x="154176" y="35886"/>
                </a:lnTo>
                <a:lnTo>
                  <a:pt x="159339" y="28575"/>
                </a:lnTo>
                <a:lnTo>
                  <a:pt x="162715" y="24919"/>
                </a:lnTo>
                <a:lnTo>
                  <a:pt x="176835" y="10576"/>
                </a:lnTo>
                <a:lnTo>
                  <a:pt x="182723" y="4660"/>
                </a:lnTo>
                <a:lnTo>
                  <a:pt x="186267" y="3097"/>
                </a:lnTo>
                <a:lnTo>
                  <a:pt x="195504" y="1367"/>
                </a:lnTo>
                <a:lnTo>
                  <a:pt x="199746" y="1897"/>
                </a:lnTo>
                <a:lnTo>
                  <a:pt x="203569" y="3237"/>
                </a:lnTo>
                <a:lnTo>
                  <a:pt x="210461" y="6390"/>
                </a:lnTo>
                <a:lnTo>
                  <a:pt x="216852" y="7785"/>
                </a:lnTo>
                <a:lnTo>
                  <a:pt x="222991" y="11078"/>
                </a:lnTo>
                <a:lnTo>
                  <a:pt x="226004" y="13339"/>
                </a:lnTo>
                <a:lnTo>
                  <a:pt x="230023" y="15822"/>
                </a:lnTo>
                <a:lnTo>
                  <a:pt x="234655" y="18473"/>
                </a:lnTo>
                <a:lnTo>
                  <a:pt x="239762" y="21264"/>
                </a:lnTo>
                <a:lnTo>
                  <a:pt x="248050" y="24333"/>
                </a:lnTo>
                <a:lnTo>
                  <a:pt x="251649" y="25143"/>
                </a:lnTo>
                <a:lnTo>
                  <a:pt x="258291" y="28686"/>
                </a:lnTo>
                <a:lnTo>
                  <a:pt x="261444" y="31031"/>
                </a:lnTo>
                <a:lnTo>
                  <a:pt x="263565" y="33598"/>
                </a:lnTo>
                <a:lnTo>
                  <a:pt x="264960" y="36277"/>
                </a:lnTo>
                <a:lnTo>
                  <a:pt x="265909" y="39067"/>
                </a:lnTo>
                <a:lnTo>
                  <a:pt x="267528" y="41914"/>
                </a:lnTo>
                <a:lnTo>
                  <a:pt x="269593" y="44816"/>
                </a:lnTo>
                <a:lnTo>
                  <a:pt x="271964" y="47746"/>
                </a:lnTo>
                <a:lnTo>
                  <a:pt x="274532" y="49671"/>
                </a:lnTo>
                <a:lnTo>
                  <a:pt x="280057" y="51848"/>
                </a:lnTo>
                <a:lnTo>
                  <a:pt x="281899" y="53411"/>
                </a:lnTo>
                <a:lnTo>
                  <a:pt x="283154" y="55448"/>
                </a:lnTo>
                <a:lnTo>
                  <a:pt x="283992" y="57792"/>
                </a:lnTo>
                <a:lnTo>
                  <a:pt x="285526" y="60359"/>
                </a:lnTo>
                <a:lnTo>
                  <a:pt x="287536" y="63066"/>
                </a:lnTo>
                <a:lnTo>
                  <a:pt x="289880" y="65856"/>
                </a:lnTo>
                <a:lnTo>
                  <a:pt x="291442" y="68703"/>
                </a:lnTo>
                <a:lnTo>
                  <a:pt x="292475" y="71605"/>
                </a:lnTo>
                <a:lnTo>
                  <a:pt x="293172" y="74535"/>
                </a:lnTo>
                <a:lnTo>
                  <a:pt x="294624" y="77465"/>
                </a:lnTo>
                <a:lnTo>
                  <a:pt x="296605" y="80423"/>
                </a:lnTo>
                <a:lnTo>
                  <a:pt x="298893" y="83381"/>
                </a:lnTo>
                <a:lnTo>
                  <a:pt x="300428" y="86339"/>
                </a:lnTo>
                <a:lnTo>
                  <a:pt x="301460" y="89325"/>
                </a:lnTo>
                <a:lnTo>
                  <a:pt x="302130" y="92283"/>
                </a:lnTo>
                <a:lnTo>
                  <a:pt x="302577" y="95268"/>
                </a:lnTo>
                <a:lnTo>
                  <a:pt x="302884" y="98226"/>
                </a:lnTo>
                <a:lnTo>
                  <a:pt x="303386" y="105398"/>
                </a:lnTo>
                <a:lnTo>
                  <a:pt x="303442" y="109026"/>
                </a:lnTo>
                <a:lnTo>
                  <a:pt x="30349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0"/>
          <p:cNvSpPr/>
          <p:nvPr/>
        </p:nvSpPr>
        <p:spPr>
          <a:xfrm>
            <a:off x="5634633" y="2803922"/>
            <a:ext cx="2562821" cy="348259"/>
          </a:xfrm>
          <a:custGeom>
            <a:avLst/>
            <a:gdLst/>
            <a:ahLst/>
            <a:cxnLst/>
            <a:rect l="0" t="0" r="0" b="0"/>
            <a:pathLst>
              <a:path w="2562821" h="348259">
                <a:moveTo>
                  <a:pt x="0" y="8930"/>
                </a:moveTo>
                <a:lnTo>
                  <a:pt x="0" y="13673"/>
                </a:lnTo>
                <a:lnTo>
                  <a:pt x="1004" y="15069"/>
                </a:lnTo>
                <a:lnTo>
                  <a:pt x="2651" y="15990"/>
                </a:lnTo>
                <a:lnTo>
                  <a:pt x="7702" y="17496"/>
                </a:lnTo>
                <a:lnTo>
                  <a:pt x="17943" y="26928"/>
                </a:lnTo>
                <a:lnTo>
                  <a:pt x="22212" y="31142"/>
                </a:lnTo>
                <a:lnTo>
                  <a:pt x="24724" y="32677"/>
                </a:lnTo>
                <a:lnTo>
                  <a:pt x="33012" y="35802"/>
                </a:lnTo>
                <a:lnTo>
                  <a:pt x="44704" y="45262"/>
                </a:lnTo>
                <a:lnTo>
                  <a:pt x="53606" y="53745"/>
                </a:lnTo>
                <a:lnTo>
                  <a:pt x="65493" y="65521"/>
                </a:lnTo>
                <a:lnTo>
                  <a:pt x="79167" y="74423"/>
                </a:lnTo>
                <a:lnTo>
                  <a:pt x="91027" y="83353"/>
                </a:lnTo>
                <a:lnTo>
                  <a:pt x="100822" y="92283"/>
                </a:lnTo>
                <a:lnTo>
                  <a:pt x="114774" y="101212"/>
                </a:lnTo>
                <a:lnTo>
                  <a:pt x="131462" y="110142"/>
                </a:lnTo>
                <a:lnTo>
                  <a:pt x="148986" y="119072"/>
                </a:lnTo>
                <a:lnTo>
                  <a:pt x="161990" y="128001"/>
                </a:lnTo>
                <a:lnTo>
                  <a:pt x="176863" y="136931"/>
                </a:lnTo>
                <a:lnTo>
                  <a:pt x="198602" y="145861"/>
                </a:lnTo>
                <a:lnTo>
                  <a:pt x="219140" y="154790"/>
                </a:lnTo>
                <a:lnTo>
                  <a:pt x="237781" y="163720"/>
                </a:lnTo>
                <a:lnTo>
                  <a:pt x="260635" y="172650"/>
                </a:lnTo>
                <a:lnTo>
                  <a:pt x="281508" y="181579"/>
                </a:lnTo>
                <a:lnTo>
                  <a:pt x="300261" y="190509"/>
                </a:lnTo>
                <a:lnTo>
                  <a:pt x="323115" y="199439"/>
                </a:lnTo>
                <a:lnTo>
                  <a:pt x="357522" y="211327"/>
                </a:lnTo>
                <a:lnTo>
                  <a:pt x="390339" y="220591"/>
                </a:lnTo>
                <a:lnTo>
                  <a:pt x="412635" y="225112"/>
                </a:lnTo>
                <a:lnTo>
                  <a:pt x="446847" y="235520"/>
                </a:lnTo>
                <a:lnTo>
                  <a:pt x="476147" y="246124"/>
                </a:lnTo>
                <a:lnTo>
                  <a:pt x="527103" y="256812"/>
                </a:lnTo>
                <a:lnTo>
                  <a:pt x="553724" y="264179"/>
                </a:lnTo>
                <a:lnTo>
                  <a:pt x="616148" y="274727"/>
                </a:lnTo>
                <a:lnTo>
                  <a:pt x="642937" y="278857"/>
                </a:lnTo>
                <a:lnTo>
                  <a:pt x="678656" y="289126"/>
                </a:lnTo>
                <a:lnTo>
                  <a:pt x="724532" y="298921"/>
                </a:lnTo>
                <a:lnTo>
                  <a:pt x="785896" y="309469"/>
                </a:lnTo>
                <a:lnTo>
                  <a:pt x="852506" y="320101"/>
                </a:lnTo>
                <a:lnTo>
                  <a:pt x="936473" y="329115"/>
                </a:lnTo>
                <a:lnTo>
                  <a:pt x="982126" y="332882"/>
                </a:lnTo>
                <a:lnTo>
                  <a:pt x="1008999" y="337430"/>
                </a:lnTo>
                <a:lnTo>
                  <a:pt x="1080492" y="340249"/>
                </a:lnTo>
                <a:lnTo>
                  <a:pt x="1140209" y="347421"/>
                </a:lnTo>
                <a:lnTo>
                  <a:pt x="1212400" y="348202"/>
                </a:lnTo>
                <a:lnTo>
                  <a:pt x="1330523" y="348258"/>
                </a:lnTo>
                <a:lnTo>
                  <a:pt x="1410332" y="339886"/>
                </a:lnTo>
                <a:lnTo>
                  <a:pt x="1428499" y="338575"/>
                </a:lnTo>
                <a:lnTo>
                  <a:pt x="1478114" y="331682"/>
                </a:lnTo>
                <a:lnTo>
                  <a:pt x="1553598" y="327803"/>
                </a:lnTo>
                <a:lnTo>
                  <a:pt x="1580499" y="323338"/>
                </a:lnTo>
                <a:lnTo>
                  <a:pt x="1607316" y="319376"/>
                </a:lnTo>
                <a:lnTo>
                  <a:pt x="1634133" y="314576"/>
                </a:lnTo>
                <a:lnTo>
                  <a:pt x="1687711" y="310083"/>
                </a:lnTo>
                <a:lnTo>
                  <a:pt x="1714500" y="305535"/>
                </a:lnTo>
                <a:lnTo>
                  <a:pt x="1768078" y="301126"/>
                </a:lnTo>
                <a:lnTo>
                  <a:pt x="1794867" y="296605"/>
                </a:lnTo>
                <a:lnTo>
                  <a:pt x="1821656" y="292587"/>
                </a:lnTo>
                <a:lnTo>
                  <a:pt x="1857375" y="282373"/>
                </a:lnTo>
                <a:lnTo>
                  <a:pt x="1906209" y="272579"/>
                </a:lnTo>
                <a:lnTo>
                  <a:pt x="1938579" y="262672"/>
                </a:lnTo>
                <a:lnTo>
                  <a:pt x="1970977" y="257063"/>
                </a:lnTo>
                <a:lnTo>
                  <a:pt x="2001533" y="246682"/>
                </a:lnTo>
                <a:lnTo>
                  <a:pt x="2046238" y="236860"/>
                </a:lnTo>
                <a:lnTo>
                  <a:pt x="2073752" y="226953"/>
                </a:lnTo>
                <a:lnTo>
                  <a:pt x="2116447" y="216433"/>
                </a:lnTo>
                <a:lnTo>
                  <a:pt x="2136316" y="208117"/>
                </a:lnTo>
                <a:lnTo>
                  <a:pt x="2155766" y="199355"/>
                </a:lnTo>
                <a:lnTo>
                  <a:pt x="2178955" y="191458"/>
                </a:lnTo>
                <a:lnTo>
                  <a:pt x="2192461" y="189281"/>
                </a:lnTo>
                <a:lnTo>
                  <a:pt x="2198824" y="186714"/>
                </a:lnTo>
                <a:lnTo>
                  <a:pt x="2211214" y="178566"/>
                </a:lnTo>
                <a:lnTo>
                  <a:pt x="2223325" y="173626"/>
                </a:lnTo>
                <a:lnTo>
                  <a:pt x="2241296" y="168185"/>
                </a:lnTo>
                <a:lnTo>
                  <a:pt x="2265155" y="157469"/>
                </a:lnTo>
                <a:lnTo>
                  <a:pt x="2278270" y="148735"/>
                </a:lnTo>
                <a:lnTo>
                  <a:pt x="2293199" y="139861"/>
                </a:lnTo>
                <a:lnTo>
                  <a:pt x="2304417" y="136568"/>
                </a:lnTo>
                <a:lnTo>
                  <a:pt x="2315998" y="134113"/>
                </a:lnTo>
                <a:lnTo>
                  <a:pt x="2332713" y="127164"/>
                </a:lnTo>
                <a:lnTo>
                  <a:pt x="2340834" y="121667"/>
                </a:lnTo>
                <a:lnTo>
                  <a:pt x="2350377" y="118569"/>
                </a:lnTo>
                <a:lnTo>
                  <a:pt x="2361260" y="116197"/>
                </a:lnTo>
                <a:lnTo>
                  <a:pt x="2377529" y="109277"/>
                </a:lnTo>
                <a:lnTo>
                  <a:pt x="2390059" y="100961"/>
                </a:lnTo>
                <a:lnTo>
                  <a:pt x="2404932" y="93203"/>
                </a:lnTo>
                <a:lnTo>
                  <a:pt x="2435767" y="82460"/>
                </a:lnTo>
                <a:lnTo>
                  <a:pt x="2439423" y="81762"/>
                </a:lnTo>
                <a:lnTo>
                  <a:pt x="2446120" y="78330"/>
                </a:lnTo>
                <a:lnTo>
                  <a:pt x="2449301" y="76042"/>
                </a:lnTo>
                <a:lnTo>
                  <a:pt x="2455496" y="73474"/>
                </a:lnTo>
                <a:lnTo>
                  <a:pt x="2462529" y="71354"/>
                </a:lnTo>
                <a:lnTo>
                  <a:pt x="2480583" y="64545"/>
                </a:lnTo>
                <a:lnTo>
                  <a:pt x="2484183" y="63875"/>
                </a:lnTo>
                <a:lnTo>
                  <a:pt x="2490825" y="60471"/>
                </a:lnTo>
                <a:lnTo>
                  <a:pt x="2503187" y="50201"/>
                </a:lnTo>
                <a:lnTo>
                  <a:pt x="2506200" y="48360"/>
                </a:lnTo>
                <a:lnTo>
                  <a:pt x="2515186" y="44760"/>
                </a:lnTo>
                <a:lnTo>
                  <a:pt x="2525343" y="37114"/>
                </a:lnTo>
                <a:lnTo>
                  <a:pt x="2533882" y="28854"/>
                </a:lnTo>
                <a:lnTo>
                  <a:pt x="2552495" y="10325"/>
                </a:lnTo>
                <a:lnTo>
                  <a:pt x="2553946" y="9850"/>
                </a:lnTo>
                <a:lnTo>
                  <a:pt x="2558216" y="9348"/>
                </a:lnTo>
                <a:lnTo>
                  <a:pt x="2559751" y="8204"/>
                </a:lnTo>
                <a:lnTo>
                  <a:pt x="2560783" y="6474"/>
                </a:lnTo>
                <a:lnTo>
                  <a:pt x="256282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1"/>
          <p:cNvSpPr/>
          <p:nvPr/>
        </p:nvSpPr>
        <p:spPr>
          <a:xfrm>
            <a:off x="5670742" y="2643188"/>
            <a:ext cx="133556" cy="107157"/>
          </a:xfrm>
          <a:custGeom>
            <a:avLst/>
            <a:gdLst/>
            <a:ahLst/>
            <a:cxnLst/>
            <a:rect l="0" t="0" r="0" b="0"/>
            <a:pathLst>
              <a:path w="133556" h="107157">
                <a:moveTo>
                  <a:pt x="17469" y="107156"/>
                </a:moveTo>
                <a:lnTo>
                  <a:pt x="949" y="107156"/>
                </a:lnTo>
                <a:lnTo>
                  <a:pt x="503" y="106151"/>
                </a:lnTo>
                <a:lnTo>
                  <a:pt x="196" y="104505"/>
                </a:lnTo>
                <a:lnTo>
                  <a:pt x="0" y="102412"/>
                </a:lnTo>
                <a:lnTo>
                  <a:pt x="865" y="100040"/>
                </a:lnTo>
                <a:lnTo>
                  <a:pt x="2428" y="97445"/>
                </a:lnTo>
                <a:lnTo>
                  <a:pt x="7311" y="90915"/>
                </a:lnTo>
                <a:lnTo>
                  <a:pt x="8707" y="89380"/>
                </a:lnTo>
                <a:lnTo>
                  <a:pt x="12920" y="85027"/>
                </a:lnTo>
                <a:lnTo>
                  <a:pt x="15432" y="81483"/>
                </a:lnTo>
                <a:lnTo>
                  <a:pt x="18083" y="77158"/>
                </a:lnTo>
                <a:lnTo>
                  <a:pt x="20845" y="72274"/>
                </a:lnTo>
                <a:lnTo>
                  <a:pt x="23692" y="69009"/>
                </a:lnTo>
                <a:lnTo>
                  <a:pt x="26566" y="66833"/>
                </a:lnTo>
                <a:lnTo>
                  <a:pt x="29496" y="65409"/>
                </a:lnTo>
                <a:lnTo>
                  <a:pt x="32426" y="62452"/>
                </a:lnTo>
                <a:lnTo>
                  <a:pt x="35384" y="58489"/>
                </a:lnTo>
                <a:lnTo>
                  <a:pt x="38342" y="53885"/>
                </a:lnTo>
                <a:lnTo>
                  <a:pt x="41300" y="49810"/>
                </a:lnTo>
                <a:lnTo>
                  <a:pt x="44258" y="46099"/>
                </a:lnTo>
                <a:lnTo>
                  <a:pt x="47244" y="42639"/>
                </a:lnTo>
                <a:lnTo>
                  <a:pt x="51206" y="39346"/>
                </a:lnTo>
                <a:lnTo>
                  <a:pt x="55839" y="36137"/>
                </a:lnTo>
                <a:lnTo>
                  <a:pt x="60890" y="33039"/>
                </a:lnTo>
                <a:lnTo>
                  <a:pt x="65271" y="30946"/>
                </a:lnTo>
                <a:lnTo>
                  <a:pt x="69177" y="29551"/>
                </a:lnTo>
                <a:lnTo>
                  <a:pt x="72777" y="28630"/>
                </a:lnTo>
                <a:lnTo>
                  <a:pt x="77158" y="27040"/>
                </a:lnTo>
                <a:lnTo>
                  <a:pt x="82070" y="24975"/>
                </a:lnTo>
                <a:lnTo>
                  <a:pt x="87316" y="22603"/>
                </a:lnTo>
                <a:lnTo>
                  <a:pt x="91809" y="20035"/>
                </a:lnTo>
                <a:lnTo>
                  <a:pt x="95799" y="17329"/>
                </a:lnTo>
                <a:lnTo>
                  <a:pt x="99455" y="14510"/>
                </a:lnTo>
                <a:lnTo>
                  <a:pt x="104868" y="11664"/>
                </a:lnTo>
                <a:lnTo>
                  <a:pt x="111454" y="8762"/>
                </a:lnTo>
                <a:lnTo>
                  <a:pt x="13355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2"/>
          <p:cNvSpPr/>
          <p:nvPr/>
        </p:nvSpPr>
        <p:spPr>
          <a:xfrm>
            <a:off x="6063258" y="2455664"/>
            <a:ext cx="116087" cy="44650"/>
          </a:xfrm>
          <a:custGeom>
            <a:avLst/>
            <a:gdLst/>
            <a:ahLst/>
            <a:cxnLst/>
            <a:rect l="0" t="0" r="0" b="0"/>
            <a:pathLst>
              <a:path w="116087" h="44650">
                <a:moveTo>
                  <a:pt x="0" y="44649"/>
                </a:moveTo>
                <a:lnTo>
                  <a:pt x="15376" y="36947"/>
                </a:lnTo>
                <a:lnTo>
                  <a:pt x="18194" y="36556"/>
                </a:lnTo>
                <a:lnTo>
                  <a:pt x="22045" y="36277"/>
                </a:lnTo>
                <a:lnTo>
                  <a:pt x="26594" y="36082"/>
                </a:lnTo>
                <a:lnTo>
                  <a:pt x="30640" y="34965"/>
                </a:lnTo>
                <a:lnTo>
                  <a:pt x="34323" y="33235"/>
                </a:lnTo>
                <a:lnTo>
                  <a:pt x="37756" y="31087"/>
                </a:lnTo>
                <a:lnTo>
                  <a:pt x="42053" y="28659"/>
                </a:lnTo>
                <a:lnTo>
                  <a:pt x="52099" y="23329"/>
                </a:lnTo>
                <a:lnTo>
                  <a:pt x="56564" y="21515"/>
                </a:lnTo>
                <a:lnTo>
                  <a:pt x="60526" y="20287"/>
                </a:lnTo>
                <a:lnTo>
                  <a:pt x="64154" y="19478"/>
                </a:lnTo>
                <a:lnTo>
                  <a:pt x="68563" y="17943"/>
                </a:lnTo>
                <a:lnTo>
                  <a:pt x="73502" y="15934"/>
                </a:lnTo>
                <a:lnTo>
                  <a:pt x="78748" y="13590"/>
                </a:lnTo>
                <a:lnTo>
                  <a:pt x="83269" y="11051"/>
                </a:lnTo>
                <a:lnTo>
                  <a:pt x="87260" y="8372"/>
                </a:lnTo>
                <a:lnTo>
                  <a:pt x="90915" y="5581"/>
                </a:lnTo>
                <a:lnTo>
                  <a:pt x="95324" y="3711"/>
                </a:lnTo>
                <a:lnTo>
                  <a:pt x="100263" y="2484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3"/>
          <p:cNvSpPr/>
          <p:nvPr/>
        </p:nvSpPr>
        <p:spPr>
          <a:xfrm>
            <a:off x="6340078" y="2393156"/>
            <a:ext cx="160736" cy="17861"/>
          </a:xfrm>
          <a:custGeom>
            <a:avLst/>
            <a:gdLst/>
            <a:ahLst/>
            <a:cxnLst/>
            <a:rect l="0" t="0" r="0" b="0"/>
            <a:pathLst>
              <a:path w="160736" h="17861">
                <a:moveTo>
                  <a:pt x="0" y="17860"/>
                </a:moveTo>
                <a:lnTo>
                  <a:pt x="26594" y="17860"/>
                </a:lnTo>
                <a:lnTo>
                  <a:pt x="30640" y="16855"/>
                </a:lnTo>
                <a:lnTo>
                  <a:pt x="34324" y="15209"/>
                </a:lnTo>
                <a:lnTo>
                  <a:pt x="37756" y="13116"/>
                </a:lnTo>
                <a:lnTo>
                  <a:pt x="42053" y="11720"/>
                </a:lnTo>
                <a:lnTo>
                  <a:pt x="46881" y="10800"/>
                </a:lnTo>
                <a:lnTo>
                  <a:pt x="52099" y="10158"/>
                </a:lnTo>
                <a:lnTo>
                  <a:pt x="56564" y="9767"/>
                </a:lnTo>
                <a:lnTo>
                  <a:pt x="60527" y="9488"/>
                </a:lnTo>
                <a:lnTo>
                  <a:pt x="64154" y="9293"/>
                </a:lnTo>
                <a:lnTo>
                  <a:pt x="73503" y="9097"/>
                </a:lnTo>
                <a:lnTo>
                  <a:pt x="78749" y="9042"/>
                </a:lnTo>
                <a:lnTo>
                  <a:pt x="84246" y="8009"/>
                </a:lnTo>
                <a:lnTo>
                  <a:pt x="89911" y="6335"/>
                </a:lnTo>
                <a:lnTo>
                  <a:pt x="95659" y="4214"/>
                </a:lnTo>
                <a:lnTo>
                  <a:pt x="101464" y="2819"/>
                </a:lnTo>
                <a:lnTo>
                  <a:pt x="107324" y="1870"/>
                </a:lnTo>
                <a:lnTo>
                  <a:pt x="113240" y="1256"/>
                </a:lnTo>
                <a:lnTo>
                  <a:pt x="119156" y="837"/>
                </a:lnTo>
                <a:lnTo>
                  <a:pt x="125072" y="558"/>
                </a:lnTo>
                <a:lnTo>
                  <a:pt x="140252" y="168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4"/>
          <p:cNvSpPr/>
          <p:nvPr/>
        </p:nvSpPr>
        <p:spPr>
          <a:xfrm>
            <a:off x="6661547" y="2384227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20985" y="0"/>
                </a:lnTo>
                <a:lnTo>
                  <a:pt x="24919" y="1004"/>
                </a:lnTo>
                <a:lnTo>
                  <a:pt x="29496" y="2651"/>
                </a:lnTo>
                <a:lnTo>
                  <a:pt x="34547" y="4743"/>
                </a:lnTo>
                <a:lnTo>
                  <a:pt x="39904" y="6139"/>
                </a:lnTo>
                <a:lnTo>
                  <a:pt x="45458" y="7060"/>
                </a:lnTo>
                <a:lnTo>
                  <a:pt x="51150" y="7701"/>
                </a:lnTo>
                <a:lnTo>
                  <a:pt x="55922" y="8092"/>
                </a:lnTo>
                <a:lnTo>
                  <a:pt x="60108" y="8371"/>
                </a:lnTo>
                <a:lnTo>
                  <a:pt x="63875" y="8566"/>
                </a:lnTo>
                <a:lnTo>
                  <a:pt x="73363" y="8762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5"/>
          <p:cNvSpPr/>
          <p:nvPr/>
        </p:nvSpPr>
        <p:spPr>
          <a:xfrm>
            <a:off x="6983016" y="2411016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0"/>
                </a:moveTo>
                <a:lnTo>
                  <a:pt x="14231" y="4744"/>
                </a:lnTo>
                <a:lnTo>
                  <a:pt x="19394" y="6139"/>
                </a:lnTo>
                <a:lnTo>
                  <a:pt x="23859" y="7060"/>
                </a:lnTo>
                <a:lnTo>
                  <a:pt x="27793" y="7701"/>
                </a:lnTo>
                <a:lnTo>
                  <a:pt x="32426" y="8092"/>
                </a:lnTo>
                <a:lnTo>
                  <a:pt x="37504" y="8371"/>
                </a:lnTo>
                <a:lnTo>
                  <a:pt x="48415" y="8678"/>
                </a:lnTo>
                <a:lnTo>
                  <a:pt x="82236" y="8901"/>
                </a:lnTo>
                <a:lnTo>
                  <a:pt x="89548" y="9906"/>
                </a:lnTo>
                <a:lnTo>
                  <a:pt x="96412" y="11552"/>
                </a:lnTo>
                <a:lnTo>
                  <a:pt x="102970" y="13673"/>
                </a:lnTo>
                <a:lnTo>
                  <a:pt x="109332" y="15068"/>
                </a:lnTo>
                <a:lnTo>
                  <a:pt x="115555" y="15989"/>
                </a:lnTo>
                <a:lnTo>
                  <a:pt x="121667" y="16603"/>
                </a:lnTo>
                <a:lnTo>
                  <a:pt x="127750" y="18026"/>
                </a:lnTo>
                <a:lnTo>
                  <a:pt x="133778" y="19952"/>
                </a:lnTo>
                <a:lnTo>
                  <a:pt x="151804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6"/>
          <p:cNvSpPr/>
          <p:nvPr/>
        </p:nvSpPr>
        <p:spPr>
          <a:xfrm>
            <a:off x="7340203" y="2464594"/>
            <a:ext cx="133946" cy="35720"/>
          </a:xfrm>
          <a:custGeom>
            <a:avLst/>
            <a:gdLst/>
            <a:ahLst/>
            <a:cxnLst/>
            <a:rect l="0" t="0" r="0" b="0"/>
            <a:pathLst>
              <a:path w="133946" h="35720">
                <a:moveTo>
                  <a:pt x="0" y="0"/>
                </a:moveTo>
                <a:lnTo>
                  <a:pt x="9488" y="4744"/>
                </a:lnTo>
                <a:lnTo>
                  <a:pt x="13255" y="6139"/>
                </a:lnTo>
                <a:lnTo>
                  <a:pt x="16771" y="7060"/>
                </a:lnTo>
                <a:lnTo>
                  <a:pt x="20120" y="7702"/>
                </a:lnTo>
                <a:lnTo>
                  <a:pt x="24334" y="9097"/>
                </a:lnTo>
                <a:lnTo>
                  <a:pt x="29105" y="11022"/>
                </a:lnTo>
                <a:lnTo>
                  <a:pt x="34296" y="13311"/>
                </a:lnTo>
                <a:lnTo>
                  <a:pt x="39737" y="14817"/>
                </a:lnTo>
                <a:lnTo>
                  <a:pt x="45346" y="15822"/>
                </a:lnTo>
                <a:lnTo>
                  <a:pt x="51067" y="16520"/>
                </a:lnTo>
                <a:lnTo>
                  <a:pt x="57848" y="17943"/>
                </a:lnTo>
                <a:lnTo>
                  <a:pt x="65354" y="19896"/>
                </a:lnTo>
                <a:lnTo>
                  <a:pt x="73335" y="22212"/>
                </a:lnTo>
                <a:lnTo>
                  <a:pt x="80646" y="23719"/>
                </a:lnTo>
                <a:lnTo>
                  <a:pt x="87483" y="24752"/>
                </a:lnTo>
                <a:lnTo>
                  <a:pt x="94041" y="25421"/>
                </a:lnTo>
                <a:lnTo>
                  <a:pt x="100403" y="25896"/>
                </a:lnTo>
                <a:lnTo>
                  <a:pt x="106626" y="26175"/>
                </a:lnTo>
                <a:lnTo>
                  <a:pt x="112765" y="26398"/>
                </a:lnTo>
                <a:lnTo>
                  <a:pt x="117844" y="27514"/>
                </a:lnTo>
                <a:lnTo>
                  <a:pt x="122225" y="29244"/>
                </a:lnTo>
                <a:lnTo>
                  <a:pt x="133945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47"/>
          <p:cNvSpPr/>
          <p:nvPr/>
        </p:nvSpPr>
        <p:spPr>
          <a:xfrm>
            <a:off x="7652742" y="2536031"/>
            <a:ext cx="98228" cy="26790"/>
          </a:xfrm>
          <a:custGeom>
            <a:avLst/>
            <a:gdLst/>
            <a:ahLst/>
            <a:cxnLst/>
            <a:rect l="0" t="0" r="0" b="0"/>
            <a:pathLst>
              <a:path w="98228" h="26790">
                <a:moveTo>
                  <a:pt x="0" y="0"/>
                </a:moveTo>
                <a:lnTo>
                  <a:pt x="4744" y="0"/>
                </a:lnTo>
                <a:lnTo>
                  <a:pt x="7116" y="1005"/>
                </a:lnTo>
                <a:lnTo>
                  <a:pt x="9711" y="2651"/>
                </a:lnTo>
                <a:lnTo>
                  <a:pt x="12418" y="4744"/>
                </a:lnTo>
                <a:lnTo>
                  <a:pt x="15236" y="6139"/>
                </a:lnTo>
                <a:lnTo>
                  <a:pt x="18083" y="7060"/>
                </a:lnTo>
                <a:lnTo>
                  <a:pt x="20985" y="7702"/>
                </a:lnTo>
                <a:lnTo>
                  <a:pt x="23915" y="8093"/>
                </a:lnTo>
                <a:lnTo>
                  <a:pt x="26845" y="8372"/>
                </a:lnTo>
                <a:lnTo>
                  <a:pt x="29803" y="8567"/>
                </a:lnTo>
                <a:lnTo>
                  <a:pt x="38398" y="8763"/>
                </a:lnTo>
                <a:lnTo>
                  <a:pt x="43449" y="8818"/>
                </a:lnTo>
                <a:lnTo>
                  <a:pt x="48807" y="9851"/>
                </a:lnTo>
                <a:lnTo>
                  <a:pt x="54360" y="11525"/>
                </a:lnTo>
                <a:lnTo>
                  <a:pt x="60052" y="13646"/>
                </a:lnTo>
                <a:lnTo>
                  <a:pt x="64852" y="16046"/>
                </a:lnTo>
                <a:lnTo>
                  <a:pt x="69038" y="18641"/>
                </a:lnTo>
                <a:lnTo>
                  <a:pt x="72805" y="21348"/>
                </a:lnTo>
                <a:lnTo>
                  <a:pt x="76321" y="23162"/>
                </a:lnTo>
                <a:lnTo>
                  <a:pt x="79642" y="24362"/>
                </a:lnTo>
                <a:lnTo>
                  <a:pt x="82879" y="25171"/>
                </a:lnTo>
                <a:lnTo>
                  <a:pt x="86004" y="25701"/>
                </a:lnTo>
                <a:lnTo>
                  <a:pt x="89074" y="26064"/>
                </a:lnTo>
                <a:lnTo>
                  <a:pt x="9822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48"/>
          <p:cNvSpPr/>
          <p:nvPr/>
        </p:nvSpPr>
        <p:spPr>
          <a:xfrm>
            <a:off x="7884914" y="2625328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0" y="0"/>
                </a:moveTo>
                <a:lnTo>
                  <a:pt x="26594" y="13311"/>
                </a:lnTo>
                <a:lnTo>
                  <a:pt x="30640" y="14818"/>
                </a:lnTo>
                <a:lnTo>
                  <a:pt x="34324" y="15822"/>
                </a:lnTo>
                <a:lnTo>
                  <a:pt x="37756" y="16520"/>
                </a:lnTo>
                <a:lnTo>
                  <a:pt x="41049" y="17943"/>
                </a:lnTo>
                <a:lnTo>
                  <a:pt x="44230" y="19897"/>
                </a:lnTo>
                <a:lnTo>
                  <a:pt x="47355" y="22213"/>
                </a:lnTo>
                <a:lnTo>
                  <a:pt x="51402" y="24724"/>
                </a:lnTo>
                <a:lnTo>
                  <a:pt x="56090" y="27403"/>
                </a:lnTo>
                <a:lnTo>
                  <a:pt x="61224" y="30166"/>
                </a:lnTo>
                <a:lnTo>
                  <a:pt x="65605" y="32007"/>
                </a:lnTo>
                <a:lnTo>
                  <a:pt x="69540" y="33263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49"/>
          <p:cNvSpPr/>
          <p:nvPr/>
        </p:nvSpPr>
        <p:spPr>
          <a:xfrm>
            <a:off x="5688211" y="2714625"/>
            <a:ext cx="2509243" cy="80368"/>
          </a:xfrm>
          <a:custGeom>
            <a:avLst/>
            <a:gdLst/>
            <a:ahLst/>
            <a:cxnLst/>
            <a:rect l="0" t="0" r="0" b="0"/>
            <a:pathLst>
              <a:path w="2509243" h="80368">
                <a:moveTo>
                  <a:pt x="0" y="53578"/>
                </a:moveTo>
                <a:lnTo>
                  <a:pt x="29803" y="53578"/>
                </a:lnTo>
                <a:lnTo>
                  <a:pt x="33765" y="52574"/>
                </a:lnTo>
                <a:lnTo>
                  <a:pt x="38398" y="50927"/>
                </a:lnTo>
                <a:lnTo>
                  <a:pt x="43448" y="48834"/>
                </a:lnTo>
                <a:lnTo>
                  <a:pt x="51708" y="46518"/>
                </a:lnTo>
                <a:lnTo>
                  <a:pt x="69847" y="45011"/>
                </a:lnTo>
                <a:lnTo>
                  <a:pt x="145861" y="44648"/>
                </a:lnTo>
                <a:lnTo>
                  <a:pt x="206555" y="43644"/>
                </a:lnTo>
                <a:lnTo>
                  <a:pt x="215094" y="41997"/>
                </a:lnTo>
                <a:lnTo>
                  <a:pt x="223772" y="39905"/>
                </a:lnTo>
                <a:lnTo>
                  <a:pt x="238702" y="37588"/>
                </a:lnTo>
                <a:lnTo>
                  <a:pt x="313906" y="35747"/>
                </a:lnTo>
                <a:lnTo>
                  <a:pt x="347532" y="34742"/>
                </a:lnTo>
                <a:lnTo>
                  <a:pt x="354732" y="33068"/>
                </a:lnTo>
                <a:lnTo>
                  <a:pt x="361485" y="30975"/>
                </a:lnTo>
                <a:lnTo>
                  <a:pt x="376972" y="28659"/>
                </a:lnTo>
                <a:lnTo>
                  <a:pt x="452819" y="26845"/>
                </a:lnTo>
                <a:lnTo>
                  <a:pt x="519150" y="25812"/>
                </a:lnTo>
                <a:lnTo>
                  <a:pt x="529670" y="24138"/>
                </a:lnTo>
                <a:lnTo>
                  <a:pt x="540637" y="22045"/>
                </a:lnTo>
                <a:lnTo>
                  <a:pt x="558105" y="19729"/>
                </a:lnTo>
                <a:lnTo>
                  <a:pt x="634119" y="17915"/>
                </a:lnTo>
                <a:lnTo>
                  <a:pt x="678684" y="16883"/>
                </a:lnTo>
                <a:lnTo>
                  <a:pt x="687586" y="15208"/>
                </a:lnTo>
                <a:lnTo>
                  <a:pt x="696516" y="13115"/>
                </a:lnTo>
                <a:lnTo>
                  <a:pt x="714375" y="10799"/>
                </a:lnTo>
                <a:lnTo>
                  <a:pt x="785812" y="9013"/>
                </a:lnTo>
                <a:lnTo>
                  <a:pt x="812602" y="7953"/>
                </a:lnTo>
                <a:lnTo>
                  <a:pt x="821531" y="6307"/>
                </a:lnTo>
                <a:lnTo>
                  <a:pt x="830461" y="4186"/>
                </a:lnTo>
                <a:lnTo>
                  <a:pt x="848320" y="1870"/>
                </a:lnTo>
                <a:lnTo>
                  <a:pt x="919758" y="84"/>
                </a:lnTo>
                <a:lnTo>
                  <a:pt x="1410891" y="0"/>
                </a:lnTo>
                <a:lnTo>
                  <a:pt x="1419820" y="1005"/>
                </a:lnTo>
                <a:lnTo>
                  <a:pt x="1428750" y="2651"/>
                </a:lnTo>
                <a:lnTo>
                  <a:pt x="1437680" y="4744"/>
                </a:lnTo>
                <a:lnTo>
                  <a:pt x="1452888" y="7060"/>
                </a:lnTo>
                <a:lnTo>
                  <a:pt x="1527144" y="8874"/>
                </a:lnTo>
                <a:lnTo>
                  <a:pt x="1544920" y="9906"/>
                </a:lnTo>
                <a:lnTo>
                  <a:pt x="1553821" y="11553"/>
                </a:lnTo>
                <a:lnTo>
                  <a:pt x="1562723" y="13674"/>
                </a:lnTo>
                <a:lnTo>
                  <a:pt x="1580583" y="15990"/>
                </a:lnTo>
                <a:lnTo>
                  <a:pt x="1652550" y="17804"/>
                </a:lnTo>
                <a:lnTo>
                  <a:pt x="1733615" y="17859"/>
                </a:lnTo>
                <a:lnTo>
                  <a:pt x="1742126" y="18864"/>
                </a:lnTo>
                <a:lnTo>
                  <a:pt x="1750777" y="20510"/>
                </a:lnTo>
                <a:lnTo>
                  <a:pt x="1759511" y="22603"/>
                </a:lnTo>
                <a:lnTo>
                  <a:pt x="1777175" y="24919"/>
                </a:lnTo>
                <a:lnTo>
                  <a:pt x="1839516" y="26677"/>
                </a:lnTo>
                <a:lnTo>
                  <a:pt x="1847469" y="27710"/>
                </a:lnTo>
                <a:lnTo>
                  <a:pt x="1854724" y="29384"/>
                </a:lnTo>
                <a:lnTo>
                  <a:pt x="1861561" y="31505"/>
                </a:lnTo>
                <a:lnTo>
                  <a:pt x="1874453" y="33849"/>
                </a:lnTo>
                <a:lnTo>
                  <a:pt x="1924543" y="35607"/>
                </a:lnTo>
                <a:lnTo>
                  <a:pt x="1931910" y="36640"/>
                </a:lnTo>
                <a:lnTo>
                  <a:pt x="1939807" y="38314"/>
                </a:lnTo>
                <a:lnTo>
                  <a:pt x="1948067" y="40435"/>
                </a:lnTo>
                <a:lnTo>
                  <a:pt x="1962494" y="42779"/>
                </a:lnTo>
                <a:lnTo>
                  <a:pt x="2024025" y="44621"/>
                </a:lnTo>
                <a:lnTo>
                  <a:pt x="2029997" y="45625"/>
                </a:lnTo>
                <a:lnTo>
                  <a:pt x="2035941" y="47272"/>
                </a:lnTo>
                <a:lnTo>
                  <a:pt x="2041913" y="49392"/>
                </a:lnTo>
                <a:lnTo>
                  <a:pt x="2053828" y="51708"/>
                </a:lnTo>
                <a:lnTo>
                  <a:pt x="2095491" y="53467"/>
                </a:lnTo>
                <a:lnTo>
                  <a:pt x="2100458" y="54499"/>
                </a:lnTo>
                <a:lnTo>
                  <a:pt x="2104755" y="56173"/>
                </a:lnTo>
                <a:lnTo>
                  <a:pt x="2108606" y="58294"/>
                </a:lnTo>
                <a:lnTo>
                  <a:pt x="2118206" y="60638"/>
                </a:lnTo>
                <a:lnTo>
                  <a:pt x="2171170" y="62480"/>
                </a:lnTo>
                <a:lnTo>
                  <a:pt x="2175718" y="63484"/>
                </a:lnTo>
                <a:lnTo>
                  <a:pt x="2180713" y="65131"/>
                </a:lnTo>
                <a:lnTo>
                  <a:pt x="2186043" y="67252"/>
                </a:lnTo>
                <a:lnTo>
                  <a:pt x="2194610" y="69568"/>
                </a:lnTo>
                <a:lnTo>
                  <a:pt x="2218441" y="71186"/>
                </a:lnTo>
                <a:lnTo>
                  <a:pt x="2295544" y="71438"/>
                </a:lnTo>
                <a:lnTo>
                  <a:pt x="2318872" y="71438"/>
                </a:lnTo>
                <a:lnTo>
                  <a:pt x="2324788" y="72442"/>
                </a:lnTo>
                <a:lnTo>
                  <a:pt x="2330704" y="74089"/>
                </a:lnTo>
                <a:lnTo>
                  <a:pt x="2336648" y="76181"/>
                </a:lnTo>
                <a:lnTo>
                  <a:pt x="2348536" y="78498"/>
                </a:lnTo>
                <a:lnTo>
                  <a:pt x="2421843" y="80367"/>
                </a:lnTo>
                <a:lnTo>
                  <a:pt x="2466212" y="80367"/>
                </a:lnTo>
                <a:lnTo>
                  <a:pt x="2469645" y="79363"/>
                </a:lnTo>
                <a:lnTo>
                  <a:pt x="2472909" y="77716"/>
                </a:lnTo>
                <a:lnTo>
                  <a:pt x="2476091" y="75623"/>
                </a:lnTo>
                <a:lnTo>
                  <a:pt x="2482286" y="73307"/>
                </a:lnTo>
                <a:lnTo>
                  <a:pt x="2498527" y="71549"/>
                </a:lnTo>
                <a:lnTo>
                  <a:pt x="2509242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0"/>
          <p:cNvSpPr/>
          <p:nvPr/>
        </p:nvSpPr>
        <p:spPr>
          <a:xfrm>
            <a:off x="6716492" y="2634425"/>
            <a:ext cx="105762" cy="98032"/>
          </a:xfrm>
          <a:custGeom>
            <a:avLst/>
            <a:gdLst/>
            <a:ahLst/>
            <a:cxnLst/>
            <a:rect l="0" t="0" r="0" b="0"/>
            <a:pathLst>
              <a:path w="105762" h="98032">
                <a:moveTo>
                  <a:pt x="34352" y="62341"/>
                </a:moveTo>
                <a:lnTo>
                  <a:pt x="42919" y="70908"/>
                </a:lnTo>
                <a:lnTo>
                  <a:pt x="43114" y="73754"/>
                </a:lnTo>
                <a:lnTo>
                  <a:pt x="43170" y="75903"/>
                </a:lnTo>
                <a:lnTo>
                  <a:pt x="42221" y="77354"/>
                </a:lnTo>
                <a:lnTo>
                  <a:pt x="40603" y="78302"/>
                </a:lnTo>
                <a:lnTo>
                  <a:pt x="38510" y="78944"/>
                </a:lnTo>
                <a:lnTo>
                  <a:pt x="37142" y="80340"/>
                </a:lnTo>
                <a:lnTo>
                  <a:pt x="36193" y="82293"/>
                </a:lnTo>
                <a:lnTo>
                  <a:pt x="34715" y="87790"/>
                </a:lnTo>
                <a:lnTo>
                  <a:pt x="33598" y="89241"/>
                </a:lnTo>
                <a:lnTo>
                  <a:pt x="31868" y="91195"/>
                </a:lnTo>
                <a:lnTo>
                  <a:pt x="26706" y="96720"/>
                </a:lnTo>
                <a:lnTo>
                  <a:pt x="25283" y="97166"/>
                </a:lnTo>
                <a:lnTo>
                  <a:pt x="23357" y="97473"/>
                </a:lnTo>
                <a:lnTo>
                  <a:pt x="17860" y="97948"/>
                </a:lnTo>
                <a:lnTo>
                  <a:pt x="16409" y="96999"/>
                </a:lnTo>
                <a:lnTo>
                  <a:pt x="14455" y="95380"/>
                </a:lnTo>
                <a:lnTo>
                  <a:pt x="12167" y="93288"/>
                </a:lnTo>
                <a:lnTo>
                  <a:pt x="10632" y="90916"/>
                </a:lnTo>
                <a:lnTo>
                  <a:pt x="9600" y="88348"/>
                </a:lnTo>
                <a:lnTo>
                  <a:pt x="8930" y="85642"/>
                </a:lnTo>
                <a:lnTo>
                  <a:pt x="7479" y="82823"/>
                </a:lnTo>
                <a:lnTo>
                  <a:pt x="5526" y="79977"/>
                </a:lnTo>
                <a:lnTo>
                  <a:pt x="3237" y="77075"/>
                </a:lnTo>
                <a:lnTo>
                  <a:pt x="1703" y="74145"/>
                </a:lnTo>
                <a:lnTo>
                  <a:pt x="670" y="71215"/>
                </a:lnTo>
                <a:lnTo>
                  <a:pt x="0" y="68257"/>
                </a:lnTo>
                <a:lnTo>
                  <a:pt x="531" y="64294"/>
                </a:lnTo>
                <a:lnTo>
                  <a:pt x="1898" y="59690"/>
                </a:lnTo>
                <a:lnTo>
                  <a:pt x="3795" y="54611"/>
                </a:lnTo>
                <a:lnTo>
                  <a:pt x="5051" y="50258"/>
                </a:lnTo>
                <a:lnTo>
                  <a:pt x="5888" y="46351"/>
                </a:lnTo>
                <a:lnTo>
                  <a:pt x="6446" y="42751"/>
                </a:lnTo>
                <a:lnTo>
                  <a:pt x="7814" y="39375"/>
                </a:lnTo>
                <a:lnTo>
                  <a:pt x="9711" y="36110"/>
                </a:lnTo>
                <a:lnTo>
                  <a:pt x="11972" y="32956"/>
                </a:lnTo>
                <a:lnTo>
                  <a:pt x="13479" y="29859"/>
                </a:lnTo>
                <a:lnTo>
                  <a:pt x="14483" y="26789"/>
                </a:lnTo>
                <a:lnTo>
                  <a:pt x="15153" y="23776"/>
                </a:lnTo>
                <a:lnTo>
                  <a:pt x="16604" y="20762"/>
                </a:lnTo>
                <a:lnTo>
                  <a:pt x="18557" y="17748"/>
                </a:lnTo>
                <a:lnTo>
                  <a:pt x="20846" y="14762"/>
                </a:lnTo>
                <a:lnTo>
                  <a:pt x="24362" y="11776"/>
                </a:lnTo>
                <a:lnTo>
                  <a:pt x="28687" y="8790"/>
                </a:lnTo>
                <a:lnTo>
                  <a:pt x="33542" y="5805"/>
                </a:lnTo>
                <a:lnTo>
                  <a:pt x="37784" y="3823"/>
                </a:lnTo>
                <a:lnTo>
                  <a:pt x="41607" y="2484"/>
                </a:lnTo>
                <a:lnTo>
                  <a:pt x="45151" y="1619"/>
                </a:lnTo>
                <a:lnTo>
                  <a:pt x="48500" y="1033"/>
                </a:lnTo>
                <a:lnTo>
                  <a:pt x="51709" y="642"/>
                </a:lnTo>
                <a:lnTo>
                  <a:pt x="54862" y="363"/>
                </a:lnTo>
                <a:lnTo>
                  <a:pt x="57960" y="196"/>
                </a:lnTo>
                <a:lnTo>
                  <a:pt x="64015" y="0"/>
                </a:lnTo>
                <a:lnTo>
                  <a:pt x="67029" y="949"/>
                </a:lnTo>
                <a:lnTo>
                  <a:pt x="70043" y="2568"/>
                </a:lnTo>
                <a:lnTo>
                  <a:pt x="73028" y="4633"/>
                </a:lnTo>
                <a:lnTo>
                  <a:pt x="76014" y="6000"/>
                </a:lnTo>
                <a:lnTo>
                  <a:pt x="79000" y="6921"/>
                </a:lnTo>
                <a:lnTo>
                  <a:pt x="81986" y="7535"/>
                </a:lnTo>
                <a:lnTo>
                  <a:pt x="84944" y="8958"/>
                </a:lnTo>
                <a:lnTo>
                  <a:pt x="87930" y="10883"/>
                </a:lnTo>
                <a:lnTo>
                  <a:pt x="90916" y="13144"/>
                </a:lnTo>
                <a:lnTo>
                  <a:pt x="92897" y="15655"/>
                </a:lnTo>
                <a:lnTo>
                  <a:pt x="94209" y="18334"/>
                </a:lnTo>
                <a:lnTo>
                  <a:pt x="95102" y="21097"/>
                </a:lnTo>
                <a:lnTo>
                  <a:pt x="96692" y="23943"/>
                </a:lnTo>
                <a:lnTo>
                  <a:pt x="98729" y="26817"/>
                </a:lnTo>
                <a:lnTo>
                  <a:pt x="101073" y="29719"/>
                </a:lnTo>
                <a:lnTo>
                  <a:pt x="102664" y="32677"/>
                </a:lnTo>
                <a:lnTo>
                  <a:pt x="103696" y="35607"/>
                </a:lnTo>
                <a:lnTo>
                  <a:pt x="104394" y="38565"/>
                </a:lnTo>
                <a:lnTo>
                  <a:pt x="103864" y="42528"/>
                </a:lnTo>
                <a:lnTo>
                  <a:pt x="102524" y="47160"/>
                </a:lnTo>
                <a:lnTo>
                  <a:pt x="100655" y="52211"/>
                </a:lnTo>
                <a:lnTo>
                  <a:pt x="99371" y="56592"/>
                </a:lnTo>
                <a:lnTo>
                  <a:pt x="98534" y="60499"/>
                </a:lnTo>
                <a:lnTo>
                  <a:pt x="97976" y="64099"/>
                </a:lnTo>
                <a:lnTo>
                  <a:pt x="96608" y="67475"/>
                </a:lnTo>
                <a:lnTo>
                  <a:pt x="94711" y="70740"/>
                </a:lnTo>
                <a:lnTo>
                  <a:pt x="92451" y="73893"/>
                </a:lnTo>
                <a:lnTo>
                  <a:pt x="89967" y="76991"/>
                </a:lnTo>
                <a:lnTo>
                  <a:pt x="87288" y="80033"/>
                </a:lnTo>
                <a:lnTo>
                  <a:pt x="80647" y="87344"/>
                </a:lnTo>
                <a:lnTo>
                  <a:pt x="74759" y="93343"/>
                </a:lnTo>
                <a:lnTo>
                  <a:pt x="72191" y="94934"/>
                </a:lnTo>
                <a:lnTo>
                  <a:pt x="69512" y="95966"/>
                </a:lnTo>
                <a:lnTo>
                  <a:pt x="66722" y="96664"/>
                </a:lnTo>
                <a:lnTo>
                  <a:pt x="63876" y="97139"/>
                </a:lnTo>
                <a:lnTo>
                  <a:pt x="60973" y="97445"/>
                </a:lnTo>
                <a:lnTo>
                  <a:pt x="58071" y="97641"/>
                </a:lnTo>
                <a:lnTo>
                  <a:pt x="55113" y="97780"/>
                </a:lnTo>
                <a:lnTo>
                  <a:pt x="49197" y="97948"/>
                </a:lnTo>
                <a:lnTo>
                  <a:pt x="40296" y="98031"/>
                </a:lnTo>
                <a:lnTo>
                  <a:pt x="38314" y="97055"/>
                </a:lnTo>
                <a:lnTo>
                  <a:pt x="37003" y="95408"/>
                </a:lnTo>
                <a:lnTo>
                  <a:pt x="34882" y="90385"/>
                </a:lnTo>
                <a:lnTo>
                  <a:pt x="34715" y="88962"/>
                </a:lnTo>
                <a:lnTo>
                  <a:pt x="34603" y="87037"/>
                </a:lnTo>
                <a:lnTo>
                  <a:pt x="34463" y="82265"/>
                </a:lnTo>
                <a:lnTo>
                  <a:pt x="34380" y="68173"/>
                </a:lnTo>
                <a:lnTo>
                  <a:pt x="35356" y="65243"/>
                </a:lnTo>
                <a:lnTo>
                  <a:pt x="37003" y="62285"/>
                </a:lnTo>
                <a:lnTo>
                  <a:pt x="39096" y="59327"/>
                </a:lnTo>
                <a:lnTo>
                  <a:pt x="41496" y="56369"/>
                </a:lnTo>
                <a:lnTo>
                  <a:pt x="44063" y="53411"/>
                </a:lnTo>
                <a:lnTo>
                  <a:pt x="46798" y="50425"/>
                </a:lnTo>
                <a:lnTo>
                  <a:pt x="52462" y="44481"/>
                </a:lnTo>
                <a:lnTo>
                  <a:pt x="55337" y="41523"/>
                </a:lnTo>
                <a:lnTo>
                  <a:pt x="58267" y="39542"/>
                </a:lnTo>
                <a:lnTo>
                  <a:pt x="61225" y="38203"/>
                </a:lnTo>
                <a:lnTo>
                  <a:pt x="64182" y="37338"/>
                </a:lnTo>
                <a:lnTo>
                  <a:pt x="67140" y="36751"/>
                </a:lnTo>
                <a:lnTo>
                  <a:pt x="70098" y="36333"/>
                </a:lnTo>
                <a:lnTo>
                  <a:pt x="73056" y="36082"/>
                </a:lnTo>
                <a:lnTo>
                  <a:pt x="76042" y="35914"/>
                </a:lnTo>
                <a:lnTo>
                  <a:pt x="86172" y="35607"/>
                </a:lnTo>
                <a:lnTo>
                  <a:pt x="87762" y="36584"/>
                </a:lnTo>
                <a:lnTo>
                  <a:pt x="89800" y="38230"/>
                </a:lnTo>
                <a:lnTo>
                  <a:pt x="92144" y="40323"/>
                </a:lnTo>
                <a:lnTo>
                  <a:pt x="93734" y="42695"/>
                </a:lnTo>
                <a:lnTo>
                  <a:pt x="94767" y="45291"/>
                </a:lnTo>
                <a:lnTo>
                  <a:pt x="95464" y="47997"/>
                </a:lnTo>
                <a:lnTo>
                  <a:pt x="95939" y="50788"/>
                </a:lnTo>
                <a:lnTo>
                  <a:pt x="96246" y="53662"/>
                </a:lnTo>
                <a:lnTo>
                  <a:pt x="96441" y="56564"/>
                </a:lnTo>
                <a:lnTo>
                  <a:pt x="96581" y="59466"/>
                </a:lnTo>
                <a:lnTo>
                  <a:pt x="96748" y="65382"/>
                </a:lnTo>
                <a:lnTo>
                  <a:pt x="95799" y="68340"/>
                </a:lnTo>
                <a:lnTo>
                  <a:pt x="94181" y="71298"/>
                </a:lnTo>
                <a:lnTo>
                  <a:pt x="92088" y="74256"/>
                </a:lnTo>
                <a:lnTo>
                  <a:pt x="90692" y="77242"/>
                </a:lnTo>
                <a:lnTo>
                  <a:pt x="89772" y="80228"/>
                </a:lnTo>
                <a:lnTo>
                  <a:pt x="89158" y="83186"/>
                </a:lnTo>
                <a:lnTo>
                  <a:pt x="87762" y="85167"/>
                </a:lnTo>
                <a:lnTo>
                  <a:pt x="85837" y="86507"/>
                </a:lnTo>
                <a:lnTo>
                  <a:pt x="83549" y="87372"/>
                </a:lnTo>
                <a:lnTo>
                  <a:pt x="81065" y="88962"/>
                </a:lnTo>
                <a:lnTo>
                  <a:pt x="78386" y="90999"/>
                </a:lnTo>
                <a:lnTo>
                  <a:pt x="75624" y="93343"/>
                </a:lnTo>
                <a:lnTo>
                  <a:pt x="72777" y="94934"/>
                </a:lnTo>
                <a:lnTo>
                  <a:pt x="69903" y="95966"/>
                </a:lnTo>
                <a:lnTo>
                  <a:pt x="66973" y="96664"/>
                </a:lnTo>
                <a:lnTo>
                  <a:pt x="65048" y="96134"/>
                </a:lnTo>
                <a:lnTo>
                  <a:pt x="63736" y="94794"/>
                </a:lnTo>
                <a:lnTo>
                  <a:pt x="62871" y="92925"/>
                </a:lnTo>
                <a:lnTo>
                  <a:pt x="60304" y="91669"/>
                </a:lnTo>
                <a:lnTo>
                  <a:pt x="56620" y="90804"/>
                </a:lnTo>
                <a:lnTo>
                  <a:pt x="52183" y="90246"/>
                </a:lnTo>
                <a:lnTo>
                  <a:pt x="48221" y="88879"/>
                </a:lnTo>
                <a:lnTo>
                  <a:pt x="44593" y="86981"/>
                </a:lnTo>
                <a:lnTo>
                  <a:pt x="41189" y="84721"/>
                </a:lnTo>
                <a:lnTo>
                  <a:pt x="37924" y="82237"/>
                </a:lnTo>
                <a:lnTo>
                  <a:pt x="34742" y="79586"/>
                </a:lnTo>
                <a:lnTo>
                  <a:pt x="31645" y="76796"/>
                </a:lnTo>
                <a:lnTo>
                  <a:pt x="25534" y="71103"/>
                </a:lnTo>
                <a:lnTo>
                  <a:pt x="13534" y="59327"/>
                </a:lnTo>
                <a:lnTo>
                  <a:pt x="11553" y="56369"/>
                </a:lnTo>
                <a:lnTo>
                  <a:pt x="10214" y="53411"/>
                </a:lnTo>
                <a:lnTo>
                  <a:pt x="9349" y="50425"/>
                </a:lnTo>
                <a:lnTo>
                  <a:pt x="8763" y="46463"/>
                </a:lnTo>
                <a:lnTo>
                  <a:pt x="8344" y="41830"/>
                </a:lnTo>
                <a:lnTo>
                  <a:pt x="8093" y="36779"/>
                </a:lnTo>
                <a:lnTo>
                  <a:pt x="8902" y="32398"/>
                </a:lnTo>
                <a:lnTo>
                  <a:pt x="10437" y="28492"/>
                </a:lnTo>
                <a:lnTo>
                  <a:pt x="12474" y="24892"/>
                </a:lnTo>
                <a:lnTo>
                  <a:pt x="14790" y="21515"/>
                </a:lnTo>
                <a:lnTo>
                  <a:pt x="17357" y="18250"/>
                </a:lnTo>
                <a:lnTo>
                  <a:pt x="20036" y="15097"/>
                </a:lnTo>
                <a:lnTo>
                  <a:pt x="22827" y="12976"/>
                </a:lnTo>
                <a:lnTo>
                  <a:pt x="25673" y="11581"/>
                </a:lnTo>
                <a:lnTo>
                  <a:pt x="28575" y="10660"/>
                </a:lnTo>
                <a:lnTo>
                  <a:pt x="31505" y="10018"/>
                </a:lnTo>
                <a:lnTo>
                  <a:pt x="34435" y="9600"/>
                </a:lnTo>
                <a:lnTo>
                  <a:pt x="37393" y="9321"/>
                </a:lnTo>
                <a:lnTo>
                  <a:pt x="40351" y="9153"/>
                </a:lnTo>
                <a:lnTo>
                  <a:pt x="46267" y="8930"/>
                </a:lnTo>
                <a:lnTo>
                  <a:pt x="49253" y="9879"/>
                </a:lnTo>
                <a:lnTo>
                  <a:pt x="52211" y="11497"/>
                </a:lnTo>
                <a:lnTo>
                  <a:pt x="55197" y="13562"/>
                </a:lnTo>
                <a:lnTo>
                  <a:pt x="58183" y="14957"/>
                </a:lnTo>
                <a:lnTo>
                  <a:pt x="61141" y="15850"/>
                </a:lnTo>
                <a:lnTo>
                  <a:pt x="64127" y="16464"/>
                </a:lnTo>
                <a:lnTo>
                  <a:pt x="67113" y="18864"/>
                </a:lnTo>
                <a:lnTo>
                  <a:pt x="70071" y="22436"/>
                </a:lnTo>
                <a:lnTo>
                  <a:pt x="73056" y="26817"/>
                </a:lnTo>
                <a:lnTo>
                  <a:pt x="75038" y="30724"/>
                </a:lnTo>
                <a:lnTo>
                  <a:pt x="76349" y="34324"/>
                </a:lnTo>
                <a:lnTo>
                  <a:pt x="77242" y="37700"/>
                </a:lnTo>
                <a:lnTo>
                  <a:pt x="77828" y="40965"/>
                </a:lnTo>
                <a:lnTo>
                  <a:pt x="78219" y="44118"/>
                </a:lnTo>
                <a:lnTo>
                  <a:pt x="78498" y="47216"/>
                </a:lnTo>
                <a:lnTo>
                  <a:pt x="78665" y="50286"/>
                </a:lnTo>
                <a:lnTo>
                  <a:pt x="78861" y="56313"/>
                </a:lnTo>
                <a:lnTo>
                  <a:pt x="79000" y="71270"/>
                </a:lnTo>
                <a:lnTo>
                  <a:pt x="79000" y="79698"/>
                </a:lnTo>
                <a:lnTo>
                  <a:pt x="76349" y="79977"/>
                </a:lnTo>
                <a:lnTo>
                  <a:pt x="71326" y="80172"/>
                </a:lnTo>
                <a:lnTo>
                  <a:pt x="65717" y="80200"/>
                </a:lnTo>
                <a:lnTo>
                  <a:pt x="64182" y="79195"/>
                </a:lnTo>
                <a:lnTo>
                  <a:pt x="63178" y="77549"/>
                </a:lnTo>
                <a:lnTo>
                  <a:pt x="62508" y="75456"/>
                </a:lnTo>
                <a:lnTo>
                  <a:pt x="61057" y="73084"/>
                </a:lnTo>
                <a:lnTo>
                  <a:pt x="59104" y="70489"/>
                </a:lnTo>
                <a:lnTo>
                  <a:pt x="56815" y="67782"/>
                </a:lnTo>
                <a:lnTo>
                  <a:pt x="55281" y="64964"/>
                </a:lnTo>
                <a:lnTo>
                  <a:pt x="54248" y="62117"/>
                </a:lnTo>
                <a:lnTo>
                  <a:pt x="53578" y="59215"/>
                </a:lnTo>
                <a:lnTo>
                  <a:pt x="53132" y="56285"/>
                </a:lnTo>
                <a:lnTo>
                  <a:pt x="52825" y="53355"/>
                </a:lnTo>
                <a:lnTo>
                  <a:pt x="52630" y="50397"/>
                </a:lnTo>
                <a:lnTo>
                  <a:pt x="53467" y="47439"/>
                </a:lnTo>
                <a:lnTo>
                  <a:pt x="55030" y="44481"/>
                </a:lnTo>
                <a:lnTo>
                  <a:pt x="57067" y="41495"/>
                </a:lnTo>
                <a:lnTo>
                  <a:pt x="59439" y="38537"/>
                </a:lnTo>
                <a:lnTo>
                  <a:pt x="61978" y="35552"/>
                </a:lnTo>
                <a:lnTo>
                  <a:pt x="64685" y="32594"/>
                </a:lnTo>
                <a:lnTo>
                  <a:pt x="70322" y="26622"/>
                </a:lnTo>
                <a:lnTo>
                  <a:pt x="73224" y="23664"/>
                </a:lnTo>
                <a:lnTo>
                  <a:pt x="76154" y="21683"/>
                </a:lnTo>
                <a:lnTo>
                  <a:pt x="79084" y="20343"/>
                </a:lnTo>
                <a:lnTo>
                  <a:pt x="82042" y="19478"/>
                </a:lnTo>
                <a:lnTo>
                  <a:pt x="85000" y="18892"/>
                </a:lnTo>
                <a:lnTo>
                  <a:pt x="87958" y="18501"/>
                </a:lnTo>
                <a:lnTo>
                  <a:pt x="95102" y="17860"/>
                </a:lnTo>
                <a:lnTo>
                  <a:pt x="96692" y="18808"/>
                </a:lnTo>
                <a:lnTo>
                  <a:pt x="98729" y="20427"/>
                </a:lnTo>
                <a:lnTo>
                  <a:pt x="101073" y="22492"/>
                </a:lnTo>
                <a:lnTo>
                  <a:pt x="102664" y="24864"/>
                </a:lnTo>
                <a:lnTo>
                  <a:pt x="103696" y="27431"/>
                </a:lnTo>
                <a:lnTo>
                  <a:pt x="105371" y="33961"/>
                </a:lnTo>
                <a:lnTo>
                  <a:pt x="105510" y="35496"/>
                </a:lnTo>
                <a:lnTo>
                  <a:pt x="105622" y="37505"/>
                </a:lnTo>
                <a:lnTo>
                  <a:pt x="105761" y="43114"/>
                </a:lnTo>
                <a:lnTo>
                  <a:pt x="104785" y="43560"/>
                </a:lnTo>
                <a:lnTo>
                  <a:pt x="103138" y="43867"/>
                </a:lnTo>
                <a:lnTo>
                  <a:pt x="101045" y="44091"/>
                </a:lnTo>
                <a:lnTo>
                  <a:pt x="98673" y="44230"/>
                </a:lnTo>
                <a:lnTo>
                  <a:pt x="89548" y="44453"/>
                </a:lnTo>
                <a:lnTo>
                  <a:pt x="83660" y="44481"/>
                </a:lnTo>
                <a:lnTo>
                  <a:pt x="82126" y="43505"/>
                </a:lnTo>
                <a:lnTo>
                  <a:pt x="81093" y="41830"/>
                </a:lnTo>
                <a:lnTo>
                  <a:pt x="80395" y="39737"/>
                </a:lnTo>
                <a:lnTo>
                  <a:pt x="78944" y="38342"/>
                </a:lnTo>
                <a:lnTo>
                  <a:pt x="76963" y="37421"/>
                </a:lnTo>
                <a:lnTo>
                  <a:pt x="74675" y="36807"/>
                </a:lnTo>
                <a:lnTo>
                  <a:pt x="73140" y="35384"/>
                </a:lnTo>
                <a:lnTo>
                  <a:pt x="72135" y="33459"/>
                </a:lnTo>
                <a:lnTo>
                  <a:pt x="71438" y="31198"/>
                </a:lnTo>
                <a:lnTo>
                  <a:pt x="70991" y="28687"/>
                </a:lnTo>
                <a:lnTo>
                  <a:pt x="70684" y="26008"/>
                </a:lnTo>
                <a:lnTo>
                  <a:pt x="70210" y="19339"/>
                </a:lnTo>
                <a:lnTo>
                  <a:pt x="70126" y="15795"/>
                </a:lnTo>
                <a:lnTo>
                  <a:pt x="70071" y="8818"/>
                </a:lnTo>
                <a:lnTo>
                  <a:pt x="70071" y="22073"/>
                </a:lnTo>
                <a:lnTo>
                  <a:pt x="69094" y="23608"/>
                </a:lnTo>
                <a:lnTo>
                  <a:pt x="67419" y="24613"/>
                </a:lnTo>
                <a:lnTo>
                  <a:pt x="61141" y="266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1"/>
          <p:cNvSpPr/>
          <p:nvPr/>
        </p:nvSpPr>
        <p:spPr>
          <a:xfrm>
            <a:off x="6474023" y="2803922"/>
            <a:ext cx="8931" cy="276821"/>
          </a:xfrm>
          <a:custGeom>
            <a:avLst/>
            <a:gdLst/>
            <a:ahLst/>
            <a:cxnLst/>
            <a:rect l="0" t="0" r="0" b="0"/>
            <a:pathLst>
              <a:path w="8931" h="276821">
                <a:moveTo>
                  <a:pt x="0" y="0"/>
                </a:moveTo>
                <a:lnTo>
                  <a:pt x="4744" y="0"/>
                </a:lnTo>
                <a:lnTo>
                  <a:pt x="6140" y="1004"/>
                </a:lnTo>
                <a:lnTo>
                  <a:pt x="7060" y="2651"/>
                </a:lnTo>
                <a:lnTo>
                  <a:pt x="7702" y="4744"/>
                </a:lnTo>
                <a:lnTo>
                  <a:pt x="8093" y="7116"/>
                </a:lnTo>
                <a:lnTo>
                  <a:pt x="8372" y="9711"/>
                </a:lnTo>
                <a:lnTo>
                  <a:pt x="8567" y="12418"/>
                </a:lnTo>
                <a:lnTo>
                  <a:pt x="8819" y="20985"/>
                </a:lnTo>
                <a:lnTo>
                  <a:pt x="8930" y="156158"/>
                </a:lnTo>
                <a:lnTo>
                  <a:pt x="7926" y="163636"/>
                </a:lnTo>
                <a:lnTo>
                  <a:pt x="6279" y="171589"/>
                </a:lnTo>
                <a:lnTo>
                  <a:pt x="4186" y="179877"/>
                </a:lnTo>
                <a:lnTo>
                  <a:pt x="2791" y="187384"/>
                </a:lnTo>
                <a:lnTo>
                  <a:pt x="1870" y="194388"/>
                </a:lnTo>
                <a:lnTo>
                  <a:pt x="1228" y="201029"/>
                </a:lnTo>
                <a:lnTo>
                  <a:pt x="838" y="207448"/>
                </a:lnTo>
                <a:lnTo>
                  <a:pt x="559" y="213698"/>
                </a:lnTo>
                <a:lnTo>
                  <a:pt x="252" y="225949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2"/>
          <p:cNvSpPr/>
          <p:nvPr/>
        </p:nvSpPr>
        <p:spPr>
          <a:xfrm>
            <a:off x="6581180" y="2804033"/>
            <a:ext cx="241102" cy="276710"/>
          </a:xfrm>
          <a:custGeom>
            <a:avLst/>
            <a:gdLst/>
            <a:ahLst/>
            <a:cxnLst/>
            <a:rect l="0" t="0" r="0" b="0"/>
            <a:pathLst>
              <a:path w="241102" h="276710">
                <a:moveTo>
                  <a:pt x="0" y="35608"/>
                </a:moveTo>
                <a:lnTo>
                  <a:pt x="7702" y="20232"/>
                </a:lnTo>
                <a:lnTo>
                  <a:pt x="13673" y="16186"/>
                </a:lnTo>
                <a:lnTo>
                  <a:pt x="18054" y="13730"/>
                </a:lnTo>
                <a:lnTo>
                  <a:pt x="25561" y="10995"/>
                </a:lnTo>
                <a:lnTo>
                  <a:pt x="28937" y="10270"/>
                </a:lnTo>
                <a:lnTo>
                  <a:pt x="35356" y="6809"/>
                </a:lnTo>
                <a:lnTo>
                  <a:pt x="38453" y="4493"/>
                </a:lnTo>
                <a:lnTo>
                  <a:pt x="44537" y="1926"/>
                </a:lnTo>
                <a:lnTo>
                  <a:pt x="51541" y="782"/>
                </a:lnTo>
                <a:lnTo>
                  <a:pt x="56201" y="503"/>
                </a:lnTo>
                <a:lnTo>
                  <a:pt x="65661" y="140"/>
                </a:lnTo>
                <a:lnTo>
                  <a:pt x="73167" y="0"/>
                </a:lnTo>
                <a:lnTo>
                  <a:pt x="77548" y="949"/>
                </a:lnTo>
                <a:lnTo>
                  <a:pt x="82460" y="2568"/>
                </a:lnTo>
                <a:lnTo>
                  <a:pt x="87706" y="4661"/>
                </a:lnTo>
                <a:lnTo>
                  <a:pt x="92199" y="7033"/>
                </a:lnTo>
                <a:lnTo>
                  <a:pt x="96189" y="9600"/>
                </a:lnTo>
                <a:lnTo>
                  <a:pt x="103277" y="15125"/>
                </a:lnTo>
                <a:lnTo>
                  <a:pt x="109723" y="20874"/>
                </a:lnTo>
                <a:lnTo>
                  <a:pt x="115918" y="29385"/>
                </a:lnTo>
                <a:lnTo>
                  <a:pt x="118932" y="34436"/>
                </a:lnTo>
                <a:lnTo>
                  <a:pt x="121974" y="39793"/>
                </a:lnTo>
                <a:lnTo>
                  <a:pt x="127945" y="51011"/>
                </a:lnTo>
                <a:lnTo>
                  <a:pt x="131936" y="56788"/>
                </a:lnTo>
                <a:lnTo>
                  <a:pt x="136568" y="62620"/>
                </a:lnTo>
                <a:lnTo>
                  <a:pt x="141647" y="68508"/>
                </a:lnTo>
                <a:lnTo>
                  <a:pt x="145023" y="74396"/>
                </a:lnTo>
                <a:lnTo>
                  <a:pt x="147284" y="80312"/>
                </a:lnTo>
                <a:lnTo>
                  <a:pt x="148791" y="86256"/>
                </a:lnTo>
                <a:lnTo>
                  <a:pt x="150800" y="93176"/>
                </a:lnTo>
                <a:lnTo>
                  <a:pt x="155655" y="108831"/>
                </a:lnTo>
                <a:lnTo>
                  <a:pt x="157358" y="117147"/>
                </a:lnTo>
                <a:lnTo>
                  <a:pt x="158474" y="125686"/>
                </a:lnTo>
                <a:lnTo>
                  <a:pt x="159227" y="134364"/>
                </a:lnTo>
                <a:lnTo>
                  <a:pt x="159729" y="142122"/>
                </a:lnTo>
                <a:lnTo>
                  <a:pt x="160288" y="156047"/>
                </a:lnTo>
                <a:lnTo>
                  <a:pt x="159450" y="163525"/>
                </a:lnTo>
                <a:lnTo>
                  <a:pt x="157888" y="171478"/>
                </a:lnTo>
                <a:lnTo>
                  <a:pt x="155851" y="179766"/>
                </a:lnTo>
                <a:lnTo>
                  <a:pt x="154511" y="187273"/>
                </a:lnTo>
                <a:lnTo>
                  <a:pt x="153618" y="194277"/>
                </a:lnTo>
                <a:lnTo>
                  <a:pt x="153004" y="200918"/>
                </a:lnTo>
                <a:lnTo>
                  <a:pt x="151609" y="206332"/>
                </a:lnTo>
                <a:lnTo>
                  <a:pt x="149684" y="210936"/>
                </a:lnTo>
                <a:lnTo>
                  <a:pt x="147423" y="215011"/>
                </a:lnTo>
                <a:lnTo>
                  <a:pt x="142261" y="224805"/>
                </a:lnTo>
                <a:lnTo>
                  <a:pt x="139470" y="230191"/>
                </a:lnTo>
                <a:lnTo>
                  <a:pt x="133750" y="238842"/>
                </a:lnTo>
                <a:lnTo>
                  <a:pt x="130848" y="242525"/>
                </a:lnTo>
                <a:lnTo>
                  <a:pt x="126913" y="245985"/>
                </a:lnTo>
                <a:lnTo>
                  <a:pt x="122309" y="249278"/>
                </a:lnTo>
                <a:lnTo>
                  <a:pt x="117258" y="252460"/>
                </a:lnTo>
                <a:lnTo>
                  <a:pt x="111900" y="254608"/>
                </a:lnTo>
                <a:lnTo>
                  <a:pt x="106347" y="256003"/>
                </a:lnTo>
                <a:lnTo>
                  <a:pt x="100682" y="256952"/>
                </a:lnTo>
                <a:lnTo>
                  <a:pt x="94906" y="257594"/>
                </a:lnTo>
                <a:lnTo>
                  <a:pt x="89073" y="258013"/>
                </a:lnTo>
                <a:lnTo>
                  <a:pt x="83185" y="258292"/>
                </a:lnTo>
                <a:lnTo>
                  <a:pt x="78274" y="257482"/>
                </a:lnTo>
                <a:lnTo>
                  <a:pt x="74004" y="255948"/>
                </a:lnTo>
                <a:lnTo>
                  <a:pt x="60638" y="249055"/>
                </a:lnTo>
                <a:lnTo>
                  <a:pt x="38314" y="237837"/>
                </a:lnTo>
                <a:lnTo>
                  <a:pt x="33486" y="234935"/>
                </a:lnTo>
                <a:lnTo>
                  <a:pt x="29272" y="231977"/>
                </a:lnTo>
                <a:lnTo>
                  <a:pt x="21933" y="226061"/>
                </a:lnTo>
                <a:lnTo>
                  <a:pt x="15375" y="220145"/>
                </a:lnTo>
                <a:lnTo>
                  <a:pt x="13227" y="216183"/>
                </a:lnTo>
                <a:lnTo>
                  <a:pt x="11804" y="211550"/>
                </a:lnTo>
                <a:lnTo>
                  <a:pt x="10827" y="206472"/>
                </a:lnTo>
                <a:lnTo>
                  <a:pt x="7143" y="198212"/>
                </a:lnTo>
                <a:lnTo>
                  <a:pt x="4744" y="194612"/>
                </a:lnTo>
                <a:lnTo>
                  <a:pt x="4158" y="191207"/>
                </a:lnTo>
                <a:lnTo>
                  <a:pt x="4771" y="187970"/>
                </a:lnTo>
                <a:lnTo>
                  <a:pt x="7088" y="181692"/>
                </a:lnTo>
                <a:lnTo>
                  <a:pt x="8092" y="175608"/>
                </a:lnTo>
                <a:lnTo>
                  <a:pt x="9376" y="172595"/>
                </a:lnTo>
                <a:lnTo>
                  <a:pt x="13422" y="166595"/>
                </a:lnTo>
                <a:lnTo>
                  <a:pt x="16882" y="164614"/>
                </a:lnTo>
                <a:lnTo>
                  <a:pt x="21180" y="163274"/>
                </a:lnTo>
                <a:lnTo>
                  <a:pt x="26035" y="162381"/>
                </a:lnTo>
                <a:lnTo>
                  <a:pt x="31254" y="160819"/>
                </a:lnTo>
                <a:lnTo>
                  <a:pt x="36695" y="158754"/>
                </a:lnTo>
                <a:lnTo>
                  <a:pt x="42332" y="156410"/>
                </a:lnTo>
                <a:lnTo>
                  <a:pt x="48053" y="154847"/>
                </a:lnTo>
                <a:lnTo>
                  <a:pt x="53857" y="153786"/>
                </a:lnTo>
                <a:lnTo>
                  <a:pt x="59717" y="153089"/>
                </a:lnTo>
                <a:lnTo>
                  <a:pt x="65605" y="153619"/>
                </a:lnTo>
                <a:lnTo>
                  <a:pt x="71521" y="154958"/>
                </a:lnTo>
                <a:lnTo>
                  <a:pt x="77437" y="156856"/>
                </a:lnTo>
                <a:lnTo>
                  <a:pt x="83381" y="158112"/>
                </a:lnTo>
                <a:lnTo>
                  <a:pt x="89324" y="158949"/>
                </a:lnTo>
                <a:lnTo>
                  <a:pt x="95268" y="159507"/>
                </a:lnTo>
                <a:lnTo>
                  <a:pt x="102217" y="160874"/>
                </a:lnTo>
                <a:lnTo>
                  <a:pt x="109807" y="162772"/>
                </a:lnTo>
                <a:lnTo>
                  <a:pt x="117844" y="165032"/>
                </a:lnTo>
                <a:lnTo>
                  <a:pt x="124206" y="167516"/>
                </a:lnTo>
                <a:lnTo>
                  <a:pt x="129452" y="170195"/>
                </a:lnTo>
                <a:lnTo>
                  <a:pt x="133917" y="172957"/>
                </a:lnTo>
                <a:lnTo>
                  <a:pt x="138884" y="175776"/>
                </a:lnTo>
                <a:lnTo>
                  <a:pt x="149711" y="181580"/>
                </a:lnTo>
                <a:lnTo>
                  <a:pt x="155376" y="185515"/>
                </a:lnTo>
                <a:lnTo>
                  <a:pt x="161125" y="190119"/>
                </a:lnTo>
                <a:lnTo>
                  <a:pt x="166957" y="195170"/>
                </a:lnTo>
                <a:lnTo>
                  <a:pt x="176054" y="203430"/>
                </a:lnTo>
                <a:lnTo>
                  <a:pt x="183421" y="210406"/>
                </a:lnTo>
                <a:lnTo>
                  <a:pt x="208452" y="235158"/>
                </a:lnTo>
                <a:lnTo>
                  <a:pt x="225837" y="252515"/>
                </a:lnTo>
                <a:lnTo>
                  <a:pt x="227958" y="255613"/>
                </a:lnTo>
                <a:lnTo>
                  <a:pt x="230302" y="261724"/>
                </a:lnTo>
                <a:lnTo>
                  <a:pt x="231920" y="263733"/>
                </a:lnTo>
                <a:lnTo>
                  <a:pt x="233985" y="265073"/>
                </a:lnTo>
                <a:lnTo>
                  <a:pt x="236357" y="265994"/>
                </a:lnTo>
                <a:lnTo>
                  <a:pt x="237948" y="267584"/>
                </a:lnTo>
                <a:lnTo>
                  <a:pt x="238980" y="269621"/>
                </a:lnTo>
                <a:lnTo>
                  <a:pt x="241101" y="2767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3"/>
          <p:cNvSpPr/>
          <p:nvPr/>
        </p:nvSpPr>
        <p:spPr>
          <a:xfrm>
            <a:off x="6920926" y="2778389"/>
            <a:ext cx="169247" cy="266635"/>
          </a:xfrm>
          <a:custGeom>
            <a:avLst/>
            <a:gdLst/>
            <a:ahLst/>
            <a:cxnLst/>
            <a:rect l="0" t="0" r="0" b="0"/>
            <a:pathLst>
              <a:path w="169247" h="266635">
                <a:moveTo>
                  <a:pt x="124597" y="266634"/>
                </a:moveTo>
                <a:lnTo>
                  <a:pt x="124597" y="236748"/>
                </a:lnTo>
                <a:lnTo>
                  <a:pt x="123621" y="233818"/>
                </a:lnTo>
                <a:lnTo>
                  <a:pt x="119854" y="227902"/>
                </a:lnTo>
                <a:lnTo>
                  <a:pt x="114886" y="221958"/>
                </a:lnTo>
                <a:lnTo>
                  <a:pt x="112180" y="219000"/>
                </a:lnTo>
                <a:lnTo>
                  <a:pt x="109361" y="215038"/>
                </a:lnTo>
                <a:lnTo>
                  <a:pt x="106515" y="210405"/>
                </a:lnTo>
                <a:lnTo>
                  <a:pt x="103613" y="205327"/>
                </a:lnTo>
                <a:lnTo>
                  <a:pt x="99678" y="199969"/>
                </a:lnTo>
                <a:lnTo>
                  <a:pt x="95102" y="194416"/>
                </a:lnTo>
                <a:lnTo>
                  <a:pt x="90051" y="188723"/>
                </a:lnTo>
                <a:lnTo>
                  <a:pt x="85697" y="182947"/>
                </a:lnTo>
                <a:lnTo>
                  <a:pt x="81791" y="177114"/>
                </a:lnTo>
                <a:lnTo>
                  <a:pt x="78191" y="171226"/>
                </a:lnTo>
                <a:lnTo>
                  <a:pt x="74814" y="165338"/>
                </a:lnTo>
                <a:lnTo>
                  <a:pt x="68396" y="153479"/>
                </a:lnTo>
                <a:lnTo>
                  <a:pt x="64322" y="146558"/>
                </a:lnTo>
                <a:lnTo>
                  <a:pt x="54471" y="130903"/>
                </a:lnTo>
                <a:lnTo>
                  <a:pt x="50062" y="123564"/>
                </a:lnTo>
                <a:lnTo>
                  <a:pt x="46156" y="116699"/>
                </a:lnTo>
                <a:lnTo>
                  <a:pt x="42528" y="110114"/>
                </a:lnTo>
                <a:lnTo>
                  <a:pt x="39124" y="104756"/>
                </a:lnTo>
                <a:lnTo>
                  <a:pt x="35859" y="100179"/>
                </a:lnTo>
                <a:lnTo>
                  <a:pt x="32705" y="96133"/>
                </a:lnTo>
                <a:lnTo>
                  <a:pt x="29608" y="91445"/>
                </a:lnTo>
                <a:lnTo>
                  <a:pt x="26538" y="86338"/>
                </a:lnTo>
                <a:lnTo>
                  <a:pt x="23497" y="80953"/>
                </a:lnTo>
                <a:lnTo>
                  <a:pt x="20483" y="76376"/>
                </a:lnTo>
                <a:lnTo>
                  <a:pt x="17497" y="72330"/>
                </a:lnTo>
                <a:lnTo>
                  <a:pt x="14511" y="68647"/>
                </a:lnTo>
                <a:lnTo>
                  <a:pt x="11190" y="61893"/>
                </a:lnTo>
                <a:lnTo>
                  <a:pt x="8707" y="54610"/>
                </a:lnTo>
                <a:lnTo>
                  <a:pt x="6670" y="49866"/>
                </a:lnTo>
                <a:lnTo>
                  <a:pt x="977" y="37504"/>
                </a:lnTo>
                <a:lnTo>
                  <a:pt x="0" y="30640"/>
                </a:lnTo>
                <a:lnTo>
                  <a:pt x="865" y="27933"/>
                </a:lnTo>
                <a:lnTo>
                  <a:pt x="4437" y="22324"/>
                </a:lnTo>
                <a:lnTo>
                  <a:pt x="6698" y="16492"/>
                </a:lnTo>
                <a:lnTo>
                  <a:pt x="7312" y="13562"/>
                </a:lnTo>
                <a:lnTo>
                  <a:pt x="9684" y="11608"/>
                </a:lnTo>
                <a:lnTo>
                  <a:pt x="13283" y="10297"/>
                </a:lnTo>
                <a:lnTo>
                  <a:pt x="17637" y="9432"/>
                </a:lnTo>
                <a:lnTo>
                  <a:pt x="21543" y="8846"/>
                </a:lnTo>
                <a:lnTo>
                  <a:pt x="25143" y="8455"/>
                </a:lnTo>
                <a:lnTo>
                  <a:pt x="28520" y="8204"/>
                </a:lnTo>
                <a:lnTo>
                  <a:pt x="32761" y="8036"/>
                </a:lnTo>
                <a:lnTo>
                  <a:pt x="47244" y="7785"/>
                </a:lnTo>
                <a:lnTo>
                  <a:pt x="54834" y="7729"/>
                </a:lnTo>
                <a:lnTo>
                  <a:pt x="59243" y="6725"/>
                </a:lnTo>
                <a:lnTo>
                  <a:pt x="64155" y="5050"/>
                </a:lnTo>
                <a:lnTo>
                  <a:pt x="69429" y="2958"/>
                </a:lnTo>
                <a:lnTo>
                  <a:pt x="74926" y="1562"/>
                </a:lnTo>
                <a:lnTo>
                  <a:pt x="80563" y="613"/>
                </a:lnTo>
                <a:lnTo>
                  <a:pt x="86311" y="0"/>
                </a:lnTo>
                <a:lnTo>
                  <a:pt x="92116" y="586"/>
                </a:lnTo>
                <a:lnTo>
                  <a:pt x="98004" y="1953"/>
                </a:lnTo>
                <a:lnTo>
                  <a:pt x="103892" y="3850"/>
                </a:lnTo>
                <a:lnTo>
                  <a:pt x="109808" y="5134"/>
                </a:lnTo>
                <a:lnTo>
                  <a:pt x="115724" y="5999"/>
                </a:lnTo>
                <a:lnTo>
                  <a:pt x="121667" y="6557"/>
                </a:lnTo>
                <a:lnTo>
                  <a:pt x="127611" y="6920"/>
                </a:lnTo>
                <a:lnTo>
                  <a:pt x="139499" y="7339"/>
                </a:lnTo>
                <a:lnTo>
                  <a:pt x="152614" y="7590"/>
                </a:lnTo>
                <a:lnTo>
                  <a:pt x="156158" y="8622"/>
                </a:lnTo>
                <a:lnTo>
                  <a:pt x="159535" y="10297"/>
                </a:lnTo>
                <a:lnTo>
                  <a:pt x="169246" y="166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4"/>
          <p:cNvSpPr/>
          <p:nvPr/>
        </p:nvSpPr>
        <p:spPr>
          <a:xfrm>
            <a:off x="6884789" y="2902511"/>
            <a:ext cx="258962" cy="8568"/>
          </a:xfrm>
          <a:custGeom>
            <a:avLst/>
            <a:gdLst/>
            <a:ahLst/>
            <a:cxnLst/>
            <a:rect l="0" t="0" r="0" b="0"/>
            <a:pathLst>
              <a:path w="258962" h="8568">
                <a:moveTo>
                  <a:pt x="0" y="8567"/>
                </a:moveTo>
                <a:lnTo>
                  <a:pt x="80953" y="8567"/>
                </a:lnTo>
                <a:lnTo>
                  <a:pt x="89688" y="7563"/>
                </a:lnTo>
                <a:lnTo>
                  <a:pt x="98478" y="5916"/>
                </a:lnTo>
                <a:lnTo>
                  <a:pt x="107324" y="3823"/>
                </a:lnTo>
                <a:lnTo>
                  <a:pt x="116198" y="2428"/>
                </a:lnTo>
                <a:lnTo>
                  <a:pt x="125099" y="1507"/>
                </a:lnTo>
                <a:lnTo>
                  <a:pt x="134001" y="865"/>
                </a:lnTo>
                <a:lnTo>
                  <a:pt x="142903" y="447"/>
                </a:lnTo>
                <a:lnTo>
                  <a:pt x="160762" y="0"/>
                </a:lnTo>
                <a:lnTo>
                  <a:pt x="168687" y="865"/>
                </a:lnTo>
                <a:lnTo>
                  <a:pt x="175943" y="2456"/>
                </a:lnTo>
                <a:lnTo>
                  <a:pt x="182780" y="4493"/>
                </a:lnTo>
                <a:lnTo>
                  <a:pt x="190314" y="5832"/>
                </a:lnTo>
                <a:lnTo>
                  <a:pt x="198323" y="6753"/>
                </a:lnTo>
                <a:lnTo>
                  <a:pt x="206639" y="7367"/>
                </a:lnTo>
                <a:lnTo>
                  <a:pt x="214145" y="7758"/>
                </a:lnTo>
                <a:lnTo>
                  <a:pt x="227791" y="8204"/>
                </a:lnTo>
                <a:lnTo>
                  <a:pt x="245594" y="8483"/>
                </a:lnTo>
                <a:lnTo>
                  <a:pt x="258961" y="85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5"/>
          <p:cNvSpPr/>
          <p:nvPr/>
        </p:nvSpPr>
        <p:spPr>
          <a:xfrm>
            <a:off x="7233047" y="2794992"/>
            <a:ext cx="62509" cy="250032"/>
          </a:xfrm>
          <a:custGeom>
            <a:avLst/>
            <a:gdLst/>
            <a:ahLst/>
            <a:cxnLst/>
            <a:rect l="0" t="0" r="0" b="0"/>
            <a:pathLst>
              <a:path w="62509" h="250032">
                <a:moveTo>
                  <a:pt x="0" y="0"/>
                </a:moveTo>
                <a:lnTo>
                  <a:pt x="0" y="25729"/>
                </a:lnTo>
                <a:lnTo>
                  <a:pt x="1004" y="31031"/>
                </a:lnTo>
                <a:lnTo>
                  <a:pt x="2651" y="36584"/>
                </a:lnTo>
                <a:lnTo>
                  <a:pt x="4744" y="42249"/>
                </a:lnTo>
                <a:lnTo>
                  <a:pt x="6139" y="47997"/>
                </a:lnTo>
                <a:lnTo>
                  <a:pt x="7060" y="53829"/>
                </a:lnTo>
                <a:lnTo>
                  <a:pt x="7702" y="59690"/>
                </a:lnTo>
                <a:lnTo>
                  <a:pt x="9097" y="66582"/>
                </a:lnTo>
                <a:lnTo>
                  <a:pt x="11022" y="74172"/>
                </a:lnTo>
                <a:lnTo>
                  <a:pt x="13311" y="82181"/>
                </a:lnTo>
                <a:lnTo>
                  <a:pt x="15822" y="89520"/>
                </a:lnTo>
                <a:lnTo>
                  <a:pt x="18473" y="96385"/>
                </a:lnTo>
                <a:lnTo>
                  <a:pt x="21236" y="102943"/>
                </a:lnTo>
                <a:lnTo>
                  <a:pt x="23105" y="110310"/>
                </a:lnTo>
                <a:lnTo>
                  <a:pt x="24333" y="118179"/>
                </a:lnTo>
                <a:lnTo>
                  <a:pt x="25143" y="126411"/>
                </a:lnTo>
                <a:lnTo>
                  <a:pt x="26677" y="133890"/>
                </a:lnTo>
                <a:lnTo>
                  <a:pt x="28714" y="140838"/>
                </a:lnTo>
                <a:lnTo>
                  <a:pt x="31031" y="147480"/>
                </a:lnTo>
                <a:lnTo>
                  <a:pt x="32593" y="154874"/>
                </a:lnTo>
                <a:lnTo>
                  <a:pt x="33654" y="162772"/>
                </a:lnTo>
                <a:lnTo>
                  <a:pt x="34323" y="171032"/>
                </a:lnTo>
                <a:lnTo>
                  <a:pt x="35774" y="178510"/>
                </a:lnTo>
                <a:lnTo>
                  <a:pt x="37756" y="185487"/>
                </a:lnTo>
                <a:lnTo>
                  <a:pt x="40044" y="192128"/>
                </a:lnTo>
                <a:lnTo>
                  <a:pt x="41579" y="197542"/>
                </a:lnTo>
                <a:lnTo>
                  <a:pt x="42611" y="202146"/>
                </a:lnTo>
                <a:lnTo>
                  <a:pt x="43281" y="206192"/>
                </a:lnTo>
                <a:lnTo>
                  <a:pt x="44732" y="210880"/>
                </a:lnTo>
                <a:lnTo>
                  <a:pt x="46685" y="215987"/>
                </a:lnTo>
                <a:lnTo>
                  <a:pt x="52211" y="228963"/>
                </a:lnTo>
                <a:lnTo>
                  <a:pt x="53662" y="231028"/>
                </a:lnTo>
                <a:lnTo>
                  <a:pt x="55615" y="233400"/>
                </a:lnTo>
                <a:lnTo>
                  <a:pt x="57903" y="235967"/>
                </a:lnTo>
                <a:lnTo>
                  <a:pt x="59438" y="238674"/>
                </a:lnTo>
                <a:lnTo>
                  <a:pt x="61140" y="244311"/>
                </a:lnTo>
                <a:lnTo>
                  <a:pt x="62508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6"/>
          <p:cNvSpPr/>
          <p:nvPr/>
        </p:nvSpPr>
        <p:spPr>
          <a:xfrm>
            <a:off x="7179469" y="2893219"/>
            <a:ext cx="223243" cy="17860"/>
          </a:xfrm>
          <a:custGeom>
            <a:avLst/>
            <a:gdLst/>
            <a:ahLst/>
            <a:cxnLst/>
            <a:rect l="0" t="0" r="0" b="0"/>
            <a:pathLst>
              <a:path w="223243" h="17860">
                <a:moveTo>
                  <a:pt x="0" y="17859"/>
                </a:moveTo>
                <a:lnTo>
                  <a:pt x="0" y="10157"/>
                </a:lnTo>
                <a:lnTo>
                  <a:pt x="1004" y="8762"/>
                </a:lnTo>
                <a:lnTo>
                  <a:pt x="2651" y="6837"/>
                </a:lnTo>
                <a:lnTo>
                  <a:pt x="4744" y="4548"/>
                </a:lnTo>
                <a:lnTo>
                  <a:pt x="7116" y="3041"/>
                </a:lnTo>
                <a:lnTo>
                  <a:pt x="9711" y="2037"/>
                </a:lnTo>
                <a:lnTo>
                  <a:pt x="12418" y="1339"/>
                </a:lnTo>
                <a:lnTo>
                  <a:pt x="15236" y="893"/>
                </a:lnTo>
                <a:lnTo>
                  <a:pt x="20985" y="390"/>
                </a:lnTo>
                <a:lnTo>
                  <a:pt x="24919" y="279"/>
                </a:lnTo>
                <a:lnTo>
                  <a:pt x="40881" y="83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84582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cone-shaped icicle </a:t>
            </a:r>
            <a:r>
              <a:rPr lang="en-US" dirty="0" smtClean="0"/>
              <a:t>6.3cm </a:t>
            </a:r>
            <a:r>
              <a:rPr lang="en-US" dirty="0" smtClean="0"/>
              <a:t>long with a </a:t>
            </a:r>
            <a:r>
              <a:rPr lang="en-US" dirty="0" smtClean="0"/>
              <a:t>diameter of 1.5cm </a:t>
            </a:r>
            <a:r>
              <a:rPr lang="en-US" dirty="0" smtClean="0"/>
              <a:t>has formed at the edge of a roof.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Find the amount of ice in the icicle (</a:t>
            </a:r>
            <a:r>
              <a:rPr lang="en-US" dirty="0" err="1" smtClean="0"/>
              <a:t>rd</a:t>
            </a:r>
            <a:r>
              <a:rPr lang="en-US" dirty="0" smtClean="0"/>
              <a:t> to tenth)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The icicle melts at </a:t>
            </a:r>
            <a:r>
              <a:rPr lang="en-US" dirty="0" smtClean="0"/>
              <a:t>2.1</a:t>
            </a:r>
            <a:r>
              <a:rPr lang="en-US" dirty="0" smtClean="0"/>
              <a:t> 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every </a:t>
            </a:r>
            <a:r>
              <a:rPr lang="en-US" dirty="0" smtClean="0"/>
              <a:t>min</a:t>
            </a:r>
            <a:r>
              <a:rPr lang="en-US" dirty="0" smtClean="0"/>
              <a:t>.  How long will it take to melt?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82296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A box that is 15in long, 4.5in wide, and 4in. high holds four balls. If each ball is 4in. in diameter, how much empty space is in the box?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Wrap 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Questions/Comment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Hw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/>
              <a:t>Objective: Students will be able to find the volume of pyramids, cones, and spheres.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8" name="Rectangle 4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29600" cy="4530725"/>
              </a:xfrm>
            </p:spPr>
            <p:txBody>
              <a:bodyPr>
                <a:noAutofit/>
              </a:bodyPr>
              <a:lstStyle/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</a:rPr>
                  <a:t>B = area of base; base is a shape not number.</a:t>
                </a:r>
              </a:p>
              <a:p>
                <a:pPr>
                  <a:buFont typeface="Wingdings" pitchFamily="2" charset="2"/>
                  <a:buNone/>
                </a:pPr>
                <a:endParaRPr lang="en-US" sz="2000" dirty="0">
                  <a:solidFill>
                    <a:srgbClr val="FFFF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</a:rPr>
                  <a:t>Formula for pyramid: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/>
                      </a:rPr>
                      <m:t>𝐵h</m:t>
                    </m:r>
                  </m:oMath>
                </a14:m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endParaRPr lang="en-US" sz="2000" dirty="0">
                  <a:solidFill>
                    <a:srgbClr val="FFFF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</a:rPr>
                  <a:t>	*base is a triangle (1/2bh)/rectangle (</a:t>
                </a:r>
                <a:r>
                  <a:rPr lang="en-US" sz="2000" dirty="0" err="1" smtClean="0">
                    <a:solidFill>
                      <a:srgbClr val="FFFF00"/>
                    </a:solidFill>
                  </a:rPr>
                  <a:t>lw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)</a:t>
                </a:r>
                <a:endParaRPr lang="en-US" sz="2000" dirty="0">
                  <a:solidFill>
                    <a:srgbClr val="FFFF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</a:rPr>
                  <a:t>Formula </a:t>
                </a:r>
                <a:r>
                  <a:rPr lang="en-US" sz="2000" dirty="0">
                    <a:solidFill>
                      <a:srgbClr val="FFFF00"/>
                    </a:solidFill>
                  </a:rPr>
                  <a:t>for cone:</a:t>
                </a:r>
              </a:p>
              <a:p>
                <a:pPr>
                  <a:buNone/>
                </a:pPr>
                <a:r>
                  <a:rPr lang="en-US" sz="2000" dirty="0">
                    <a:solidFill>
                      <a:srgbClr val="FFFF00"/>
                    </a:solidFill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l-GR" sz="2000" i="1" smtClean="0">
                        <a:solidFill>
                          <a:srgbClr val="FFFF00"/>
                        </a:solidFill>
                        <a:latin typeface="Cambria Math"/>
                      </a:rPr>
                      <m:t>π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/>
                      </a:rPr>
                      <m:t>𝑟</m:t>
                    </m:r>
                    <m:r>
                      <a:rPr lang="en-US" sz="2000" b="0" i="1" baseline="30000" smtClean="0">
                        <a:solidFill>
                          <a:srgbClr val="FFFF00"/>
                        </a:solidFill>
                        <a:latin typeface="Cambria Math"/>
                      </a:rPr>
                      <m:t>2</m:t>
                    </m:r>
                    <m:r>
                      <a:rPr lang="en-US" sz="2000" i="1">
                        <a:solidFill>
                          <a:srgbClr val="FFFF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>
                  <a:buNone/>
                </a:pPr>
                <a:r>
                  <a:rPr lang="en-US" sz="2000" dirty="0">
                    <a:solidFill>
                      <a:srgbClr val="FFFF00"/>
                    </a:solidFill>
                  </a:rPr>
                  <a:t>	</a:t>
                </a:r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>
                  <a:buNone/>
                </a:pPr>
                <a:r>
                  <a:rPr lang="en-US" sz="2000" dirty="0">
                    <a:solidFill>
                      <a:srgbClr val="FFFF00"/>
                    </a:solidFill>
                  </a:rPr>
                  <a:t>	</a:t>
                </a:r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endParaRPr lang="en-US" sz="2000" dirty="0">
                  <a:solidFill>
                    <a:srgbClr val="FFFF00"/>
                  </a:solidFill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</a:rPr>
                  <a:t>Formula for Sphere: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</a:rPr>
                  <a:t>V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sz="2000" dirty="0" smtClean="0">
                    <a:solidFill>
                      <a:srgbClr val="FFFF00"/>
                    </a:solidFill>
                    <a:latin typeface="Calibri"/>
                  </a:rPr>
                  <a:t>ᴨ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libri"/>
                  </a:rPr>
                  <a:t>r</a:t>
                </a:r>
                <a:r>
                  <a:rPr lang="en-US" sz="2000" baseline="30000" dirty="0" smtClean="0">
                    <a:solidFill>
                      <a:srgbClr val="FFFF00"/>
                    </a:solidFill>
                    <a:latin typeface="Calibri"/>
                  </a:rPr>
                  <a:t>3</a:t>
                </a:r>
                <a:endParaRPr lang="el-GR" sz="20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148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8229600" cy="4530725"/>
              </a:xfrm>
              <a:blipFill rotWithShape="1">
                <a:blip r:embed="rId3"/>
                <a:stretch>
                  <a:fillRect l="-741" t="-673" b="-5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51" name="Picture 7" descr="MCj037091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886200"/>
            <a:ext cx="1143000" cy="1198179"/>
          </a:xfrm>
        </p:spPr>
      </p:pic>
      <p:pic>
        <p:nvPicPr>
          <p:cNvPr id="6152" name="Picture 8" descr="MCj040816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53192"/>
            <a:ext cx="1295400" cy="96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6248400" y="51816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volume for a pyramid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err="1" smtClean="0">
                <a:solidFill>
                  <a:srgbClr val="FFFF00"/>
                </a:solidFill>
              </a:rPr>
              <a:t>bh</a:t>
            </a:r>
            <a:r>
              <a:rPr lang="en-US" sz="4000" dirty="0" smtClean="0">
                <a:solidFill>
                  <a:srgbClr val="FFFF00"/>
                </a:solidFill>
              </a:rPr>
              <a:t>/3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676400" y="4800600"/>
            <a:ext cx="1600200" cy="838200"/>
          </a:xfrm>
          <a:prstGeom prst="parallelogram">
            <a:avLst>
              <a:gd name="adj" fmla="val 4772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676400" y="3962400"/>
            <a:ext cx="914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V="1">
            <a:off x="2057400" y="39624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 flipV="1">
            <a:off x="2590800" y="3962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 flipV="1">
            <a:off x="2590800" y="3962400"/>
            <a:ext cx="304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905000" y="5638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15cm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24200" y="5105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15cm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590800" y="3962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2438400" y="502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4384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1524000" y="4267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35cm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791200" y="556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7086600" y="5105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5791200" y="51054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6400800" y="4114800"/>
            <a:ext cx="68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5791200" y="41148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400800" y="41148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6400800" y="4114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6400800" y="5257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6553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943600" y="5562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21ft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7315200" y="5257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10ft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638800" y="48768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10ft</a:t>
            </a:r>
          </a:p>
        </p:txBody>
      </p:sp>
      <p:sp>
        <p:nvSpPr>
          <p:cNvPr id="2" name="Freeform 1"/>
          <p:cNvSpPr/>
          <p:nvPr/>
        </p:nvSpPr>
        <p:spPr>
          <a:xfrm>
            <a:off x="839391" y="190202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30461" y="1893094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8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107156"/>
                </a:lnTo>
                <a:lnTo>
                  <a:pt x="8930" y="12501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41101"/>
                </a:lnTo>
                <a:lnTo>
                  <a:pt x="0" y="258960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28688" y="2098476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32234" y="2518172"/>
            <a:ext cx="276822" cy="250032"/>
          </a:xfrm>
          <a:custGeom>
            <a:avLst/>
            <a:gdLst/>
            <a:ahLst/>
            <a:cxnLst/>
            <a:rect l="0" t="0" r="0" b="0"/>
            <a:pathLst>
              <a:path w="276822" h="250032">
                <a:moveTo>
                  <a:pt x="62508" y="35719"/>
                </a:moveTo>
                <a:lnTo>
                  <a:pt x="62508" y="35719"/>
                </a:lnTo>
                <a:lnTo>
                  <a:pt x="62508" y="35719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8" y="17859"/>
                </a:lnTo>
                <a:lnTo>
                  <a:pt x="98227" y="893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4" y="8930"/>
                </a:lnTo>
                <a:lnTo>
                  <a:pt x="205383" y="17859"/>
                </a:lnTo>
                <a:lnTo>
                  <a:pt x="223243" y="35719"/>
                </a:lnTo>
                <a:lnTo>
                  <a:pt x="232172" y="53578"/>
                </a:lnTo>
                <a:lnTo>
                  <a:pt x="241102" y="80367"/>
                </a:lnTo>
                <a:lnTo>
                  <a:pt x="241102" y="98226"/>
                </a:lnTo>
                <a:lnTo>
                  <a:pt x="241102" y="125016"/>
                </a:lnTo>
                <a:lnTo>
                  <a:pt x="241102" y="142875"/>
                </a:lnTo>
                <a:lnTo>
                  <a:pt x="232172" y="160734"/>
                </a:lnTo>
                <a:lnTo>
                  <a:pt x="214313" y="187523"/>
                </a:lnTo>
                <a:lnTo>
                  <a:pt x="205383" y="196453"/>
                </a:lnTo>
                <a:lnTo>
                  <a:pt x="187524" y="214312"/>
                </a:lnTo>
                <a:lnTo>
                  <a:pt x="160735" y="223242"/>
                </a:lnTo>
                <a:lnTo>
                  <a:pt x="142875" y="232172"/>
                </a:lnTo>
                <a:lnTo>
                  <a:pt x="116086" y="241101"/>
                </a:lnTo>
                <a:lnTo>
                  <a:pt x="80368" y="250031"/>
                </a:lnTo>
                <a:lnTo>
                  <a:pt x="62508" y="250031"/>
                </a:lnTo>
                <a:lnTo>
                  <a:pt x="35719" y="250031"/>
                </a:lnTo>
                <a:lnTo>
                  <a:pt x="17860" y="241101"/>
                </a:lnTo>
                <a:lnTo>
                  <a:pt x="8930" y="241101"/>
                </a:lnTo>
                <a:lnTo>
                  <a:pt x="0" y="232172"/>
                </a:lnTo>
                <a:lnTo>
                  <a:pt x="0" y="223242"/>
                </a:lnTo>
                <a:lnTo>
                  <a:pt x="0" y="214312"/>
                </a:lnTo>
                <a:lnTo>
                  <a:pt x="8930" y="205383"/>
                </a:lnTo>
                <a:lnTo>
                  <a:pt x="17860" y="196453"/>
                </a:lnTo>
                <a:lnTo>
                  <a:pt x="35719" y="196453"/>
                </a:lnTo>
                <a:lnTo>
                  <a:pt x="62508" y="187523"/>
                </a:lnTo>
                <a:lnTo>
                  <a:pt x="89297" y="187523"/>
                </a:lnTo>
                <a:lnTo>
                  <a:pt x="116086" y="187523"/>
                </a:lnTo>
                <a:lnTo>
                  <a:pt x="142875" y="187523"/>
                </a:lnTo>
                <a:lnTo>
                  <a:pt x="169665" y="187523"/>
                </a:lnTo>
                <a:lnTo>
                  <a:pt x="196454" y="196453"/>
                </a:lnTo>
                <a:lnTo>
                  <a:pt x="214313" y="205383"/>
                </a:lnTo>
                <a:lnTo>
                  <a:pt x="232172" y="205383"/>
                </a:lnTo>
                <a:lnTo>
                  <a:pt x="250032" y="214312"/>
                </a:lnTo>
                <a:lnTo>
                  <a:pt x="258961" y="223242"/>
                </a:lnTo>
                <a:lnTo>
                  <a:pt x="267891" y="223242"/>
                </a:lnTo>
                <a:lnTo>
                  <a:pt x="276821" y="223242"/>
                </a:lnTo>
                <a:lnTo>
                  <a:pt x="276821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080492" y="2768203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276945" y="1607344"/>
            <a:ext cx="8931" cy="178594"/>
          </a:xfrm>
          <a:custGeom>
            <a:avLst/>
            <a:gdLst/>
            <a:ahLst/>
            <a:cxnLst/>
            <a:rect l="0" t="0" r="0" b="0"/>
            <a:pathLst>
              <a:path w="8931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8930" y="178593"/>
                </a:lnTo>
                <a:lnTo>
                  <a:pt x="8930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285875" y="1589484"/>
            <a:ext cx="142876" cy="437556"/>
          </a:xfrm>
          <a:custGeom>
            <a:avLst/>
            <a:gdLst/>
            <a:ahLst/>
            <a:cxnLst/>
            <a:rect l="0" t="0" r="0" b="0"/>
            <a:pathLst>
              <a:path w="142876" h="437556">
                <a:moveTo>
                  <a:pt x="133945" y="8930"/>
                </a:moveTo>
                <a:lnTo>
                  <a:pt x="133945" y="0"/>
                </a:lnTo>
                <a:lnTo>
                  <a:pt x="142875" y="8930"/>
                </a:lnTo>
                <a:lnTo>
                  <a:pt x="142875" y="893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33945" y="44649"/>
                </a:lnTo>
                <a:lnTo>
                  <a:pt x="133945" y="71438"/>
                </a:lnTo>
                <a:lnTo>
                  <a:pt x="125016" y="98227"/>
                </a:lnTo>
                <a:lnTo>
                  <a:pt x="107156" y="125016"/>
                </a:lnTo>
                <a:lnTo>
                  <a:pt x="98227" y="160735"/>
                </a:lnTo>
                <a:lnTo>
                  <a:pt x="80367" y="196453"/>
                </a:lnTo>
                <a:lnTo>
                  <a:pt x="71438" y="232172"/>
                </a:lnTo>
                <a:lnTo>
                  <a:pt x="53578" y="267891"/>
                </a:lnTo>
                <a:lnTo>
                  <a:pt x="44648" y="303610"/>
                </a:lnTo>
                <a:lnTo>
                  <a:pt x="35719" y="330399"/>
                </a:lnTo>
                <a:lnTo>
                  <a:pt x="26789" y="357188"/>
                </a:lnTo>
                <a:lnTo>
                  <a:pt x="17859" y="383977"/>
                </a:lnTo>
                <a:lnTo>
                  <a:pt x="8930" y="401836"/>
                </a:lnTo>
                <a:lnTo>
                  <a:pt x="8930" y="419695"/>
                </a:lnTo>
                <a:lnTo>
                  <a:pt x="0" y="428625"/>
                </a:lnTo>
                <a:lnTo>
                  <a:pt x="0" y="437555"/>
                </a:lnTo>
                <a:lnTo>
                  <a:pt x="0" y="437555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393031" y="1821656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53578" y="26789"/>
                </a:moveTo>
                <a:lnTo>
                  <a:pt x="53578" y="2678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0735" y="8930"/>
                </a:lnTo>
                <a:lnTo>
                  <a:pt x="169664" y="17859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53578"/>
                </a:lnTo>
                <a:lnTo>
                  <a:pt x="160735" y="62508"/>
                </a:lnTo>
                <a:lnTo>
                  <a:pt x="142875" y="80367"/>
                </a:lnTo>
                <a:lnTo>
                  <a:pt x="133946" y="89297"/>
                </a:lnTo>
                <a:lnTo>
                  <a:pt x="116086" y="98227"/>
                </a:lnTo>
                <a:lnTo>
                  <a:pt x="107157" y="98227"/>
                </a:lnTo>
                <a:lnTo>
                  <a:pt x="98227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98227" y="98227"/>
                </a:lnTo>
                <a:lnTo>
                  <a:pt x="107157" y="98227"/>
                </a:lnTo>
                <a:lnTo>
                  <a:pt x="125016" y="98227"/>
                </a:lnTo>
                <a:lnTo>
                  <a:pt x="142875" y="98227"/>
                </a:lnTo>
                <a:lnTo>
                  <a:pt x="160735" y="98227"/>
                </a:lnTo>
                <a:lnTo>
                  <a:pt x="178594" y="98227"/>
                </a:lnTo>
                <a:lnTo>
                  <a:pt x="196453" y="107156"/>
                </a:lnTo>
                <a:lnTo>
                  <a:pt x="205383" y="116086"/>
                </a:lnTo>
                <a:lnTo>
                  <a:pt x="214313" y="125016"/>
                </a:lnTo>
                <a:lnTo>
                  <a:pt x="223242" y="133945"/>
                </a:lnTo>
                <a:lnTo>
                  <a:pt x="232172" y="142875"/>
                </a:lnTo>
                <a:lnTo>
                  <a:pt x="232172" y="151805"/>
                </a:lnTo>
                <a:lnTo>
                  <a:pt x="223242" y="160734"/>
                </a:lnTo>
                <a:lnTo>
                  <a:pt x="214313" y="178594"/>
                </a:lnTo>
                <a:lnTo>
                  <a:pt x="205383" y="187523"/>
                </a:lnTo>
                <a:lnTo>
                  <a:pt x="187524" y="196453"/>
                </a:lnTo>
                <a:lnTo>
                  <a:pt x="169664" y="205383"/>
                </a:lnTo>
                <a:lnTo>
                  <a:pt x="142875" y="214313"/>
                </a:lnTo>
                <a:lnTo>
                  <a:pt x="125016" y="214313"/>
                </a:lnTo>
                <a:lnTo>
                  <a:pt x="98227" y="223242"/>
                </a:lnTo>
                <a:lnTo>
                  <a:pt x="80367" y="223242"/>
                </a:lnTo>
                <a:lnTo>
                  <a:pt x="53578" y="232172"/>
                </a:lnTo>
                <a:lnTo>
                  <a:pt x="35719" y="232172"/>
                </a:lnTo>
                <a:lnTo>
                  <a:pt x="1786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77008" y="1616273"/>
            <a:ext cx="303610" cy="366118"/>
          </a:xfrm>
          <a:custGeom>
            <a:avLst/>
            <a:gdLst/>
            <a:ahLst/>
            <a:cxnLst/>
            <a:rect l="0" t="0" r="0" b="0"/>
            <a:pathLst>
              <a:path w="303610" h="366118">
                <a:moveTo>
                  <a:pt x="8930" y="160735"/>
                </a:moveTo>
                <a:lnTo>
                  <a:pt x="8930" y="169664"/>
                </a:lnTo>
                <a:lnTo>
                  <a:pt x="8930" y="178594"/>
                </a:lnTo>
                <a:lnTo>
                  <a:pt x="17859" y="178594"/>
                </a:lnTo>
                <a:lnTo>
                  <a:pt x="17859" y="196453"/>
                </a:lnTo>
                <a:lnTo>
                  <a:pt x="26789" y="205383"/>
                </a:lnTo>
                <a:lnTo>
                  <a:pt x="26789" y="223242"/>
                </a:lnTo>
                <a:lnTo>
                  <a:pt x="35719" y="241102"/>
                </a:lnTo>
                <a:lnTo>
                  <a:pt x="44648" y="258961"/>
                </a:lnTo>
                <a:lnTo>
                  <a:pt x="44648" y="276821"/>
                </a:lnTo>
                <a:lnTo>
                  <a:pt x="53578" y="294680"/>
                </a:lnTo>
                <a:lnTo>
                  <a:pt x="62508" y="303610"/>
                </a:lnTo>
                <a:lnTo>
                  <a:pt x="71437" y="321469"/>
                </a:lnTo>
                <a:lnTo>
                  <a:pt x="80367" y="330399"/>
                </a:lnTo>
                <a:lnTo>
                  <a:pt x="80367" y="339328"/>
                </a:lnTo>
                <a:lnTo>
                  <a:pt x="89297" y="339328"/>
                </a:lnTo>
                <a:lnTo>
                  <a:pt x="89297" y="348258"/>
                </a:lnTo>
                <a:lnTo>
                  <a:pt x="89297" y="348258"/>
                </a:lnTo>
                <a:lnTo>
                  <a:pt x="89297" y="339328"/>
                </a:lnTo>
                <a:lnTo>
                  <a:pt x="89297" y="330399"/>
                </a:lnTo>
                <a:lnTo>
                  <a:pt x="89297" y="321469"/>
                </a:lnTo>
                <a:lnTo>
                  <a:pt x="89297" y="303610"/>
                </a:lnTo>
                <a:lnTo>
                  <a:pt x="80367" y="276821"/>
                </a:lnTo>
                <a:lnTo>
                  <a:pt x="71437" y="258961"/>
                </a:lnTo>
                <a:lnTo>
                  <a:pt x="53578" y="232172"/>
                </a:lnTo>
                <a:lnTo>
                  <a:pt x="44648" y="196453"/>
                </a:lnTo>
                <a:lnTo>
                  <a:pt x="26789" y="169664"/>
                </a:lnTo>
                <a:lnTo>
                  <a:pt x="17859" y="142875"/>
                </a:lnTo>
                <a:lnTo>
                  <a:pt x="8930" y="116086"/>
                </a:lnTo>
                <a:lnTo>
                  <a:pt x="0" y="89297"/>
                </a:lnTo>
                <a:lnTo>
                  <a:pt x="0" y="71438"/>
                </a:lnTo>
                <a:lnTo>
                  <a:pt x="8930" y="44649"/>
                </a:lnTo>
                <a:lnTo>
                  <a:pt x="17859" y="35719"/>
                </a:lnTo>
                <a:lnTo>
                  <a:pt x="35719" y="17860"/>
                </a:lnTo>
                <a:lnTo>
                  <a:pt x="53578" y="893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8930"/>
                </a:lnTo>
                <a:lnTo>
                  <a:pt x="142875" y="17860"/>
                </a:lnTo>
                <a:lnTo>
                  <a:pt x="151805" y="26789"/>
                </a:lnTo>
                <a:lnTo>
                  <a:pt x="160734" y="44649"/>
                </a:lnTo>
                <a:lnTo>
                  <a:pt x="169664" y="62508"/>
                </a:lnTo>
                <a:lnTo>
                  <a:pt x="169664" y="80367"/>
                </a:lnTo>
                <a:lnTo>
                  <a:pt x="160734" y="98227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25015" y="142875"/>
                </a:lnTo>
                <a:lnTo>
                  <a:pt x="107156" y="151805"/>
                </a:lnTo>
                <a:lnTo>
                  <a:pt x="89297" y="160735"/>
                </a:lnTo>
                <a:lnTo>
                  <a:pt x="71437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107156" y="160735"/>
                </a:lnTo>
                <a:lnTo>
                  <a:pt x="125015" y="169664"/>
                </a:lnTo>
                <a:lnTo>
                  <a:pt x="160734" y="169664"/>
                </a:lnTo>
                <a:lnTo>
                  <a:pt x="187523" y="178594"/>
                </a:lnTo>
                <a:lnTo>
                  <a:pt x="223242" y="187524"/>
                </a:lnTo>
                <a:lnTo>
                  <a:pt x="250031" y="196453"/>
                </a:lnTo>
                <a:lnTo>
                  <a:pt x="267890" y="205383"/>
                </a:lnTo>
                <a:lnTo>
                  <a:pt x="285750" y="223242"/>
                </a:lnTo>
                <a:lnTo>
                  <a:pt x="294680" y="241102"/>
                </a:lnTo>
                <a:lnTo>
                  <a:pt x="303609" y="258961"/>
                </a:lnTo>
                <a:lnTo>
                  <a:pt x="294680" y="276821"/>
                </a:lnTo>
                <a:lnTo>
                  <a:pt x="285750" y="294680"/>
                </a:lnTo>
                <a:lnTo>
                  <a:pt x="276820" y="312539"/>
                </a:lnTo>
                <a:lnTo>
                  <a:pt x="258961" y="321469"/>
                </a:lnTo>
                <a:lnTo>
                  <a:pt x="241101" y="339328"/>
                </a:lnTo>
                <a:lnTo>
                  <a:pt x="214312" y="348258"/>
                </a:lnTo>
                <a:lnTo>
                  <a:pt x="196453" y="357188"/>
                </a:lnTo>
                <a:lnTo>
                  <a:pt x="169664" y="357188"/>
                </a:lnTo>
                <a:lnTo>
                  <a:pt x="142875" y="366117"/>
                </a:lnTo>
                <a:lnTo>
                  <a:pt x="116086" y="366117"/>
                </a:lnTo>
                <a:lnTo>
                  <a:pt x="89297" y="366117"/>
                </a:lnTo>
                <a:lnTo>
                  <a:pt x="62508" y="357188"/>
                </a:lnTo>
                <a:lnTo>
                  <a:pt x="44648" y="348258"/>
                </a:lnTo>
                <a:lnTo>
                  <a:pt x="26789" y="339328"/>
                </a:lnTo>
                <a:lnTo>
                  <a:pt x="8930" y="339328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071688" y="1553765"/>
            <a:ext cx="330399" cy="383978"/>
          </a:xfrm>
          <a:custGeom>
            <a:avLst/>
            <a:gdLst/>
            <a:ahLst/>
            <a:cxnLst/>
            <a:rect l="0" t="0" r="0" b="0"/>
            <a:pathLst>
              <a:path w="330399" h="38397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62508"/>
                </a:lnTo>
                <a:lnTo>
                  <a:pt x="17859" y="80368"/>
                </a:lnTo>
                <a:lnTo>
                  <a:pt x="26789" y="107157"/>
                </a:lnTo>
                <a:lnTo>
                  <a:pt x="35718" y="142875"/>
                </a:lnTo>
                <a:lnTo>
                  <a:pt x="35718" y="169664"/>
                </a:lnTo>
                <a:lnTo>
                  <a:pt x="35718" y="196454"/>
                </a:lnTo>
                <a:lnTo>
                  <a:pt x="44648" y="223243"/>
                </a:lnTo>
                <a:lnTo>
                  <a:pt x="44648" y="250032"/>
                </a:lnTo>
                <a:lnTo>
                  <a:pt x="53578" y="276821"/>
                </a:lnTo>
                <a:lnTo>
                  <a:pt x="62507" y="303610"/>
                </a:lnTo>
                <a:lnTo>
                  <a:pt x="71437" y="321469"/>
                </a:lnTo>
                <a:lnTo>
                  <a:pt x="71437" y="339329"/>
                </a:lnTo>
                <a:lnTo>
                  <a:pt x="80367" y="357188"/>
                </a:lnTo>
                <a:lnTo>
                  <a:pt x="80367" y="366118"/>
                </a:lnTo>
                <a:lnTo>
                  <a:pt x="89296" y="375047"/>
                </a:lnTo>
                <a:lnTo>
                  <a:pt x="89296" y="383977"/>
                </a:lnTo>
                <a:lnTo>
                  <a:pt x="89296" y="383977"/>
                </a:lnTo>
                <a:lnTo>
                  <a:pt x="89296" y="383977"/>
                </a:lnTo>
                <a:lnTo>
                  <a:pt x="89296" y="375047"/>
                </a:lnTo>
                <a:lnTo>
                  <a:pt x="89296" y="366118"/>
                </a:lnTo>
                <a:lnTo>
                  <a:pt x="89296" y="348258"/>
                </a:lnTo>
                <a:lnTo>
                  <a:pt x="80367" y="330399"/>
                </a:lnTo>
                <a:lnTo>
                  <a:pt x="80367" y="312539"/>
                </a:lnTo>
                <a:lnTo>
                  <a:pt x="80367" y="294680"/>
                </a:lnTo>
                <a:lnTo>
                  <a:pt x="80367" y="276821"/>
                </a:lnTo>
                <a:lnTo>
                  <a:pt x="80367" y="250032"/>
                </a:lnTo>
                <a:lnTo>
                  <a:pt x="89296" y="232172"/>
                </a:lnTo>
                <a:lnTo>
                  <a:pt x="107156" y="223243"/>
                </a:lnTo>
                <a:lnTo>
                  <a:pt x="116085" y="205383"/>
                </a:lnTo>
                <a:lnTo>
                  <a:pt x="142875" y="196454"/>
                </a:lnTo>
                <a:lnTo>
                  <a:pt x="160734" y="187524"/>
                </a:lnTo>
                <a:lnTo>
                  <a:pt x="178593" y="178594"/>
                </a:lnTo>
                <a:lnTo>
                  <a:pt x="205382" y="178594"/>
                </a:lnTo>
                <a:lnTo>
                  <a:pt x="232171" y="178594"/>
                </a:lnTo>
                <a:lnTo>
                  <a:pt x="258960" y="187524"/>
                </a:lnTo>
                <a:lnTo>
                  <a:pt x="276820" y="196454"/>
                </a:lnTo>
                <a:lnTo>
                  <a:pt x="294679" y="214313"/>
                </a:lnTo>
                <a:lnTo>
                  <a:pt x="303609" y="223243"/>
                </a:lnTo>
                <a:lnTo>
                  <a:pt x="312539" y="241102"/>
                </a:lnTo>
                <a:lnTo>
                  <a:pt x="321468" y="258961"/>
                </a:lnTo>
                <a:lnTo>
                  <a:pt x="321468" y="276821"/>
                </a:lnTo>
                <a:lnTo>
                  <a:pt x="330398" y="294680"/>
                </a:lnTo>
                <a:lnTo>
                  <a:pt x="330398" y="312539"/>
                </a:lnTo>
                <a:lnTo>
                  <a:pt x="330398" y="321469"/>
                </a:lnTo>
                <a:lnTo>
                  <a:pt x="330398" y="339329"/>
                </a:lnTo>
                <a:lnTo>
                  <a:pt x="330398" y="348258"/>
                </a:lnTo>
                <a:lnTo>
                  <a:pt x="330398" y="366118"/>
                </a:lnTo>
                <a:lnTo>
                  <a:pt x="330398" y="366118"/>
                </a:lnTo>
                <a:lnTo>
                  <a:pt x="330398" y="375047"/>
                </a:lnTo>
                <a:lnTo>
                  <a:pt x="330398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19820" y="2169914"/>
            <a:ext cx="178595" cy="348259"/>
          </a:xfrm>
          <a:custGeom>
            <a:avLst/>
            <a:gdLst/>
            <a:ahLst/>
            <a:cxnLst/>
            <a:rect l="0" t="0" r="0" b="0"/>
            <a:pathLst>
              <a:path w="178595" h="348259">
                <a:moveTo>
                  <a:pt x="178594" y="8930"/>
                </a:moveTo>
                <a:lnTo>
                  <a:pt x="178594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25016" y="17859"/>
                </a:lnTo>
                <a:lnTo>
                  <a:pt x="116086" y="26789"/>
                </a:lnTo>
                <a:lnTo>
                  <a:pt x="98227" y="35719"/>
                </a:lnTo>
                <a:lnTo>
                  <a:pt x="80368" y="53578"/>
                </a:lnTo>
                <a:lnTo>
                  <a:pt x="62508" y="71437"/>
                </a:lnTo>
                <a:lnTo>
                  <a:pt x="44649" y="89297"/>
                </a:lnTo>
                <a:lnTo>
                  <a:pt x="35719" y="116086"/>
                </a:lnTo>
                <a:lnTo>
                  <a:pt x="17860" y="133945"/>
                </a:lnTo>
                <a:lnTo>
                  <a:pt x="8930" y="160734"/>
                </a:lnTo>
                <a:lnTo>
                  <a:pt x="0" y="187523"/>
                </a:lnTo>
                <a:lnTo>
                  <a:pt x="0" y="205383"/>
                </a:lnTo>
                <a:lnTo>
                  <a:pt x="0" y="232172"/>
                </a:lnTo>
                <a:lnTo>
                  <a:pt x="8930" y="250031"/>
                </a:lnTo>
                <a:lnTo>
                  <a:pt x="17860" y="267890"/>
                </a:lnTo>
                <a:lnTo>
                  <a:pt x="26789" y="276820"/>
                </a:lnTo>
                <a:lnTo>
                  <a:pt x="44649" y="294680"/>
                </a:lnTo>
                <a:lnTo>
                  <a:pt x="62508" y="303609"/>
                </a:lnTo>
                <a:lnTo>
                  <a:pt x="80368" y="321469"/>
                </a:lnTo>
                <a:lnTo>
                  <a:pt x="98227" y="330399"/>
                </a:lnTo>
                <a:lnTo>
                  <a:pt x="116086" y="339328"/>
                </a:lnTo>
                <a:lnTo>
                  <a:pt x="133946" y="348258"/>
                </a:lnTo>
                <a:lnTo>
                  <a:pt x="133946" y="348258"/>
                </a:lnTo>
                <a:lnTo>
                  <a:pt x="133946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616273" y="2250281"/>
            <a:ext cx="26791" cy="178595"/>
          </a:xfrm>
          <a:custGeom>
            <a:avLst/>
            <a:gdLst/>
            <a:ahLst/>
            <a:cxnLst/>
            <a:rect l="0" t="0" r="0" b="0"/>
            <a:pathLst>
              <a:path w="26791" h="17859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25016"/>
                </a:lnTo>
                <a:lnTo>
                  <a:pt x="17860" y="133945"/>
                </a:lnTo>
                <a:lnTo>
                  <a:pt x="17860" y="151805"/>
                </a:lnTo>
                <a:lnTo>
                  <a:pt x="17860" y="160734"/>
                </a:lnTo>
                <a:lnTo>
                  <a:pt x="17860" y="160734"/>
                </a:lnTo>
                <a:lnTo>
                  <a:pt x="26790" y="169664"/>
                </a:lnTo>
                <a:lnTo>
                  <a:pt x="26790" y="169664"/>
                </a:lnTo>
                <a:lnTo>
                  <a:pt x="26790" y="178594"/>
                </a:lnTo>
                <a:lnTo>
                  <a:pt x="26790" y="178594"/>
                </a:lnTo>
                <a:lnTo>
                  <a:pt x="2679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6" name="Freeform 9215"/>
          <p:cNvSpPr/>
          <p:nvPr/>
        </p:nvSpPr>
        <p:spPr>
          <a:xfrm>
            <a:off x="1678781" y="2232422"/>
            <a:ext cx="160736" cy="178594"/>
          </a:xfrm>
          <a:custGeom>
            <a:avLst/>
            <a:gdLst/>
            <a:ahLst/>
            <a:cxnLst/>
            <a:rect l="0" t="0" r="0" b="0"/>
            <a:pathLst>
              <a:path w="160736" h="178594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8929"/>
                </a:lnTo>
                <a:lnTo>
                  <a:pt x="98227" y="17859"/>
                </a:lnTo>
                <a:lnTo>
                  <a:pt x="80367" y="17859"/>
                </a:lnTo>
                <a:lnTo>
                  <a:pt x="62508" y="35718"/>
                </a:lnTo>
                <a:lnTo>
                  <a:pt x="53578" y="44648"/>
                </a:lnTo>
                <a:lnTo>
                  <a:pt x="35719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89297"/>
                </a:lnTo>
                <a:lnTo>
                  <a:pt x="26789" y="89297"/>
                </a:lnTo>
                <a:lnTo>
                  <a:pt x="53578" y="89297"/>
                </a:lnTo>
                <a:lnTo>
                  <a:pt x="71438" y="80367"/>
                </a:lnTo>
                <a:lnTo>
                  <a:pt x="89297" y="80367"/>
                </a:lnTo>
                <a:lnTo>
                  <a:pt x="107157" y="89297"/>
                </a:lnTo>
                <a:lnTo>
                  <a:pt x="125016" y="89297"/>
                </a:lnTo>
                <a:lnTo>
                  <a:pt x="142875" y="98226"/>
                </a:lnTo>
                <a:lnTo>
                  <a:pt x="151805" y="98226"/>
                </a:lnTo>
                <a:lnTo>
                  <a:pt x="160735" y="107156"/>
                </a:lnTo>
                <a:lnTo>
                  <a:pt x="160735" y="116086"/>
                </a:lnTo>
                <a:lnTo>
                  <a:pt x="160735" y="125015"/>
                </a:lnTo>
                <a:lnTo>
                  <a:pt x="160735" y="133945"/>
                </a:lnTo>
                <a:lnTo>
                  <a:pt x="151805" y="142875"/>
                </a:lnTo>
                <a:lnTo>
                  <a:pt x="142875" y="151804"/>
                </a:lnTo>
                <a:lnTo>
                  <a:pt x="133946" y="160734"/>
                </a:lnTo>
                <a:lnTo>
                  <a:pt x="116086" y="169664"/>
                </a:lnTo>
                <a:lnTo>
                  <a:pt x="107157" y="169664"/>
                </a:lnTo>
                <a:lnTo>
                  <a:pt x="89297" y="178593"/>
                </a:lnTo>
                <a:lnTo>
                  <a:pt x="71438" y="178593"/>
                </a:lnTo>
                <a:lnTo>
                  <a:pt x="53578" y="178593"/>
                </a:lnTo>
                <a:lnTo>
                  <a:pt x="44649" y="178593"/>
                </a:lnTo>
                <a:lnTo>
                  <a:pt x="35719" y="169664"/>
                </a:lnTo>
                <a:lnTo>
                  <a:pt x="26789" y="169664"/>
                </a:lnTo>
                <a:lnTo>
                  <a:pt x="2678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Freeform 9216"/>
          <p:cNvSpPr/>
          <p:nvPr/>
        </p:nvSpPr>
        <p:spPr>
          <a:xfrm>
            <a:off x="1928813" y="2330648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Freeform 9218"/>
          <p:cNvSpPr/>
          <p:nvPr/>
        </p:nvSpPr>
        <p:spPr>
          <a:xfrm>
            <a:off x="2035969" y="2223492"/>
            <a:ext cx="8930" cy="178595"/>
          </a:xfrm>
          <a:custGeom>
            <a:avLst/>
            <a:gdLst/>
            <a:ahLst/>
            <a:cxnLst/>
            <a:rect l="0" t="0" r="0" b="0"/>
            <a:pathLst>
              <a:path w="8930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  <a:lnTo>
                  <a:pt x="892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5" name="Freeform 9244"/>
          <p:cNvSpPr/>
          <p:nvPr/>
        </p:nvSpPr>
        <p:spPr>
          <a:xfrm>
            <a:off x="2089547" y="2223492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26789" y="71437"/>
                </a:lnTo>
                <a:lnTo>
                  <a:pt x="35719" y="71437"/>
                </a:lnTo>
                <a:lnTo>
                  <a:pt x="53578" y="71437"/>
                </a:lnTo>
                <a:lnTo>
                  <a:pt x="71437" y="71437"/>
                </a:lnTo>
                <a:lnTo>
                  <a:pt x="89297" y="80367"/>
                </a:lnTo>
                <a:lnTo>
                  <a:pt x="107156" y="89297"/>
                </a:lnTo>
                <a:lnTo>
                  <a:pt x="125016" y="89297"/>
                </a:lnTo>
                <a:lnTo>
                  <a:pt x="133945" y="98227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51805" y="125016"/>
                </a:lnTo>
                <a:lnTo>
                  <a:pt x="142875" y="133945"/>
                </a:lnTo>
                <a:lnTo>
                  <a:pt x="133945" y="142875"/>
                </a:lnTo>
                <a:lnTo>
                  <a:pt x="125016" y="151805"/>
                </a:lnTo>
                <a:lnTo>
                  <a:pt x="116086" y="160734"/>
                </a:lnTo>
                <a:lnTo>
                  <a:pt x="98226" y="160734"/>
                </a:lnTo>
                <a:lnTo>
                  <a:pt x="80367" y="160734"/>
                </a:lnTo>
                <a:lnTo>
                  <a:pt x="62508" y="169664"/>
                </a:lnTo>
                <a:lnTo>
                  <a:pt x="44648" y="169664"/>
                </a:lnTo>
                <a:lnTo>
                  <a:pt x="35719" y="169664"/>
                </a:lnTo>
                <a:lnTo>
                  <a:pt x="17859" y="16073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6" name="Freeform 9245"/>
          <p:cNvSpPr/>
          <p:nvPr/>
        </p:nvSpPr>
        <p:spPr>
          <a:xfrm>
            <a:off x="2152055" y="2116336"/>
            <a:ext cx="205384" cy="375048"/>
          </a:xfrm>
          <a:custGeom>
            <a:avLst/>
            <a:gdLst/>
            <a:ahLst/>
            <a:cxnLst/>
            <a:rect l="0" t="0" r="0" b="0"/>
            <a:pathLst>
              <a:path w="205384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8929"/>
                </a:lnTo>
                <a:lnTo>
                  <a:pt x="71437" y="17859"/>
                </a:lnTo>
                <a:lnTo>
                  <a:pt x="89297" y="26789"/>
                </a:lnTo>
                <a:lnTo>
                  <a:pt x="116086" y="44648"/>
                </a:lnTo>
                <a:lnTo>
                  <a:pt x="133945" y="62508"/>
                </a:lnTo>
                <a:lnTo>
                  <a:pt x="151804" y="80367"/>
                </a:lnTo>
                <a:lnTo>
                  <a:pt x="169664" y="107156"/>
                </a:lnTo>
                <a:lnTo>
                  <a:pt x="187523" y="125015"/>
                </a:lnTo>
                <a:lnTo>
                  <a:pt x="196453" y="151804"/>
                </a:lnTo>
                <a:lnTo>
                  <a:pt x="205383" y="169664"/>
                </a:lnTo>
                <a:lnTo>
                  <a:pt x="205383" y="196453"/>
                </a:lnTo>
                <a:lnTo>
                  <a:pt x="205383" y="214312"/>
                </a:lnTo>
                <a:lnTo>
                  <a:pt x="205383" y="241101"/>
                </a:lnTo>
                <a:lnTo>
                  <a:pt x="196453" y="258961"/>
                </a:lnTo>
                <a:lnTo>
                  <a:pt x="187523" y="276820"/>
                </a:lnTo>
                <a:lnTo>
                  <a:pt x="169664" y="294679"/>
                </a:lnTo>
                <a:lnTo>
                  <a:pt x="160734" y="312539"/>
                </a:lnTo>
                <a:lnTo>
                  <a:pt x="151804" y="330398"/>
                </a:lnTo>
                <a:lnTo>
                  <a:pt x="133945" y="348258"/>
                </a:lnTo>
                <a:lnTo>
                  <a:pt x="116086" y="357187"/>
                </a:lnTo>
                <a:lnTo>
                  <a:pt x="107156" y="366117"/>
                </a:lnTo>
                <a:lnTo>
                  <a:pt x="89297" y="366117"/>
                </a:lnTo>
                <a:lnTo>
                  <a:pt x="80367" y="375047"/>
                </a:lnTo>
                <a:lnTo>
                  <a:pt x="80367" y="375047"/>
                </a:lnTo>
                <a:lnTo>
                  <a:pt x="80367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8" name="Freeform 9247"/>
          <p:cNvSpPr/>
          <p:nvPr/>
        </p:nvSpPr>
        <p:spPr>
          <a:xfrm>
            <a:off x="2732484" y="2116336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8929"/>
                </a:moveTo>
                <a:lnTo>
                  <a:pt x="17860" y="8929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0" name="Freeform 9249"/>
          <p:cNvSpPr/>
          <p:nvPr/>
        </p:nvSpPr>
        <p:spPr>
          <a:xfrm>
            <a:off x="2482453" y="2116336"/>
            <a:ext cx="267892" cy="223243"/>
          </a:xfrm>
          <a:custGeom>
            <a:avLst/>
            <a:gdLst/>
            <a:ahLst/>
            <a:cxnLst/>
            <a:rect l="0" t="0" r="0" b="0"/>
            <a:pathLst>
              <a:path w="267892" h="223243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17860" y="35718"/>
                </a:lnTo>
                <a:lnTo>
                  <a:pt x="26789" y="26789"/>
                </a:lnTo>
                <a:lnTo>
                  <a:pt x="53578" y="26789"/>
                </a:lnTo>
                <a:lnTo>
                  <a:pt x="71438" y="17859"/>
                </a:lnTo>
                <a:lnTo>
                  <a:pt x="98227" y="8929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0"/>
                </a:lnTo>
                <a:lnTo>
                  <a:pt x="223242" y="8929"/>
                </a:lnTo>
                <a:lnTo>
                  <a:pt x="232172" y="17859"/>
                </a:lnTo>
                <a:lnTo>
                  <a:pt x="241102" y="26789"/>
                </a:lnTo>
                <a:lnTo>
                  <a:pt x="241102" y="35718"/>
                </a:lnTo>
                <a:lnTo>
                  <a:pt x="241102" y="44648"/>
                </a:lnTo>
                <a:lnTo>
                  <a:pt x="241102" y="62508"/>
                </a:lnTo>
                <a:lnTo>
                  <a:pt x="232172" y="71437"/>
                </a:lnTo>
                <a:lnTo>
                  <a:pt x="223242" y="80367"/>
                </a:lnTo>
                <a:lnTo>
                  <a:pt x="205383" y="89297"/>
                </a:lnTo>
                <a:lnTo>
                  <a:pt x="196453" y="98226"/>
                </a:lnTo>
                <a:lnTo>
                  <a:pt x="178594" y="107156"/>
                </a:lnTo>
                <a:lnTo>
                  <a:pt x="160735" y="107156"/>
                </a:lnTo>
                <a:lnTo>
                  <a:pt x="142875" y="107156"/>
                </a:lnTo>
                <a:lnTo>
                  <a:pt x="12501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5" y="98226"/>
                </a:lnTo>
                <a:lnTo>
                  <a:pt x="151805" y="98226"/>
                </a:lnTo>
                <a:lnTo>
                  <a:pt x="169664" y="98226"/>
                </a:lnTo>
                <a:lnTo>
                  <a:pt x="187524" y="98226"/>
                </a:lnTo>
                <a:lnTo>
                  <a:pt x="205383" y="107156"/>
                </a:lnTo>
                <a:lnTo>
                  <a:pt x="223242" y="107156"/>
                </a:lnTo>
                <a:lnTo>
                  <a:pt x="232172" y="116086"/>
                </a:lnTo>
                <a:lnTo>
                  <a:pt x="250031" y="125015"/>
                </a:lnTo>
                <a:lnTo>
                  <a:pt x="258961" y="133945"/>
                </a:lnTo>
                <a:lnTo>
                  <a:pt x="258961" y="151804"/>
                </a:lnTo>
                <a:lnTo>
                  <a:pt x="267891" y="160734"/>
                </a:lnTo>
                <a:lnTo>
                  <a:pt x="267891" y="169664"/>
                </a:lnTo>
                <a:lnTo>
                  <a:pt x="258961" y="178593"/>
                </a:lnTo>
                <a:lnTo>
                  <a:pt x="258961" y="187523"/>
                </a:lnTo>
                <a:lnTo>
                  <a:pt x="250031" y="196453"/>
                </a:lnTo>
                <a:lnTo>
                  <a:pt x="241102" y="205383"/>
                </a:lnTo>
                <a:lnTo>
                  <a:pt x="223242" y="205383"/>
                </a:lnTo>
                <a:lnTo>
                  <a:pt x="205383" y="214312"/>
                </a:lnTo>
                <a:lnTo>
                  <a:pt x="187524" y="214312"/>
                </a:lnTo>
                <a:lnTo>
                  <a:pt x="160735" y="21431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98227" y="223242"/>
                </a:lnTo>
                <a:lnTo>
                  <a:pt x="71438" y="223242"/>
                </a:lnTo>
                <a:lnTo>
                  <a:pt x="53578" y="214312"/>
                </a:lnTo>
                <a:lnTo>
                  <a:pt x="44649" y="214312"/>
                </a:lnTo>
                <a:lnTo>
                  <a:pt x="35719" y="205383"/>
                </a:lnTo>
                <a:lnTo>
                  <a:pt x="26789" y="205383"/>
                </a:lnTo>
                <a:lnTo>
                  <a:pt x="17860" y="196453"/>
                </a:lnTo>
                <a:lnTo>
                  <a:pt x="1786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1" name="Freeform 9250"/>
          <p:cNvSpPr/>
          <p:nvPr/>
        </p:nvSpPr>
        <p:spPr>
          <a:xfrm>
            <a:off x="2786063" y="2098476"/>
            <a:ext cx="196454" cy="214314"/>
          </a:xfrm>
          <a:custGeom>
            <a:avLst/>
            <a:gdLst/>
            <a:ahLst/>
            <a:cxnLst/>
            <a:rect l="0" t="0" r="0" b="0"/>
            <a:pathLst>
              <a:path w="196454" h="214314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9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107157"/>
                </a:lnTo>
                <a:lnTo>
                  <a:pt x="17859" y="107157"/>
                </a:lnTo>
                <a:lnTo>
                  <a:pt x="17859" y="107157"/>
                </a:lnTo>
                <a:lnTo>
                  <a:pt x="26789" y="98227"/>
                </a:lnTo>
                <a:lnTo>
                  <a:pt x="35718" y="9822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7" y="80368"/>
                </a:lnTo>
                <a:lnTo>
                  <a:pt x="80367" y="80368"/>
                </a:lnTo>
                <a:lnTo>
                  <a:pt x="98226" y="80368"/>
                </a:lnTo>
                <a:lnTo>
                  <a:pt x="107156" y="80368"/>
                </a:lnTo>
                <a:lnTo>
                  <a:pt x="125015" y="89297"/>
                </a:lnTo>
                <a:lnTo>
                  <a:pt x="142875" y="89297"/>
                </a:lnTo>
                <a:lnTo>
                  <a:pt x="151804" y="98227"/>
                </a:lnTo>
                <a:lnTo>
                  <a:pt x="169664" y="107157"/>
                </a:lnTo>
                <a:lnTo>
                  <a:pt x="178593" y="116086"/>
                </a:lnTo>
                <a:lnTo>
                  <a:pt x="187523" y="133946"/>
                </a:lnTo>
                <a:lnTo>
                  <a:pt x="196453" y="142875"/>
                </a:lnTo>
                <a:lnTo>
                  <a:pt x="196453" y="151805"/>
                </a:lnTo>
                <a:lnTo>
                  <a:pt x="187523" y="169664"/>
                </a:lnTo>
                <a:lnTo>
                  <a:pt x="187523" y="178594"/>
                </a:lnTo>
                <a:lnTo>
                  <a:pt x="178593" y="187524"/>
                </a:lnTo>
                <a:lnTo>
                  <a:pt x="160734" y="196453"/>
                </a:lnTo>
                <a:lnTo>
                  <a:pt x="151804" y="205383"/>
                </a:lnTo>
                <a:lnTo>
                  <a:pt x="142875" y="205383"/>
                </a:lnTo>
                <a:lnTo>
                  <a:pt x="125015" y="205383"/>
                </a:lnTo>
                <a:lnTo>
                  <a:pt x="107156" y="214313"/>
                </a:lnTo>
                <a:lnTo>
                  <a:pt x="80367" y="214313"/>
                </a:lnTo>
                <a:lnTo>
                  <a:pt x="62507" y="214313"/>
                </a:lnTo>
                <a:lnTo>
                  <a:pt x="44648" y="214313"/>
                </a:lnTo>
                <a:lnTo>
                  <a:pt x="26789" y="214313"/>
                </a:lnTo>
                <a:lnTo>
                  <a:pt x="17859" y="214313"/>
                </a:lnTo>
                <a:lnTo>
                  <a:pt x="17859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2" name="Freeform 9251"/>
          <p:cNvSpPr/>
          <p:nvPr/>
        </p:nvSpPr>
        <p:spPr>
          <a:xfrm>
            <a:off x="1482328" y="2455664"/>
            <a:ext cx="1589486" cy="71439"/>
          </a:xfrm>
          <a:custGeom>
            <a:avLst/>
            <a:gdLst/>
            <a:ahLst/>
            <a:cxnLst/>
            <a:rect l="0" t="0" r="0" b="0"/>
            <a:pathLst>
              <a:path w="1589486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26789" y="71438"/>
                </a:lnTo>
                <a:lnTo>
                  <a:pt x="44649" y="71438"/>
                </a:lnTo>
                <a:lnTo>
                  <a:pt x="71438" y="71438"/>
                </a:lnTo>
                <a:lnTo>
                  <a:pt x="98227" y="62508"/>
                </a:lnTo>
                <a:lnTo>
                  <a:pt x="125016" y="62508"/>
                </a:lnTo>
                <a:lnTo>
                  <a:pt x="160735" y="62508"/>
                </a:lnTo>
                <a:lnTo>
                  <a:pt x="196453" y="53578"/>
                </a:lnTo>
                <a:lnTo>
                  <a:pt x="250031" y="44649"/>
                </a:lnTo>
                <a:lnTo>
                  <a:pt x="303610" y="35719"/>
                </a:lnTo>
                <a:lnTo>
                  <a:pt x="357188" y="35719"/>
                </a:lnTo>
                <a:lnTo>
                  <a:pt x="410766" y="26789"/>
                </a:lnTo>
                <a:lnTo>
                  <a:pt x="482203" y="26789"/>
                </a:lnTo>
                <a:lnTo>
                  <a:pt x="544711" y="17859"/>
                </a:lnTo>
                <a:lnTo>
                  <a:pt x="616149" y="8930"/>
                </a:lnTo>
                <a:lnTo>
                  <a:pt x="687586" y="8930"/>
                </a:lnTo>
                <a:lnTo>
                  <a:pt x="759024" y="8930"/>
                </a:lnTo>
                <a:lnTo>
                  <a:pt x="830461" y="0"/>
                </a:lnTo>
                <a:lnTo>
                  <a:pt x="901899" y="0"/>
                </a:lnTo>
                <a:lnTo>
                  <a:pt x="973336" y="0"/>
                </a:lnTo>
                <a:lnTo>
                  <a:pt x="1044774" y="0"/>
                </a:lnTo>
                <a:lnTo>
                  <a:pt x="1125141" y="0"/>
                </a:lnTo>
                <a:lnTo>
                  <a:pt x="1187649" y="0"/>
                </a:lnTo>
                <a:lnTo>
                  <a:pt x="1259086" y="0"/>
                </a:lnTo>
                <a:lnTo>
                  <a:pt x="1330524" y="8930"/>
                </a:lnTo>
                <a:lnTo>
                  <a:pt x="1393031" y="8930"/>
                </a:lnTo>
                <a:lnTo>
                  <a:pt x="1446610" y="8930"/>
                </a:lnTo>
                <a:lnTo>
                  <a:pt x="1500188" y="8930"/>
                </a:lnTo>
                <a:lnTo>
                  <a:pt x="1544836" y="8930"/>
                </a:lnTo>
                <a:lnTo>
                  <a:pt x="1571625" y="8930"/>
                </a:lnTo>
                <a:lnTo>
                  <a:pt x="1589485" y="8930"/>
                </a:lnTo>
                <a:lnTo>
                  <a:pt x="158948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3" name="Freeform 9252"/>
          <p:cNvSpPr/>
          <p:nvPr/>
        </p:nvSpPr>
        <p:spPr>
          <a:xfrm>
            <a:off x="2018109" y="2571750"/>
            <a:ext cx="276822" cy="223243"/>
          </a:xfrm>
          <a:custGeom>
            <a:avLst/>
            <a:gdLst/>
            <a:ahLst/>
            <a:cxnLst/>
            <a:rect l="0" t="0" r="0" b="0"/>
            <a:pathLst>
              <a:path w="276822" h="223243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53579" y="26789"/>
                </a:lnTo>
                <a:lnTo>
                  <a:pt x="53579" y="17859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69664" y="17859"/>
                </a:lnTo>
                <a:lnTo>
                  <a:pt x="187524" y="26789"/>
                </a:lnTo>
                <a:lnTo>
                  <a:pt x="187524" y="35719"/>
                </a:lnTo>
                <a:lnTo>
                  <a:pt x="196454" y="44648"/>
                </a:lnTo>
                <a:lnTo>
                  <a:pt x="196454" y="53578"/>
                </a:lnTo>
                <a:lnTo>
                  <a:pt x="187524" y="62508"/>
                </a:lnTo>
                <a:lnTo>
                  <a:pt x="178594" y="80367"/>
                </a:lnTo>
                <a:lnTo>
                  <a:pt x="160735" y="89297"/>
                </a:lnTo>
                <a:lnTo>
                  <a:pt x="151805" y="89297"/>
                </a:lnTo>
                <a:lnTo>
                  <a:pt x="133946" y="98227"/>
                </a:lnTo>
                <a:lnTo>
                  <a:pt x="12501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6" y="107156"/>
                </a:lnTo>
                <a:lnTo>
                  <a:pt x="151805" y="98227"/>
                </a:lnTo>
                <a:lnTo>
                  <a:pt x="178594" y="107156"/>
                </a:lnTo>
                <a:lnTo>
                  <a:pt x="196454" y="107156"/>
                </a:lnTo>
                <a:lnTo>
                  <a:pt x="214313" y="116086"/>
                </a:lnTo>
                <a:lnTo>
                  <a:pt x="232172" y="125016"/>
                </a:lnTo>
                <a:lnTo>
                  <a:pt x="250032" y="133945"/>
                </a:lnTo>
                <a:lnTo>
                  <a:pt x="267891" y="142875"/>
                </a:lnTo>
                <a:lnTo>
                  <a:pt x="276821" y="151805"/>
                </a:lnTo>
                <a:lnTo>
                  <a:pt x="276821" y="160734"/>
                </a:lnTo>
                <a:lnTo>
                  <a:pt x="276821" y="178594"/>
                </a:lnTo>
                <a:lnTo>
                  <a:pt x="276821" y="187523"/>
                </a:lnTo>
                <a:lnTo>
                  <a:pt x="258961" y="205383"/>
                </a:lnTo>
                <a:lnTo>
                  <a:pt x="250032" y="214313"/>
                </a:lnTo>
                <a:lnTo>
                  <a:pt x="232172" y="214313"/>
                </a:lnTo>
                <a:lnTo>
                  <a:pt x="214313" y="223242"/>
                </a:lnTo>
                <a:lnTo>
                  <a:pt x="187524" y="223242"/>
                </a:lnTo>
                <a:lnTo>
                  <a:pt x="160735" y="223242"/>
                </a:lnTo>
                <a:lnTo>
                  <a:pt x="133946" y="223242"/>
                </a:lnTo>
                <a:lnTo>
                  <a:pt x="116086" y="223242"/>
                </a:lnTo>
                <a:lnTo>
                  <a:pt x="80368" y="223242"/>
                </a:lnTo>
                <a:lnTo>
                  <a:pt x="62508" y="214313"/>
                </a:lnTo>
                <a:lnTo>
                  <a:pt x="35719" y="214313"/>
                </a:lnTo>
                <a:lnTo>
                  <a:pt x="1786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4" name="Freeform 9253"/>
          <p:cNvSpPr/>
          <p:nvPr/>
        </p:nvSpPr>
        <p:spPr>
          <a:xfrm>
            <a:off x="776883" y="3116461"/>
            <a:ext cx="232173" cy="258961"/>
          </a:xfrm>
          <a:custGeom>
            <a:avLst/>
            <a:gdLst/>
            <a:ahLst/>
            <a:cxnLst/>
            <a:rect l="0" t="0" r="0" b="0"/>
            <a:pathLst>
              <a:path w="232173" h="258961">
                <a:moveTo>
                  <a:pt x="35719" y="44648"/>
                </a:move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17859"/>
                </a:lnTo>
                <a:lnTo>
                  <a:pt x="62508" y="8929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9664" y="35718"/>
                </a:lnTo>
                <a:lnTo>
                  <a:pt x="169664" y="53578"/>
                </a:lnTo>
                <a:lnTo>
                  <a:pt x="169664" y="62507"/>
                </a:lnTo>
                <a:lnTo>
                  <a:pt x="160734" y="71437"/>
                </a:lnTo>
                <a:lnTo>
                  <a:pt x="142875" y="89296"/>
                </a:lnTo>
                <a:lnTo>
                  <a:pt x="133945" y="98226"/>
                </a:lnTo>
                <a:lnTo>
                  <a:pt x="116086" y="98226"/>
                </a:lnTo>
                <a:lnTo>
                  <a:pt x="89297" y="107156"/>
                </a:lnTo>
                <a:lnTo>
                  <a:pt x="80367" y="116085"/>
                </a:lnTo>
                <a:lnTo>
                  <a:pt x="62508" y="116085"/>
                </a:lnTo>
                <a:lnTo>
                  <a:pt x="53578" y="116085"/>
                </a:lnTo>
                <a:lnTo>
                  <a:pt x="53578" y="116085"/>
                </a:lnTo>
                <a:lnTo>
                  <a:pt x="53578" y="116085"/>
                </a:lnTo>
                <a:lnTo>
                  <a:pt x="62508" y="107156"/>
                </a:lnTo>
                <a:lnTo>
                  <a:pt x="71437" y="107156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25016" y="116085"/>
                </a:lnTo>
                <a:lnTo>
                  <a:pt x="142875" y="125015"/>
                </a:lnTo>
                <a:lnTo>
                  <a:pt x="160734" y="125015"/>
                </a:lnTo>
                <a:lnTo>
                  <a:pt x="178594" y="133945"/>
                </a:lnTo>
                <a:lnTo>
                  <a:pt x="196453" y="151804"/>
                </a:lnTo>
                <a:lnTo>
                  <a:pt x="214312" y="160734"/>
                </a:lnTo>
                <a:lnTo>
                  <a:pt x="223242" y="178593"/>
                </a:lnTo>
                <a:lnTo>
                  <a:pt x="232172" y="187523"/>
                </a:lnTo>
                <a:lnTo>
                  <a:pt x="232172" y="205382"/>
                </a:lnTo>
                <a:lnTo>
                  <a:pt x="232172" y="214312"/>
                </a:lnTo>
                <a:lnTo>
                  <a:pt x="223242" y="223242"/>
                </a:lnTo>
                <a:lnTo>
                  <a:pt x="223242" y="232171"/>
                </a:lnTo>
                <a:lnTo>
                  <a:pt x="205383" y="241101"/>
                </a:lnTo>
                <a:lnTo>
                  <a:pt x="196453" y="241101"/>
                </a:lnTo>
                <a:lnTo>
                  <a:pt x="169664" y="250031"/>
                </a:lnTo>
                <a:lnTo>
                  <a:pt x="151805" y="250031"/>
                </a:lnTo>
                <a:lnTo>
                  <a:pt x="125016" y="258960"/>
                </a:lnTo>
                <a:lnTo>
                  <a:pt x="107156" y="258960"/>
                </a:lnTo>
                <a:lnTo>
                  <a:pt x="80367" y="250031"/>
                </a:lnTo>
                <a:lnTo>
                  <a:pt x="53578" y="250031"/>
                </a:lnTo>
                <a:lnTo>
                  <a:pt x="44648" y="241101"/>
                </a:lnTo>
                <a:lnTo>
                  <a:pt x="26789" y="232171"/>
                </a:lnTo>
                <a:lnTo>
                  <a:pt x="17859" y="223242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5" name="Freeform 9254"/>
          <p:cNvSpPr/>
          <p:nvPr/>
        </p:nvSpPr>
        <p:spPr>
          <a:xfrm>
            <a:off x="1143000" y="3348632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6" name="Freeform 9255"/>
          <p:cNvSpPr/>
          <p:nvPr/>
        </p:nvSpPr>
        <p:spPr>
          <a:xfrm>
            <a:off x="1366242" y="3125390"/>
            <a:ext cx="267892" cy="294681"/>
          </a:xfrm>
          <a:custGeom>
            <a:avLst/>
            <a:gdLst/>
            <a:ahLst/>
            <a:cxnLst/>
            <a:rect l="0" t="0" r="0" b="0"/>
            <a:pathLst>
              <a:path w="267892" h="294681">
                <a:moveTo>
                  <a:pt x="71438" y="62508"/>
                </a:moveTo>
                <a:lnTo>
                  <a:pt x="71438" y="62508"/>
                </a:lnTo>
                <a:lnTo>
                  <a:pt x="71438" y="62508"/>
                </a:lnTo>
                <a:lnTo>
                  <a:pt x="62508" y="62508"/>
                </a:lnTo>
                <a:lnTo>
                  <a:pt x="62508" y="53578"/>
                </a:lnTo>
                <a:lnTo>
                  <a:pt x="62508" y="44649"/>
                </a:lnTo>
                <a:lnTo>
                  <a:pt x="71438" y="35719"/>
                </a:lnTo>
                <a:lnTo>
                  <a:pt x="71438" y="26789"/>
                </a:lnTo>
                <a:lnTo>
                  <a:pt x="89297" y="17860"/>
                </a:lnTo>
                <a:lnTo>
                  <a:pt x="98227" y="893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8930"/>
                </a:lnTo>
                <a:lnTo>
                  <a:pt x="196453" y="8930"/>
                </a:lnTo>
                <a:lnTo>
                  <a:pt x="214313" y="26789"/>
                </a:lnTo>
                <a:lnTo>
                  <a:pt x="223242" y="44649"/>
                </a:lnTo>
                <a:lnTo>
                  <a:pt x="241102" y="62508"/>
                </a:lnTo>
                <a:lnTo>
                  <a:pt x="250031" y="89297"/>
                </a:lnTo>
                <a:lnTo>
                  <a:pt x="250031" y="116086"/>
                </a:lnTo>
                <a:lnTo>
                  <a:pt x="250031" y="142875"/>
                </a:lnTo>
                <a:lnTo>
                  <a:pt x="241102" y="169664"/>
                </a:lnTo>
                <a:lnTo>
                  <a:pt x="241102" y="187524"/>
                </a:lnTo>
                <a:lnTo>
                  <a:pt x="232172" y="214313"/>
                </a:lnTo>
                <a:lnTo>
                  <a:pt x="214313" y="232172"/>
                </a:lnTo>
                <a:lnTo>
                  <a:pt x="196453" y="250031"/>
                </a:lnTo>
                <a:lnTo>
                  <a:pt x="178594" y="258961"/>
                </a:lnTo>
                <a:lnTo>
                  <a:pt x="160735" y="276821"/>
                </a:lnTo>
                <a:lnTo>
                  <a:pt x="133946" y="276821"/>
                </a:lnTo>
                <a:lnTo>
                  <a:pt x="107156" y="285750"/>
                </a:lnTo>
                <a:lnTo>
                  <a:pt x="80367" y="294680"/>
                </a:lnTo>
                <a:lnTo>
                  <a:pt x="53578" y="294680"/>
                </a:lnTo>
                <a:lnTo>
                  <a:pt x="35719" y="285750"/>
                </a:lnTo>
                <a:lnTo>
                  <a:pt x="17860" y="276821"/>
                </a:lnTo>
                <a:lnTo>
                  <a:pt x="8930" y="276821"/>
                </a:lnTo>
                <a:lnTo>
                  <a:pt x="0" y="267891"/>
                </a:lnTo>
                <a:lnTo>
                  <a:pt x="0" y="258961"/>
                </a:lnTo>
                <a:lnTo>
                  <a:pt x="0" y="258961"/>
                </a:lnTo>
                <a:lnTo>
                  <a:pt x="8930" y="250031"/>
                </a:lnTo>
                <a:lnTo>
                  <a:pt x="26789" y="250031"/>
                </a:lnTo>
                <a:lnTo>
                  <a:pt x="53578" y="250031"/>
                </a:lnTo>
                <a:lnTo>
                  <a:pt x="71438" y="250031"/>
                </a:lnTo>
                <a:lnTo>
                  <a:pt x="98227" y="250031"/>
                </a:lnTo>
                <a:lnTo>
                  <a:pt x="125016" y="250031"/>
                </a:lnTo>
                <a:lnTo>
                  <a:pt x="151805" y="258961"/>
                </a:lnTo>
                <a:lnTo>
                  <a:pt x="178594" y="267891"/>
                </a:lnTo>
                <a:lnTo>
                  <a:pt x="196453" y="267891"/>
                </a:lnTo>
                <a:lnTo>
                  <a:pt x="214313" y="276821"/>
                </a:lnTo>
                <a:lnTo>
                  <a:pt x="232172" y="276821"/>
                </a:lnTo>
                <a:lnTo>
                  <a:pt x="250031" y="276821"/>
                </a:lnTo>
                <a:lnTo>
                  <a:pt x="258961" y="276821"/>
                </a:lnTo>
                <a:lnTo>
                  <a:pt x="267891" y="276821"/>
                </a:lnTo>
                <a:lnTo>
                  <a:pt x="267891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7" name="Freeform 9256"/>
          <p:cNvSpPr/>
          <p:nvPr/>
        </p:nvSpPr>
        <p:spPr>
          <a:xfrm>
            <a:off x="1723430" y="3125390"/>
            <a:ext cx="196454" cy="303611"/>
          </a:xfrm>
          <a:custGeom>
            <a:avLst/>
            <a:gdLst/>
            <a:ahLst/>
            <a:cxnLst/>
            <a:rect l="0" t="0" r="0" b="0"/>
            <a:pathLst>
              <a:path w="196454" h="303611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8" y="2678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0" y="160735"/>
                </a:lnTo>
                <a:lnTo>
                  <a:pt x="8929" y="187524"/>
                </a:lnTo>
                <a:lnTo>
                  <a:pt x="8929" y="214313"/>
                </a:lnTo>
                <a:lnTo>
                  <a:pt x="17859" y="232172"/>
                </a:lnTo>
                <a:lnTo>
                  <a:pt x="26789" y="258961"/>
                </a:lnTo>
                <a:lnTo>
                  <a:pt x="44648" y="276821"/>
                </a:lnTo>
                <a:lnTo>
                  <a:pt x="53578" y="285750"/>
                </a:lnTo>
                <a:lnTo>
                  <a:pt x="80367" y="294680"/>
                </a:lnTo>
                <a:lnTo>
                  <a:pt x="116086" y="303610"/>
                </a:lnTo>
                <a:lnTo>
                  <a:pt x="142875" y="303610"/>
                </a:lnTo>
                <a:lnTo>
                  <a:pt x="160734" y="303610"/>
                </a:lnTo>
                <a:lnTo>
                  <a:pt x="151804" y="294680"/>
                </a:lnTo>
                <a:lnTo>
                  <a:pt x="169664" y="285750"/>
                </a:lnTo>
                <a:lnTo>
                  <a:pt x="178593" y="276821"/>
                </a:lnTo>
                <a:lnTo>
                  <a:pt x="196453" y="267891"/>
                </a:lnTo>
                <a:lnTo>
                  <a:pt x="196453" y="250031"/>
                </a:lnTo>
                <a:lnTo>
                  <a:pt x="196453" y="232172"/>
                </a:lnTo>
                <a:lnTo>
                  <a:pt x="196453" y="223242"/>
                </a:lnTo>
                <a:lnTo>
                  <a:pt x="196453" y="205383"/>
                </a:lnTo>
                <a:lnTo>
                  <a:pt x="187523" y="196453"/>
                </a:lnTo>
                <a:lnTo>
                  <a:pt x="169664" y="187524"/>
                </a:lnTo>
                <a:lnTo>
                  <a:pt x="160734" y="178594"/>
                </a:lnTo>
                <a:lnTo>
                  <a:pt x="142875" y="178594"/>
                </a:lnTo>
                <a:lnTo>
                  <a:pt x="125015" y="187524"/>
                </a:lnTo>
                <a:lnTo>
                  <a:pt x="116086" y="187524"/>
                </a:lnTo>
                <a:lnTo>
                  <a:pt x="98226" y="196453"/>
                </a:lnTo>
                <a:lnTo>
                  <a:pt x="89297" y="214313"/>
                </a:lnTo>
                <a:lnTo>
                  <a:pt x="80367" y="223242"/>
                </a:lnTo>
                <a:lnTo>
                  <a:pt x="80367" y="241102"/>
                </a:lnTo>
                <a:lnTo>
                  <a:pt x="80367" y="250031"/>
                </a:lnTo>
                <a:lnTo>
                  <a:pt x="80367" y="267891"/>
                </a:lnTo>
                <a:lnTo>
                  <a:pt x="89297" y="276821"/>
                </a:lnTo>
                <a:lnTo>
                  <a:pt x="98226" y="276821"/>
                </a:lnTo>
                <a:lnTo>
                  <a:pt x="107156" y="276821"/>
                </a:lnTo>
                <a:lnTo>
                  <a:pt x="107156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8" name="Freeform 9257"/>
          <p:cNvSpPr/>
          <p:nvPr/>
        </p:nvSpPr>
        <p:spPr>
          <a:xfrm>
            <a:off x="1991320" y="3107531"/>
            <a:ext cx="267892" cy="276821"/>
          </a:xfrm>
          <a:custGeom>
            <a:avLst/>
            <a:gdLst/>
            <a:ahLst/>
            <a:cxnLst/>
            <a:rect l="0" t="0" r="0" b="0"/>
            <a:pathLst>
              <a:path w="267892" h="276821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0"/>
                </a:lnTo>
                <a:lnTo>
                  <a:pt x="53578" y="0"/>
                </a:lnTo>
                <a:lnTo>
                  <a:pt x="80368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51805" y="26789"/>
                </a:lnTo>
                <a:lnTo>
                  <a:pt x="178594" y="44648"/>
                </a:lnTo>
                <a:lnTo>
                  <a:pt x="205383" y="62508"/>
                </a:lnTo>
                <a:lnTo>
                  <a:pt x="223243" y="89297"/>
                </a:lnTo>
                <a:lnTo>
                  <a:pt x="232172" y="116086"/>
                </a:lnTo>
                <a:lnTo>
                  <a:pt x="241102" y="142875"/>
                </a:lnTo>
                <a:lnTo>
                  <a:pt x="241102" y="169664"/>
                </a:lnTo>
                <a:lnTo>
                  <a:pt x="232172" y="196453"/>
                </a:lnTo>
                <a:lnTo>
                  <a:pt x="223243" y="214312"/>
                </a:lnTo>
                <a:lnTo>
                  <a:pt x="214313" y="232172"/>
                </a:lnTo>
                <a:lnTo>
                  <a:pt x="196453" y="250031"/>
                </a:lnTo>
                <a:lnTo>
                  <a:pt x="178594" y="258961"/>
                </a:lnTo>
                <a:lnTo>
                  <a:pt x="151805" y="267890"/>
                </a:lnTo>
                <a:lnTo>
                  <a:pt x="125016" y="276820"/>
                </a:lnTo>
                <a:lnTo>
                  <a:pt x="107157" y="276820"/>
                </a:lnTo>
                <a:lnTo>
                  <a:pt x="89297" y="267890"/>
                </a:lnTo>
                <a:lnTo>
                  <a:pt x="71438" y="258961"/>
                </a:lnTo>
                <a:lnTo>
                  <a:pt x="62508" y="250031"/>
                </a:lnTo>
                <a:lnTo>
                  <a:pt x="53578" y="241101"/>
                </a:lnTo>
                <a:lnTo>
                  <a:pt x="44649" y="232172"/>
                </a:lnTo>
                <a:lnTo>
                  <a:pt x="44649" y="223242"/>
                </a:lnTo>
                <a:lnTo>
                  <a:pt x="53578" y="214312"/>
                </a:lnTo>
                <a:lnTo>
                  <a:pt x="62508" y="214312"/>
                </a:lnTo>
                <a:lnTo>
                  <a:pt x="80368" y="205383"/>
                </a:lnTo>
                <a:lnTo>
                  <a:pt x="98227" y="205383"/>
                </a:lnTo>
                <a:lnTo>
                  <a:pt x="125016" y="214312"/>
                </a:lnTo>
                <a:lnTo>
                  <a:pt x="142875" y="214312"/>
                </a:lnTo>
                <a:lnTo>
                  <a:pt x="169664" y="223242"/>
                </a:lnTo>
                <a:lnTo>
                  <a:pt x="196453" y="223242"/>
                </a:lnTo>
                <a:lnTo>
                  <a:pt x="214313" y="232172"/>
                </a:lnTo>
                <a:lnTo>
                  <a:pt x="232172" y="241101"/>
                </a:lnTo>
                <a:lnTo>
                  <a:pt x="250032" y="241101"/>
                </a:lnTo>
                <a:lnTo>
                  <a:pt x="258961" y="250031"/>
                </a:lnTo>
                <a:lnTo>
                  <a:pt x="267891" y="250031"/>
                </a:lnTo>
                <a:lnTo>
                  <a:pt x="267891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9" name="Freeform 9258"/>
          <p:cNvSpPr/>
          <p:nvPr/>
        </p:nvSpPr>
        <p:spPr>
          <a:xfrm>
            <a:off x="2321719" y="3053953"/>
            <a:ext cx="276821" cy="348259"/>
          </a:xfrm>
          <a:custGeom>
            <a:avLst/>
            <a:gdLst/>
            <a:ahLst/>
            <a:cxnLst/>
            <a:rect l="0" t="0" r="0" b="0"/>
            <a:pathLst>
              <a:path w="276821" h="348259">
                <a:moveTo>
                  <a:pt x="160734" y="8929"/>
                </a:move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8929"/>
                </a:lnTo>
                <a:lnTo>
                  <a:pt x="160734" y="0"/>
                </a:lnTo>
                <a:lnTo>
                  <a:pt x="15180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29"/>
                </a:lnTo>
                <a:lnTo>
                  <a:pt x="98226" y="8929"/>
                </a:lnTo>
                <a:lnTo>
                  <a:pt x="80367" y="17859"/>
                </a:lnTo>
                <a:lnTo>
                  <a:pt x="62508" y="17859"/>
                </a:lnTo>
                <a:lnTo>
                  <a:pt x="44648" y="2678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51804"/>
                </a:lnTo>
                <a:lnTo>
                  <a:pt x="17859" y="151804"/>
                </a:lnTo>
                <a:lnTo>
                  <a:pt x="17859" y="160734"/>
                </a:lnTo>
                <a:lnTo>
                  <a:pt x="26789" y="160734"/>
                </a:lnTo>
                <a:lnTo>
                  <a:pt x="35719" y="151804"/>
                </a:lnTo>
                <a:lnTo>
                  <a:pt x="44648" y="151804"/>
                </a:lnTo>
                <a:lnTo>
                  <a:pt x="53578" y="151804"/>
                </a:lnTo>
                <a:lnTo>
                  <a:pt x="71437" y="142875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25015" y="133945"/>
                </a:lnTo>
                <a:lnTo>
                  <a:pt x="142875" y="142875"/>
                </a:lnTo>
                <a:lnTo>
                  <a:pt x="169664" y="142875"/>
                </a:lnTo>
                <a:lnTo>
                  <a:pt x="187523" y="160734"/>
                </a:lnTo>
                <a:lnTo>
                  <a:pt x="205383" y="169664"/>
                </a:lnTo>
                <a:lnTo>
                  <a:pt x="223242" y="178593"/>
                </a:lnTo>
                <a:lnTo>
                  <a:pt x="241101" y="196453"/>
                </a:lnTo>
                <a:lnTo>
                  <a:pt x="250031" y="214312"/>
                </a:lnTo>
                <a:lnTo>
                  <a:pt x="258961" y="232172"/>
                </a:lnTo>
                <a:lnTo>
                  <a:pt x="267890" y="250031"/>
                </a:lnTo>
                <a:lnTo>
                  <a:pt x="276820" y="267890"/>
                </a:lnTo>
                <a:lnTo>
                  <a:pt x="276820" y="285750"/>
                </a:lnTo>
                <a:lnTo>
                  <a:pt x="276820" y="294679"/>
                </a:lnTo>
                <a:lnTo>
                  <a:pt x="267890" y="312539"/>
                </a:lnTo>
                <a:lnTo>
                  <a:pt x="258961" y="321468"/>
                </a:lnTo>
                <a:lnTo>
                  <a:pt x="241101" y="330398"/>
                </a:lnTo>
                <a:lnTo>
                  <a:pt x="232172" y="339328"/>
                </a:lnTo>
                <a:lnTo>
                  <a:pt x="214312" y="339328"/>
                </a:lnTo>
                <a:lnTo>
                  <a:pt x="187523" y="348258"/>
                </a:lnTo>
                <a:lnTo>
                  <a:pt x="169664" y="348258"/>
                </a:lnTo>
                <a:lnTo>
                  <a:pt x="142875" y="339328"/>
                </a:lnTo>
                <a:lnTo>
                  <a:pt x="116086" y="330398"/>
                </a:lnTo>
                <a:lnTo>
                  <a:pt x="89297" y="330398"/>
                </a:lnTo>
                <a:lnTo>
                  <a:pt x="62508" y="321468"/>
                </a:lnTo>
                <a:lnTo>
                  <a:pt x="53578" y="312539"/>
                </a:lnTo>
                <a:lnTo>
                  <a:pt x="35719" y="303609"/>
                </a:lnTo>
                <a:lnTo>
                  <a:pt x="26789" y="303609"/>
                </a:lnTo>
                <a:lnTo>
                  <a:pt x="26789" y="294679"/>
                </a:lnTo>
                <a:lnTo>
                  <a:pt x="26789" y="294679"/>
                </a:lnTo>
                <a:lnTo>
                  <a:pt x="26789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0" name="Freeform 9259"/>
          <p:cNvSpPr/>
          <p:nvPr/>
        </p:nvSpPr>
        <p:spPr>
          <a:xfrm>
            <a:off x="2696766" y="3214687"/>
            <a:ext cx="223243" cy="151806"/>
          </a:xfrm>
          <a:custGeom>
            <a:avLst/>
            <a:gdLst/>
            <a:ahLst/>
            <a:cxnLst/>
            <a:rect l="0" t="0" r="0" b="0"/>
            <a:pathLst>
              <a:path w="223243" h="151806">
                <a:moveTo>
                  <a:pt x="142875" y="17859"/>
                </a:moveTo>
                <a:lnTo>
                  <a:pt x="142875" y="17859"/>
                </a:ln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7" y="8930"/>
                </a:lnTo>
                <a:lnTo>
                  <a:pt x="44648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116086"/>
                </a:lnTo>
                <a:lnTo>
                  <a:pt x="17859" y="125016"/>
                </a:lnTo>
                <a:lnTo>
                  <a:pt x="35718" y="142875"/>
                </a:lnTo>
                <a:lnTo>
                  <a:pt x="71437" y="142875"/>
                </a:lnTo>
                <a:lnTo>
                  <a:pt x="98226" y="151805"/>
                </a:lnTo>
                <a:lnTo>
                  <a:pt x="125015" y="151805"/>
                </a:lnTo>
                <a:lnTo>
                  <a:pt x="160734" y="151805"/>
                </a:lnTo>
                <a:lnTo>
                  <a:pt x="187523" y="151805"/>
                </a:lnTo>
                <a:lnTo>
                  <a:pt x="205382" y="151805"/>
                </a:lnTo>
                <a:lnTo>
                  <a:pt x="223242" y="142875"/>
                </a:lnTo>
                <a:lnTo>
                  <a:pt x="223242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1" name="Freeform 9260"/>
          <p:cNvSpPr/>
          <p:nvPr/>
        </p:nvSpPr>
        <p:spPr>
          <a:xfrm>
            <a:off x="2973586" y="3232546"/>
            <a:ext cx="446485" cy="178595"/>
          </a:xfrm>
          <a:custGeom>
            <a:avLst/>
            <a:gdLst/>
            <a:ahLst/>
            <a:cxnLst/>
            <a:rect l="0" t="0" r="0" b="0"/>
            <a:pathLst>
              <a:path w="446485" h="178595">
                <a:moveTo>
                  <a:pt x="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0" y="53579"/>
                </a:lnTo>
                <a:lnTo>
                  <a:pt x="0" y="44649"/>
                </a:lnTo>
                <a:lnTo>
                  <a:pt x="0" y="44649"/>
                </a:lnTo>
                <a:lnTo>
                  <a:pt x="893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17859" y="71438"/>
                </a:lnTo>
                <a:lnTo>
                  <a:pt x="17859" y="80368"/>
                </a:lnTo>
                <a:lnTo>
                  <a:pt x="26789" y="98227"/>
                </a:lnTo>
                <a:lnTo>
                  <a:pt x="35719" y="107157"/>
                </a:lnTo>
                <a:lnTo>
                  <a:pt x="44648" y="125016"/>
                </a:lnTo>
                <a:lnTo>
                  <a:pt x="44648" y="133946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51805"/>
                </a:lnTo>
                <a:lnTo>
                  <a:pt x="71437" y="151805"/>
                </a:lnTo>
                <a:lnTo>
                  <a:pt x="71437" y="142875"/>
                </a:lnTo>
                <a:lnTo>
                  <a:pt x="80367" y="133946"/>
                </a:lnTo>
                <a:lnTo>
                  <a:pt x="80367" y="125016"/>
                </a:lnTo>
                <a:lnTo>
                  <a:pt x="80367" y="107157"/>
                </a:lnTo>
                <a:lnTo>
                  <a:pt x="71437" y="89297"/>
                </a:lnTo>
                <a:lnTo>
                  <a:pt x="71437" y="62508"/>
                </a:lnTo>
                <a:lnTo>
                  <a:pt x="71437" y="44649"/>
                </a:lnTo>
                <a:lnTo>
                  <a:pt x="62508" y="35719"/>
                </a:lnTo>
                <a:lnTo>
                  <a:pt x="62508" y="1786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26790"/>
                </a:lnTo>
                <a:lnTo>
                  <a:pt x="178594" y="35719"/>
                </a:lnTo>
                <a:lnTo>
                  <a:pt x="196453" y="53579"/>
                </a:lnTo>
                <a:lnTo>
                  <a:pt x="205383" y="62508"/>
                </a:lnTo>
                <a:lnTo>
                  <a:pt x="214312" y="80368"/>
                </a:lnTo>
                <a:lnTo>
                  <a:pt x="223242" y="89297"/>
                </a:lnTo>
                <a:lnTo>
                  <a:pt x="223242" y="98227"/>
                </a:lnTo>
                <a:lnTo>
                  <a:pt x="223242" y="107157"/>
                </a:lnTo>
                <a:lnTo>
                  <a:pt x="223242" y="107157"/>
                </a:lnTo>
                <a:lnTo>
                  <a:pt x="223242" y="107157"/>
                </a:lnTo>
                <a:lnTo>
                  <a:pt x="223242" y="107157"/>
                </a:lnTo>
                <a:lnTo>
                  <a:pt x="223242" y="107157"/>
                </a:lnTo>
                <a:lnTo>
                  <a:pt x="223242" y="98227"/>
                </a:lnTo>
                <a:lnTo>
                  <a:pt x="223242" y="80368"/>
                </a:lnTo>
                <a:lnTo>
                  <a:pt x="214312" y="71438"/>
                </a:lnTo>
                <a:lnTo>
                  <a:pt x="223242" y="53579"/>
                </a:lnTo>
                <a:lnTo>
                  <a:pt x="223242" y="35719"/>
                </a:lnTo>
                <a:lnTo>
                  <a:pt x="232172" y="17860"/>
                </a:lnTo>
                <a:lnTo>
                  <a:pt x="241102" y="8930"/>
                </a:lnTo>
                <a:lnTo>
                  <a:pt x="258961" y="0"/>
                </a:lnTo>
                <a:lnTo>
                  <a:pt x="276820" y="0"/>
                </a:lnTo>
                <a:lnTo>
                  <a:pt x="294680" y="0"/>
                </a:lnTo>
                <a:lnTo>
                  <a:pt x="321469" y="8930"/>
                </a:lnTo>
                <a:lnTo>
                  <a:pt x="339328" y="17860"/>
                </a:lnTo>
                <a:lnTo>
                  <a:pt x="366117" y="26790"/>
                </a:lnTo>
                <a:lnTo>
                  <a:pt x="383977" y="44649"/>
                </a:lnTo>
                <a:lnTo>
                  <a:pt x="401836" y="62508"/>
                </a:lnTo>
                <a:lnTo>
                  <a:pt x="419695" y="80368"/>
                </a:lnTo>
                <a:lnTo>
                  <a:pt x="428625" y="98227"/>
                </a:lnTo>
                <a:lnTo>
                  <a:pt x="428625" y="116086"/>
                </a:lnTo>
                <a:lnTo>
                  <a:pt x="437555" y="133946"/>
                </a:lnTo>
                <a:lnTo>
                  <a:pt x="437555" y="151805"/>
                </a:lnTo>
                <a:lnTo>
                  <a:pt x="437555" y="160735"/>
                </a:lnTo>
                <a:lnTo>
                  <a:pt x="437555" y="169665"/>
                </a:lnTo>
                <a:lnTo>
                  <a:pt x="437555" y="178594"/>
                </a:lnTo>
                <a:lnTo>
                  <a:pt x="437555" y="178594"/>
                </a:lnTo>
                <a:lnTo>
                  <a:pt x="446484" y="178594"/>
                </a:lnTo>
                <a:lnTo>
                  <a:pt x="446484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2" name="Freeform 9261"/>
          <p:cNvSpPr/>
          <p:nvPr/>
        </p:nvSpPr>
        <p:spPr>
          <a:xfrm>
            <a:off x="3321844" y="2955726"/>
            <a:ext cx="214313" cy="133946"/>
          </a:xfrm>
          <a:custGeom>
            <a:avLst/>
            <a:gdLst/>
            <a:ahLst/>
            <a:cxnLst/>
            <a:rect l="0" t="0" r="0" b="0"/>
            <a:pathLst>
              <a:path w="214313" h="133946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25015" y="44649"/>
                </a:lnTo>
                <a:lnTo>
                  <a:pt x="125015" y="53578"/>
                </a:lnTo>
                <a:lnTo>
                  <a:pt x="116086" y="53578"/>
                </a:lnTo>
                <a:lnTo>
                  <a:pt x="107156" y="62508"/>
                </a:lnTo>
                <a:lnTo>
                  <a:pt x="98226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6" y="53578"/>
                </a:lnTo>
                <a:lnTo>
                  <a:pt x="107156" y="53578"/>
                </a:lnTo>
                <a:lnTo>
                  <a:pt x="116086" y="44649"/>
                </a:lnTo>
                <a:lnTo>
                  <a:pt x="125015" y="44649"/>
                </a:lnTo>
                <a:lnTo>
                  <a:pt x="142875" y="44649"/>
                </a:lnTo>
                <a:lnTo>
                  <a:pt x="160734" y="53578"/>
                </a:lnTo>
                <a:lnTo>
                  <a:pt x="178594" y="62508"/>
                </a:lnTo>
                <a:lnTo>
                  <a:pt x="196453" y="71438"/>
                </a:lnTo>
                <a:lnTo>
                  <a:pt x="205383" y="80367"/>
                </a:lnTo>
                <a:lnTo>
                  <a:pt x="214312" y="89297"/>
                </a:lnTo>
                <a:lnTo>
                  <a:pt x="214312" y="98227"/>
                </a:lnTo>
                <a:lnTo>
                  <a:pt x="214312" y="107156"/>
                </a:lnTo>
                <a:lnTo>
                  <a:pt x="214312" y="116086"/>
                </a:lnTo>
                <a:lnTo>
                  <a:pt x="196453" y="125016"/>
                </a:lnTo>
                <a:lnTo>
                  <a:pt x="178594" y="125016"/>
                </a:lnTo>
                <a:lnTo>
                  <a:pt x="160734" y="133945"/>
                </a:lnTo>
                <a:lnTo>
                  <a:pt x="133945" y="133945"/>
                </a:lnTo>
                <a:lnTo>
                  <a:pt x="107156" y="133945"/>
                </a:lnTo>
                <a:lnTo>
                  <a:pt x="71437" y="133945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3" name="Freeform 9262"/>
          <p:cNvSpPr/>
          <p:nvPr/>
        </p:nvSpPr>
        <p:spPr>
          <a:xfrm>
            <a:off x="5679281" y="1768078"/>
            <a:ext cx="26790" cy="375048"/>
          </a:xfrm>
          <a:custGeom>
            <a:avLst/>
            <a:gdLst/>
            <a:ahLst/>
            <a:cxnLst/>
            <a:rect l="0" t="0" r="0" b="0"/>
            <a:pathLst>
              <a:path w="26790" h="375048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0367"/>
                </a:lnTo>
                <a:lnTo>
                  <a:pt x="17860" y="107156"/>
                </a:lnTo>
                <a:lnTo>
                  <a:pt x="17860" y="133945"/>
                </a:lnTo>
                <a:lnTo>
                  <a:pt x="17860" y="160734"/>
                </a:lnTo>
                <a:lnTo>
                  <a:pt x="17860" y="187523"/>
                </a:lnTo>
                <a:lnTo>
                  <a:pt x="17860" y="223242"/>
                </a:lnTo>
                <a:lnTo>
                  <a:pt x="17860" y="250031"/>
                </a:lnTo>
                <a:lnTo>
                  <a:pt x="17860" y="276820"/>
                </a:lnTo>
                <a:lnTo>
                  <a:pt x="17860" y="294680"/>
                </a:lnTo>
                <a:lnTo>
                  <a:pt x="17860" y="321469"/>
                </a:lnTo>
                <a:lnTo>
                  <a:pt x="17860" y="339328"/>
                </a:lnTo>
                <a:lnTo>
                  <a:pt x="17860" y="348258"/>
                </a:lnTo>
                <a:lnTo>
                  <a:pt x="17860" y="366117"/>
                </a:lnTo>
                <a:lnTo>
                  <a:pt x="26789" y="375047"/>
                </a:lnTo>
                <a:lnTo>
                  <a:pt x="26789" y="375047"/>
                </a:lnTo>
                <a:lnTo>
                  <a:pt x="26789" y="375047"/>
                </a:lnTo>
                <a:lnTo>
                  <a:pt x="26789" y="37504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4" name="Freeform 9263"/>
          <p:cNvSpPr/>
          <p:nvPr/>
        </p:nvSpPr>
        <p:spPr>
          <a:xfrm>
            <a:off x="5813227" y="2107406"/>
            <a:ext cx="17860" cy="17860"/>
          </a:xfrm>
          <a:custGeom>
            <a:avLst/>
            <a:gdLst/>
            <a:ahLst/>
            <a:cxnLst/>
            <a:rect l="0" t="0" r="0" b="0"/>
            <a:pathLst>
              <a:path w="17860" h="17860">
                <a:moveTo>
                  <a:pt x="8929" y="0"/>
                </a:move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5" name="Freeform 9264"/>
          <p:cNvSpPr/>
          <p:nvPr/>
        </p:nvSpPr>
        <p:spPr>
          <a:xfrm>
            <a:off x="6045398" y="1714500"/>
            <a:ext cx="17861" cy="178595"/>
          </a:xfrm>
          <a:custGeom>
            <a:avLst/>
            <a:gdLst/>
            <a:ahLst/>
            <a:cxnLst/>
            <a:rect l="0" t="0" r="0" b="0"/>
            <a:pathLst>
              <a:path w="17861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6" name="Freeform 9265"/>
          <p:cNvSpPr/>
          <p:nvPr/>
        </p:nvSpPr>
        <p:spPr>
          <a:xfrm>
            <a:off x="6125766" y="1678781"/>
            <a:ext cx="133946" cy="437556"/>
          </a:xfrm>
          <a:custGeom>
            <a:avLst/>
            <a:gdLst/>
            <a:ahLst/>
            <a:cxnLst/>
            <a:rect l="0" t="0" r="0" b="0"/>
            <a:pathLst>
              <a:path w="133946" h="437556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8930"/>
                </a:lnTo>
                <a:lnTo>
                  <a:pt x="133945" y="26789"/>
                </a:lnTo>
                <a:lnTo>
                  <a:pt x="133945" y="44648"/>
                </a:lnTo>
                <a:lnTo>
                  <a:pt x="125015" y="62508"/>
                </a:lnTo>
                <a:lnTo>
                  <a:pt x="116086" y="89297"/>
                </a:lnTo>
                <a:lnTo>
                  <a:pt x="107156" y="125016"/>
                </a:lnTo>
                <a:lnTo>
                  <a:pt x="98226" y="160734"/>
                </a:lnTo>
                <a:lnTo>
                  <a:pt x="80367" y="196453"/>
                </a:lnTo>
                <a:lnTo>
                  <a:pt x="62507" y="232172"/>
                </a:lnTo>
                <a:lnTo>
                  <a:pt x="53578" y="267891"/>
                </a:lnTo>
                <a:lnTo>
                  <a:pt x="44648" y="303609"/>
                </a:lnTo>
                <a:lnTo>
                  <a:pt x="35718" y="330398"/>
                </a:lnTo>
                <a:lnTo>
                  <a:pt x="26789" y="357188"/>
                </a:lnTo>
                <a:lnTo>
                  <a:pt x="17859" y="383977"/>
                </a:lnTo>
                <a:lnTo>
                  <a:pt x="8929" y="401836"/>
                </a:lnTo>
                <a:lnTo>
                  <a:pt x="8929" y="419695"/>
                </a:lnTo>
                <a:lnTo>
                  <a:pt x="0" y="428625"/>
                </a:lnTo>
                <a:lnTo>
                  <a:pt x="0" y="437555"/>
                </a:lnTo>
                <a:lnTo>
                  <a:pt x="0" y="437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7" name="Freeform 9266"/>
          <p:cNvSpPr/>
          <p:nvPr/>
        </p:nvSpPr>
        <p:spPr>
          <a:xfrm>
            <a:off x="6268641" y="1884164"/>
            <a:ext cx="214313" cy="178595"/>
          </a:xfrm>
          <a:custGeom>
            <a:avLst/>
            <a:gdLst/>
            <a:ahLst/>
            <a:cxnLst/>
            <a:rect l="0" t="0" r="0" b="0"/>
            <a:pathLst>
              <a:path w="214313" h="178595">
                <a:moveTo>
                  <a:pt x="53578" y="44648"/>
                </a:moveTo>
                <a:lnTo>
                  <a:pt x="53578" y="44648"/>
                </a:lnTo>
                <a:lnTo>
                  <a:pt x="53578" y="35719"/>
                </a:lnTo>
                <a:lnTo>
                  <a:pt x="62507" y="26789"/>
                </a:lnTo>
                <a:lnTo>
                  <a:pt x="71437" y="17859"/>
                </a:lnTo>
                <a:lnTo>
                  <a:pt x="89297" y="17859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0"/>
                </a:lnTo>
                <a:lnTo>
                  <a:pt x="133945" y="8930"/>
                </a:lnTo>
                <a:lnTo>
                  <a:pt x="151804" y="8930"/>
                </a:lnTo>
                <a:lnTo>
                  <a:pt x="160734" y="17859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44648"/>
                </a:lnTo>
                <a:lnTo>
                  <a:pt x="151804" y="53578"/>
                </a:lnTo>
                <a:lnTo>
                  <a:pt x="142875" y="71437"/>
                </a:lnTo>
                <a:lnTo>
                  <a:pt x="133945" y="80367"/>
                </a:lnTo>
                <a:lnTo>
                  <a:pt x="116086" y="89297"/>
                </a:lnTo>
                <a:lnTo>
                  <a:pt x="107156" y="89297"/>
                </a:lnTo>
                <a:lnTo>
                  <a:pt x="98226" y="98226"/>
                </a:lnTo>
                <a:lnTo>
                  <a:pt x="89297" y="98226"/>
                </a:lnTo>
                <a:lnTo>
                  <a:pt x="89297" y="98226"/>
                </a:lnTo>
                <a:lnTo>
                  <a:pt x="89297" y="98226"/>
                </a:lnTo>
                <a:lnTo>
                  <a:pt x="98226" y="89297"/>
                </a:lnTo>
                <a:lnTo>
                  <a:pt x="107156" y="89297"/>
                </a:lnTo>
                <a:lnTo>
                  <a:pt x="125015" y="80367"/>
                </a:lnTo>
                <a:lnTo>
                  <a:pt x="133945" y="80367"/>
                </a:lnTo>
                <a:lnTo>
                  <a:pt x="151804" y="80367"/>
                </a:lnTo>
                <a:lnTo>
                  <a:pt x="169664" y="89297"/>
                </a:lnTo>
                <a:lnTo>
                  <a:pt x="187523" y="89297"/>
                </a:lnTo>
                <a:lnTo>
                  <a:pt x="196453" y="98226"/>
                </a:lnTo>
                <a:lnTo>
                  <a:pt x="205382" y="98226"/>
                </a:lnTo>
                <a:lnTo>
                  <a:pt x="214312" y="107156"/>
                </a:lnTo>
                <a:lnTo>
                  <a:pt x="214312" y="116086"/>
                </a:lnTo>
                <a:lnTo>
                  <a:pt x="214312" y="133945"/>
                </a:lnTo>
                <a:lnTo>
                  <a:pt x="214312" y="142875"/>
                </a:lnTo>
                <a:lnTo>
                  <a:pt x="205382" y="151805"/>
                </a:lnTo>
                <a:lnTo>
                  <a:pt x="196453" y="160734"/>
                </a:lnTo>
                <a:lnTo>
                  <a:pt x="178593" y="160734"/>
                </a:lnTo>
                <a:lnTo>
                  <a:pt x="160734" y="16966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89297" y="178594"/>
                </a:lnTo>
                <a:lnTo>
                  <a:pt x="62507" y="178594"/>
                </a:lnTo>
                <a:lnTo>
                  <a:pt x="44648" y="178594"/>
                </a:lnTo>
                <a:lnTo>
                  <a:pt x="17859" y="169664"/>
                </a:lnTo>
                <a:lnTo>
                  <a:pt x="8929" y="16966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8" name="Freeform 9267"/>
          <p:cNvSpPr/>
          <p:nvPr/>
        </p:nvSpPr>
        <p:spPr>
          <a:xfrm>
            <a:off x="6688336" y="1678781"/>
            <a:ext cx="330399" cy="375048"/>
          </a:xfrm>
          <a:custGeom>
            <a:avLst/>
            <a:gdLst/>
            <a:ahLst/>
            <a:cxnLst/>
            <a:rect l="0" t="0" r="0" b="0"/>
            <a:pathLst>
              <a:path w="330399" h="375048">
                <a:moveTo>
                  <a:pt x="8930" y="187523"/>
                </a:move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  <a:lnTo>
                  <a:pt x="17859" y="196453"/>
                </a:lnTo>
                <a:lnTo>
                  <a:pt x="17859" y="205383"/>
                </a:lnTo>
                <a:lnTo>
                  <a:pt x="26789" y="214313"/>
                </a:lnTo>
                <a:lnTo>
                  <a:pt x="26789" y="232172"/>
                </a:lnTo>
                <a:lnTo>
                  <a:pt x="35719" y="250031"/>
                </a:lnTo>
                <a:lnTo>
                  <a:pt x="35719" y="267891"/>
                </a:lnTo>
                <a:lnTo>
                  <a:pt x="44648" y="276820"/>
                </a:lnTo>
                <a:lnTo>
                  <a:pt x="44648" y="303609"/>
                </a:lnTo>
                <a:lnTo>
                  <a:pt x="53578" y="321469"/>
                </a:lnTo>
                <a:lnTo>
                  <a:pt x="53578" y="339328"/>
                </a:lnTo>
                <a:lnTo>
                  <a:pt x="62508" y="348258"/>
                </a:lnTo>
                <a:lnTo>
                  <a:pt x="71437" y="357188"/>
                </a:lnTo>
                <a:lnTo>
                  <a:pt x="71437" y="366117"/>
                </a:lnTo>
                <a:lnTo>
                  <a:pt x="80367" y="375047"/>
                </a:lnTo>
                <a:lnTo>
                  <a:pt x="80367" y="375047"/>
                </a:lnTo>
                <a:lnTo>
                  <a:pt x="80367" y="375047"/>
                </a:lnTo>
                <a:lnTo>
                  <a:pt x="80367" y="366117"/>
                </a:lnTo>
                <a:lnTo>
                  <a:pt x="80367" y="357188"/>
                </a:lnTo>
                <a:lnTo>
                  <a:pt x="80367" y="348258"/>
                </a:lnTo>
                <a:lnTo>
                  <a:pt x="80367" y="321469"/>
                </a:lnTo>
                <a:lnTo>
                  <a:pt x="80367" y="303609"/>
                </a:lnTo>
                <a:lnTo>
                  <a:pt x="71437" y="276820"/>
                </a:lnTo>
                <a:lnTo>
                  <a:pt x="62508" y="241102"/>
                </a:lnTo>
                <a:lnTo>
                  <a:pt x="53578" y="214313"/>
                </a:lnTo>
                <a:lnTo>
                  <a:pt x="44648" y="178594"/>
                </a:lnTo>
                <a:lnTo>
                  <a:pt x="35719" y="151805"/>
                </a:lnTo>
                <a:lnTo>
                  <a:pt x="26789" y="125016"/>
                </a:lnTo>
                <a:lnTo>
                  <a:pt x="26789" y="98227"/>
                </a:lnTo>
                <a:lnTo>
                  <a:pt x="26789" y="71438"/>
                </a:lnTo>
                <a:lnTo>
                  <a:pt x="26789" y="53578"/>
                </a:lnTo>
                <a:lnTo>
                  <a:pt x="35719" y="35719"/>
                </a:lnTo>
                <a:lnTo>
                  <a:pt x="44648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8930"/>
                </a:lnTo>
                <a:lnTo>
                  <a:pt x="169664" y="26789"/>
                </a:lnTo>
                <a:lnTo>
                  <a:pt x="187523" y="44648"/>
                </a:lnTo>
                <a:lnTo>
                  <a:pt x="196453" y="62508"/>
                </a:lnTo>
                <a:lnTo>
                  <a:pt x="205383" y="71438"/>
                </a:lnTo>
                <a:lnTo>
                  <a:pt x="196453" y="89297"/>
                </a:lnTo>
                <a:lnTo>
                  <a:pt x="196453" y="98227"/>
                </a:lnTo>
                <a:lnTo>
                  <a:pt x="178594" y="116086"/>
                </a:lnTo>
                <a:lnTo>
                  <a:pt x="160734" y="116086"/>
                </a:lnTo>
                <a:lnTo>
                  <a:pt x="151805" y="125016"/>
                </a:lnTo>
                <a:lnTo>
                  <a:pt x="133945" y="133945"/>
                </a:lnTo>
                <a:lnTo>
                  <a:pt x="116086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16086" y="125016"/>
                </a:lnTo>
                <a:lnTo>
                  <a:pt x="142875" y="125016"/>
                </a:lnTo>
                <a:lnTo>
                  <a:pt x="169664" y="133945"/>
                </a:lnTo>
                <a:lnTo>
                  <a:pt x="196453" y="142875"/>
                </a:lnTo>
                <a:lnTo>
                  <a:pt x="223242" y="142875"/>
                </a:lnTo>
                <a:lnTo>
                  <a:pt x="250031" y="160734"/>
                </a:lnTo>
                <a:lnTo>
                  <a:pt x="276820" y="169664"/>
                </a:lnTo>
                <a:lnTo>
                  <a:pt x="294680" y="187523"/>
                </a:lnTo>
                <a:lnTo>
                  <a:pt x="312539" y="205383"/>
                </a:lnTo>
                <a:lnTo>
                  <a:pt x="321469" y="223242"/>
                </a:lnTo>
                <a:lnTo>
                  <a:pt x="330398" y="232172"/>
                </a:lnTo>
                <a:lnTo>
                  <a:pt x="330398" y="250031"/>
                </a:lnTo>
                <a:lnTo>
                  <a:pt x="321469" y="267891"/>
                </a:lnTo>
                <a:lnTo>
                  <a:pt x="312539" y="285750"/>
                </a:lnTo>
                <a:lnTo>
                  <a:pt x="303609" y="303609"/>
                </a:lnTo>
                <a:lnTo>
                  <a:pt x="285750" y="312539"/>
                </a:lnTo>
                <a:lnTo>
                  <a:pt x="267891" y="321469"/>
                </a:lnTo>
                <a:lnTo>
                  <a:pt x="250031" y="321469"/>
                </a:lnTo>
                <a:lnTo>
                  <a:pt x="223242" y="330398"/>
                </a:lnTo>
                <a:lnTo>
                  <a:pt x="196453" y="330398"/>
                </a:lnTo>
                <a:lnTo>
                  <a:pt x="169664" y="339328"/>
                </a:lnTo>
                <a:lnTo>
                  <a:pt x="142875" y="339328"/>
                </a:lnTo>
                <a:lnTo>
                  <a:pt x="116086" y="330398"/>
                </a:lnTo>
                <a:lnTo>
                  <a:pt x="89297" y="330398"/>
                </a:lnTo>
                <a:lnTo>
                  <a:pt x="62508" y="321469"/>
                </a:lnTo>
                <a:lnTo>
                  <a:pt x="35719" y="312539"/>
                </a:lnTo>
                <a:lnTo>
                  <a:pt x="17859" y="303609"/>
                </a:lnTo>
                <a:lnTo>
                  <a:pt x="893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9" name="Freeform 9268"/>
          <p:cNvSpPr/>
          <p:nvPr/>
        </p:nvSpPr>
        <p:spPr>
          <a:xfrm>
            <a:off x="7045523" y="1651992"/>
            <a:ext cx="357189" cy="446485"/>
          </a:xfrm>
          <a:custGeom>
            <a:avLst/>
            <a:gdLst/>
            <a:ahLst/>
            <a:cxnLst/>
            <a:rect l="0" t="0" r="0" b="0"/>
            <a:pathLst>
              <a:path w="357189" h="44648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53578"/>
                </a:lnTo>
                <a:lnTo>
                  <a:pt x="26790" y="80367"/>
                </a:lnTo>
                <a:lnTo>
                  <a:pt x="26790" y="98227"/>
                </a:lnTo>
                <a:lnTo>
                  <a:pt x="35719" y="125016"/>
                </a:lnTo>
                <a:lnTo>
                  <a:pt x="35719" y="142875"/>
                </a:lnTo>
                <a:lnTo>
                  <a:pt x="44649" y="169664"/>
                </a:lnTo>
                <a:lnTo>
                  <a:pt x="53579" y="196453"/>
                </a:lnTo>
                <a:lnTo>
                  <a:pt x="53579" y="232172"/>
                </a:lnTo>
                <a:lnTo>
                  <a:pt x="62508" y="258961"/>
                </a:lnTo>
                <a:lnTo>
                  <a:pt x="71438" y="276820"/>
                </a:lnTo>
                <a:lnTo>
                  <a:pt x="71438" y="303609"/>
                </a:lnTo>
                <a:lnTo>
                  <a:pt x="80368" y="330398"/>
                </a:lnTo>
                <a:lnTo>
                  <a:pt x="80368" y="348258"/>
                </a:lnTo>
                <a:lnTo>
                  <a:pt x="89297" y="366117"/>
                </a:lnTo>
                <a:lnTo>
                  <a:pt x="89297" y="375047"/>
                </a:lnTo>
                <a:lnTo>
                  <a:pt x="98227" y="383977"/>
                </a:lnTo>
                <a:lnTo>
                  <a:pt x="98227" y="392906"/>
                </a:lnTo>
                <a:lnTo>
                  <a:pt x="98227" y="392906"/>
                </a:lnTo>
                <a:lnTo>
                  <a:pt x="98227" y="392906"/>
                </a:lnTo>
                <a:lnTo>
                  <a:pt x="98227" y="392906"/>
                </a:lnTo>
                <a:lnTo>
                  <a:pt x="98227" y="392906"/>
                </a:lnTo>
                <a:lnTo>
                  <a:pt x="98227" y="383977"/>
                </a:lnTo>
                <a:lnTo>
                  <a:pt x="98227" y="366117"/>
                </a:lnTo>
                <a:lnTo>
                  <a:pt x="89297" y="348258"/>
                </a:lnTo>
                <a:lnTo>
                  <a:pt x="89297" y="330398"/>
                </a:lnTo>
                <a:lnTo>
                  <a:pt x="89297" y="312539"/>
                </a:lnTo>
                <a:lnTo>
                  <a:pt x="98227" y="294680"/>
                </a:lnTo>
                <a:lnTo>
                  <a:pt x="98227" y="276820"/>
                </a:lnTo>
                <a:lnTo>
                  <a:pt x="107157" y="267891"/>
                </a:lnTo>
                <a:lnTo>
                  <a:pt x="116086" y="250031"/>
                </a:lnTo>
                <a:lnTo>
                  <a:pt x="125016" y="241102"/>
                </a:lnTo>
                <a:lnTo>
                  <a:pt x="142875" y="223242"/>
                </a:lnTo>
                <a:lnTo>
                  <a:pt x="160735" y="214312"/>
                </a:lnTo>
                <a:lnTo>
                  <a:pt x="178594" y="214312"/>
                </a:lnTo>
                <a:lnTo>
                  <a:pt x="196454" y="214312"/>
                </a:lnTo>
                <a:lnTo>
                  <a:pt x="223243" y="214312"/>
                </a:lnTo>
                <a:lnTo>
                  <a:pt x="241102" y="214312"/>
                </a:lnTo>
                <a:lnTo>
                  <a:pt x="258961" y="223242"/>
                </a:lnTo>
                <a:lnTo>
                  <a:pt x="285750" y="232172"/>
                </a:lnTo>
                <a:lnTo>
                  <a:pt x="303610" y="250031"/>
                </a:lnTo>
                <a:lnTo>
                  <a:pt x="321469" y="267891"/>
                </a:lnTo>
                <a:lnTo>
                  <a:pt x="330399" y="285750"/>
                </a:lnTo>
                <a:lnTo>
                  <a:pt x="339329" y="303609"/>
                </a:lnTo>
                <a:lnTo>
                  <a:pt x="348258" y="321469"/>
                </a:lnTo>
                <a:lnTo>
                  <a:pt x="348258" y="339328"/>
                </a:lnTo>
                <a:lnTo>
                  <a:pt x="348258" y="357187"/>
                </a:lnTo>
                <a:lnTo>
                  <a:pt x="357188" y="375047"/>
                </a:lnTo>
                <a:lnTo>
                  <a:pt x="357188" y="392906"/>
                </a:lnTo>
                <a:lnTo>
                  <a:pt x="348258" y="401836"/>
                </a:lnTo>
                <a:lnTo>
                  <a:pt x="348258" y="410766"/>
                </a:lnTo>
                <a:lnTo>
                  <a:pt x="348258" y="428625"/>
                </a:lnTo>
                <a:lnTo>
                  <a:pt x="348258" y="437555"/>
                </a:lnTo>
                <a:lnTo>
                  <a:pt x="348258" y="446484"/>
                </a:lnTo>
                <a:lnTo>
                  <a:pt x="348258" y="4464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0" name="Freeform 9269"/>
          <p:cNvSpPr/>
          <p:nvPr/>
        </p:nvSpPr>
        <p:spPr>
          <a:xfrm>
            <a:off x="5072063" y="2437804"/>
            <a:ext cx="294680" cy="312541"/>
          </a:xfrm>
          <a:custGeom>
            <a:avLst/>
            <a:gdLst/>
            <a:ahLst/>
            <a:cxnLst/>
            <a:rect l="0" t="0" r="0" b="0"/>
            <a:pathLst>
              <a:path w="294680" h="312541">
                <a:moveTo>
                  <a:pt x="53578" y="62509"/>
                </a:moveTo>
                <a:lnTo>
                  <a:pt x="53578" y="62509"/>
                </a:lnTo>
                <a:lnTo>
                  <a:pt x="53578" y="62509"/>
                </a:lnTo>
                <a:lnTo>
                  <a:pt x="44648" y="62509"/>
                </a:lnTo>
                <a:lnTo>
                  <a:pt x="44648" y="53579"/>
                </a:lnTo>
                <a:lnTo>
                  <a:pt x="53578" y="44649"/>
                </a:lnTo>
                <a:lnTo>
                  <a:pt x="53578" y="35719"/>
                </a:lnTo>
                <a:lnTo>
                  <a:pt x="62507" y="26790"/>
                </a:lnTo>
                <a:lnTo>
                  <a:pt x="80367" y="17860"/>
                </a:lnTo>
                <a:lnTo>
                  <a:pt x="98226" y="8930"/>
                </a:lnTo>
                <a:lnTo>
                  <a:pt x="116085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3" y="0"/>
                </a:lnTo>
                <a:lnTo>
                  <a:pt x="205382" y="8930"/>
                </a:lnTo>
                <a:lnTo>
                  <a:pt x="223242" y="17860"/>
                </a:lnTo>
                <a:lnTo>
                  <a:pt x="241101" y="35719"/>
                </a:lnTo>
                <a:lnTo>
                  <a:pt x="250031" y="53579"/>
                </a:lnTo>
                <a:lnTo>
                  <a:pt x="258960" y="80368"/>
                </a:lnTo>
                <a:lnTo>
                  <a:pt x="276820" y="107157"/>
                </a:lnTo>
                <a:lnTo>
                  <a:pt x="276820" y="142876"/>
                </a:lnTo>
                <a:lnTo>
                  <a:pt x="276820" y="169665"/>
                </a:lnTo>
                <a:lnTo>
                  <a:pt x="267890" y="196454"/>
                </a:lnTo>
                <a:lnTo>
                  <a:pt x="258960" y="214313"/>
                </a:lnTo>
                <a:lnTo>
                  <a:pt x="250031" y="241102"/>
                </a:lnTo>
                <a:lnTo>
                  <a:pt x="232171" y="258962"/>
                </a:lnTo>
                <a:lnTo>
                  <a:pt x="214312" y="267891"/>
                </a:lnTo>
                <a:lnTo>
                  <a:pt x="187523" y="285751"/>
                </a:lnTo>
                <a:lnTo>
                  <a:pt x="169664" y="294680"/>
                </a:lnTo>
                <a:lnTo>
                  <a:pt x="142875" y="303610"/>
                </a:lnTo>
                <a:lnTo>
                  <a:pt x="125015" y="303610"/>
                </a:lnTo>
                <a:lnTo>
                  <a:pt x="98226" y="312540"/>
                </a:lnTo>
                <a:lnTo>
                  <a:pt x="71437" y="312540"/>
                </a:lnTo>
                <a:lnTo>
                  <a:pt x="53578" y="303610"/>
                </a:lnTo>
                <a:lnTo>
                  <a:pt x="35718" y="294680"/>
                </a:lnTo>
                <a:lnTo>
                  <a:pt x="17859" y="285751"/>
                </a:lnTo>
                <a:lnTo>
                  <a:pt x="8929" y="276821"/>
                </a:lnTo>
                <a:lnTo>
                  <a:pt x="0" y="267891"/>
                </a:lnTo>
                <a:lnTo>
                  <a:pt x="0" y="258962"/>
                </a:lnTo>
                <a:lnTo>
                  <a:pt x="8929" y="250032"/>
                </a:lnTo>
                <a:lnTo>
                  <a:pt x="17859" y="241102"/>
                </a:lnTo>
                <a:lnTo>
                  <a:pt x="26789" y="232173"/>
                </a:lnTo>
                <a:lnTo>
                  <a:pt x="44648" y="223243"/>
                </a:lnTo>
                <a:lnTo>
                  <a:pt x="71437" y="214313"/>
                </a:lnTo>
                <a:lnTo>
                  <a:pt x="89296" y="214313"/>
                </a:lnTo>
                <a:lnTo>
                  <a:pt x="116085" y="214313"/>
                </a:lnTo>
                <a:lnTo>
                  <a:pt x="142875" y="223243"/>
                </a:lnTo>
                <a:lnTo>
                  <a:pt x="169664" y="223243"/>
                </a:lnTo>
                <a:lnTo>
                  <a:pt x="187523" y="232173"/>
                </a:lnTo>
                <a:lnTo>
                  <a:pt x="214312" y="241102"/>
                </a:lnTo>
                <a:lnTo>
                  <a:pt x="232171" y="250032"/>
                </a:lnTo>
                <a:lnTo>
                  <a:pt x="250031" y="258962"/>
                </a:lnTo>
                <a:lnTo>
                  <a:pt x="258960" y="258962"/>
                </a:lnTo>
                <a:lnTo>
                  <a:pt x="276820" y="267891"/>
                </a:lnTo>
                <a:lnTo>
                  <a:pt x="285750" y="276821"/>
                </a:lnTo>
                <a:lnTo>
                  <a:pt x="285750" y="285751"/>
                </a:lnTo>
                <a:lnTo>
                  <a:pt x="294679" y="285751"/>
                </a:lnTo>
                <a:lnTo>
                  <a:pt x="294679" y="294680"/>
                </a:lnTo>
                <a:lnTo>
                  <a:pt x="294679" y="294680"/>
                </a:lnTo>
                <a:lnTo>
                  <a:pt x="294679" y="294680"/>
                </a:lnTo>
                <a:lnTo>
                  <a:pt x="294679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1" name="Freeform 9270"/>
          <p:cNvSpPr/>
          <p:nvPr/>
        </p:nvSpPr>
        <p:spPr>
          <a:xfrm>
            <a:off x="5456039" y="2723555"/>
            <a:ext cx="17860" cy="8930"/>
          </a:xfrm>
          <a:custGeom>
            <a:avLst/>
            <a:gdLst/>
            <a:ahLst/>
            <a:cxnLst/>
            <a:rect l="0" t="0" r="0" b="0"/>
            <a:pathLst>
              <a:path w="17860" h="8930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2" name="Freeform 9271"/>
          <p:cNvSpPr/>
          <p:nvPr/>
        </p:nvSpPr>
        <p:spPr>
          <a:xfrm>
            <a:off x="5759648" y="2259211"/>
            <a:ext cx="142876" cy="392907"/>
          </a:xfrm>
          <a:custGeom>
            <a:avLst/>
            <a:gdLst/>
            <a:ahLst/>
            <a:cxnLst/>
            <a:rect l="0" t="0" r="0" b="0"/>
            <a:pathLst>
              <a:path w="142876" h="392907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8929"/>
                </a:lnTo>
                <a:lnTo>
                  <a:pt x="116086" y="17859"/>
                </a:lnTo>
                <a:lnTo>
                  <a:pt x="98227" y="26789"/>
                </a:lnTo>
                <a:lnTo>
                  <a:pt x="80368" y="44648"/>
                </a:lnTo>
                <a:lnTo>
                  <a:pt x="62508" y="71437"/>
                </a:lnTo>
                <a:lnTo>
                  <a:pt x="44649" y="89297"/>
                </a:lnTo>
                <a:lnTo>
                  <a:pt x="26790" y="125015"/>
                </a:lnTo>
                <a:lnTo>
                  <a:pt x="17860" y="151804"/>
                </a:lnTo>
                <a:lnTo>
                  <a:pt x="8930" y="187523"/>
                </a:lnTo>
                <a:lnTo>
                  <a:pt x="0" y="214312"/>
                </a:lnTo>
                <a:lnTo>
                  <a:pt x="0" y="241102"/>
                </a:lnTo>
                <a:lnTo>
                  <a:pt x="0" y="267891"/>
                </a:lnTo>
                <a:lnTo>
                  <a:pt x="8930" y="294680"/>
                </a:lnTo>
                <a:lnTo>
                  <a:pt x="17860" y="312539"/>
                </a:lnTo>
                <a:lnTo>
                  <a:pt x="26790" y="330398"/>
                </a:lnTo>
                <a:lnTo>
                  <a:pt x="35719" y="339328"/>
                </a:lnTo>
                <a:lnTo>
                  <a:pt x="53579" y="357187"/>
                </a:lnTo>
                <a:lnTo>
                  <a:pt x="62508" y="366117"/>
                </a:lnTo>
                <a:lnTo>
                  <a:pt x="71438" y="375047"/>
                </a:lnTo>
                <a:lnTo>
                  <a:pt x="80368" y="375047"/>
                </a:lnTo>
                <a:lnTo>
                  <a:pt x="98227" y="383977"/>
                </a:lnTo>
                <a:lnTo>
                  <a:pt x="107157" y="383977"/>
                </a:lnTo>
                <a:lnTo>
                  <a:pt x="116086" y="392906"/>
                </a:lnTo>
                <a:lnTo>
                  <a:pt x="116086" y="392906"/>
                </a:lnTo>
                <a:lnTo>
                  <a:pt x="116086" y="392906"/>
                </a:lnTo>
                <a:lnTo>
                  <a:pt x="125016" y="392906"/>
                </a:lnTo>
                <a:lnTo>
                  <a:pt x="125016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3" name="Freeform 9272"/>
          <p:cNvSpPr/>
          <p:nvPr/>
        </p:nvSpPr>
        <p:spPr>
          <a:xfrm>
            <a:off x="6000750" y="2330648"/>
            <a:ext cx="8931" cy="98228"/>
          </a:xfrm>
          <a:custGeom>
            <a:avLst/>
            <a:gdLst/>
            <a:ahLst/>
            <a:cxnLst/>
            <a:rect l="0" t="0" r="0" b="0"/>
            <a:pathLst>
              <a:path w="8931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4" name="Freeform 9273"/>
          <p:cNvSpPr/>
          <p:nvPr/>
        </p:nvSpPr>
        <p:spPr>
          <a:xfrm>
            <a:off x="6054328" y="2321719"/>
            <a:ext cx="71439" cy="214313"/>
          </a:xfrm>
          <a:custGeom>
            <a:avLst/>
            <a:gdLst/>
            <a:ahLst/>
            <a:cxnLst/>
            <a:rect l="0" t="0" r="0" b="0"/>
            <a:pathLst>
              <a:path w="71439" h="214313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35718"/>
                </a:lnTo>
                <a:lnTo>
                  <a:pt x="53578" y="53578"/>
                </a:lnTo>
                <a:lnTo>
                  <a:pt x="44649" y="71437"/>
                </a:lnTo>
                <a:lnTo>
                  <a:pt x="35719" y="89296"/>
                </a:lnTo>
                <a:lnTo>
                  <a:pt x="26789" y="116085"/>
                </a:lnTo>
                <a:lnTo>
                  <a:pt x="26789" y="133945"/>
                </a:lnTo>
                <a:lnTo>
                  <a:pt x="1786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893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5" name="Freeform 9274"/>
          <p:cNvSpPr/>
          <p:nvPr/>
        </p:nvSpPr>
        <p:spPr>
          <a:xfrm>
            <a:off x="6143625" y="2446734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53579"/>
                </a:lnTo>
                <a:lnTo>
                  <a:pt x="89297" y="62508"/>
                </a:lnTo>
                <a:lnTo>
                  <a:pt x="80367" y="71438"/>
                </a:lnTo>
                <a:lnTo>
                  <a:pt x="71438" y="80368"/>
                </a:lnTo>
                <a:lnTo>
                  <a:pt x="62508" y="89297"/>
                </a:lnTo>
                <a:lnTo>
                  <a:pt x="53578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26789" y="80368"/>
                </a:lnTo>
                <a:lnTo>
                  <a:pt x="17859" y="80368"/>
                </a:lnTo>
                <a:lnTo>
                  <a:pt x="17859" y="71438"/>
                </a:lnTo>
                <a:lnTo>
                  <a:pt x="17859" y="71438"/>
                </a:lnTo>
                <a:lnTo>
                  <a:pt x="26789" y="62508"/>
                </a:lnTo>
                <a:lnTo>
                  <a:pt x="35719" y="53579"/>
                </a:lnTo>
                <a:lnTo>
                  <a:pt x="44648" y="53579"/>
                </a:lnTo>
                <a:lnTo>
                  <a:pt x="62508" y="53579"/>
                </a:lnTo>
                <a:lnTo>
                  <a:pt x="71438" y="53579"/>
                </a:lnTo>
                <a:lnTo>
                  <a:pt x="80367" y="53579"/>
                </a:lnTo>
                <a:lnTo>
                  <a:pt x="89297" y="62508"/>
                </a:lnTo>
                <a:lnTo>
                  <a:pt x="107156" y="62508"/>
                </a:lnTo>
                <a:lnTo>
                  <a:pt x="116086" y="62508"/>
                </a:lnTo>
                <a:lnTo>
                  <a:pt x="116086" y="71438"/>
                </a:lnTo>
                <a:lnTo>
                  <a:pt x="125016" y="71438"/>
                </a:lnTo>
                <a:lnTo>
                  <a:pt x="133945" y="71438"/>
                </a:lnTo>
                <a:lnTo>
                  <a:pt x="133945" y="71438"/>
                </a:lnTo>
                <a:lnTo>
                  <a:pt x="142875" y="80368"/>
                </a:lnTo>
                <a:lnTo>
                  <a:pt x="142875" y="80368"/>
                </a:lnTo>
                <a:lnTo>
                  <a:pt x="142875" y="80368"/>
                </a:lnTo>
                <a:lnTo>
                  <a:pt x="142875" y="803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6" name="Freeform 9275"/>
          <p:cNvSpPr/>
          <p:nvPr/>
        </p:nvSpPr>
        <p:spPr>
          <a:xfrm>
            <a:off x="6375797" y="2419945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7" name="Freeform 9276"/>
          <p:cNvSpPr/>
          <p:nvPr/>
        </p:nvSpPr>
        <p:spPr>
          <a:xfrm>
            <a:off x="6518672" y="2348508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44648" y="8929"/>
                </a:lnTo>
                <a:lnTo>
                  <a:pt x="53578" y="0"/>
                </a:lnTo>
                <a:lnTo>
                  <a:pt x="71437" y="8929"/>
                </a:lnTo>
                <a:lnTo>
                  <a:pt x="89297" y="8929"/>
                </a:lnTo>
                <a:lnTo>
                  <a:pt x="98226" y="17859"/>
                </a:lnTo>
                <a:lnTo>
                  <a:pt x="107156" y="26789"/>
                </a:lnTo>
                <a:lnTo>
                  <a:pt x="116086" y="35718"/>
                </a:lnTo>
                <a:lnTo>
                  <a:pt x="116086" y="53578"/>
                </a:lnTo>
                <a:lnTo>
                  <a:pt x="116086" y="71437"/>
                </a:lnTo>
                <a:lnTo>
                  <a:pt x="116086" y="89296"/>
                </a:lnTo>
                <a:lnTo>
                  <a:pt x="107156" y="98226"/>
                </a:lnTo>
                <a:lnTo>
                  <a:pt x="98226" y="116086"/>
                </a:lnTo>
                <a:lnTo>
                  <a:pt x="89297" y="125015"/>
                </a:lnTo>
                <a:lnTo>
                  <a:pt x="71437" y="13394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8" y="133945"/>
                </a:lnTo>
                <a:lnTo>
                  <a:pt x="35719" y="133945"/>
                </a:lnTo>
                <a:lnTo>
                  <a:pt x="26789" y="125015"/>
                </a:lnTo>
                <a:lnTo>
                  <a:pt x="17859" y="125015"/>
                </a:lnTo>
                <a:lnTo>
                  <a:pt x="17859" y="116086"/>
                </a:lnTo>
                <a:lnTo>
                  <a:pt x="1785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9" y="98226"/>
                </a:lnTo>
                <a:lnTo>
                  <a:pt x="44648" y="98226"/>
                </a:lnTo>
                <a:lnTo>
                  <a:pt x="53578" y="98226"/>
                </a:lnTo>
                <a:lnTo>
                  <a:pt x="71437" y="98226"/>
                </a:lnTo>
                <a:lnTo>
                  <a:pt x="80367" y="10715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51805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8" name="Freeform 9277"/>
          <p:cNvSpPr/>
          <p:nvPr/>
        </p:nvSpPr>
        <p:spPr>
          <a:xfrm>
            <a:off x="6741914" y="2357437"/>
            <a:ext cx="17860" cy="107158"/>
          </a:xfrm>
          <a:custGeom>
            <a:avLst/>
            <a:gdLst/>
            <a:ahLst/>
            <a:cxnLst/>
            <a:rect l="0" t="0" r="0" b="0"/>
            <a:pathLst>
              <a:path w="17860" h="107158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9822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07157"/>
                </a:lnTo>
                <a:lnTo>
                  <a:pt x="17859" y="1071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9" name="Freeform 9278"/>
          <p:cNvSpPr/>
          <p:nvPr/>
        </p:nvSpPr>
        <p:spPr>
          <a:xfrm>
            <a:off x="6884789" y="241101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0" name="Freeform 9279"/>
          <p:cNvSpPr/>
          <p:nvPr/>
        </p:nvSpPr>
        <p:spPr>
          <a:xfrm>
            <a:off x="6991945" y="2321719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44648"/>
                </a:lnTo>
                <a:lnTo>
                  <a:pt x="17860" y="62507"/>
                </a:lnTo>
                <a:lnTo>
                  <a:pt x="17860" y="71437"/>
                </a:lnTo>
                <a:lnTo>
                  <a:pt x="8930" y="89296"/>
                </a:lnTo>
                <a:lnTo>
                  <a:pt x="17860" y="98226"/>
                </a:lnTo>
                <a:lnTo>
                  <a:pt x="17860" y="107156"/>
                </a:lnTo>
                <a:lnTo>
                  <a:pt x="17860" y="116085"/>
                </a:lnTo>
                <a:lnTo>
                  <a:pt x="17860" y="125015"/>
                </a:lnTo>
                <a:lnTo>
                  <a:pt x="17860" y="12501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1" name="Freeform 9280"/>
          <p:cNvSpPr/>
          <p:nvPr/>
        </p:nvSpPr>
        <p:spPr>
          <a:xfrm>
            <a:off x="7099102" y="2339578"/>
            <a:ext cx="107157" cy="98227"/>
          </a:xfrm>
          <a:custGeom>
            <a:avLst/>
            <a:gdLst/>
            <a:ahLst/>
            <a:cxnLst/>
            <a:rect l="0" t="0" r="0" b="0"/>
            <a:pathLst>
              <a:path w="107157" h="98227">
                <a:moveTo>
                  <a:pt x="71437" y="8930"/>
                </a:move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29" y="89297"/>
                </a:lnTo>
                <a:lnTo>
                  <a:pt x="26789" y="89297"/>
                </a:lnTo>
                <a:lnTo>
                  <a:pt x="35718" y="98226"/>
                </a:lnTo>
                <a:lnTo>
                  <a:pt x="53578" y="89297"/>
                </a:lnTo>
                <a:lnTo>
                  <a:pt x="62507" y="89297"/>
                </a:lnTo>
                <a:lnTo>
                  <a:pt x="80367" y="80367"/>
                </a:lnTo>
                <a:lnTo>
                  <a:pt x="89296" y="71437"/>
                </a:lnTo>
                <a:lnTo>
                  <a:pt x="107156" y="71437"/>
                </a:lnTo>
                <a:lnTo>
                  <a:pt x="107156" y="6250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2" name="Freeform 9281"/>
          <p:cNvSpPr/>
          <p:nvPr/>
        </p:nvSpPr>
        <p:spPr>
          <a:xfrm>
            <a:off x="7099102" y="2160984"/>
            <a:ext cx="267891" cy="392908"/>
          </a:xfrm>
          <a:custGeom>
            <a:avLst/>
            <a:gdLst/>
            <a:ahLst/>
            <a:cxnLst/>
            <a:rect l="0" t="0" r="0" b="0"/>
            <a:pathLst>
              <a:path w="267891" h="392908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26789"/>
                </a:lnTo>
                <a:lnTo>
                  <a:pt x="89296" y="35719"/>
                </a:lnTo>
                <a:lnTo>
                  <a:pt x="116086" y="53578"/>
                </a:lnTo>
                <a:lnTo>
                  <a:pt x="142875" y="71438"/>
                </a:lnTo>
                <a:lnTo>
                  <a:pt x="169664" y="98227"/>
                </a:lnTo>
                <a:lnTo>
                  <a:pt x="196453" y="125016"/>
                </a:lnTo>
                <a:lnTo>
                  <a:pt x="214312" y="151805"/>
                </a:lnTo>
                <a:lnTo>
                  <a:pt x="232171" y="178594"/>
                </a:lnTo>
                <a:lnTo>
                  <a:pt x="250031" y="205383"/>
                </a:lnTo>
                <a:lnTo>
                  <a:pt x="258961" y="232172"/>
                </a:lnTo>
                <a:lnTo>
                  <a:pt x="267890" y="258961"/>
                </a:lnTo>
                <a:lnTo>
                  <a:pt x="267890" y="285750"/>
                </a:lnTo>
                <a:lnTo>
                  <a:pt x="267890" y="312539"/>
                </a:lnTo>
                <a:lnTo>
                  <a:pt x="267890" y="330399"/>
                </a:lnTo>
                <a:lnTo>
                  <a:pt x="258961" y="348258"/>
                </a:lnTo>
                <a:lnTo>
                  <a:pt x="250031" y="357188"/>
                </a:lnTo>
                <a:lnTo>
                  <a:pt x="232171" y="375047"/>
                </a:lnTo>
                <a:lnTo>
                  <a:pt x="214312" y="383977"/>
                </a:lnTo>
                <a:lnTo>
                  <a:pt x="196453" y="383977"/>
                </a:lnTo>
                <a:lnTo>
                  <a:pt x="178593" y="392907"/>
                </a:lnTo>
                <a:lnTo>
                  <a:pt x="160734" y="392907"/>
                </a:lnTo>
                <a:lnTo>
                  <a:pt x="160734" y="3929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3" name="Freeform 9282"/>
          <p:cNvSpPr/>
          <p:nvPr/>
        </p:nvSpPr>
        <p:spPr>
          <a:xfrm>
            <a:off x="7554516" y="2286000"/>
            <a:ext cx="8930" cy="160735"/>
          </a:xfrm>
          <a:custGeom>
            <a:avLst/>
            <a:gdLst/>
            <a:ahLst/>
            <a:cxnLst/>
            <a:rect l="0" t="0" r="0" b="0"/>
            <a:pathLst>
              <a:path w="8930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8929" y="160734"/>
                </a:lnTo>
                <a:lnTo>
                  <a:pt x="8929" y="160734"/>
                </a:lnTo>
                <a:lnTo>
                  <a:pt x="8929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4" name="Freeform 9283"/>
          <p:cNvSpPr/>
          <p:nvPr/>
        </p:nvSpPr>
        <p:spPr>
          <a:xfrm>
            <a:off x="7652742" y="2294929"/>
            <a:ext cx="160736" cy="125017"/>
          </a:xfrm>
          <a:custGeom>
            <a:avLst/>
            <a:gdLst/>
            <a:ahLst/>
            <a:cxnLst/>
            <a:rect l="0" t="0" r="0" b="0"/>
            <a:pathLst>
              <a:path w="160736" h="125017">
                <a:moveTo>
                  <a:pt x="62508" y="17860"/>
                </a:moveTo>
                <a:lnTo>
                  <a:pt x="62508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26789" y="17860"/>
                </a:lnTo>
                <a:lnTo>
                  <a:pt x="1786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89" y="125016"/>
                </a:lnTo>
                <a:lnTo>
                  <a:pt x="53578" y="125016"/>
                </a:lnTo>
                <a:lnTo>
                  <a:pt x="71438" y="125016"/>
                </a:lnTo>
                <a:lnTo>
                  <a:pt x="98227" y="125016"/>
                </a:lnTo>
                <a:lnTo>
                  <a:pt x="116086" y="116086"/>
                </a:lnTo>
                <a:lnTo>
                  <a:pt x="133946" y="107157"/>
                </a:lnTo>
                <a:lnTo>
                  <a:pt x="151805" y="98227"/>
                </a:lnTo>
                <a:lnTo>
                  <a:pt x="160735" y="89297"/>
                </a:lnTo>
                <a:lnTo>
                  <a:pt x="160735" y="80368"/>
                </a:lnTo>
                <a:lnTo>
                  <a:pt x="160735" y="62508"/>
                </a:lnTo>
                <a:lnTo>
                  <a:pt x="160735" y="44649"/>
                </a:lnTo>
                <a:lnTo>
                  <a:pt x="151805" y="26790"/>
                </a:lnTo>
                <a:lnTo>
                  <a:pt x="13394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5" name="Freeform 9284"/>
          <p:cNvSpPr/>
          <p:nvPr/>
        </p:nvSpPr>
        <p:spPr>
          <a:xfrm>
            <a:off x="5822156" y="2625328"/>
            <a:ext cx="2044900" cy="89298"/>
          </a:xfrm>
          <a:custGeom>
            <a:avLst/>
            <a:gdLst/>
            <a:ahLst/>
            <a:cxnLst/>
            <a:rect l="0" t="0" r="0" b="0"/>
            <a:pathLst>
              <a:path w="2044900" h="89298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62508" y="89297"/>
                </a:lnTo>
                <a:lnTo>
                  <a:pt x="80367" y="89297"/>
                </a:lnTo>
                <a:lnTo>
                  <a:pt x="116086" y="89297"/>
                </a:lnTo>
                <a:lnTo>
                  <a:pt x="142875" y="89297"/>
                </a:lnTo>
                <a:lnTo>
                  <a:pt x="178594" y="80367"/>
                </a:lnTo>
                <a:lnTo>
                  <a:pt x="214313" y="80367"/>
                </a:lnTo>
                <a:lnTo>
                  <a:pt x="258961" y="80367"/>
                </a:lnTo>
                <a:lnTo>
                  <a:pt x="312539" y="71438"/>
                </a:lnTo>
                <a:lnTo>
                  <a:pt x="357188" y="71438"/>
                </a:lnTo>
                <a:lnTo>
                  <a:pt x="410766" y="62508"/>
                </a:lnTo>
                <a:lnTo>
                  <a:pt x="464344" y="62508"/>
                </a:lnTo>
                <a:lnTo>
                  <a:pt x="526852" y="53578"/>
                </a:lnTo>
                <a:lnTo>
                  <a:pt x="580430" y="53578"/>
                </a:lnTo>
                <a:lnTo>
                  <a:pt x="642938" y="44649"/>
                </a:lnTo>
                <a:lnTo>
                  <a:pt x="705446" y="44649"/>
                </a:lnTo>
                <a:lnTo>
                  <a:pt x="759024" y="35719"/>
                </a:lnTo>
                <a:lnTo>
                  <a:pt x="821532" y="35719"/>
                </a:lnTo>
                <a:lnTo>
                  <a:pt x="884039" y="26789"/>
                </a:lnTo>
                <a:lnTo>
                  <a:pt x="946547" y="26789"/>
                </a:lnTo>
                <a:lnTo>
                  <a:pt x="1017985" y="17860"/>
                </a:lnTo>
                <a:lnTo>
                  <a:pt x="1080492" y="17860"/>
                </a:lnTo>
                <a:lnTo>
                  <a:pt x="1143000" y="8930"/>
                </a:lnTo>
                <a:lnTo>
                  <a:pt x="1205508" y="8930"/>
                </a:lnTo>
                <a:lnTo>
                  <a:pt x="1276946" y="8930"/>
                </a:lnTo>
                <a:lnTo>
                  <a:pt x="1339453" y="0"/>
                </a:lnTo>
                <a:lnTo>
                  <a:pt x="1401961" y="0"/>
                </a:lnTo>
                <a:lnTo>
                  <a:pt x="1464469" y="0"/>
                </a:lnTo>
                <a:lnTo>
                  <a:pt x="1526977" y="0"/>
                </a:lnTo>
                <a:lnTo>
                  <a:pt x="1589485" y="0"/>
                </a:lnTo>
                <a:lnTo>
                  <a:pt x="1651992" y="0"/>
                </a:lnTo>
                <a:lnTo>
                  <a:pt x="1714500" y="0"/>
                </a:lnTo>
                <a:lnTo>
                  <a:pt x="1777008" y="0"/>
                </a:lnTo>
                <a:lnTo>
                  <a:pt x="1821657" y="0"/>
                </a:lnTo>
                <a:lnTo>
                  <a:pt x="1875235" y="0"/>
                </a:lnTo>
                <a:lnTo>
                  <a:pt x="1919883" y="0"/>
                </a:lnTo>
                <a:lnTo>
                  <a:pt x="1964532" y="0"/>
                </a:lnTo>
                <a:lnTo>
                  <a:pt x="2000250" y="0"/>
                </a:lnTo>
                <a:lnTo>
                  <a:pt x="2027039" y="0"/>
                </a:lnTo>
                <a:lnTo>
                  <a:pt x="2044899" y="0"/>
                </a:lnTo>
                <a:lnTo>
                  <a:pt x="204489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6" name="Freeform 9285"/>
          <p:cNvSpPr/>
          <p:nvPr/>
        </p:nvSpPr>
        <p:spPr>
          <a:xfrm>
            <a:off x="6706195" y="2741414"/>
            <a:ext cx="267892" cy="205383"/>
          </a:xfrm>
          <a:custGeom>
            <a:avLst/>
            <a:gdLst/>
            <a:ahLst/>
            <a:cxnLst/>
            <a:rect l="0" t="0" r="0" b="0"/>
            <a:pathLst>
              <a:path w="267892" h="205383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44649" y="17859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0735" y="8930"/>
                </a:lnTo>
                <a:lnTo>
                  <a:pt x="178594" y="17859"/>
                </a:lnTo>
                <a:lnTo>
                  <a:pt x="178594" y="26789"/>
                </a:lnTo>
                <a:lnTo>
                  <a:pt x="187524" y="35719"/>
                </a:lnTo>
                <a:lnTo>
                  <a:pt x="187524" y="44649"/>
                </a:lnTo>
                <a:lnTo>
                  <a:pt x="178594" y="53578"/>
                </a:lnTo>
                <a:lnTo>
                  <a:pt x="169664" y="62507"/>
                </a:lnTo>
                <a:lnTo>
                  <a:pt x="160735" y="71437"/>
                </a:lnTo>
                <a:lnTo>
                  <a:pt x="142875" y="80367"/>
                </a:lnTo>
                <a:lnTo>
                  <a:pt x="125016" y="89297"/>
                </a:lnTo>
                <a:lnTo>
                  <a:pt x="116086" y="98226"/>
                </a:lnTo>
                <a:lnTo>
                  <a:pt x="107157" y="98226"/>
                </a:lnTo>
                <a:lnTo>
                  <a:pt x="98227" y="98226"/>
                </a:lnTo>
                <a:lnTo>
                  <a:pt x="98227" y="98226"/>
                </a:lnTo>
                <a:lnTo>
                  <a:pt x="98227" y="8929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33946" y="89297"/>
                </a:lnTo>
                <a:lnTo>
                  <a:pt x="151805" y="80367"/>
                </a:lnTo>
                <a:lnTo>
                  <a:pt x="169664" y="89297"/>
                </a:lnTo>
                <a:lnTo>
                  <a:pt x="187524" y="89297"/>
                </a:lnTo>
                <a:lnTo>
                  <a:pt x="205383" y="98226"/>
                </a:lnTo>
                <a:lnTo>
                  <a:pt x="223243" y="107156"/>
                </a:lnTo>
                <a:lnTo>
                  <a:pt x="241102" y="116086"/>
                </a:lnTo>
                <a:lnTo>
                  <a:pt x="250032" y="125015"/>
                </a:lnTo>
                <a:lnTo>
                  <a:pt x="258961" y="133945"/>
                </a:lnTo>
                <a:lnTo>
                  <a:pt x="267891" y="142875"/>
                </a:lnTo>
                <a:lnTo>
                  <a:pt x="267891" y="160734"/>
                </a:lnTo>
                <a:lnTo>
                  <a:pt x="267891" y="169664"/>
                </a:lnTo>
                <a:lnTo>
                  <a:pt x="258961" y="178593"/>
                </a:lnTo>
                <a:lnTo>
                  <a:pt x="250032" y="187523"/>
                </a:lnTo>
                <a:lnTo>
                  <a:pt x="241102" y="196453"/>
                </a:lnTo>
                <a:lnTo>
                  <a:pt x="223243" y="196453"/>
                </a:lnTo>
                <a:lnTo>
                  <a:pt x="205383" y="205382"/>
                </a:lnTo>
                <a:lnTo>
                  <a:pt x="178594" y="205382"/>
                </a:lnTo>
                <a:lnTo>
                  <a:pt x="151805" y="196453"/>
                </a:lnTo>
                <a:lnTo>
                  <a:pt x="125016" y="196453"/>
                </a:lnTo>
                <a:lnTo>
                  <a:pt x="98227" y="196453"/>
                </a:lnTo>
                <a:lnTo>
                  <a:pt x="62508" y="196453"/>
                </a:lnTo>
                <a:lnTo>
                  <a:pt x="35719" y="187523"/>
                </a:lnTo>
                <a:lnTo>
                  <a:pt x="1786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7" name="Freeform 9286"/>
          <p:cNvSpPr/>
          <p:nvPr/>
        </p:nvSpPr>
        <p:spPr>
          <a:xfrm>
            <a:off x="5179219" y="3384351"/>
            <a:ext cx="250032" cy="276821"/>
          </a:xfrm>
          <a:custGeom>
            <a:avLst/>
            <a:gdLst/>
            <a:ahLst/>
            <a:cxnLst/>
            <a:rect l="0" t="0" r="0" b="0"/>
            <a:pathLst>
              <a:path w="250032" h="276821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7" y="8930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8930"/>
                </a:lnTo>
                <a:lnTo>
                  <a:pt x="205383" y="17860"/>
                </a:lnTo>
                <a:lnTo>
                  <a:pt x="214312" y="17860"/>
                </a:lnTo>
                <a:lnTo>
                  <a:pt x="223242" y="35719"/>
                </a:lnTo>
                <a:lnTo>
                  <a:pt x="223242" y="44649"/>
                </a:lnTo>
                <a:lnTo>
                  <a:pt x="223242" y="62508"/>
                </a:lnTo>
                <a:lnTo>
                  <a:pt x="223242" y="80367"/>
                </a:lnTo>
                <a:lnTo>
                  <a:pt x="214312" y="98227"/>
                </a:lnTo>
                <a:lnTo>
                  <a:pt x="196453" y="107156"/>
                </a:lnTo>
                <a:lnTo>
                  <a:pt x="178594" y="125016"/>
                </a:lnTo>
                <a:lnTo>
                  <a:pt x="160734" y="125016"/>
                </a:lnTo>
                <a:lnTo>
                  <a:pt x="133945" y="133945"/>
                </a:lnTo>
                <a:lnTo>
                  <a:pt x="116086" y="142875"/>
                </a:lnTo>
                <a:lnTo>
                  <a:pt x="98226" y="142875"/>
                </a:lnTo>
                <a:lnTo>
                  <a:pt x="89297" y="151805"/>
                </a:lnTo>
                <a:lnTo>
                  <a:pt x="80367" y="151805"/>
                </a:lnTo>
                <a:lnTo>
                  <a:pt x="80367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4287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60734" y="151805"/>
                </a:lnTo>
                <a:lnTo>
                  <a:pt x="187523" y="160735"/>
                </a:lnTo>
                <a:lnTo>
                  <a:pt x="205383" y="169664"/>
                </a:lnTo>
                <a:lnTo>
                  <a:pt x="223242" y="187524"/>
                </a:lnTo>
                <a:lnTo>
                  <a:pt x="241101" y="196453"/>
                </a:lnTo>
                <a:lnTo>
                  <a:pt x="250031" y="214313"/>
                </a:lnTo>
                <a:lnTo>
                  <a:pt x="250031" y="223242"/>
                </a:lnTo>
                <a:lnTo>
                  <a:pt x="250031" y="241102"/>
                </a:lnTo>
                <a:lnTo>
                  <a:pt x="250031" y="250031"/>
                </a:lnTo>
                <a:lnTo>
                  <a:pt x="241101" y="258961"/>
                </a:lnTo>
                <a:lnTo>
                  <a:pt x="232172" y="267891"/>
                </a:lnTo>
                <a:lnTo>
                  <a:pt x="214312" y="267891"/>
                </a:lnTo>
                <a:lnTo>
                  <a:pt x="196453" y="276820"/>
                </a:lnTo>
                <a:lnTo>
                  <a:pt x="169664" y="276820"/>
                </a:lnTo>
                <a:lnTo>
                  <a:pt x="142875" y="276820"/>
                </a:lnTo>
                <a:lnTo>
                  <a:pt x="116086" y="276820"/>
                </a:lnTo>
                <a:lnTo>
                  <a:pt x="80367" y="276820"/>
                </a:lnTo>
                <a:lnTo>
                  <a:pt x="62508" y="276820"/>
                </a:lnTo>
                <a:lnTo>
                  <a:pt x="35719" y="267891"/>
                </a:lnTo>
                <a:lnTo>
                  <a:pt x="17859" y="258961"/>
                </a:lnTo>
                <a:lnTo>
                  <a:pt x="8929" y="25896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8" name="Freeform 9287"/>
          <p:cNvSpPr/>
          <p:nvPr/>
        </p:nvSpPr>
        <p:spPr>
          <a:xfrm>
            <a:off x="5563195" y="3643312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9" name="Freeform 9288"/>
          <p:cNvSpPr/>
          <p:nvPr/>
        </p:nvSpPr>
        <p:spPr>
          <a:xfrm>
            <a:off x="5920383" y="3303984"/>
            <a:ext cx="321470" cy="446485"/>
          </a:xfrm>
          <a:custGeom>
            <a:avLst/>
            <a:gdLst/>
            <a:ahLst/>
            <a:cxnLst/>
            <a:rect l="0" t="0" r="0" b="0"/>
            <a:pathLst>
              <a:path w="321470" h="446485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17859" y="26789"/>
                </a:lnTo>
                <a:lnTo>
                  <a:pt x="35719" y="17859"/>
                </a:lnTo>
                <a:lnTo>
                  <a:pt x="44648" y="8930"/>
                </a:lnTo>
                <a:lnTo>
                  <a:pt x="71437" y="8930"/>
                </a:lnTo>
                <a:lnTo>
                  <a:pt x="98226" y="0"/>
                </a:lnTo>
                <a:lnTo>
                  <a:pt x="125015" y="8930"/>
                </a:lnTo>
                <a:lnTo>
                  <a:pt x="151805" y="8930"/>
                </a:lnTo>
                <a:lnTo>
                  <a:pt x="178594" y="26789"/>
                </a:lnTo>
                <a:lnTo>
                  <a:pt x="196453" y="35719"/>
                </a:lnTo>
                <a:lnTo>
                  <a:pt x="214312" y="53578"/>
                </a:lnTo>
                <a:lnTo>
                  <a:pt x="223242" y="80367"/>
                </a:lnTo>
                <a:lnTo>
                  <a:pt x="223242" y="107156"/>
                </a:lnTo>
                <a:lnTo>
                  <a:pt x="214312" y="133945"/>
                </a:lnTo>
                <a:lnTo>
                  <a:pt x="205383" y="151805"/>
                </a:lnTo>
                <a:lnTo>
                  <a:pt x="196453" y="178594"/>
                </a:lnTo>
                <a:lnTo>
                  <a:pt x="178594" y="187523"/>
                </a:lnTo>
                <a:lnTo>
                  <a:pt x="160734" y="205383"/>
                </a:lnTo>
                <a:lnTo>
                  <a:pt x="142875" y="214312"/>
                </a:lnTo>
                <a:lnTo>
                  <a:pt x="125015" y="214312"/>
                </a:lnTo>
                <a:lnTo>
                  <a:pt x="116086" y="223242"/>
                </a:lnTo>
                <a:lnTo>
                  <a:pt x="107156" y="223242"/>
                </a:lnTo>
                <a:lnTo>
                  <a:pt x="98226" y="223242"/>
                </a:lnTo>
                <a:lnTo>
                  <a:pt x="98226" y="223242"/>
                </a:lnTo>
                <a:lnTo>
                  <a:pt x="107156" y="214312"/>
                </a:lnTo>
                <a:lnTo>
                  <a:pt x="116086" y="205383"/>
                </a:lnTo>
                <a:lnTo>
                  <a:pt x="125015" y="205383"/>
                </a:lnTo>
                <a:lnTo>
                  <a:pt x="142875" y="196453"/>
                </a:lnTo>
                <a:lnTo>
                  <a:pt x="169664" y="205383"/>
                </a:lnTo>
                <a:lnTo>
                  <a:pt x="196453" y="205383"/>
                </a:lnTo>
                <a:lnTo>
                  <a:pt x="223242" y="214312"/>
                </a:lnTo>
                <a:lnTo>
                  <a:pt x="250031" y="232172"/>
                </a:lnTo>
                <a:lnTo>
                  <a:pt x="267890" y="241102"/>
                </a:lnTo>
                <a:lnTo>
                  <a:pt x="294680" y="258961"/>
                </a:lnTo>
                <a:lnTo>
                  <a:pt x="303609" y="285750"/>
                </a:lnTo>
                <a:lnTo>
                  <a:pt x="321469" y="303609"/>
                </a:lnTo>
                <a:lnTo>
                  <a:pt x="321469" y="330398"/>
                </a:lnTo>
                <a:lnTo>
                  <a:pt x="321469" y="348258"/>
                </a:lnTo>
                <a:lnTo>
                  <a:pt x="321469" y="366117"/>
                </a:lnTo>
                <a:lnTo>
                  <a:pt x="312539" y="383977"/>
                </a:lnTo>
                <a:lnTo>
                  <a:pt x="303609" y="401836"/>
                </a:lnTo>
                <a:lnTo>
                  <a:pt x="285750" y="410766"/>
                </a:lnTo>
                <a:lnTo>
                  <a:pt x="267890" y="419695"/>
                </a:lnTo>
                <a:lnTo>
                  <a:pt x="241101" y="437555"/>
                </a:lnTo>
                <a:lnTo>
                  <a:pt x="214312" y="437555"/>
                </a:lnTo>
                <a:lnTo>
                  <a:pt x="187523" y="446484"/>
                </a:lnTo>
                <a:lnTo>
                  <a:pt x="160734" y="446484"/>
                </a:lnTo>
                <a:lnTo>
                  <a:pt x="133945" y="446484"/>
                </a:lnTo>
                <a:lnTo>
                  <a:pt x="107156" y="446484"/>
                </a:lnTo>
                <a:lnTo>
                  <a:pt x="89297" y="446484"/>
                </a:lnTo>
                <a:lnTo>
                  <a:pt x="71437" y="446484"/>
                </a:lnTo>
                <a:lnTo>
                  <a:pt x="71437" y="4464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0" name="Freeform 9289"/>
          <p:cNvSpPr/>
          <p:nvPr/>
        </p:nvSpPr>
        <p:spPr>
          <a:xfrm>
            <a:off x="6295430" y="3330773"/>
            <a:ext cx="294680" cy="437556"/>
          </a:xfrm>
          <a:custGeom>
            <a:avLst/>
            <a:gdLst/>
            <a:ahLst/>
            <a:cxnLst/>
            <a:rect l="0" t="0" r="0" b="0"/>
            <a:pathLst>
              <a:path w="294680" h="437556">
                <a:moveTo>
                  <a:pt x="160734" y="8930"/>
                </a:moveTo>
                <a:lnTo>
                  <a:pt x="151804" y="8930"/>
                </a:lnTo>
                <a:lnTo>
                  <a:pt x="142875" y="8930"/>
                </a:lnTo>
                <a:lnTo>
                  <a:pt x="133945" y="8930"/>
                </a:lnTo>
                <a:lnTo>
                  <a:pt x="116086" y="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71438"/>
                </a:lnTo>
                <a:lnTo>
                  <a:pt x="0" y="98227"/>
                </a:lnTo>
                <a:lnTo>
                  <a:pt x="0" y="116086"/>
                </a:lnTo>
                <a:lnTo>
                  <a:pt x="8929" y="133945"/>
                </a:lnTo>
                <a:lnTo>
                  <a:pt x="8929" y="151805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17859" y="205383"/>
                </a:lnTo>
                <a:lnTo>
                  <a:pt x="17859" y="205383"/>
                </a:lnTo>
                <a:lnTo>
                  <a:pt x="26789" y="205383"/>
                </a:lnTo>
                <a:lnTo>
                  <a:pt x="35718" y="205383"/>
                </a:lnTo>
                <a:lnTo>
                  <a:pt x="44648" y="196453"/>
                </a:lnTo>
                <a:lnTo>
                  <a:pt x="62508" y="187523"/>
                </a:lnTo>
                <a:lnTo>
                  <a:pt x="80367" y="178594"/>
                </a:lnTo>
                <a:lnTo>
                  <a:pt x="98226" y="178594"/>
                </a:lnTo>
                <a:lnTo>
                  <a:pt x="125015" y="178594"/>
                </a:lnTo>
                <a:lnTo>
                  <a:pt x="151804" y="178594"/>
                </a:lnTo>
                <a:lnTo>
                  <a:pt x="178593" y="178594"/>
                </a:lnTo>
                <a:lnTo>
                  <a:pt x="196453" y="196453"/>
                </a:lnTo>
                <a:lnTo>
                  <a:pt x="223242" y="205383"/>
                </a:lnTo>
                <a:lnTo>
                  <a:pt x="241101" y="223242"/>
                </a:lnTo>
                <a:lnTo>
                  <a:pt x="258961" y="241102"/>
                </a:lnTo>
                <a:lnTo>
                  <a:pt x="276820" y="258961"/>
                </a:lnTo>
                <a:lnTo>
                  <a:pt x="285750" y="285750"/>
                </a:lnTo>
                <a:lnTo>
                  <a:pt x="294679" y="312539"/>
                </a:lnTo>
                <a:lnTo>
                  <a:pt x="294679" y="339328"/>
                </a:lnTo>
                <a:lnTo>
                  <a:pt x="294679" y="357188"/>
                </a:lnTo>
                <a:lnTo>
                  <a:pt x="285750" y="375047"/>
                </a:lnTo>
                <a:lnTo>
                  <a:pt x="276820" y="392906"/>
                </a:lnTo>
                <a:lnTo>
                  <a:pt x="258961" y="410766"/>
                </a:lnTo>
                <a:lnTo>
                  <a:pt x="241101" y="419695"/>
                </a:lnTo>
                <a:lnTo>
                  <a:pt x="223242" y="428625"/>
                </a:lnTo>
                <a:lnTo>
                  <a:pt x="205383" y="437555"/>
                </a:lnTo>
                <a:lnTo>
                  <a:pt x="178593" y="437555"/>
                </a:lnTo>
                <a:lnTo>
                  <a:pt x="151804" y="437555"/>
                </a:lnTo>
                <a:lnTo>
                  <a:pt x="125015" y="437555"/>
                </a:lnTo>
                <a:lnTo>
                  <a:pt x="98226" y="437555"/>
                </a:lnTo>
                <a:lnTo>
                  <a:pt x="71437" y="428625"/>
                </a:lnTo>
                <a:lnTo>
                  <a:pt x="53578" y="419695"/>
                </a:lnTo>
                <a:lnTo>
                  <a:pt x="26789" y="401836"/>
                </a:lnTo>
                <a:lnTo>
                  <a:pt x="17859" y="392906"/>
                </a:lnTo>
                <a:lnTo>
                  <a:pt x="8929" y="392906"/>
                </a:lnTo>
                <a:lnTo>
                  <a:pt x="8929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1" name="Freeform 9290"/>
          <p:cNvSpPr/>
          <p:nvPr/>
        </p:nvSpPr>
        <p:spPr>
          <a:xfrm>
            <a:off x="6599039" y="3366492"/>
            <a:ext cx="428626" cy="410766"/>
          </a:xfrm>
          <a:custGeom>
            <a:avLst/>
            <a:gdLst/>
            <a:ahLst/>
            <a:cxnLst/>
            <a:rect l="0" t="0" r="0" b="0"/>
            <a:pathLst>
              <a:path w="428626" h="410766">
                <a:moveTo>
                  <a:pt x="241102" y="62508"/>
                </a:moveTo>
                <a:lnTo>
                  <a:pt x="241102" y="62508"/>
                </a:lnTo>
                <a:lnTo>
                  <a:pt x="258961" y="53578"/>
                </a:lnTo>
                <a:lnTo>
                  <a:pt x="258961" y="44648"/>
                </a:lnTo>
                <a:lnTo>
                  <a:pt x="258961" y="26789"/>
                </a:lnTo>
                <a:lnTo>
                  <a:pt x="258961" y="17859"/>
                </a:lnTo>
                <a:lnTo>
                  <a:pt x="250031" y="8929"/>
                </a:lnTo>
                <a:lnTo>
                  <a:pt x="241102" y="8929"/>
                </a:lnTo>
                <a:lnTo>
                  <a:pt x="223242" y="0"/>
                </a:lnTo>
                <a:lnTo>
                  <a:pt x="205383" y="8929"/>
                </a:lnTo>
                <a:lnTo>
                  <a:pt x="187524" y="8929"/>
                </a:lnTo>
                <a:lnTo>
                  <a:pt x="160734" y="17859"/>
                </a:lnTo>
                <a:lnTo>
                  <a:pt x="133945" y="35719"/>
                </a:lnTo>
                <a:lnTo>
                  <a:pt x="98227" y="62508"/>
                </a:lnTo>
                <a:lnTo>
                  <a:pt x="71438" y="89297"/>
                </a:lnTo>
                <a:lnTo>
                  <a:pt x="44649" y="116086"/>
                </a:lnTo>
                <a:lnTo>
                  <a:pt x="17859" y="142875"/>
                </a:lnTo>
                <a:lnTo>
                  <a:pt x="8930" y="178594"/>
                </a:lnTo>
                <a:lnTo>
                  <a:pt x="0" y="214312"/>
                </a:lnTo>
                <a:lnTo>
                  <a:pt x="0" y="250031"/>
                </a:lnTo>
                <a:lnTo>
                  <a:pt x="8930" y="285750"/>
                </a:lnTo>
                <a:lnTo>
                  <a:pt x="26789" y="321469"/>
                </a:lnTo>
                <a:lnTo>
                  <a:pt x="53578" y="339328"/>
                </a:lnTo>
                <a:lnTo>
                  <a:pt x="80367" y="366117"/>
                </a:lnTo>
                <a:lnTo>
                  <a:pt x="107156" y="383976"/>
                </a:lnTo>
                <a:lnTo>
                  <a:pt x="142875" y="392906"/>
                </a:lnTo>
                <a:lnTo>
                  <a:pt x="178594" y="401836"/>
                </a:lnTo>
                <a:lnTo>
                  <a:pt x="223242" y="410765"/>
                </a:lnTo>
                <a:lnTo>
                  <a:pt x="258961" y="410765"/>
                </a:lnTo>
                <a:lnTo>
                  <a:pt x="294680" y="401836"/>
                </a:lnTo>
                <a:lnTo>
                  <a:pt x="330399" y="392906"/>
                </a:lnTo>
                <a:lnTo>
                  <a:pt x="357188" y="383976"/>
                </a:lnTo>
                <a:lnTo>
                  <a:pt x="383977" y="366117"/>
                </a:lnTo>
                <a:lnTo>
                  <a:pt x="410766" y="339328"/>
                </a:lnTo>
                <a:lnTo>
                  <a:pt x="419695" y="312539"/>
                </a:lnTo>
                <a:lnTo>
                  <a:pt x="428625" y="285750"/>
                </a:lnTo>
                <a:lnTo>
                  <a:pt x="419695" y="250031"/>
                </a:lnTo>
                <a:lnTo>
                  <a:pt x="410766" y="214312"/>
                </a:lnTo>
                <a:lnTo>
                  <a:pt x="392906" y="187523"/>
                </a:lnTo>
                <a:lnTo>
                  <a:pt x="366117" y="160734"/>
                </a:lnTo>
                <a:lnTo>
                  <a:pt x="339328" y="133945"/>
                </a:lnTo>
                <a:lnTo>
                  <a:pt x="312539" y="107156"/>
                </a:lnTo>
                <a:lnTo>
                  <a:pt x="285750" y="89297"/>
                </a:lnTo>
                <a:lnTo>
                  <a:pt x="258961" y="80367"/>
                </a:lnTo>
                <a:lnTo>
                  <a:pt x="232172" y="62508"/>
                </a:lnTo>
                <a:lnTo>
                  <a:pt x="223242" y="53578"/>
                </a:lnTo>
                <a:lnTo>
                  <a:pt x="214313" y="44648"/>
                </a:lnTo>
                <a:lnTo>
                  <a:pt x="205383" y="44648"/>
                </a:lnTo>
                <a:lnTo>
                  <a:pt x="205383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2" name="Freeform 9291"/>
          <p:cNvSpPr/>
          <p:nvPr/>
        </p:nvSpPr>
        <p:spPr>
          <a:xfrm>
            <a:off x="7116961" y="3321843"/>
            <a:ext cx="303610" cy="410767"/>
          </a:xfrm>
          <a:custGeom>
            <a:avLst/>
            <a:gdLst/>
            <a:ahLst/>
            <a:cxnLst/>
            <a:rect l="0" t="0" r="0" b="0"/>
            <a:pathLst>
              <a:path w="303610" h="410767">
                <a:moveTo>
                  <a:pt x="187523" y="410766"/>
                </a:moveTo>
                <a:lnTo>
                  <a:pt x="187523" y="410766"/>
                </a:lnTo>
                <a:lnTo>
                  <a:pt x="187523" y="410766"/>
                </a:lnTo>
                <a:lnTo>
                  <a:pt x="187523" y="410766"/>
                </a:lnTo>
                <a:lnTo>
                  <a:pt x="187523" y="410766"/>
                </a:lnTo>
                <a:lnTo>
                  <a:pt x="187523" y="401836"/>
                </a:lnTo>
                <a:lnTo>
                  <a:pt x="187523" y="383977"/>
                </a:lnTo>
                <a:lnTo>
                  <a:pt x="187523" y="366118"/>
                </a:lnTo>
                <a:lnTo>
                  <a:pt x="169664" y="339328"/>
                </a:lnTo>
                <a:lnTo>
                  <a:pt x="160734" y="312539"/>
                </a:lnTo>
                <a:lnTo>
                  <a:pt x="142875" y="285750"/>
                </a:lnTo>
                <a:lnTo>
                  <a:pt x="125016" y="250032"/>
                </a:lnTo>
                <a:lnTo>
                  <a:pt x="107156" y="223243"/>
                </a:lnTo>
                <a:lnTo>
                  <a:pt x="89297" y="196453"/>
                </a:lnTo>
                <a:lnTo>
                  <a:pt x="62508" y="169664"/>
                </a:lnTo>
                <a:lnTo>
                  <a:pt x="44648" y="142875"/>
                </a:lnTo>
                <a:lnTo>
                  <a:pt x="26789" y="116086"/>
                </a:lnTo>
                <a:lnTo>
                  <a:pt x="17859" y="98227"/>
                </a:lnTo>
                <a:lnTo>
                  <a:pt x="8930" y="80368"/>
                </a:lnTo>
                <a:lnTo>
                  <a:pt x="0" y="62508"/>
                </a:lnTo>
                <a:lnTo>
                  <a:pt x="0" y="44649"/>
                </a:lnTo>
                <a:lnTo>
                  <a:pt x="0" y="35719"/>
                </a:lnTo>
                <a:lnTo>
                  <a:pt x="8930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71437" y="0"/>
                </a:lnTo>
                <a:lnTo>
                  <a:pt x="98227" y="0"/>
                </a:lnTo>
                <a:lnTo>
                  <a:pt x="133945" y="0"/>
                </a:lnTo>
                <a:lnTo>
                  <a:pt x="169664" y="8930"/>
                </a:lnTo>
                <a:lnTo>
                  <a:pt x="205383" y="17860"/>
                </a:lnTo>
                <a:lnTo>
                  <a:pt x="232172" y="26789"/>
                </a:lnTo>
                <a:lnTo>
                  <a:pt x="258961" y="44649"/>
                </a:lnTo>
                <a:lnTo>
                  <a:pt x="285750" y="53578"/>
                </a:lnTo>
                <a:lnTo>
                  <a:pt x="294680" y="71438"/>
                </a:lnTo>
                <a:lnTo>
                  <a:pt x="303609" y="80368"/>
                </a:lnTo>
                <a:lnTo>
                  <a:pt x="303609" y="803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3" name="Freeform 9292"/>
          <p:cNvSpPr/>
          <p:nvPr/>
        </p:nvSpPr>
        <p:spPr>
          <a:xfrm>
            <a:off x="7090172" y="3571875"/>
            <a:ext cx="348259" cy="17860"/>
          </a:xfrm>
          <a:custGeom>
            <a:avLst/>
            <a:gdLst/>
            <a:ahLst/>
            <a:cxnLst/>
            <a:rect l="0" t="0" r="0" b="0"/>
            <a:pathLst>
              <a:path w="348259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35719" y="17859"/>
                </a:lnTo>
                <a:lnTo>
                  <a:pt x="62508" y="17859"/>
                </a:lnTo>
                <a:lnTo>
                  <a:pt x="98226" y="17859"/>
                </a:lnTo>
                <a:lnTo>
                  <a:pt x="142875" y="8929"/>
                </a:lnTo>
                <a:lnTo>
                  <a:pt x="178594" y="8929"/>
                </a:lnTo>
                <a:lnTo>
                  <a:pt x="223242" y="8929"/>
                </a:lnTo>
                <a:lnTo>
                  <a:pt x="267891" y="0"/>
                </a:lnTo>
                <a:lnTo>
                  <a:pt x="303609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4" name="Freeform 9293"/>
          <p:cNvSpPr/>
          <p:nvPr/>
        </p:nvSpPr>
        <p:spPr>
          <a:xfrm>
            <a:off x="7527727" y="3357562"/>
            <a:ext cx="133946" cy="392907"/>
          </a:xfrm>
          <a:custGeom>
            <a:avLst/>
            <a:gdLst/>
            <a:ahLst/>
            <a:cxnLst/>
            <a:rect l="0" t="0" r="0" b="0"/>
            <a:pathLst>
              <a:path w="133946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26789" y="178594"/>
                </a:lnTo>
                <a:lnTo>
                  <a:pt x="35718" y="214313"/>
                </a:lnTo>
                <a:lnTo>
                  <a:pt x="53578" y="241102"/>
                </a:lnTo>
                <a:lnTo>
                  <a:pt x="62507" y="276820"/>
                </a:lnTo>
                <a:lnTo>
                  <a:pt x="80367" y="303609"/>
                </a:lnTo>
                <a:lnTo>
                  <a:pt x="98226" y="330399"/>
                </a:lnTo>
                <a:lnTo>
                  <a:pt x="107156" y="348258"/>
                </a:lnTo>
                <a:lnTo>
                  <a:pt x="125015" y="366117"/>
                </a:lnTo>
                <a:lnTo>
                  <a:pt x="125015" y="383977"/>
                </a:lnTo>
                <a:lnTo>
                  <a:pt x="133945" y="392906"/>
                </a:lnTo>
                <a:lnTo>
                  <a:pt x="133945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5" name="Freeform 9294"/>
          <p:cNvSpPr/>
          <p:nvPr/>
        </p:nvSpPr>
        <p:spPr>
          <a:xfrm>
            <a:off x="7500938" y="3491507"/>
            <a:ext cx="241102" cy="98228"/>
          </a:xfrm>
          <a:custGeom>
            <a:avLst/>
            <a:gdLst/>
            <a:ahLst/>
            <a:cxnLst/>
            <a:rect l="0" t="0" r="0" b="0"/>
            <a:pathLst>
              <a:path w="241102" h="98228">
                <a:moveTo>
                  <a:pt x="0" y="98227"/>
                </a:moveTo>
                <a:lnTo>
                  <a:pt x="0" y="98227"/>
                </a:lnTo>
                <a:lnTo>
                  <a:pt x="0" y="89297"/>
                </a:lnTo>
                <a:lnTo>
                  <a:pt x="0" y="80368"/>
                </a:lnTo>
                <a:lnTo>
                  <a:pt x="8929" y="71438"/>
                </a:lnTo>
                <a:lnTo>
                  <a:pt x="26789" y="62508"/>
                </a:lnTo>
                <a:lnTo>
                  <a:pt x="53578" y="44649"/>
                </a:lnTo>
                <a:lnTo>
                  <a:pt x="80367" y="35719"/>
                </a:lnTo>
                <a:lnTo>
                  <a:pt x="116085" y="26789"/>
                </a:lnTo>
                <a:lnTo>
                  <a:pt x="151804" y="17860"/>
                </a:lnTo>
                <a:lnTo>
                  <a:pt x="187523" y="8930"/>
                </a:lnTo>
                <a:lnTo>
                  <a:pt x="214312" y="0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6" name="Freeform 9295"/>
          <p:cNvSpPr/>
          <p:nvPr/>
        </p:nvSpPr>
        <p:spPr>
          <a:xfrm>
            <a:off x="7688461" y="3205757"/>
            <a:ext cx="223243" cy="223244"/>
          </a:xfrm>
          <a:custGeom>
            <a:avLst/>
            <a:gdLst/>
            <a:ahLst/>
            <a:cxnLst/>
            <a:rect l="0" t="0" r="0" b="0"/>
            <a:pathLst>
              <a:path w="223243" h="223244">
                <a:moveTo>
                  <a:pt x="893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62508" y="0"/>
                </a:lnTo>
                <a:lnTo>
                  <a:pt x="80367" y="8930"/>
                </a:lnTo>
                <a:lnTo>
                  <a:pt x="107156" y="1786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51805" y="53579"/>
                </a:lnTo>
                <a:lnTo>
                  <a:pt x="160734" y="62508"/>
                </a:lnTo>
                <a:lnTo>
                  <a:pt x="151805" y="71438"/>
                </a:lnTo>
                <a:lnTo>
                  <a:pt x="142875" y="89297"/>
                </a:lnTo>
                <a:lnTo>
                  <a:pt x="125016" y="89297"/>
                </a:lnTo>
                <a:lnTo>
                  <a:pt x="116086" y="98227"/>
                </a:lnTo>
                <a:lnTo>
                  <a:pt x="107156" y="107157"/>
                </a:lnTo>
                <a:lnTo>
                  <a:pt x="98227" y="107157"/>
                </a:lnTo>
                <a:lnTo>
                  <a:pt x="89297" y="107157"/>
                </a:lnTo>
                <a:lnTo>
                  <a:pt x="89297" y="107157"/>
                </a:lnTo>
                <a:lnTo>
                  <a:pt x="89297" y="107157"/>
                </a:lnTo>
                <a:lnTo>
                  <a:pt x="98227" y="107157"/>
                </a:lnTo>
                <a:lnTo>
                  <a:pt x="107156" y="107157"/>
                </a:lnTo>
                <a:lnTo>
                  <a:pt x="125016" y="107157"/>
                </a:lnTo>
                <a:lnTo>
                  <a:pt x="142875" y="116086"/>
                </a:lnTo>
                <a:lnTo>
                  <a:pt x="169664" y="125016"/>
                </a:lnTo>
                <a:lnTo>
                  <a:pt x="187523" y="142875"/>
                </a:lnTo>
                <a:lnTo>
                  <a:pt x="205383" y="151805"/>
                </a:lnTo>
                <a:lnTo>
                  <a:pt x="214312" y="169664"/>
                </a:lnTo>
                <a:lnTo>
                  <a:pt x="223242" y="178594"/>
                </a:lnTo>
                <a:lnTo>
                  <a:pt x="223242" y="187524"/>
                </a:lnTo>
                <a:lnTo>
                  <a:pt x="214312" y="196454"/>
                </a:lnTo>
                <a:lnTo>
                  <a:pt x="196453" y="205383"/>
                </a:lnTo>
                <a:lnTo>
                  <a:pt x="169664" y="214313"/>
                </a:lnTo>
                <a:lnTo>
                  <a:pt x="133945" y="214313"/>
                </a:lnTo>
                <a:lnTo>
                  <a:pt x="89297" y="223243"/>
                </a:lnTo>
                <a:lnTo>
                  <a:pt x="53578" y="214313"/>
                </a:lnTo>
                <a:lnTo>
                  <a:pt x="17859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volume for a pyramid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err="1" smtClean="0">
                <a:solidFill>
                  <a:srgbClr val="FFFF00"/>
                </a:solidFill>
              </a:rPr>
              <a:t>bh</a:t>
            </a:r>
            <a:r>
              <a:rPr lang="en-US" sz="4000" dirty="0" smtClean="0">
                <a:solidFill>
                  <a:srgbClr val="FFFF00"/>
                </a:solidFill>
              </a:rPr>
              <a:t>/3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828800" y="4800600"/>
            <a:ext cx="1524000" cy="914400"/>
          </a:xfrm>
          <a:prstGeom prst="parallelogram">
            <a:avLst>
              <a:gd name="adj" fmla="val 41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828800" y="38862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209800" y="38862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438400" y="3886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438400" y="3886200"/>
            <a:ext cx="533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828800" y="5715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971800" y="4800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4384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4384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5908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057400" y="5715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6cm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200400" y="5181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6cm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524000" y="4495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6cm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7912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6553200" y="4876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65532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5791200" y="42672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553200" y="4267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5791200" y="48768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867400" y="5486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4in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858000" y="5105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6in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553200" y="4648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7in</a:t>
            </a:r>
          </a:p>
        </p:txBody>
      </p:sp>
    </p:spTree>
    <p:extLst>
      <p:ext uri="{BB962C8B-B14F-4D97-AF65-F5344CB8AC3E}">
        <p14:creationId xmlns:p14="http://schemas.microsoft.com/office/powerpoint/2010/main" val="37942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volume for a pyramid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err="1" smtClean="0">
                <a:solidFill>
                  <a:srgbClr val="FFFF00"/>
                </a:solidFill>
              </a:rPr>
              <a:t>bh</a:t>
            </a:r>
            <a:r>
              <a:rPr lang="en-US" sz="4000" dirty="0" smtClean="0">
                <a:solidFill>
                  <a:srgbClr val="FFFF00"/>
                </a:solidFill>
              </a:rPr>
              <a:t>/3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US" dirty="0" smtClean="0"/>
              <a:t>B = 36cm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 = 12in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828800" y="4800600"/>
            <a:ext cx="1524000" cy="914400"/>
          </a:xfrm>
          <a:prstGeom prst="parallelogram">
            <a:avLst>
              <a:gd name="adj" fmla="val 41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828800" y="38862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209800" y="38862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438400" y="3886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438400" y="3886200"/>
            <a:ext cx="533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828800" y="5715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971800" y="4800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4384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4384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5908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524000" y="4495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10cm</a:t>
            </a:r>
            <a:endParaRPr lang="en-US" dirty="0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7912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6553200" y="4876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65532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5791200" y="42672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553200" y="4267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5791200" y="48768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553200" y="4648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5in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812602" y="2160984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17859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17859" y="241102"/>
                </a:lnTo>
                <a:lnTo>
                  <a:pt x="17859" y="258961"/>
                </a:lnTo>
                <a:lnTo>
                  <a:pt x="17859" y="276820"/>
                </a:lnTo>
                <a:lnTo>
                  <a:pt x="26789" y="285750"/>
                </a:lnTo>
                <a:lnTo>
                  <a:pt x="26789" y="303610"/>
                </a:lnTo>
                <a:lnTo>
                  <a:pt x="26789" y="303610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955477" y="2428875"/>
            <a:ext cx="35719" cy="1"/>
          </a:xfrm>
          <a:custGeom>
            <a:avLst/>
            <a:gdLst/>
            <a:ahLst/>
            <a:cxnLst/>
            <a:rect l="0" t="0" r="0" b="0"/>
            <a:pathLst>
              <a:path w="35719" h="1">
                <a:moveTo>
                  <a:pt x="35718" y="0"/>
                </a:move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205508" y="2116336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17859" y="80367"/>
                </a:lnTo>
                <a:lnTo>
                  <a:pt x="17859" y="98226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30523" y="2089547"/>
            <a:ext cx="62509" cy="357188"/>
          </a:xfrm>
          <a:custGeom>
            <a:avLst/>
            <a:gdLst/>
            <a:ahLst/>
            <a:cxnLst/>
            <a:rect l="0" t="0" r="0" b="0"/>
            <a:pathLst>
              <a:path w="62509" h="357188">
                <a:moveTo>
                  <a:pt x="62508" y="0"/>
                </a:move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9" y="44648"/>
                </a:lnTo>
                <a:lnTo>
                  <a:pt x="53579" y="62507"/>
                </a:lnTo>
                <a:lnTo>
                  <a:pt x="44649" y="89297"/>
                </a:lnTo>
                <a:lnTo>
                  <a:pt x="35719" y="125015"/>
                </a:lnTo>
                <a:lnTo>
                  <a:pt x="26790" y="151804"/>
                </a:lnTo>
                <a:lnTo>
                  <a:pt x="17860" y="187523"/>
                </a:lnTo>
                <a:lnTo>
                  <a:pt x="1786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0" y="285750"/>
                </a:lnTo>
                <a:lnTo>
                  <a:pt x="0" y="312539"/>
                </a:lnTo>
                <a:lnTo>
                  <a:pt x="0" y="321468"/>
                </a:lnTo>
                <a:lnTo>
                  <a:pt x="0" y="339328"/>
                </a:lnTo>
                <a:lnTo>
                  <a:pt x="0" y="348257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464469" y="2250281"/>
            <a:ext cx="196454" cy="178595"/>
          </a:xfrm>
          <a:custGeom>
            <a:avLst/>
            <a:gdLst/>
            <a:ahLst/>
            <a:cxnLst/>
            <a:rect l="0" t="0" r="0" b="0"/>
            <a:pathLst>
              <a:path w="196454" h="178595">
                <a:moveTo>
                  <a:pt x="0" y="35719"/>
                </a:moveTo>
                <a:lnTo>
                  <a:pt x="0" y="26789"/>
                </a:lnTo>
                <a:lnTo>
                  <a:pt x="8929" y="26789"/>
                </a:lnTo>
                <a:lnTo>
                  <a:pt x="26789" y="17859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25015" y="17859"/>
                </a:lnTo>
                <a:lnTo>
                  <a:pt x="125015" y="26789"/>
                </a:lnTo>
                <a:lnTo>
                  <a:pt x="116086" y="35719"/>
                </a:lnTo>
                <a:lnTo>
                  <a:pt x="107156" y="44648"/>
                </a:lnTo>
                <a:lnTo>
                  <a:pt x="98226" y="53578"/>
                </a:lnTo>
                <a:lnTo>
                  <a:pt x="89297" y="62508"/>
                </a:lnTo>
                <a:lnTo>
                  <a:pt x="71437" y="71438"/>
                </a:lnTo>
                <a:lnTo>
                  <a:pt x="62508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33945" y="89297"/>
                </a:lnTo>
                <a:lnTo>
                  <a:pt x="151804" y="89297"/>
                </a:lnTo>
                <a:lnTo>
                  <a:pt x="169664" y="98227"/>
                </a:lnTo>
                <a:lnTo>
                  <a:pt x="178594" y="107156"/>
                </a:lnTo>
                <a:lnTo>
                  <a:pt x="187523" y="116086"/>
                </a:lnTo>
                <a:lnTo>
                  <a:pt x="196453" y="125016"/>
                </a:lnTo>
                <a:lnTo>
                  <a:pt x="196453" y="133945"/>
                </a:lnTo>
                <a:lnTo>
                  <a:pt x="196453" y="142875"/>
                </a:lnTo>
                <a:lnTo>
                  <a:pt x="187523" y="151805"/>
                </a:lnTo>
                <a:lnTo>
                  <a:pt x="178594" y="160734"/>
                </a:lnTo>
                <a:lnTo>
                  <a:pt x="169664" y="160734"/>
                </a:lnTo>
                <a:lnTo>
                  <a:pt x="151804" y="169664"/>
                </a:lnTo>
                <a:lnTo>
                  <a:pt x="125015" y="169664"/>
                </a:lnTo>
                <a:lnTo>
                  <a:pt x="107156" y="169664"/>
                </a:lnTo>
                <a:lnTo>
                  <a:pt x="89297" y="178594"/>
                </a:lnTo>
                <a:lnTo>
                  <a:pt x="71437" y="178594"/>
                </a:lnTo>
                <a:lnTo>
                  <a:pt x="53578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21656" y="2098476"/>
            <a:ext cx="267892" cy="330400"/>
          </a:xfrm>
          <a:custGeom>
            <a:avLst/>
            <a:gdLst/>
            <a:ahLst/>
            <a:cxnLst/>
            <a:rect l="0" t="0" r="0" b="0"/>
            <a:pathLst>
              <a:path w="267892" h="330400">
                <a:moveTo>
                  <a:pt x="0" y="107157"/>
                </a:move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60735"/>
                </a:lnTo>
                <a:lnTo>
                  <a:pt x="17860" y="178594"/>
                </a:lnTo>
                <a:lnTo>
                  <a:pt x="17860" y="205383"/>
                </a:lnTo>
                <a:lnTo>
                  <a:pt x="26789" y="223243"/>
                </a:lnTo>
                <a:lnTo>
                  <a:pt x="35719" y="250032"/>
                </a:lnTo>
                <a:lnTo>
                  <a:pt x="35719" y="267891"/>
                </a:lnTo>
                <a:lnTo>
                  <a:pt x="44649" y="285750"/>
                </a:lnTo>
                <a:lnTo>
                  <a:pt x="53578" y="303610"/>
                </a:lnTo>
                <a:lnTo>
                  <a:pt x="62508" y="312539"/>
                </a:lnTo>
                <a:lnTo>
                  <a:pt x="62508" y="321469"/>
                </a:lnTo>
                <a:lnTo>
                  <a:pt x="71438" y="330399"/>
                </a:lnTo>
                <a:lnTo>
                  <a:pt x="71438" y="330399"/>
                </a:lnTo>
                <a:lnTo>
                  <a:pt x="71438" y="330399"/>
                </a:lnTo>
                <a:lnTo>
                  <a:pt x="71438" y="321469"/>
                </a:lnTo>
                <a:lnTo>
                  <a:pt x="71438" y="312539"/>
                </a:lnTo>
                <a:lnTo>
                  <a:pt x="71438" y="294680"/>
                </a:lnTo>
                <a:lnTo>
                  <a:pt x="71438" y="267891"/>
                </a:lnTo>
                <a:lnTo>
                  <a:pt x="62508" y="241102"/>
                </a:lnTo>
                <a:lnTo>
                  <a:pt x="62508" y="214313"/>
                </a:lnTo>
                <a:lnTo>
                  <a:pt x="53578" y="187524"/>
                </a:lnTo>
                <a:lnTo>
                  <a:pt x="44649" y="160735"/>
                </a:lnTo>
                <a:lnTo>
                  <a:pt x="44649" y="133946"/>
                </a:lnTo>
                <a:lnTo>
                  <a:pt x="35719" y="107157"/>
                </a:lnTo>
                <a:lnTo>
                  <a:pt x="35719" y="89297"/>
                </a:lnTo>
                <a:lnTo>
                  <a:pt x="26789" y="62508"/>
                </a:lnTo>
                <a:lnTo>
                  <a:pt x="26789" y="4464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7" y="17860"/>
                </a:lnTo>
                <a:lnTo>
                  <a:pt x="116086" y="26789"/>
                </a:lnTo>
                <a:lnTo>
                  <a:pt x="133946" y="44649"/>
                </a:lnTo>
                <a:lnTo>
                  <a:pt x="142875" y="53578"/>
                </a:lnTo>
                <a:lnTo>
                  <a:pt x="151805" y="71438"/>
                </a:lnTo>
                <a:lnTo>
                  <a:pt x="151805" y="80368"/>
                </a:lnTo>
                <a:lnTo>
                  <a:pt x="142875" y="98227"/>
                </a:lnTo>
                <a:lnTo>
                  <a:pt x="133946" y="107157"/>
                </a:lnTo>
                <a:lnTo>
                  <a:pt x="116086" y="125016"/>
                </a:lnTo>
                <a:lnTo>
                  <a:pt x="107157" y="133946"/>
                </a:lnTo>
                <a:lnTo>
                  <a:pt x="89297" y="142875"/>
                </a:lnTo>
                <a:lnTo>
                  <a:pt x="71438" y="142875"/>
                </a:lnTo>
                <a:lnTo>
                  <a:pt x="6250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71438" y="142875"/>
                </a:lnTo>
                <a:lnTo>
                  <a:pt x="89297" y="142875"/>
                </a:lnTo>
                <a:lnTo>
                  <a:pt x="107157" y="151805"/>
                </a:lnTo>
                <a:lnTo>
                  <a:pt x="133946" y="151805"/>
                </a:lnTo>
                <a:lnTo>
                  <a:pt x="160735" y="151805"/>
                </a:lnTo>
                <a:lnTo>
                  <a:pt x="196453" y="160735"/>
                </a:lnTo>
                <a:lnTo>
                  <a:pt x="214313" y="178594"/>
                </a:lnTo>
                <a:lnTo>
                  <a:pt x="241102" y="187524"/>
                </a:lnTo>
                <a:lnTo>
                  <a:pt x="258961" y="196453"/>
                </a:lnTo>
                <a:lnTo>
                  <a:pt x="267891" y="214313"/>
                </a:lnTo>
                <a:lnTo>
                  <a:pt x="267891" y="232172"/>
                </a:lnTo>
                <a:lnTo>
                  <a:pt x="267891" y="241102"/>
                </a:lnTo>
                <a:lnTo>
                  <a:pt x="267891" y="258961"/>
                </a:lnTo>
                <a:lnTo>
                  <a:pt x="258961" y="276821"/>
                </a:lnTo>
                <a:lnTo>
                  <a:pt x="241102" y="285750"/>
                </a:lnTo>
                <a:lnTo>
                  <a:pt x="223242" y="303610"/>
                </a:lnTo>
                <a:lnTo>
                  <a:pt x="205383" y="312539"/>
                </a:lnTo>
                <a:lnTo>
                  <a:pt x="187524" y="312539"/>
                </a:lnTo>
                <a:lnTo>
                  <a:pt x="169664" y="321469"/>
                </a:lnTo>
                <a:lnTo>
                  <a:pt x="142875" y="321469"/>
                </a:lnTo>
                <a:lnTo>
                  <a:pt x="125016" y="330399"/>
                </a:lnTo>
                <a:lnTo>
                  <a:pt x="107157" y="330399"/>
                </a:lnTo>
                <a:lnTo>
                  <a:pt x="89297" y="321469"/>
                </a:lnTo>
                <a:lnTo>
                  <a:pt x="80367" y="321469"/>
                </a:lnTo>
                <a:lnTo>
                  <a:pt x="62508" y="312539"/>
                </a:lnTo>
                <a:lnTo>
                  <a:pt x="62508" y="312539"/>
                </a:lnTo>
                <a:lnTo>
                  <a:pt x="62508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69914" y="2053828"/>
            <a:ext cx="285751" cy="392907"/>
          </a:xfrm>
          <a:custGeom>
            <a:avLst/>
            <a:gdLst/>
            <a:ahLst/>
            <a:cxnLst/>
            <a:rect l="0" t="0" r="0" b="0"/>
            <a:pathLst>
              <a:path w="285751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17859" y="232172"/>
                </a:lnTo>
                <a:lnTo>
                  <a:pt x="17859" y="258961"/>
                </a:lnTo>
                <a:lnTo>
                  <a:pt x="17859" y="285750"/>
                </a:lnTo>
                <a:lnTo>
                  <a:pt x="26789" y="303609"/>
                </a:lnTo>
                <a:lnTo>
                  <a:pt x="26789" y="321469"/>
                </a:lnTo>
                <a:lnTo>
                  <a:pt x="35719" y="330398"/>
                </a:lnTo>
                <a:lnTo>
                  <a:pt x="35719" y="339328"/>
                </a:lnTo>
                <a:lnTo>
                  <a:pt x="35719" y="348258"/>
                </a:lnTo>
                <a:lnTo>
                  <a:pt x="44649" y="348258"/>
                </a:lnTo>
                <a:lnTo>
                  <a:pt x="44649" y="348258"/>
                </a:lnTo>
                <a:lnTo>
                  <a:pt x="44649" y="330398"/>
                </a:lnTo>
                <a:lnTo>
                  <a:pt x="35719" y="321469"/>
                </a:lnTo>
                <a:lnTo>
                  <a:pt x="35719" y="303609"/>
                </a:lnTo>
                <a:lnTo>
                  <a:pt x="44649" y="285750"/>
                </a:lnTo>
                <a:lnTo>
                  <a:pt x="44649" y="267891"/>
                </a:lnTo>
                <a:lnTo>
                  <a:pt x="53578" y="250031"/>
                </a:lnTo>
                <a:lnTo>
                  <a:pt x="62508" y="241101"/>
                </a:lnTo>
                <a:lnTo>
                  <a:pt x="80367" y="223242"/>
                </a:lnTo>
                <a:lnTo>
                  <a:pt x="98227" y="214312"/>
                </a:lnTo>
                <a:lnTo>
                  <a:pt x="116086" y="205383"/>
                </a:lnTo>
                <a:lnTo>
                  <a:pt x="142875" y="205383"/>
                </a:lnTo>
                <a:lnTo>
                  <a:pt x="169664" y="205383"/>
                </a:lnTo>
                <a:lnTo>
                  <a:pt x="187524" y="214312"/>
                </a:lnTo>
                <a:lnTo>
                  <a:pt x="214313" y="223242"/>
                </a:lnTo>
                <a:lnTo>
                  <a:pt x="232172" y="232172"/>
                </a:lnTo>
                <a:lnTo>
                  <a:pt x="250031" y="250031"/>
                </a:lnTo>
                <a:lnTo>
                  <a:pt x="258961" y="276820"/>
                </a:lnTo>
                <a:lnTo>
                  <a:pt x="267891" y="285750"/>
                </a:lnTo>
                <a:lnTo>
                  <a:pt x="276820" y="312539"/>
                </a:lnTo>
                <a:lnTo>
                  <a:pt x="276820" y="330398"/>
                </a:lnTo>
                <a:lnTo>
                  <a:pt x="285750" y="348258"/>
                </a:lnTo>
                <a:lnTo>
                  <a:pt x="285750" y="375047"/>
                </a:lnTo>
                <a:lnTo>
                  <a:pt x="276820" y="383976"/>
                </a:lnTo>
                <a:lnTo>
                  <a:pt x="276820" y="392906"/>
                </a:lnTo>
                <a:lnTo>
                  <a:pt x="276820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96516" y="2687836"/>
            <a:ext cx="241102" cy="267891"/>
          </a:xfrm>
          <a:custGeom>
            <a:avLst/>
            <a:gdLst/>
            <a:ahLst/>
            <a:cxnLst/>
            <a:rect l="0" t="0" r="0" b="0"/>
            <a:pathLst>
              <a:path w="241102" h="267891">
                <a:moveTo>
                  <a:pt x="44648" y="44648"/>
                </a:moveTo>
                <a:lnTo>
                  <a:pt x="44648" y="44648"/>
                </a:lnTo>
                <a:lnTo>
                  <a:pt x="44648" y="44648"/>
                </a:lnTo>
                <a:lnTo>
                  <a:pt x="44648" y="35719"/>
                </a:lnTo>
                <a:lnTo>
                  <a:pt x="53578" y="26789"/>
                </a:lnTo>
                <a:lnTo>
                  <a:pt x="71437" y="17859"/>
                </a:lnTo>
                <a:lnTo>
                  <a:pt x="89297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8930"/>
                </a:lnTo>
                <a:lnTo>
                  <a:pt x="205383" y="8930"/>
                </a:lnTo>
                <a:lnTo>
                  <a:pt x="214312" y="26789"/>
                </a:lnTo>
                <a:lnTo>
                  <a:pt x="232172" y="35719"/>
                </a:lnTo>
                <a:lnTo>
                  <a:pt x="241101" y="53578"/>
                </a:lnTo>
                <a:lnTo>
                  <a:pt x="241101" y="80367"/>
                </a:lnTo>
                <a:lnTo>
                  <a:pt x="241101" y="98227"/>
                </a:lnTo>
                <a:lnTo>
                  <a:pt x="241101" y="125015"/>
                </a:lnTo>
                <a:lnTo>
                  <a:pt x="232172" y="151804"/>
                </a:lnTo>
                <a:lnTo>
                  <a:pt x="223242" y="169664"/>
                </a:lnTo>
                <a:lnTo>
                  <a:pt x="205383" y="187523"/>
                </a:lnTo>
                <a:lnTo>
                  <a:pt x="187523" y="205382"/>
                </a:lnTo>
                <a:lnTo>
                  <a:pt x="160734" y="223242"/>
                </a:lnTo>
                <a:lnTo>
                  <a:pt x="142875" y="241101"/>
                </a:lnTo>
                <a:lnTo>
                  <a:pt x="116086" y="250031"/>
                </a:lnTo>
                <a:lnTo>
                  <a:pt x="89297" y="258960"/>
                </a:lnTo>
                <a:lnTo>
                  <a:pt x="62508" y="258960"/>
                </a:lnTo>
                <a:lnTo>
                  <a:pt x="44648" y="267890"/>
                </a:lnTo>
                <a:lnTo>
                  <a:pt x="26789" y="267890"/>
                </a:lnTo>
                <a:lnTo>
                  <a:pt x="17859" y="258960"/>
                </a:lnTo>
                <a:lnTo>
                  <a:pt x="0" y="258960"/>
                </a:lnTo>
                <a:lnTo>
                  <a:pt x="0" y="250031"/>
                </a:lnTo>
                <a:lnTo>
                  <a:pt x="0" y="232171"/>
                </a:lnTo>
                <a:lnTo>
                  <a:pt x="0" y="223242"/>
                </a:lnTo>
                <a:lnTo>
                  <a:pt x="8929" y="214312"/>
                </a:lnTo>
                <a:lnTo>
                  <a:pt x="26789" y="205382"/>
                </a:lnTo>
                <a:lnTo>
                  <a:pt x="44648" y="205382"/>
                </a:lnTo>
                <a:lnTo>
                  <a:pt x="62508" y="196453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33945" y="205382"/>
                </a:lnTo>
                <a:lnTo>
                  <a:pt x="160734" y="205382"/>
                </a:lnTo>
                <a:lnTo>
                  <a:pt x="178593" y="214312"/>
                </a:lnTo>
                <a:lnTo>
                  <a:pt x="196453" y="223242"/>
                </a:lnTo>
                <a:lnTo>
                  <a:pt x="214312" y="232171"/>
                </a:lnTo>
                <a:lnTo>
                  <a:pt x="223242" y="232171"/>
                </a:lnTo>
                <a:lnTo>
                  <a:pt x="232172" y="241101"/>
                </a:lnTo>
                <a:lnTo>
                  <a:pt x="241101" y="241101"/>
                </a:lnTo>
                <a:lnTo>
                  <a:pt x="241101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35844" y="2928937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3734" y="2589609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8930" y="44649"/>
                </a:moveTo>
                <a:lnTo>
                  <a:pt x="8930" y="4464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8930"/>
                </a:lnTo>
                <a:lnTo>
                  <a:pt x="62508" y="8930"/>
                </a:lnTo>
                <a:lnTo>
                  <a:pt x="89297" y="0"/>
                </a:lnTo>
                <a:lnTo>
                  <a:pt x="107157" y="8930"/>
                </a:lnTo>
                <a:lnTo>
                  <a:pt x="125016" y="8930"/>
                </a:lnTo>
                <a:lnTo>
                  <a:pt x="142875" y="17860"/>
                </a:lnTo>
                <a:lnTo>
                  <a:pt x="160735" y="26789"/>
                </a:lnTo>
                <a:lnTo>
                  <a:pt x="160735" y="44649"/>
                </a:lnTo>
                <a:lnTo>
                  <a:pt x="160735" y="53579"/>
                </a:lnTo>
                <a:lnTo>
                  <a:pt x="160735" y="62508"/>
                </a:lnTo>
                <a:lnTo>
                  <a:pt x="151805" y="80368"/>
                </a:lnTo>
                <a:lnTo>
                  <a:pt x="142875" y="89297"/>
                </a:lnTo>
                <a:lnTo>
                  <a:pt x="125016" y="98227"/>
                </a:lnTo>
                <a:lnTo>
                  <a:pt x="98227" y="107157"/>
                </a:lnTo>
                <a:lnTo>
                  <a:pt x="80368" y="107157"/>
                </a:lnTo>
                <a:lnTo>
                  <a:pt x="62508" y="116086"/>
                </a:lnTo>
                <a:lnTo>
                  <a:pt x="44649" y="116086"/>
                </a:lnTo>
                <a:lnTo>
                  <a:pt x="35719" y="116086"/>
                </a:lnTo>
                <a:lnTo>
                  <a:pt x="26789" y="116086"/>
                </a:lnTo>
                <a:lnTo>
                  <a:pt x="26789" y="116086"/>
                </a:lnTo>
                <a:lnTo>
                  <a:pt x="35719" y="107157"/>
                </a:lnTo>
                <a:lnTo>
                  <a:pt x="44649" y="107157"/>
                </a:lnTo>
                <a:lnTo>
                  <a:pt x="62508" y="107157"/>
                </a:lnTo>
                <a:lnTo>
                  <a:pt x="80368" y="98227"/>
                </a:lnTo>
                <a:lnTo>
                  <a:pt x="98227" y="107157"/>
                </a:lnTo>
                <a:lnTo>
                  <a:pt x="125016" y="107157"/>
                </a:lnTo>
                <a:lnTo>
                  <a:pt x="142875" y="116086"/>
                </a:lnTo>
                <a:lnTo>
                  <a:pt x="160735" y="116086"/>
                </a:lnTo>
                <a:lnTo>
                  <a:pt x="178594" y="125016"/>
                </a:lnTo>
                <a:lnTo>
                  <a:pt x="187524" y="142875"/>
                </a:lnTo>
                <a:lnTo>
                  <a:pt x="196454" y="151805"/>
                </a:lnTo>
                <a:lnTo>
                  <a:pt x="205383" y="160735"/>
                </a:lnTo>
                <a:lnTo>
                  <a:pt x="205383" y="169664"/>
                </a:lnTo>
                <a:lnTo>
                  <a:pt x="196454" y="178594"/>
                </a:lnTo>
                <a:lnTo>
                  <a:pt x="187524" y="187524"/>
                </a:lnTo>
                <a:lnTo>
                  <a:pt x="178594" y="187524"/>
                </a:lnTo>
                <a:lnTo>
                  <a:pt x="160735" y="196454"/>
                </a:lnTo>
                <a:lnTo>
                  <a:pt x="142875" y="196454"/>
                </a:lnTo>
                <a:lnTo>
                  <a:pt x="116086" y="205383"/>
                </a:lnTo>
                <a:lnTo>
                  <a:pt x="89297" y="205383"/>
                </a:lnTo>
                <a:lnTo>
                  <a:pt x="62508" y="205383"/>
                </a:lnTo>
                <a:lnTo>
                  <a:pt x="35719" y="205383"/>
                </a:lnTo>
                <a:lnTo>
                  <a:pt x="26789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80555" y="2571750"/>
            <a:ext cx="214313" cy="196454"/>
          </a:xfrm>
          <a:custGeom>
            <a:avLst/>
            <a:gdLst/>
            <a:ahLst/>
            <a:cxnLst/>
            <a:rect l="0" t="0" r="0" b="0"/>
            <a:pathLst>
              <a:path w="214313" h="19645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42875"/>
                </a:lnTo>
                <a:lnTo>
                  <a:pt x="8929" y="160734"/>
                </a:lnTo>
                <a:lnTo>
                  <a:pt x="8929" y="169664"/>
                </a:lnTo>
                <a:lnTo>
                  <a:pt x="26789" y="187523"/>
                </a:lnTo>
                <a:lnTo>
                  <a:pt x="35718" y="187523"/>
                </a:lnTo>
                <a:lnTo>
                  <a:pt x="62508" y="196453"/>
                </a:lnTo>
                <a:lnTo>
                  <a:pt x="80367" y="196453"/>
                </a:lnTo>
                <a:lnTo>
                  <a:pt x="107156" y="196453"/>
                </a:lnTo>
                <a:lnTo>
                  <a:pt x="133945" y="196453"/>
                </a:lnTo>
                <a:lnTo>
                  <a:pt x="151804" y="187523"/>
                </a:lnTo>
                <a:lnTo>
                  <a:pt x="169664" y="187523"/>
                </a:lnTo>
                <a:lnTo>
                  <a:pt x="187523" y="178594"/>
                </a:lnTo>
                <a:lnTo>
                  <a:pt x="196453" y="169664"/>
                </a:lnTo>
                <a:lnTo>
                  <a:pt x="214312" y="160734"/>
                </a:lnTo>
                <a:lnTo>
                  <a:pt x="214312" y="151805"/>
                </a:lnTo>
                <a:lnTo>
                  <a:pt x="205383" y="142875"/>
                </a:lnTo>
                <a:lnTo>
                  <a:pt x="196453" y="133945"/>
                </a:lnTo>
                <a:lnTo>
                  <a:pt x="187523" y="125016"/>
                </a:lnTo>
                <a:lnTo>
                  <a:pt x="169664" y="116086"/>
                </a:lnTo>
                <a:lnTo>
                  <a:pt x="151804" y="116086"/>
                </a:lnTo>
                <a:lnTo>
                  <a:pt x="133945" y="116086"/>
                </a:lnTo>
                <a:lnTo>
                  <a:pt x="125015" y="116086"/>
                </a:lnTo>
                <a:lnTo>
                  <a:pt x="107156" y="125016"/>
                </a:lnTo>
                <a:lnTo>
                  <a:pt x="98226" y="125016"/>
                </a:lnTo>
                <a:lnTo>
                  <a:pt x="98226" y="133945"/>
                </a:lnTo>
                <a:lnTo>
                  <a:pt x="89297" y="133945"/>
                </a:lnTo>
                <a:lnTo>
                  <a:pt x="89297" y="151805"/>
                </a:lnTo>
                <a:lnTo>
                  <a:pt x="98226" y="160734"/>
                </a:lnTo>
                <a:lnTo>
                  <a:pt x="98226" y="160734"/>
                </a:lnTo>
                <a:lnTo>
                  <a:pt x="116086" y="169664"/>
                </a:lnTo>
                <a:lnTo>
                  <a:pt x="116086" y="169664"/>
                </a:lnTo>
                <a:lnTo>
                  <a:pt x="116086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19883" y="2687836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60984" y="2580680"/>
            <a:ext cx="26790" cy="178594"/>
          </a:xfrm>
          <a:custGeom>
            <a:avLst/>
            <a:gdLst/>
            <a:ahLst/>
            <a:cxnLst/>
            <a:rect l="0" t="0" r="0" b="0"/>
            <a:pathLst>
              <a:path w="26790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60" y="169664"/>
                </a:lnTo>
                <a:lnTo>
                  <a:pt x="17860" y="178593"/>
                </a:lnTo>
                <a:lnTo>
                  <a:pt x="17860" y="178593"/>
                </a:lnTo>
                <a:lnTo>
                  <a:pt x="26789" y="178593"/>
                </a:lnTo>
                <a:lnTo>
                  <a:pt x="26789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12789" y="2598539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89297" y="17859"/>
                </a:move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33945"/>
                </a:lnTo>
                <a:lnTo>
                  <a:pt x="26789" y="151805"/>
                </a:lnTo>
                <a:lnTo>
                  <a:pt x="44649" y="160734"/>
                </a:lnTo>
                <a:lnTo>
                  <a:pt x="62508" y="16073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33945" y="160734"/>
                </a:lnTo>
                <a:lnTo>
                  <a:pt x="151805" y="151805"/>
                </a:lnTo>
                <a:lnTo>
                  <a:pt x="169664" y="142875"/>
                </a:lnTo>
                <a:lnTo>
                  <a:pt x="187524" y="133945"/>
                </a:lnTo>
                <a:lnTo>
                  <a:pt x="196453" y="116086"/>
                </a:lnTo>
                <a:lnTo>
                  <a:pt x="196453" y="107156"/>
                </a:lnTo>
                <a:lnTo>
                  <a:pt x="196453" y="80367"/>
                </a:lnTo>
                <a:lnTo>
                  <a:pt x="187524" y="71438"/>
                </a:lnTo>
                <a:lnTo>
                  <a:pt x="178594" y="53578"/>
                </a:lnTo>
                <a:lnTo>
                  <a:pt x="169664" y="35719"/>
                </a:lnTo>
                <a:lnTo>
                  <a:pt x="151805" y="26789"/>
                </a:lnTo>
                <a:lnTo>
                  <a:pt x="133945" y="17859"/>
                </a:lnTo>
                <a:lnTo>
                  <a:pt x="12501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160859" y="2527102"/>
            <a:ext cx="125017" cy="303610"/>
          </a:xfrm>
          <a:custGeom>
            <a:avLst/>
            <a:gdLst/>
            <a:ahLst/>
            <a:cxnLst/>
            <a:rect l="0" t="0" r="0" b="0"/>
            <a:pathLst>
              <a:path w="125017" h="303610">
                <a:moveTo>
                  <a:pt x="12501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7" y="8929"/>
                </a:lnTo>
                <a:lnTo>
                  <a:pt x="98227" y="8929"/>
                </a:lnTo>
                <a:lnTo>
                  <a:pt x="80368" y="8929"/>
                </a:lnTo>
                <a:lnTo>
                  <a:pt x="71438" y="17859"/>
                </a:lnTo>
                <a:lnTo>
                  <a:pt x="62508" y="35718"/>
                </a:lnTo>
                <a:lnTo>
                  <a:pt x="44649" y="53578"/>
                </a:lnTo>
                <a:lnTo>
                  <a:pt x="26790" y="71437"/>
                </a:lnTo>
                <a:lnTo>
                  <a:pt x="17860" y="9822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78593"/>
                </a:lnTo>
                <a:lnTo>
                  <a:pt x="8930" y="214312"/>
                </a:lnTo>
                <a:lnTo>
                  <a:pt x="17860" y="241101"/>
                </a:lnTo>
                <a:lnTo>
                  <a:pt x="35719" y="258961"/>
                </a:lnTo>
                <a:lnTo>
                  <a:pt x="53579" y="285749"/>
                </a:lnTo>
                <a:lnTo>
                  <a:pt x="71438" y="294679"/>
                </a:lnTo>
                <a:lnTo>
                  <a:pt x="89297" y="303609"/>
                </a:lnTo>
                <a:lnTo>
                  <a:pt x="89297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85938" y="2473523"/>
            <a:ext cx="116086" cy="312541"/>
          </a:xfrm>
          <a:custGeom>
            <a:avLst/>
            <a:gdLst/>
            <a:ahLst/>
            <a:cxnLst/>
            <a:rect l="0" t="0" r="0" b="0"/>
            <a:pathLst>
              <a:path w="116086" h="31254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35718" y="44649"/>
                </a:lnTo>
                <a:lnTo>
                  <a:pt x="53578" y="62508"/>
                </a:lnTo>
                <a:lnTo>
                  <a:pt x="71437" y="80368"/>
                </a:lnTo>
                <a:lnTo>
                  <a:pt x="80367" y="98227"/>
                </a:lnTo>
                <a:lnTo>
                  <a:pt x="98226" y="116086"/>
                </a:lnTo>
                <a:lnTo>
                  <a:pt x="107156" y="142875"/>
                </a:lnTo>
                <a:lnTo>
                  <a:pt x="116085" y="169665"/>
                </a:lnTo>
                <a:lnTo>
                  <a:pt x="116085" y="187524"/>
                </a:lnTo>
                <a:lnTo>
                  <a:pt x="116085" y="205383"/>
                </a:lnTo>
                <a:lnTo>
                  <a:pt x="116085" y="232172"/>
                </a:lnTo>
                <a:lnTo>
                  <a:pt x="107156" y="250032"/>
                </a:lnTo>
                <a:lnTo>
                  <a:pt x="98226" y="258961"/>
                </a:lnTo>
                <a:lnTo>
                  <a:pt x="89296" y="276821"/>
                </a:lnTo>
                <a:lnTo>
                  <a:pt x="80367" y="285750"/>
                </a:lnTo>
                <a:lnTo>
                  <a:pt x="62507" y="294680"/>
                </a:lnTo>
                <a:lnTo>
                  <a:pt x="44648" y="312540"/>
                </a:lnTo>
                <a:lnTo>
                  <a:pt x="26789" y="312540"/>
                </a:lnTo>
                <a:lnTo>
                  <a:pt x="26789" y="312540"/>
                </a:lnTo>
                <a:lnTo>
                  <a:pt x="26789" y="312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178719" y="2830711"/>
            <a:ext cx="1375173" cy="53579"/>
          </a:xfrm>
          <a:custGeom>
            <a:avLst/>
            <a:gdLst/>
            <a:ahLst/>
            <a:cxnLst/>
            <a:rect l="0" t="0" r="0" b="0"/>
            <a:pathLst>
              <a:path w="1375173" h="53579">
                <a:moveTo>
                  <a:pt x="0" y="53578"/>
                </a:move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35719" y="53578"/>
                </a:lnTo>
                <a:lnTo>
                  <a:pt x="53578" y="53578"/>
                </a:lnTo>
                <a:lnTo>
                  <a:pt x="71437" y="53578"/>
                </a:lnTo>
                <a:lnTo>
                  <a:pt x="98226" y="53578"/>
                </a:lnTo>
                <a:lnTo>
                  <a:pt x="125015" y="44648"/>
                </a:lnTo>
                <a:lnTo>
                  <a:pt x="160734" y="44648"/>
                </a:lnTo>
                <a:lnTo>
                  <a:pt x="205383" y="44648"/>
                </a:lnTo>
                <a:lnTo>
                  <a:pt x="241101" y="35718"/>
                </a:lnTo>
                <a:lnTo>
                  <a:pt x="294679" y="35718"/>
                </a:lnTo>
                <a:lnTo>
                  <a:pt x="339328" y="35718"/>
                </a:lnTo>
                <a:lnTo>
                  <a:pt x="392906" y="26789"/>
                </a:lnTo>
                <a:lnTo>
                  <a:pt x="455414" y="26789"/>
                </a:lnTo>
                <a:lnTo>
                  <a:pt x="517922" y="17859"/>
                </a:lnTo>
                <a:lnTo>
                  <a:pt x="580429" y="17859"/>
                </a:lnTo>
                <a:lnTo>
                  <a:pt x="642937" y="8929"/>
                </a:lnTo>
                <a:lnTo>
                  <a:pt x="714375" y="8929"/>
                </a:lnTo>
                <a:lnTo>
                  <a:pt x="785812" y="0"/>
                </a:lnTo>
                <a:lnTo>
                  <a:pt x="857250" y="0"/>
                </a:lnTo>
                <a:lnTo>
                  <a:pt x="928687" y="0"/>
                </a:lnTo>
                <a:lnTo>
                  <a:pt x="1000125" y="0"/>
                </a:lnTo>
                <a:lnTo>
                  <a:pt x="1071562" y="0"/>
                </a:lnTo>
                <a:lnTo>
                  <a:pt x="1143000" y="0"/>
                </a:lnTo>
                <a:lnTo>
                  <a:pt x="1205508" y="0"/>
                </a:lnTo>
                <a:lnTo>
                  <a:pt x="1268015" y="0"/>
                </a:lnTo>
                <a:lnTo>
                  <a:pt x="1312664" y="0"/>
                </a:lnTo>
                <a:lnTo>
                  <a:pt x="1375172" y="0"/>
                </a:lnTo>
                <a:lnTo>
                  <a:pt x="1375172" y="0"/>
                </a:lnTo>
                <a:lnTo>
                  <a:pt x="137517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768078" y="2946796"/>
            <a:ext cx="303611" cy="196455"/>
          </a:xfrm>
          <a:custGeom>
            <a:avLst/>
            <a:gdLst/>
            <a:ahLst/>
            <a:cxnLst/>
            <a:rect l="0" t="0" r="0" b="0"/>
            <a:pathLst>
              <a:path w="303611" h="196455">
                <a:moveTo>
                  <a:pt x="44649" y="17860"/>
                </a:moveTo>
                <a:lnTo>
                  <a:pt x="4464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8" y="17860"/>
                </a:lnTo>
                <a:lnTo>
                  <a:pt x="62508" y="893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8930"/>
                </a:lnTo>
                <a:lnTo>
                  <a:pt x="214313" y="17860"/>
                </a:lnTo>
                <a:lnTo>
                  <a:pt x="214313" y="26790"/>
                </a:lnTo>
                <a:lnTo>
                  <a:pt x="214313" y="35719"/>
                </a:lnTo>
                <a:lnTo>
                  <a:pt x="205383" y="35719"/>
                </a:lnTo>
                <a:lnTo>
                  <a:pt x="196453" y="44649"/>
                </a:lnTo>
                <a:lnTo>
                  <a:pt x="187524" y="53579"/>
                </a:lnTo>
                <a:lnTo>
                  <a:pt x="169664" y="62508"/>
                </a:lnTo>
                <a:lnTo>
                  <a:pt x="151805" y="62508"/>
                </a:lnTo>
                <a:lnTo>
                  <a:pt x="133945" y="71438"/>
                </a:lnTo>
                <a:lnTo>
                  <a:pt x="125016" y="71438"/>
                </a:lnTo>
                <a:lnTo>
                  <a:pt x="116086" y="71438"/>
                </a:lnTo>
                <a:lnTo>
                  <a:pt x="125016" y="71438"/>
                </a:lnTo>
                <a:lnTo>
                  <a:pt x="125016" y="80368"/>
                </a:lnTo>
                <a:lnTo>
                  <a:pt x="133945" y="80368"/>
                </a:lnTo>
                <a:lnTo>
                  <a:pt x="151805" y="80368"/>
                </a:lnTo>
                <a:lnTo>
                  <a:pt x="178594" y="80368"/>
                </a:lnTo>
                <a:lnTo>
                  <a:pt x="205383" y="89297"/>
                </a:lnTo>
                <a:lnTo>
                  <a:pt x="223242" y="89297"/>
                </a:lnTo>
                <a:lnTo>
                  <a:pt x="250031" y="107157"/>
                </a:lnTo>
                <a:lnTo>
                  <a:pt x="267891" y="116086"/>
                </a:lnTo>
                <a:lnTo>
                  <a:pt x="285750" y="125016"/>
                </a:lnTo>
                <a:lnTo>
                  <a:pt x="294680" y="133946"/>
                </a:lnTo>
                <a:lnTo>
                  <a:pt x="303610" y="151805"/>
                </a:lnTo>
                <a:lnTo>
                  <a:pt x="303610" y="160735"/>
                </a:lnTo>
                <a:lnTo>
                  <a:pt x="303610" y="169665"/>
                </a:lnTo>
                <a:lnTo>
                  <a:pt x="294680" y="178594"/>
                </a:lnTo>
                <a:lnTo>
                  <a:pt x="285750" y="187524"/>
                </a:lnTo>
                <a:lnTo>
                  <a:pt x="258961" y="187524"/>
                </a:lnTo>
                <a:lnTo>
                  <a:pt x="232172" y="196454"/>
                </a:lnTo>
                <a:lnTo>
                  <a:pt x="205383" y="196454"/>
                </a:lnTo>
                <a:lnTo>
                  <a:pt x="178594" y="196454"/>
                </a:lnTo>
                <a:lnTo>
                  <a:pt x="142875" y="196454"/>
                </a:lnTo>
                <a:lnTo>
                  <a:pt x="107156" y="196454"/>
                </a:lnTo>
                <a:lnTo>
                  <a:pt x="71438" y="187524"/>
                </a:lnTo>
                <a:lnTo>
                  <a:pt x="44649" y="187524"/>
                </a:lnTo>
                <a:lnTo>
                  <a:pt x="17860" y="18752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67953" y="3437929"/>
            <a:ext cx="258962" cy="250033"/>
          </a:xfrm>
          <a:custGeom>
            <a:avLst/>
            <a:gdLst/>
            <a:ahLst/>
            <a:cxnLst/>
            <a:rect l="0" t="0" r="0" b="0"/>
            <a:pathLst>
              <a:path w="258962" h="250033">
                <a:moveTo>
                  <a:pt x="35719" y="35719"/>
                </a:move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62508" y="8930"/>
                </a:lnTo>
                <a:lnTo>
                  <a:pt x="80367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60735" y="17860"/>
                </a:lnTo>
                <a:lnTo>
                  <a:pt x="178594" y="26789"/>
                </a:lnTo>
                <a:lnTo>
                  <a:pt x="196453" y="35719"/>
                </a:lnTo>
                <a:lnTo>
                  <a:pt x="196453" y="44649"/>
                </a:lnTo>
                <a:lnTo>
                  <a:pt x="205383" y="62508"/>
                </a:lnTo>
                <a:lnTo>
                  <a:pt x="196453" y="80367"/>
                </a:lnTo>
                <a:lnTo>
                  <a:pt x="178594" y="89297"/>
                </a:lnTo>
                <a:lnTo>
                  <a:pt x="169664" y="98227"/>
                </a:lnTo>
                <a:lnTo>
                  <a:pt x="142875" y="107157"/>
                </a:lnTo>
                <a:lnTo>
                  <a:pt x="125016" y="116086"/>
                </a:lnTo>
                <a:lnTo>
                  <a:pt x="107156" y="125016"/>
                </a:lnTo>
                <a:lnTo>
                  <a:pt x="89297" y="125016"/>
                </a:lnTo>
                <a:lnTo>
                  <a:pt x="71438" y="125016"/>
                </a:lnTo>
                <a:lnTo>
                  <a:pt x="62508" y="125016"/>
                </a:lnTo>
                <a:lnTo>
                  <a:pt x="62508" y="125016"/>
                </a:lnTo>
                <a:lnTo>
                  <a:pt x="71438" y="116086"/>
                </a:lnTo>
                <a:lnTo>
                  <a:pt x="80367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42875" y="116086"/>
                </a:lnTo>
                <a:lnTo>
                  <a:pt x="160735" y="125016"/>
                </a:lnTo>
                <a:lnTo>
                  <a:pt x="187524" y="133946"/>
                </a:lnTo>
                <a:lnTo>
                  <a:pt x="214313" y="142875"/>
                </a:lnTo>
                <a:lnTo>
                  <a:pt x="232172" y="151805"/>
                </a:lnTo>
                <a:lnTo>
                  <a:pt x="250031" y="169664"/>
                </a:lnTo>
                <a:lnTo>
                  <a:pt x="258961" y="178594"/>
                </a:lnTo>
                <a:lnTo>
                  <a:pt x="258961" y="196453"/>
                </a:lnTo>
                <a:lnTo>
                  <a:pt x="258961" y="205383"/>
                </a:lnTo>
                <a:lnTo>
                  <a:pt x="258961" y="214313"/>
                </a:lnTo>
                <a:lnTo>
                  <a:pt x="250031" y="223242"/>
                </a:lnTo>
                <a:lnTo>
                  <a:pt x="232172" y="232172"/>
                </a:lnTo>
                <a:lnTo>
                  <a:pt x="223242" y="241102"/>
                </a:lnTo>
                <a:lnTo>
                  <a:pt x="205383" y="241102"/>
                </a:lnTo>
                <a:lnTo>
                  <a:pt x="178594" y="250032"/>
                </a:lnTo>
                <a:lnTo>
                  <a:pt x="142875" y="250032"/>
                </a:lnTo>
                <a:lnTo>
                  <a:pt x="116086" y="250032"/>
                </a:lnTo>
                <a:lnTo>
                  <a:pt x="89297" y="250032"/>
                </a:lnTo>
                <a:lnTo>
                  <a:pt x="62508" y="250032"/>
                </a:lnTo>
                <a:lnTo>
                  <a:pt x="35719" y="250032"/>
                </a:lnTo>
                <a:lnTo>
                  <a:pt x="17860" y="241102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25141" y="3679031"/>
            <a:ext cx="35719" cy="17860"/>
          </a:xfrm>
          <a:custGeom>
            <a:avLst/>
            <a:gdLst/>
            <a:ahLst/>
            <a:cxnLst/>
            <a:rect l="0" t="0" r="0" b="0"/>
            <a:pathLst>
              <a:path w="35719" h="17860">
                <a:moveTo>
                  <a:pt x="35718" y="17859"/>
                </a:move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437680" y="3384351"/>
            <a:ext cx="62509" cy="285751"/>
          </a:xfrm>
          <a:custGeom>
            <a:avLst/>
            <a:gdLst/>
            <a:ahLst/>
            <a:cxnLst/>
            <a:rect l="0" t="0" r="0" b="0"/>
            <a:pathLst>
              <a:path w="62509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60"/>
                </a:lnTo>
                <a:lnTo>
                  <a:pt x="17859" y="26789"/>
                </a:lnTo>
                <a:lnTo>
                  <a:pt x="44648" y="44649"/>
                </a:lnTo>
                <a:lnTo>
                  <a:pt x="44648" y="71438"/>
                </a:lnTo>
                <a:lnTo>
                  <a:pt x="53578" y="89297"/>
                </a:lnTo>
                <a:lnTo>
                  <a:pt x="53578" y="116086"/>
                </a:lnTo>
                <a:lnTo>
                  <a:pt x="62508" y="142875"/>
                </a:lnTo>
                <a:lnTo>
                  <a:pt x="62508" y="169664"/>
                </a:lnTo>
                <a:lnTo>
                  <a:pt x="62508" y="196453"/>
                </a:lnTo>
                <a:lnTo>
                  <a:pt x="62508" y="223242"/>
                </a:lnTo>
                <a:lnTo>
                  <a:pt x="62508" y="241102"/>
                </a:lnTo>
                <a:lnTo>
                  <a:pt x="62508" y="258961"/>
                </a:lnTo>
                <a:lnTo>
                  <a:pt x="62508" y="276820"/>
                </a:lnTo>
                <a:lnTo>
                  <a:pt x="62508" y="285750"/>
                </a:lnTo>
                <a:lnTo>
                  <a:pt x="62508" y="285750"/>
                </a:lnTo>
                <a:lnTo>
                  <a:pt x="62508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89484" y="3366492"/>
            <a:ext cx="366119" cy="285751"/>
          </a:xfrm>
          <a:custGeom>
            <a:avLst/>
            <a:gdLst/>
            <a:ahLst/>
            <a:cxnLst/>
            <a:rect l="0" t="0" r="0" b="0"/>
            <a:pathLst>
              <a:path w="366119" h="285751">
                <a:moveTo>
                  <a:pt x="26789" y="80367"/>
                </a:moveTo>
                <a:lnTo>
                  <a:pt x="26789" y="80367"/>
                </a:lnTo>
                <a:lnTo>
                  <a:pt x="26789" y="71437"/>
                </a:lnTo>
                <a:lnTo>
                  <a:pt x="26789" y="62508"/>
                </a:lnTo>
                <a:lnTo>
                  <a:pt x="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26789" y="17859"/>
                </a:lnTo>
                <a:lnTo>
                  <a:pt x="44649" y="8929"/>
                </a:lnTo>
                <a:lnTo>
                  <a:pt x="53579" y="8929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8929"/>
                </a:lnTo>
                <a:lnTo>
                  <a:pt x="169664" y="17859"/>
                </a:lnTo>
                <a:lnTo>
                  <a:pt x="196454" y="26789"/>
                </a:lnTo>
                <a:lnTo>
                  <a:pt x="223243" y="44648"/>
                </a:lnTo>
                <a:lnTo>
                  <a:pt x="267891" y="62508"/>
                </a:lnTo>
                <a:lnTo>
                  <a:pt x="285750" y="89297"/>
                </a:lnTo>
                <a:lnTo>
                  <a:pt x="294680" y="116086"/>
                </a:lnTo>
                <a:lnTo>
                  <a:pt x="303610" y="142875"/>
                </a:lnTo>
                <a:lnTo>
                  <a:pt x="303610" y="169664"/>
                </a:lnTo>
                <a:lnTo>
                  <a:pt x="303610" y="196453"/>
                </a:lnTo>
                <a:lnTo>
                  <a:pt x="294680" y="214312"/>
                </a:lnTo>
                <a:lnTo>
                  <a:pt x="276821" y="232172"/>
                </a:lnTo>
                <a:lnTo>
                  <a:pt x="258961" y="250031"/>
                </a:lnTo>
                <a:lnTo>
                  <a:pt x="241102" y="258961"/>
                </a:lnTo>
                <a:lnTo>
                  <a:pt x="214313" y="267890"/>
                </a:lnTo>
                <a:lnTo>
                  <a:pt x="187524" y="276820"/>
                </a:lnTo>
                <a:lnTo>
                  <a:pt x="160735" y="276820"/>
                </a:lnTo>
                <a:lnTo>
                  <a:pt x="142875" y="276820"/>
                </a:lnTo>
                <a:lnTo>
                  <a:pt x="125016" y="276820"/>
                </a:lnTo>
                <a:lnTo>
                  <a:pt x="107157" y="267890"/>
                </a:lnTo>
                <a:lnTo>
                  <a:pt x="98227" y="258961"/>
                </a:lnTo>
                <a:lnTo>
                  <a:pt x="98227" y="250031"/>
                </a:lnTo>
                <a:lnTo>
                  <a:pt x="98227" y="232172"/>
                </a:lnTo>
                <a:lnTo>
                  <a:pt x="98227" y="223242"/>
                </a:lnTo>
                <a:lnTo>
                  <a:pt x="107157" y="223242"/>
                </a:lnTo>
                <a:lnTo>
                  <a:pt x="125016" y="214312"/>
                </a:lnTo>
                <a:lnTo>
                  <a:pt x="142875" y="214312"/>
                </a:lnTo>
                <a:lnTo>
                  <a:pt x="160735" y="214312"/>
                </a:lnTo>
                <a:lnTo>
                  <a:pt x="187524" y="223242"/>
                </a:lnTo>
                <a:lnTo>
                  <a:pt x="214313" y="232172"/>
                </a:lnTo>
                <a:lnTo>
                  <a:pt x="241102" y="241101"/>
                </a:lnTo>
                <a:lnTo>
                  <a:pt x="267891" y="250031"/>
                </a:lnTo>
                <a:lnTo>
                  <a:pt x="285750" y="258961"/>
                </a:lnTo>
                <a:lnTo>
                  <a:pt x="303610" y="267890"/>
                </a:lnTo>
                <a:lnTo>
                  <a:pt x="321469" y="276820"/>
                </a:lnTo>
                <a:lnTo>
                  <a:pt x="348258" y="276820"/>
                </a:lnTo>
                <a:lnTo>
                  <a:pt x="357188" y="285750"/>
                </a:lnTo>
                <a:lnTo>
                  <a:pt x="366118" y="285750"/>
                </a:lnTo>
                <a:lnTo>
                  <a:pt x="366118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00250" y="3348632"/>
            <a:ext cx="375048" cy="303611"/>
          </a:xfrm>
          <a:custGeom>
            <a:avLst/>
            <a:gdLst/>
            <a:ahLst/>
            <a:cxnLst/>
            <a:rect l="0" t="0" r="0" b="0"/>
            <a:pathLst>
              <a:path w="375048" h="303611">
                <a:moveTo>
                  <a:pt x="169664" y="44649"/>
                </a:moveTo>
                <a:lnTo>
                  <a:pt x="16966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0734" y="17860"/>
                </a:ln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8930"/>
                </a:lnTo>
                <a:lnTo>
                  <a:pt x="62508" y="17860"/>
                </a:lnTo>
                <a:lnTo>
                  <a:pt x="44648" y="35719"/>
                </a:lnTo>
                <a:lnTo>
                  <a:pt x="17859" y="62508"/>
                </a:lnTo>
                <a:lnTo>
                  <a:pt x="26789" y="8929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17859" y="232172"/>
                </a:lnTo>
                <a:lnTo>
                  <a:pt x="35719" y="258961"/>
                </a:lnTo>
                <a:lnTo>
                  <a:pt x="53578" y="267891"/>
                </a:lnTo>
                <a:lnTo>
                  <a:pt x="89297" y="285750"/>
                </a:lnTo>
                <a:lnTo>
                  <a:pt x="125016" y="294680"/>
                </a:lnTo>
                <a:lnTo>
                  <a:pt x="160734" y="303610"/>
                </a:lnTo>
                <a:lnTo>
                  <a:pt x="196453" y="303610"/>
                </a:lnTo>
                <a:lnTo>
                  <a:pt x="241102" y="303610"/>
                </a:lnTo>
                <a:lnTo>
                  <a:pt x="276820" y="294680"/>
                </a:lnTo>
                <a:lnTo>
                  <a:pt x="303609" y="294680"/>
                </a:lnTo>
                <a:lnTo>
                  <a:pt x="330398" y="276821"/>
                </a:lnTo>
                <a:lnTo>
                  <a:pt x="357188" y="267891"/>
                </a:lnTo>
                <a:lnTo>
                  <a:pt x="366117" y="250032"/>
                </a:lnTo>
                <a:lnTo>
                  <a:pt x="375047" y="223243"/>
                </a:lnTo>
                <a:lnTo>
                  <a:pt x="375047" y="196454"/>
                </a:lnTo>
                <a:lnTo>
                  <a:pt x="375047" y="169664"/>
                </a:lnTo>
                <a:lnTo>
                  <a:pt x="357188" y="142875"/>
                </a:lnTo>
                <a:lnTo>
                  <a:pt x="339328" y="125016"/>
                </a:lnTo>
                <a:lnTo>
                  <a:pt x="321469" y="98227"/>
                </a:lnTo>
                <a:lnTo>
                  <a:pt x="294680" y="80368"/>
                </a:lnTo>
                <a:lnTo>
                  <a:pt x="241102" y="62508"/>
                </a:lnTo>
                <a:lnTo>
                  <a:pt x="214313" y="44649"/>
                </a:lnTo>
                <a:lnTo>
                  <a:pt x="196453" y="3571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69664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82453" y="3491507"/>
            <a:ext cx="214314" cy="196455"/>
          </a:xfrm>
          <a:custGeom>
            <a:avLst/>
            <a:gdLst/>
            <a:ahLst/>
            <a:cxnLst/>
            <a:rect l="0" t="0" r="0" b="0"/>
            <a:pathLst>
              <a:path w="214314" h="196455">
                <a:moveTo>
                  <a:pt x="125016" y="17860"/>
                </a:moveTo>
                <a:lnTo>
                  <a:pt x="116086" y="1786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25016"/>
                </a:lnTo>
                <a:lnTo>
                  <a:pt x="26789" y="142875"/>
                </a:lnTo>
                <a:lnTo>
                  <a:pt x="44649" y="160735"/>
                </a:lnTo>
                <a:lnTo>
                  <a:pt x="71438" y="169664"/>
                </a:lnTo>
                <a:lnTo>
                  <a:pt x="98227" y="178594"/>
                </a:lnTo>
                <a:lnTo>
                  <a:pt x="125016" y="187524"/>
                </a:lnTo>
                <a:lnTo>
                  <a:pt x="160735" y="196454"/>
                </a:lnTo>
                <a:lnTo>
                  <a:pt x="178594" y="187524"/>
                </a:lnTo>
                <a:lnTo>
                  <a:pt x="205383" y="187524"/>
                </a:lnTo>
                <a:lnTo>
                  <a:pt x="214313" y="187524"/>
                </a:lnTo>
                <a:lnTo>
                  <a:pt x="214313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732484" y="3509367"/>
            <a:ext cx="401837" cy="187524"/>
          </a:xfrm>
          <a:custGeom>
            <a:avLst/>
            <a:gdLst/>
            <a:ahLst/>
            <a:cxnLst/>
            <a:rect l="0" t="0" r="0" b="0"/>
            <a:pathLst>
              <a:path w="401837" h="187524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98226"/>
                </a:lnTo>
                <a:lnTo>
                  <a:pt x="35719" y="116086"/>
                </a:lnTo>
                <a:lnTo>
                  <a:pt x="44649" y="133945"/>
                </a:lnTo>
                <a:lnTo>
                  <a:pt x="62508" y="151804"/>
                </a:lnTo>
                <a:lnTo>
                  <a:pt x="71438" y="160734"/>
                </a:lnTo>
                <a:lnTo>
                  <a:pt x="71438" y="169664"/>
                </a:lnTo>
                <a:lnTo>
                  <a:pt x="80368" y="178594"/>
                </a:lnTo>
                <a:lnTo>
                  <a:pt x="89297" y="178594"/>
                </a:lnTo>
                <a:lnTo>
                  <a:pt x="89297" y="187523"/>
                </a:lnTo>
                <a:lnTo>
                  <a:pt x="89297" y="178594"/>
                </a:lnTo>
                <a:lnTo>
                  <a:pt x="89297" y="178594"/>
                </a:lnTo>
                <a:lnTo>
                  <a:pt x="89297" y="169664"/>
                </a:lnTo>
                <a:lnTo>
                  <a:pt x="89297" y="151804"/>
                </a:lnTo>
                <a:lnTo>
                  <a:pt x="80368" y="133945"/>
                </a:lnTo>
                <a:lnTo>
                  <a:pt x="80368" y="116086"/>
                </a:lnTo>
                <a:lnTo>
                  <a:pt x="71438" y="89297"/>
                </a:lnTo>
                <a:lnTo>
                  <a:pt x="71438" y="71437"/>
                </a:lnTo>
                <a:lnTo>
                  <a:pt x="62508" y="53578"/>
                </a:lnTo>
                <a:lnTo>
                  <a:pt x="62508" y="35719"/>
                </a:lnTo>
                <a:lnTo>
                  <a:pt x="71438" y="26789"/>
                </a:lnTo>
                <a:lnTo>
                  <a:pt x="71438" y="17859"/>
                </a:lnTo>
                <a:lnTo>
                  <a:pt x="80368" y="8929"/>
                </a:lnTo>
                <a:lnTo>
                  <a:pt x="89297" y="8929"/>
                </a:lnTo>
                <a:lnTo>
                  <a:pt x="107157" y="8929"/>
                </a:lnTo>
                <a:lnTo>
                  <a:pt x="116086" y="8929"/>
                </a:lnTo>
                <a:lnTo>
                  <a:pt x="133946" y="17859"/>
                </a:lnTo>
                <a:lnTo>
                  <a:pt x="151805" y="35719"/>
                </a:lnTo>
                <a:lnTo>
                  <a:pt x="169664" y="53578"/>
                </a:lnTo>
                <a:lnTo>
                  <a:pt x="187524" y="62508"/>
                </a:lnTo>
                <a:lnTo>
                  <a:pt x="196454" y="80367"/>
                </a:lnTo>
                <a:lnTo>
                  <a:pt x="205383" y="98226"/>
                </a:lnTo>
                <a:lnTo>
                  <a:pt x="205383" y="116086"/>
                </a:lnTo>
                <a:lnTo>
                  <a:pt x="214313" y="133945"/>
                </a:lnTo>
                <a:lnTo>
                  <a:pt x="214313" y="142875"/>
                </a:lnTo>
                <a:lnTo>
                  <a:pt x="205383" y="151804"/>
                </a:lnTo>
                <a:lnTo>
                  <a:pt x="205383" y="151804"/>
                </a:lnTo>
                <a:lnTo>
                  <a:pt x="205383" y="151804"/>
                </a:lnTo>
                <a:lnTo>
                  <a:pt x="205383" y="151804"/>
                </a:lnTo>
                <a:lnTo>
                  <a:pt x="196454" y="151804"/>
                </a:lnTo>
                <a:lnTo>
                  <a:pt x="196454" y="142875"/>
                </a:lnTo>
                <a:lnTo>
                  <a:pt x="196454" y="133945"/>
                </a:lnTo>
                <a:lnTo>
                  <a:pt x="187524" y="116086"/>
                </a:lnTo>
                <a:lnTo>
                  <a:pt x="187524" y="98226"/>
                </a:lnTo>
                <a:lnTo>
                  <a:pt x="187524" y="71437"/>
                </a:lnTo>
                <a:lnTo>
                  <a:pt x="196454" y="53578"/>
                </a:lnTo>
                <a:lnTo>
                  <a:pt x="196454" y="35719"/>
                </a:lnTo>
                <a:lnTo>
                  <a:pt x="205383" y="26789"/>
                </a:lnTo>
                <a:lnTo>
                  <a:pt x="214313" y="8929"/>
                </a:lnTo>
                <a:lnTo>
                  <a:pt x="232172" y="0"/>
                </a:lnTo>
                <a:lnTo>
                  <a:pt x="241102" y="0"/>
                </a:lnTo>
                <a:lnTo>
                  <a:pt x="258961" y="0"/>
                </a:lnTo>
                <a:lnTo>
                  <a:pt x="276821" y="0"/>
                </a:lnTo>
                <a:lnTo>
                  <a:pt x="294680" y="8929"/>
                </a:lnTo>
                <a:lnTo>
                  <a:pt x="312539" y="17859"/>
                </a:lnTo>
                <a:lnTo>
                  <a:pt x="330399" y="35719"/>
                </a:lnTo>
                <a:lnTo>
                  <a:pt x="348258" y="53578"/>
                </a:lnTo>
                <a:lnTo>
                  <a:pt x="357188" y="71437"/>
                </a:lnTo>
                <a:lnTo>
                  <a:pt x="366118" y="89297"/>
                </a:lnTo>
                <a:lnTo>
                  <a:pt x="375047" y="107156"/>
                </a:lnTo>
                <a:lnTo>
                  <a:pt x="383977" y="125015"/>
                </a:lnTo>
                <a:lnTo>
                  <a:pt x="392907" y="142875"/>
                </a:lnTo>
                <a:lnTo>
                  <a:pt x="392907" y="160734"/>
                </a:lnTo>
                <a:lnTo>
                  <a:pt x="392907" y="169664"/>
                </a:lnTo>
                <a:lnTo>
                  <a:pt x="392907" y="178594"/>
                </a:lnTo>
                <a:lnTo>
                  <a:pt x="392907" y="187523"/>
                </a:lnTo>
                <a:lnTo>
                  <a:pt x="401836" y="187523"/>
                </a:lnTo>
                <a:lnTo>
                  <a:pt x="401836" y="187523"/>
                </a:lnTo>
                <a:lnTo>
                  <a:pt x="401836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018234" y="3241476"/>
            <a:ext cx="196455" cy="169665"/>
          </a:xfrm>
          <a:custGeom>
            <a:avLst/>
            <a:gdLst/>
            <a:ahLst/>
            <a:cxnLst/>
            <a:rect l="0" t="0" r="0" b="0"/>
            <a:pathLst>
              <a:path w="196455" h="169665">
                <a:moveTo>
                  <a:pt x="893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8930"/>
                </a:lnTo>
                <a:lnTo>
                  <a:pt x="98227" y="17860"/>
                </a:lnTo>
                <a:lnTo>
                  <a:pt x="107157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07157" y="71438"/>
                </a:lnTo>
                <a:lnTo>
                  <a:pt x="98227" y="71438"/>
                </a:lnTo>
                <a:lnTo>
                  <a:pt x="89297" y="80367"/>
                </a:lnTo>
                <a:lnTo>
                  <a:pt x="80368" y="89297"/>
                </a:lnTo>
                <a:lnTo>
                  <a:pt x="80368" y="89297"/>
                </a:lnTo>
                <a:lnTo>
                  <a:pt x="71438" y="89297"/>
                </a:lnTo>
                <a:lnTo>
                  <a:pt x="71438" y="89297"/>
                </a:lnTo>
                <a:lnTo>
                  <a:pt x="80368" y="89297"/>
                </a:lnTo>
                <a:lnTo>
                  <a:pt x="89297" y="89297"/>
                </a:lnTo>
                <a:lnTo>
                  <a:pt x="98227" y="89297"/>
                </a:lnTo>
                <a:lnTo>
                  <a:pt x="116086" y="89297"/>
                </a:lnTo>
                <a:lnTo>
                  <a:pt x="133946" y="89297"/>
                </a:lnTo>
                <a:lnTo>
                  <a:pt x="151805" y="98227"/>
                </a:lnTo>
                <a:lnTo>
                  <a:pt x="169664" y="107156"/>
                </a:lnTo>
                <a:lnTo>
                  <a:pt x="178594" y="107156"/>
                </a:lnTo>
                <a:lnTo>
                  <a:pt x="187524" y="116086"/>
                </a:lnTo>
                <a:lnTo>
                  <a:pt x="196454" y="125016"/>
                </a:lnTo>
                <a:lnTo>
                  <a:pt x="196454" y="133945"/>
                </a:lnTo>
                <a:lnTo>
                  <a:pt x="196454" y="142875"/>
                </a:lnTo>
                <a:lnTo>
                  <a:pt x="187524" y="151805"/>
                </a:lnTo>
                <a:lnTo>
                  <a:pt x="169664" y="160735"/>
                </a:lnTo>
                <a:lnTo>
                  <a:pt x="151805" y="160735"/>
                </a:lnTo>
                <a:lnTo>
                  <a:pt x="125016" y="169664"/>
                </a:lnTo>
                <a:lnTo>
                  <a:pt x="98227" y="169664"/>
                </a:lnTo>
                <a:lnTo>
                  <a:pt x="71438" y="169664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848820" y="2107406"/>
            <a:ext cx="44650" cy="321470"/>
          </a:xfrm>
          <a:custGeom>
            <a:avLst/>
            <a:gdLst/>
            <a:ahLst/>
            <a:cxnLst/>
            <a:rect l="0" t="0" r="0" b="0"/>
            <a:pathLst>
              <a:path w="44650" h="32147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26789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50031"/>
                </a:lnTo>
                <a:lnTo>
                  <a:pt x="26789" y="267891"/>
                </a:lnTo>
                <a:lnTo>
                  <a:pt x="26789" y="285750"/>
                </a:lnTo>
                <a:lnTo>
                  <a:pt x="35719" y="303609"/>
                </a:lnTo>
                <a:lnTo>
                  <a:pt x="35719" y="312539"/>
                </a:lnTo>
                <a:lnTo>
                  <a:pt x="44649" y="321469"/>
                </a:lnTo>
                <a:lnTo>
                  <a:pt x="44649" y="321469"/>
                </a:lnTo>
                <a:lnTo>
                  <a:pt x="44649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18484" y="2375297"/>
            <a:ext cx="44650" cy="8930"/>
          </a:xfrm>
          <a:custGeom>
            <a:avLst/>
            <a:gdLst/>
            <a:ahLst/>
            <a:cxnLst/>
            <a:rect l="0" t="0" r="0" b="0"/>
            <a:pathLst>
              <a:path w="44650" h="8930">
                <a:moveTo>
                  <a:pt x="44649" y="8929"/>
                </a:moveTo>
                <a:lnTo>
                  <a:pt x="44649" y="8929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331023" y="2035969"/>
            <a:ext cx="8931" cy="187524"/>
          </a:xfrm>
          <a:custGeom>
            <a:avLst/>
            <a:gdLst/>
            <a:ahLst/>
            <a:cxnLst/>
            <a:rect l="0" t="0" r="0" b="0"/>
            <a:pathLst>
              <a:path w="8931" h="18752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5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411391" y="2044898"/>
            <a:ext cx="107157" cy="366118"/>
          </a:xfrm>
          <a:custGeom>
            <a:avLst/>
            <a:gdLst/>
            <a:ahLst/>
            <a:cxnLst/>
            <a:rect l="0" t="0" r="0" b="0"/>
            <a:pathLst>
              <a:path w="107157" h="366118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107156" y="26789"/>
                </a:lnTo>
                <a:lnTo>
                  <a:pt x="98226" y="44649"/>
                </a:lnTo>
                <a:lnTo>
                  <a:pt x="98226" y="71438"/>
                </a:lnTo>
                <a:lnTo>
                  <a:pt x="89297" y="98227"/>
                </a:lnTo>
                <a:lnTo>
                  <a:pt x="71437" y="133946"/>
                </a:lnTo>
                <a:lnTo>
                  <a:pt x="62507" y="169664"/>
                </a:lnTo>
                <a:lnTo>
                  <a:pt x="53578" y="196453"/>
                </a:lnTo>
                <a:lnTo>
                  <a:pt x="35718" y="232172"/>
                </a:lnTo>
                <a:lnTo>
                  <a:pt x="26789" y="258961"/>
                </a:lnTo>
                <a:lnTo>
                  <a:pt x="26789" y="285750"/>
                </a:lnTo>
                <a:lnTo>
                  <a:pt x="17859" y="312539"/>
                </a:lnTo>
                <a:lnTo>
                  <a:pt x="8929" y="330399"/>
                </a:lnTo>
                <a:lnTo>
                  <a:pt x="8929" y="348258"/>
                </a:lnTo>
                <a:lnTo>
                  <a:pt x="0" y="357188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4" name="Freeform 11263"/>
          <p:cNvSpPr/>
          <p:nvPr/>
        </p:nvSpPr>
        <p:spPr>
          <a:xfrm>
            <a:off x="5581055" y="2205633"/>
            <a:ext cx="178594" cy="187524"/>
          </a:xfrm>
          <a:custGeom>
            <a:avLst/>
            <a:gdLst/>
            <a:ahLst/>
            <a:cxnLst/>
            <a:rect l="0" t="0" r="0" b="0"/>
            <a:pathLst>
              <a:path w="178594" h="187524">
                <a:moveTo>
                  <a:pt x="8929" y="26789"/>
                </a:moveTo>
                <a:lnTo>
                  <a:pt x="8929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8929"/>
                </a:lnTo>
                <a:lnTo>
                  <a:pt x="44648" y="8929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07156" y="35718"/>
                </a:lnTo>
                <a:lnTo>
                  <a:pt x="98226" y="44648"/>
                </a:lnTo>
                <a:lnTo>
                  <a:pt x="89297" y="53578"/>
                </a:lnTo>
                <a:lnTo>
                  <a:pt x="80367" y="62507"/>
                </a:lnTo>
                <a:lnTo>
                  <a:pt x="71437" y="71437"/>
                </a:lnTo>
                <a:lnTo>
                  <a:pt x="62508" y="71437"/>
                </a:lnTo>
                <a:lnTo>
                  <a:pt x="62508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98226" y="80367"/>
                </a:lnTo>
                <a:lnTo>
                  <a:pt x="116086" y="80367"/>
                </a:lnTo>
                <a:lnTo>
                  <a:pt x="133945" y="89296"/>
                </a:lnTo>
                <a:lnTo>
                  <a:pt x="142875" y="89296"/>
                </a:lnTo>
                <a:lnTo>
                  <a:pt x="151804" y="98226"/>
                </a:lnTo>
                <a:lnTo>
                  <a:pt x="169664" y="107156"/>
                </a:lnTo>
                <a:lnTo>
                  <a:pt x="178593" y="116086"/>
                </a:lnTo>
                <a:lnTo>
                  <a:pt x="178593" y="125015"/>
                </a:lnTo>
                <a:lnTo>
                  <a:pt x="178593" y="142875"/>
                </a:lnTo>
                <a:lnTo>
                  <a:pt x="178593" y="151804"/>
                </a:lnTo>
                <a:lnTo>
                  <a:pt x="169664" y="151804"/>
                </a:lnTo>
                <a:lnTo>
                  <a:pt x="151804" y="160734"/>
                </a:lnTo>
                <a:lnTo>
                  <a:pt x="142875" y="169664"/>
                </a:lnTo>
                <a:lnTo>
                  <a:pt x="133945" y="178593"/>
                </a:lnTo>
                <a:lnTo>
                  <a:pt x="116086" y="178593"/>
                </a:lnTo>
                <a:lnTo>
                  <a:pt x="98226" y="178593"/>
                </a:lnTo>
                <a:lnTo>
                  <a:pt x="71437" y="187523"/>
                </a:lnTo>
                <a:lnTo>
                  <a:pt x="44648" y="187523"/>
                </a:lnTo>
                <a:lnTo>
                  <a:pt x="26789" y="178593"/>
                </a:lnTo>
                <a:lnTo>
                  <a:pt x="8929" y="17859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Freeform 11264"/>
          <p:cNvSpPr/>
          <p:nvPr/>
        </p:nvSpPr>
        <p:spPr>
          <a:xfrm>
            <a:off x="5884664" y="2053828"/>
            <a:ext cx="303610" cy="321470"/>
          </a:xfrm>
          <a:custGeom>
            <a:avLst/>
            <a:gdLst/>
            <a:ahLst/>
            <a:cxnLst/>
            <a:rect l="0" t="0" r="0" b="0"/>
            <a:pathLst>
              <a:path w="303610" h="321470">
                <a:moveTo>
                  <a:pt x="0" y="116086"/>
                </a:moveTo>
                <a:lnTo>
                  <a:pt x="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87523"/>
                </a:lnTo>
                <a:lnTo>
                  <a:pt x="35719" y="205383"/>
                </a:lnTo>
                <a:lnTo>
                  <a:pt x="35719" y="223242"/>
                </a:lnTo>
                <a:lnTo>
                  <a:pt x="44649" y="241101"/>
                </a:lnTo>
                <a:lnTo>
                  <a:pt x="44649" y="267891"/>
                </a:lnTo>
                <a:lnTo>
                  <a:pt x="53578" y="285750"/>
                </a:lnTo>
                <a:lnTo>
                  <a:pt x="53578" y="294680"/>
                </a:lnTo>
                <a:lnTo>
                  <a:pt x="62508" y="312539"/>
                </a:lnTo>
                <a:lnTo>
                  <a:pt x="62508" y="321469"/>
                </a:lnTo>
                <a:lnTo>
                  <a:pt x="71438" y="321469"/>
                </a:lnTo>
                <a:lnTo>
                  <a:pt x="71438" y="321469"/>
                </a:lnTo>
                <a:lnTo>
                  <a:pt x="71438" y="321469"/>
                </a:lnTo>
                <a:lnTo>
                  <a:pt x="71438" y="312539"/>
                </a:lnTo>
                <a:lnTo>
                  <a:pt x="80367" y="294680"/>
                </a:lnTo>
                <a:lnTo>
                  <a:pt x="80367" y="276820"/>
                </a:lnTo>
                <a:lnTo>
                  <a:pt x="71438" y="250031"/>
                </a:lnTo>
                <a:lnTo>
                  <a:pt x="71438" y="214312"/>
                </a:lnTo>
                <a:lnTo>
                  <a:pt x="62508" y="187523"/>
                </a:lnTo>
                <a:lnTo>
                  <a:pt x="62508" y="151805"/>
                </a:lnTo>
                <a:lnTo>
                  <a:pt x="53578" y="125016"/>
                </a:lnTo>
                <a:lnTo>
                  <a:pt x="53578" y="98226"/>
                </a:lnTo>
                <a:lnTo>
                  <a:pt x="53578" y="71437"/>
                </a:lnTo>
                <a:lnTo>
                  <a:pt x="53578" y="53578"/>
                </a:lnTo>
                <a:lnTo>
                  <a:pt x="62508" y="35719"/>
                </a:lnTo>
                <a:lnTo>
                  <a:pt x="80367" y="17859"/>
                </a:lnTo>
                <a:lnTo>
                  <a:pt x="89297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9664" y="17859"/>
                </a:lnTo>
                <a:lnTo>
                  <a:pt x="187524" y="26789"/>
                </a:lnTo>
                <a:lnTo>
                  <a:pt x="196453" y="35719"/>
                </a:lnTo>
                <a:lnTo>
                  <a:pt x="205383" y="53578"/>
                </a:lnTo>
                <a:lnTo>
                  <a:pt x="205383" y="62508"/>
                </a:lnTo>
                <a:lnTo>
                  <a:pt x="196453" y="80367"/>
                </a:lnTo>
                <a:lnTo>
                  <a:pt x="187524" y="89297"/>
                </a:lnTo>
                <a:lnTo>
                  <a:pt x="169664" y="107156"/>
                </a:lnTo>
                <a:lnTo>
                  <a:pt x="160734" y="116086"/>
                </a:lnTo>
                <a:lnTo>
                  <a:pt x="142875" y="125016"/>
                </a:lnTo>
                <a:lnTo>
                  <a:pt x="125016" y="125016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33945" y="125016"/>
                </a:lnTo>
                <a:lnTo>
                  <a:pt x="151805" y="116086"/>
                </a:lnTo>
                <a:lnTo>
                  <a:pt x="169664" y="116086"/>
                </a:lnTo>
                <a:lnTo>
                  <a:pt x="196453" y="125016"/>
                </a:lnTo>
                <a:lnTo>
                  <a:pt x="223242" y="142875"/>
                </a:lnTo>
                <a:lnTo>
                  <a:pt x="250031" y="151805"/>
                </a:lnTo>
                <a:lnTo>
                  <a:pt x="276820" y="169664"/>
                </a:lnTo>
                <a:lnTo>
                  <a:pt x="285750" y="178594"/>
                </a:lnTo>
                <a:lnTo>
                  <a:pt x="294680" y="196453"/>
                </a:lnTo>
                <a:lnTo>
                  <a:pt x="303609" y="214312"/>
                </a:lnTo>
                <a:lnTo>
                  <a:pt x="303609" y="223242"/>
                </a:lnTo>
                <a:lnTo>
                  <a:pt x="294680" y="241101"/>
                </a:lnTo>
                <a:lnTo>
                  <a:pt x="285750" y="258961"/>
                </a:lnTo>
                <a:lnTo>
                  <a:pt x="267891" y="276820"/>
                </a:lnTo>
                <a:lnTo>
                  <a:pt x="250031" y="285750"/>
                </a:lnTo>
                <a:lnTo>
                  <a:pt x="223242" y="294680"/>
                </a:lnTo>
                <a:lnTo>
                  <a:pt x="205383" y="303609"/>
                </a:lnTo>
                <a:lnTo>
                  <a:pt x="178594" y="303609"/>
                </a:lnTo>
                <a:lnTo>
                  <a:pt x="151805" y="303609"/>
                </a:lnTo>
                <a:lnTo>
                  <a:pt x="125016" y="303609"/>
                </a:lnTo>
                <a:lnTo>
                  <a:pt x="107156" y="303609"/>
                </a:lnTo>
                <a:lnTo>
                  <a:pt x="80367" y="294680"/>
                </a:lnTo>
                <a:lnTo>
                  <a:pt x="62508" y="285750"/>
                </a:lnTo>
                <a:lnTo>
                  <a:pt x="44649" y="276820"/>
                </a:lnTo>
                <a:lnTo>
                  <a:pt x="35719" y="267891"/>
                </a:lnTo>
                <a:lnTo>
                  <a:pt x="3571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Freeform 11278"/>
          <p:cNvSpPr/>
          <p:nvPr/>
        </p:nvSpPr>
        <p:spPr>
          <a:xfrm>
            <a:off x="6232922" y="2009179"/>
            <a:ext cx="348259" cy="392908"/>
          </a:xfrm>
          <a:custGeom>
            <a:avLst/>
            <a:gdLst/>
            <a:ahLst/>
            <a:cxnLst/>
            <a:rect l="0" t="0" r="0" b="0"/>
            <a:pathLst>
              <a:path w="348259" h="3929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26789" y="53579"/>
                </a:lnTo>
                <a:lnTo>
                  <a:pt x="26789" y="80368"/>
                </a:lnTo>
                <a:lnTo>
                  <a:pt x="26789" y="107157"/>
                </a:lnTo>
                <a:lnTo>
                  <a:pt x="26789" y="133946"/>
                </a:lnTo>
                <a:lnTo>
                  <a:pt x="35719" y="169665"/>
                </a:lnTo>
                <a:lnTo>
                  <a:pt x="35719" y="196454"/>
                </a:lnTo>
                <a:lnTo>
                  <a:pt x="35719" y="223243"/>
                </a:lnTo>
                <a:lnTo>
                  <a:pt x="44648" y="250032"/>
                </a:lnTo>
                <a:lnTo>
                  <a:pt x="44648" y="276821"/>
                </a:lnTo>
                <a:lnTo>
                  <a:pt x="53578" y="294680"/>
                </a:lnTo>
                <a:lnTo>
                  <a:pt x="53578" y="312540"/>
                </a:lnTo>
                <a:lnTo>
                  <a:pt x="62508" y="321469"/>
                </a:lnTo>
                <a:lnTo>
                  <a:pt x="62508" y="330399"/>
                </a:lnTo>
                <a:lnTo>
                  <a:pt x="62508" y="339329"/>
                </a:lnTo>
                <a:lnTo>
                  <a:pt x="62508" y="339329"/>
                </a:lnTo>
                <a:lnTo>
                  <a:pt x="62508" y="339329"/>
                </a:lnTo>
                <a:lnTo>
                  <a:pt x="62508" y="339329"/>
                </a:lnTo>
                <a:lnTo>
                  <a:pt x="62508" y="330399"/>
                </a:lnTo>
                <a:lnTo>
                  <a:pt x="62508" y="321469"/>
                </a:lnTo>
                <a:lnTo>
                  <a:pt x="71437" y="303610"/>
                </a:lnTo>
                <a:lnTo>
                  <a:pt x="71437" y="285750"/>
                </a:lnTo>
                <a:lnTo>
                  <a:pt x="71437" y="267891"/>
                </a:lnTo>
                <a:lnTo>
                  <a:pt x="80367" y="250032"/>
                </a:lnTo>
                <a:lnTo>
                  <a:pt x="80367" y="232172"/>
                </a:lnTo>
                <a:lnTo>
                  <a:pt x="89297" y="214313"/>
                </a:lnTo>
                <a:lnTo>
                  <a:pt x="107156" y="205383"/>
                </a:lnTo>
                <a:lnTo>
                  <a:pt x="125016" y="196454"/>
                </a:lnTo>
                <a:lnTo>
                  <a:pt x="142875" y="196454"/>
                </a:lnTo>
                <a:lnTo>
                  <a:pt x="160734" y="187524"/>
                </a:lnTo>
                <a:lnTo>
                  <a:pt x="187523" y="187524"/>
                </a:lnTo>
                <a:lnTo>
                  <a:pt x="205383" y="196454"/>
                </a:lnTo>
                <a:lnTo>
                  <a:pt x="232172" y="205383"/>
                </a:lnTo>
                <a:lnTo>
                  <a:pt x="250031" y="214313"/>
                </a:lnTo>
                <a:lnTo>
                  <a:pt x="276820" y="223243"/>
                </a:lnTo>
                <a:lnTo>
                  <a:pt x="294680" y="241102"/>
                </a:lnTo>
                <a:lnTo>
                  <a:pt x="312539" y="267891"/>
                </a:lnTo>
                <a:lnTo>
                  <a:pt x="330398" y="285750"/>
                </a:lnTo>
                <a:lnTo>
                  <a:pt x="339328" y="303610"/>
                </a:lnTo>
                <a:lnTo>
                  <a:pt x="348258" y="321469"/>
                </a:lnTo>
                <a:lnTo>
                  <a:pt x="348258" y="348258"/>
                </a:lnTo>
                <a:lnTo>
                  <a:pt x="348258" y="366118"/>
                </a:lnTo>
                <a:lnTo>
                  <a:pt x="348258" y="392907"/>
                </a:lnTo>
                <a:lnTo>
                  <a:pt x="348258" y="392907"/>
                </a:lnTo>
                <a:lnTo>
                  <a:pt x="348258" y="3929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0" name="Freeform 11279"/>
          <p:cNvSpPr/>
          <p:nvPr/>
        </p:nvSpPr>
        <p:spPr>
          <a:xfrm>
            <a:off x="4625578" y="2714625"/>
            <a:ext cx="375048" cy="312540"/>
          </a:xfrm>
          <a:custGeom>
            <a:avLst/>
            <a:gdLst/>
            <a:ahLst/>
            <a:cxnLst/>
            <a:rect l="0" t="0" r="0" b="0"/>
            <a:pathLst>
              <a:path w="375048" h="312540">
                <a:moveTo>
                  <a:pt x="116086" y="44648"/>
                </a:moveTo>
                <a:lnTo>
                  <a:pt x="116086" y="44648"/>
                </a:lnTo>
                <a:lnTo>
                  <a:pt x="125016" y="44648"/>
                </a:lnTo>
                <a:lnTo>
                  <a:pt x="125016" y="35719"/>
                </a:lnTo>
                <a:lnTo>
                  <a:pt x="133945" y="35719"/>
                </a:lnTo>
                <a:lnTo>
                  <a:pt x="133945" y="2678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78594" y="8930"/>
                </a:lnTo>
                <a:lnTo>
                  <a:pt x="187524" y="0"/>
                </a:lnTo>
                <a:lnTo>
                  <a:pt x="214313" y="0"/>
                </a:lnTo>
                <a:lnTo>
                  <a:pt x="232172" y="0"/>
                </a:lnTo>
                <a:lnTo>
                  <a:pt x="250031" y="8930"/>
                </a:lnTo>
                <a:lnTo>
                  <a:pt x="267891" y="17859"/>
                </a:lnTo>
                <a:lnTo>
                  <a:pt x="285750" y="17859"/>
                </a:lnTo>
                <a:lnTo>
                  <a:pt x="303610" y="35719"/>
                </a:lnTo>
                <a:lnTo>
                  <a:pt x="312539" y="53578"/>
                </a:lnTo>
                <a:lnTo>
                  <a:pt x="321469" y="71438"/>
                </a:lnTo>
                <a:lnTo>
                  <a:pt x="330399" y="89296"/>
                </a:lnTo>
                <a:lnTo>
                  <a:pt x="330399" y="107156"/>
                </a:lnTo>
                <a:lnTo>
                  <a:pt x="321469" y="133945"/>
                </a:lnTo>
                <a:lnTo>
                  <a:pt x="312539" y="160734"/>
                </a:lnTo>
                <a:lnTo>
                  <a:pt x="303610" y="178593"/>
                </a:lnTo>
                <a:lnTo>
                  <a:pt x="285750" y="205382"/>
                </a:lnTo>
                <a:lnTo>
                  <a:pt x="267891" y="223242"/>
                </a:lnTo>
                <a:lnTo>
                  <a:pt x="250031" y="250031"/>
                </a:lnTo>
                <a:lnTo>
                  <a:pt x="223242" y="267890"/>
                </a:lnTo>
                <a:lnTo>
                  <a:pt x="187524" y="276820"/>
                </a:lnTo>
                <a:lnTo>
                  <a:pt x="160735" y="285750"/>
                </a:lnTo>
                <a:lnTo>
                  <a:pt x="133945" y="294679"/>
                </a:lnTo>
                <a:lnTo>
                  <a:pt x="107156" y="303609"/>
                </a:lnTo>
                <a:lnTo>
                  <a:pt x="80367" y="303609"/>
                </a:lnTo>
                <a:lnTo>
                  <a:pt x="53578" y="294679"/>
                </a:lnTo>
                <a:lnTo>
                  <a:pt x="35719" y="294679"/>
                </a:lnTo>
                <a:lnTo>
                  <a:pt x="17860" y="285750"/>
                </a:lnTo>
                <a:lnTo>
                  <a:pt x="8930" y="276820"/>
                </a:lnTo>
                <a:lnTo>
                  <a:pt x="0" y="267890"/>
                </a:lnTo>
                <a:lnTo>
                  <a:pt x="0" y="250031"/>
                </a:lnTo>
                <a:lnTo>
                  <a:pt x="8930" y="241101"/>
                </a:lnTo>
                <a:lnTo>
                  <a:pt x="26789" y="232171"/>
                </a:lnTo>
                <a:lnTo>
                  <a:pt x="44649" y="232171"/>
                </a:lnTo>
                <a:lnTo>
                  <a:pt x="62508" y="223242"/>
                </a:lnTo>
                <a:lnTo>
                  <a:pt x="89297" y="223242"/>
                </a:lnTo>
                <a:lnTo>
                  <a:pt x="116086" y="223242"/>
                </a:lnTo>
                <a:lnTo>
                  <a:pt x="151805" y="223242"/>
                </a:lnTo>
                <a:lnTo>
                  <a:pt x="178594" y="232171"/>
                </a:lnTo>
                <a:lnTo>
                  <a:pt x="214313" y="241101"/>
                </a:lnTo>
                <a:lnTo>
                  <a:pt x="241102" y="250031"/>
                </a:lnTo>
                <a:lnTo>
                  <a:pt x="267891" y="258961"/>
                </a:lnTo>
                <a:lnTo>
                  <a:pt x="285750" y="267890"/>
                </a:lnTo>
                <a:lnTo>
                  <a:pt x="312539" y="276820"/>
                </a:lnTo>
                <a:lnTo>
                  <a:pt x="330399" y="285750"/>
                </a:lnTo>
                <a:lnTo>
                  <a:pt x="348258" y="294679"/>
                </a:lnTo>
                <a:lnTo>
                  <a:pt x="357188" y="303609"/>
                </a:lnTo>
                <a:lnTo>
                  <a:pt x="366117" y="312539"/>
                </a:lnTo>
                <a:lnTo>
                  <a:pt x="375047" y="312539"/>
                </a:lnTo>
                <a:lnTo>
                  <a:pt x="375047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8" name="Freeform 11287"/>
          <p:cNvSpPr/>
          <p:nvPr/>
        </p:nvSpPr>
        <p:spPr>
          <a:xfrm>
            <a:off x="5080992" y="3018234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7" name="Freeform 11296"/>
          <p:cNvSpPr/>
          <p:nvPr/>
        </p:nvSpPr>
        <p:spPr>
          <a:xfrm>
            <a:off x="5527477" y="2607469"/>
            <a:ext cx="35719" cy="232172"/>
          </a:xfrm>
          <a:custGeom>
            <a:avLst/>
            <a:gdLst/>
            <a:ahLst/>
            <a:cxnLst/>
            <a:rect l="0" t="0" r="0" b="0"/>
            <a:pathLst>
              <a:path w="35719" h="23217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78594"/>
                </a:lnTo>
                <a:lnTo>
                  <a:pt x="26789" y="187523"/>
                </a:lnTo>
                <a:lnTo>
                  <a:pt x="26789" y="205382"/>
                </a:lnTo>
                <a:lnTo>
                  <a:pt x="26789" y="214312"/>
                </a:lnTo>
                <a:lnTo>
                  <a:pt x="26789" y="223242"/>
                </a:lnTo>
                <a:lnTo>
                  <a:pt x="35718" y="232171"/>
                </a:lnTo>
                <a:lnTo>
                  <a:pt x="35718" y="232171"/>
                </a:lnTo>
                <a:lnTo>
                  <a:pt x="35718" y="232171"/>
                </a:lnTo>
                <a:lnTo>
                  <a:pt x="35718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8" name="Freeform 11297"/>
          <p:cNvSpPr/>
          <p:nvPr/>
        </p:nvSpPr>
        <p:spPr>
          <a:xfrm>
            <a:off x="5643563" y="2598539"/>
            <a:ext cx="267891" cy="205383"/>
          </a:xfrm>
          <a:custGeom>
            <a:avLst/>
            <a:gdLst/>
            <a:ahLst/>
            <a:cxnLst/>
            <a:rect l="0" t="0" r="0" b="0"/>
            <a:pathLst>
              <a:path w="267891" h="205383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6" y="8930"/>
                </a:lnTo>
                <a:lnTo>
                  <a:pt x="116085" y="8930"/>
                </a:lnTo>
                <a:lnTo>
                  <a:pt x="133945" y="17859"/>
                </a:lnTo>
                <a:lnTo>
                  <a:pt x="151804" y="26789"/>
                </a:lnTo>
                <a:lnTo>
                  <a:pt x="160734" y="44649"/>
                </a:lnTo>
                <a:lnTo>
                  <a:pt x="178593" y="62508"/>
                </a:lnTo>
                <a:lnTo>
                  <a:pt x="187523" y="80367"/>
                </a:lnTo>
                <a:lnTo>
                  <a:pt x="187523" y="98227"/>
                </a:lnTo>
                <a:lnTo>
                  <a:pt x="187523" y="125016"/>
                </a:lnTo>
                <a:lnTo>
                  <a:pt x="187523" y="142875"/>
                </a:lnTo>
                <a:lnTo>
                  <a:pt x="178593" y="160734"/>
                </a:lnTo>
                <a:lnTo>
                  <a:pt x="160734" y="178594"/>
                </a:lnTo>
                <a:lnTo>
                  <a:pt x="151804" y="187524"/>
                </a:lnTo>
                <a:lnTo>
                  <a:pt x="133945" y="196453"/>
                </a:lnTo>
                <a:lnTo>
                  <a:pt x="116085" y="205382"/>
                </a:lnTo>
                <a:lnTo>
                  <a:pt x="98226" y="205382"/>
                </a:lnTo>
                <a:lnTo>
                  <a:pt x="80367" y="205382"/>
                </a:lnTo>
                <a:lnTo>
                  <a:pt x="71437" y="205382"/>
                </a:lnTo>
                <a:lnTo>
                  <a:pt x="53578" y="205382"/>
                </a:lnTo>
                <a:lnTo>
                  <a:pt x="44648" y="196453"/>
                </a:lnTo>
                <a:lnTo>
                  <a:pt x="44648" y="187524"/>
                </a:lnTo>
                <a:lnTo>
                  <a:pt x="44648" y="178594"/>
                </a:lnTo>
                <a:lnTo>
                  <a:pt x="53578" y="169664"/>
                </a:lnTo>
                <a:lnTo>
                  <a:pt x="62507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25015" y="169664"/>
                </a:lnTo>
                <a:lnTo>
                  <a:pt x="151804" y="169664"/>
                </a:lnTo>
                <a:lnTo>
                  <a:pt x="178593" y="169664"/>
                </a:lnTo>
                <a:lnTo>
                  <a:pt x="205382" y="169664"/>
                </a:lnTo>
                <a:lnTo>
                  <a:pt x="223242" y="178594"/>
                </a:lnTo>
                <a:lnTo>
                  <a:pt x="250031" y="178594"/>
                </a:lnTo>
                <a:lnTo>
                  <a:pt x="258960" y="178594"/>
                </a:lnTo>
                <a:lnTo>
                  <a:pt x="267890" y="178594"/>
                </a:lnTo>
                <a:lnTo>
                  <a:pt x="26789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9" name="Freeform 11298"/>
          <p:cNvSpPr/>
          <p:nvPr/>
        </p:nvSpPr>
        <p:spPr>
          <a:xfrm>
            <a:off x="5411391" y="2536031"/>
            <a:ext cx="151805" cy="339329"/>
          </a:xfrm>
          <a:custGeom>
            <a:avLst/>
            <a:gdLst/>
            <a:ahLst/>
            <a:cxnLst/>
            <a:rect l="0" t="0" r="0" b="0"/>
            <a:pathLst>
              <a:path w="151805" h="339329">
                <a:moveTo>
                  <a:pt x="89297" y="0"/>
                </a:moveTo>
                <a:lnTo>
                  <a:pt x="89297" y="0"/>
                </a:lnTo>
                <a:lnTo>
                  <a:pt x="80367" y="8930"/>
                </a:lnTo>
                <a:lnTo>
                  <a:pt x="71437" y="17860"/>
                </a:lnTo>
                <a:lnTo>
                  <a:pt x="53578" y="35719"/>
                </a:lnTo>
                <a:lnTo>
                  <a:pt x="44648" y="53578"/>
                </a:lnTo>
                <a:lnTo>
                  <a:pt x="26789" y="80367"/>
                </a:lnTo>
                <a:lnTo>
                  <a:pt x="17859" y="107157"/>
                </a:lnTo>
                <a:lnTo>
                  <a:pt x="8929" y="133946"/>
                </a:lnTo>
                <a:lnTo>
                  <a:pt x="0" y="169664"/>
                </a:lnTo>
                <a:lnTo>
                  <a:pt x="0" y="196453"/>
                </a:lnTo>
                <a:lnTo>
                  <a:pt x="8929" y="223242"/>
                </a:lnTo>
                <a:lnTo>
                  <a:pt x="17859" y="250032"/>
                </a:lnTo>
                <a:lnTo>
                  <a:pt x="35718" y="276820"/>
                </a:lnTo>
                <a:lnTo>
                  <a:pt x="53578" y="294680"/>
                </a:lnTo>
                <a:lnTo>
                  <a:pt x="80367" y="312539"/>
                </a:lnTo>
                <a:lnTo>
                  <a:pt x="116086" y="321469"/>
                </a:lnTo>
                <a:lnTo>
                  <a:pt x="133945" y="330398"/>
                </a:lnTo>
                <a:lnTo>
                  <a:pt x="151804" y="339328"/>
                </a:lnTo>
                <a:lnTo>
                  <a:pt x="151804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0" name="Freeform 11299"/>
          <p:cNvSpPr/>
          <p:nvPr/>
        </p:nvSpPr>
        <p:spPr>
          <a:xfrm>
            <a:off x="5893594" y="2491383"/>
            <a:ext cx="187524" cy="348258"/>
          </a:xfrm>
          <a:custGeom>
            <a:avLst/>
            <a:gdLst/>
            <a:ahLst/>
            <a:cxnLst/>
            <a:rect l="0" t="0" r="0" b="0"/>
            <a:pathLst>
              <a:path w="187524" h="348258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8930"/>
                </a:lnTo>
                <a:lnTo>
                  <a:pt x="71437" y="26789"/>
                </a:lnTo>
                <a:lnTo>
                  <a:pt x="89297" y="44648"/>
                </a:lnTo>
                <a:lnTo>
                  <a:pt x="107156" y="62508"/>
                </a:lnTo>
                <a:lnTo>
                  <a:pt x="133945" y="80367"/>
                </a:lnTo>
                <a:lnTo>
                  <a:pt x="151804" y="107156"/>
                </a:lnTo>
                <a:lnTo>
                  <a:pt x="169664" y="133945"/>
                </a:lnTo>
                <a:lnTo>
                  <a:pt x="178594" y="160734"/>
                </a:lnTo>
                <a:lnTo>
                  <a:pt x="187523" y="187523"/>
                </a:lnTo>
                <a:lnTo>
                  <a:pt x="187523" y="214312"/>
                </a:lnTo>
                <a:lnTo>
                  <a:pt x="187523" y="241101"/>
                </a:lnTo>
                <a:lnTo>
                  <a:pt x="178594" y="258961"/>
                </a:lnTo>
                <a:lnTo>
                  <a:pt x="169664" y="276820"/>
                </a:lnTo>
                <a:lnTo>
                  <a:pt x="160734" y="294680"/>
                </a:lnTo>
                <a:lnTo>
                  <a:pt x="151804" y="312538"/>
                </a:lnTo>
                <a:lnTo>
                  <a:pt x="133945" y="330398"/>
                </a:lnTo>
                <a:lnTo>
                  <a:pt x="116086" y="339328"/>
                </a:lnTo>
                <a:lnTo>
                  <a:pt x="107156" y="348257"/>
                </a:lnTo>
                <a:lnTo>
                  <a:pt x="107156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1" name="Freeform 11300"/>
          <p:cNvSpPr/>
          <p:nvPr/>
        </p:nvSpPr>
        <p:spPr>
          <a:xfrm>
            <a:off x="6206133" y="2536031"/>
            <a:ext cx="223243" cy="285751"/>
          </a:xfrm>
          <a:custGeom>
            <a:avLst/>
            <a:gdLst/>
            <a:ahLst/>
            <a:cxnLst/>
            <a:rect l="0" t="0" r="0" b="0"/>
            <a:pathLst>
              <a:path w="223243" h="285751">
                <a:moveTo>
                  <a:pt x="142875" y="8930"/>
                </a:moveTo>
                <a:lnTo>
                  <a:pt x="14287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98226" y="8930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17860"/>
                </a:lnTo>
                <a:lnTo>
                  <a:pt x="44648" y="17860"/>
                </a:lnTo>
                <a:lnTo>
                  <a:pt x="3571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53578" y="133946"/>
                </a:lnTo>
                <a:lnTo>
                  <a:pt x="62508" y="125016"/>
                </a:lnTo>
                <a:lnTo>
                  <a:pt x="71437" y="11608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51805" y="116086"/>
                </a:lnTo>
                <a:lnTo>
                  <a:pt x="178594" y="125016"/>
                </a:lnTo>
                <a:lnTo>
                  <a:pt x="196453" y="133946"/>
                </a:lnTo>
                <a:lnTo>
                  <a:pt x="205383" y="151805"/>
                </a:lnTo>
                <a:lnTo>
                  <a:pt x="214312" y="160735"/>
                </a:lnTo>
                <a:lnTo>
                  <a:pt x="223242" y="169664"/>
                </a:lnTo>
                <a:lnTo>
                  <a:pt x="223242" y="187524"/>
                </a:lnTo>
                <a:lnTo>
                  <a:pt x="223242" y="205383"/>
                </a:lnTo>
                <a:lnTo>
                  <a:pt x="223242" y="223242"/>
                </a:lnTo>
                <a:lnTo>
                  <a:pt x="214312" y="232172"/>
                </a:lnTo>
                <a:lnTo>
                  <a:pt x="205383" y="241102"/>
                </a:lnTo>
                <a:lnTo>
                  <a:pt x="187523" y="258961"/>
                </a:lnTo>
                <a:lnTo>
                  <a:pt x="169664" y="258961"/>
                </a:lnTo>
                <a:lnTo>
                  <a:pt x="151805" y="267890"/>
                </a:lnTo>
                <a:lnTo>
                  <a:pt x="133945" y="276820"/>
                </a:lnTo>
                <a:lnTo>
                  <a:pt x="107156" y="276820"/>
                </a:lnTo>
                <a:lnTo>
                  <a:pt x="89297" y="285750"/>
                </a:lnTo>
                <a:lnTo>
                  <a:pt x="62508" y="285750"/>
                </a:lnTo>
                <a:lnTo>
                  <a:pt x="44648" y="285750"/>
                </a:lnTo>
                <a:lnTo>
                  <a:pt x="35719" y="285750"/>
                </a:lnTo>
                <a:lnTo>
                  <a:pt x="3571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2" name="Freeform 11301"/>
          <p:cNvSpPr/>
          <p:nvPr/>
        </p:nvSpPr>
        <p:spPr>
          <a:xfrm>
            <a:off x="5509617" y="2884289"/>
            <a:ext cx="1080493" cy="26790"/>
          </a:xfrm>
          <a:custGeom>
            <a:avLst/>
            <a:gdLst/>
            <a:ahLst/>
            <a:cxnLst/>
            <a:rect l="0" t="0" r="0" b="0"/>
            <a:pathLst>
              <a:path w="1080493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53578" y="26789"/>
                </a:lnTo>
                <a:lnTo>
                  <a:pt x="80367" y="26789"/>
                </a:lnTo>
                <a:lnTo>
                  <a:pt x="125016" y="26789"/>
                </a:lnTo>
                <a:lnTo>
                  <a:pt x="160735" y="26789"/>
                </a:lnTo>
                <a:lnTo>
                  <a:pt x="205383" y="17859"/>
                </a:lnTo>
                <a:lnTo>
                  <a:pt x="258961" y="17859"/>
                </a:lnTo>
                <a:lnTo>
                  <a:pt x="321469" y="17859"/>
                </a:lnTo>
                <a:lnTo>
                  <a:pt x="375047" y="8929"/>
                </a:lnTo>
                <a:lnTo>
                  <a:pt x="437555" y="8929"/>
                </a:lnTo>
                <a:lnTo>
                  <a:pt x="500063" y="8929"/>
                </a:lnTo>
                <a:lnTo>
                  <a:pt x="571500" y="8929"/>
                </a:lnTo>
                <a:lnTo>
                  <a:pt x="642938" y="8929"/>
                </a:lnTo>
                <a:lnTo>
                  <a:pt x="714375" y="8929"/>
                </a:lnTo>
                <a:lnTo>
                  <a:pt x="776883" y="8929"/>
                </a:lnTo>
                <a:lnTo>
                  <a:pt x="848321" y="8929"/>
                </a:lnTo>
                <a:lnTo>
                  <a:pt x="901899" y="8929"/>
                </a:lnTo>
                <a:lnTo>
                  <a:pt x="955477" y="8929"/>
                </a:lnTo>
                <a:lnTo>
                  <a:pt x="1000125" y="0"/>
                </a:lnTo>
                <a:lnTo>
                  <a:pt x="1035844" y="0"/>
                </a:lnTo>
                <a:lnTo>
                  <a:pt x="1062633" y="0"/>
                </a:lnTo>
                <a:lnTo>
                  <a:pt x="1080492" y="0"/>
                </a:lnTo>
                <a:lnTo>
                  <a:pt x="1080492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3" name="Freeform 11302"/>
          <p:cNvSpPr/>
          <p:nvPr/>
        </p:nvSpPr>
        <p:spPr>
          <a:xfrm>
            <a:off x="5947172" y="2991445"/>
            <a:ext cx="285751" cy="241102"/>
          </a:xfrm>
          <a:custGeom>
            <a:avLst/>
            <a:gdLst/>
            <a:ahLst/>
            <a:cxnLst/>
            <a:rect l="0" t="0" r="0" b="0"/>
            <a:pathLst>
              <a:path w="285751" h="241102">
                <a:moveTo>
                  <a:pt x="17859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87523" y="17859"/>
                </a:lnTo>
                <a:lnTo>
                  <a:pt x="196453" y="26789"/>
                </a:lnTo>
                <a:lnTo>
                  <a:pt x="196453" y="35719"/>
                </a:lnTo>
                <a:lnTo>
                  <a:pt x="196453" y="44648"/>
                </a:lnTo>
                <a:lnTo>
                  <a:pt x="187523" y="53578"/>
                </a:lnTo>
                <a:lnTo>
                  <a:pt x="169664" y="62508"/>
                </a:lnTo>
                <a:lnTo>
                  <a:pt x="151805" y="71437"/>
                </a:lnTo>
                <a:lnTo>
                  <a:pt x="133945" y="80367"/>
                </a:lnTo>
                <a:lnTo>
                  <a:pt x="125016" y="89297"/>
                </a:lnTo>
                <a:lnTo>
                  <a:pt x="98226" y="89297"/>
                </a:lnTo>
                <a:lnTo>
                  <a:pt x="8929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33945" y="89297"/>
                </a:lnTo>
                <a:lnTo>
                  <a:pt x="151805" y="98226"/>
                </a:lnTo>
                <a:lnTo>
                  <a:pt x="178594" y="98226"/>
                </a:lnTo>
                <a:lnTo>
                  <a:pt x="205383" y="116086"/>
                </a:lnTo>
                <a:lnTo>
                  <a:pt x="232172" y="125016"/>
                </a:lnTo>
                <a:lnTo>
                  <a:pt x="250031" y="133945"/>
                </a:lnTo>
                <a:lnTo>
                  <a:pt x="267891" y="151805"/>
                </a:lnTo>
                <a:lnTo>
                  <a:pt x="285750" y="160734"/>
                </a:lnTo>
                <a:lnTo>
                  <a:pt x="285750" y="178594"/>
                </a:lnTo>
                <a:lnTo>
                  <a:pt x="285750" y="187523"/>
                </a:lnTo>
                <a:lnTo>
                  <a:pt x="285750" y="205383"/>
                </a:lnTo>
                <a:lnTo>
                  <a:pt x="276820" y="214312"/>
                </a:lnTo>
                <a:lnTo>
                  <a:pt x="258961" y="223242"/>
                </a:lnTo>
                <a:lnTo>
                  <a:pt x="241101" y="232172"/>
                </a:lnTo>
                <a:lnTo>
                  <a:pt x="214312" y="241101"/>
                </a:lnTo>
                <a:lnTo>
                  <a:pt x="187523" y="241101"/>
                </a:lnTo>
                <a:lnTo>
                  <a:pt x="160734" y="241101"/>
                </a:lnTo>
                <a:lnTo>
                  <a:pt x="133945" y="241101"/>
                </a:lnTo>
                <a:lnTo>
                  <a:pt x="98226" y="241101"/>
                </a:lnTo>
                <a:lnTo>
                  <a:pt x="71437" y="232172"/>
                </a:lnTo>
                <a:lnTo>
                  <a:pt x="35719" y="23217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4" name="Freeform 11303"/>
          <p:cNvSpPr/>
          <p:nvPr/>
        </p:nvSpPr>
        <p:spPr>
          <a:xfrm>
            <a:off x="4813102" y="3554015"/>
            <a:ext cx="321469" cy="321470"/>
          </a:xfrm>
          <a:custGeom>
            <a:avLst/>
            <a:gdLst/>
            <a:ahLst/>
            <a:cxnLst/>
            <a:rect l="0" t="0" r="0" b="0"/>
            <a:pathLst>
              <a:path w="321469" h="321470">
                <a:moveTo>
                  <a:pt x="8929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8930"/>
                </a:lnTo>
                <a:lnTo>
                  <a:pt x="178593" y="8930"/>
                </a:lnTo>
                <a:lnTo>
                  <a:pt x="196453" y="17860"/>
                </a:lnTo>
                <a:lnTo>
                  <a:pt x="214312" y="35719"/>
                </a:lnTo>
                <a:lnTo>
                  <a:pt x="223242" y="44649"/>
                </a:lnTo>
                <a:lnTo>
                  <a:pt x="232171" y="53578"/>
                </a:lnTo>
                <a:lnTo>
                  <a:pt x="232171" y="71438"/>
                </a:lnTo>
                <a:lnTo>
                  <a:pt x="223242" y="89297"/>
                </a:lnTo>
                <a:lnTo>
                  <a:pt x="214312" y="98227"/>
                </a:lnTo>
                <a:lnTo>
                  <a:pt x="205382" y="116086"/>
                </a:lnTo>
                <a:lnTo>
                  <a:pt x="187523" y="125016"/>
                </a:lnTo>
                <a:lnTo>
                  <a:pt x="160734" y="133946"/>
                </a:lnTo>
                <a:lnTo>
                  <a:pt x="142875" y="142875"/>
                </a:lnTo>
                <a:lnTo>
                  <a:pt x="125015" y="142875"/>
                </a:lnTo>
                <a:lnTo>
                  <a:pt x="107156" y="142875"/>
                </a:lnTo>
                <a:lnTo>
                  <a:pt x="98226" y="142875"/>
                </a:lnTo>
                <a:lnTo>
                  <a:pt x="89296" y="142875"/>
                </a:lnTo>
                <a:lnTo>
                  <a:pt x="98226" y="142875"/>
                </a:lnTo>
                <a:lnTo>
                  <a:pt x="98226" y="142875"/>
                </a:lnTo>
                <a:lnTo>
                  <a:pt x="116086" y="133946"/>
                </a:lnTo>
                <a:lnTo>
                  <a:pt x="133945" y="133946"/>
                </a:lnTo>
                <a:lnTo>
                  <a:pt x="160734" y="142875"/>
                </a:lnTo>
                <a:lnTo>
                  <a:pt x="187523" y="142875"/>
                </a:lnTo>
                <a:lnTo>
                  <a:pt x="214312" y="151805"/>
                </a:lnTo>
                <a:lnTo>
                  <a:pt x="241101" y="169664"/>
                </a:lnTo>
                <a:lnTo>
                  <a:pt x="267890" y="178594"/>
                </a:lnTo>
                <a:lnTo>
                  <a:pt x="285750" y="196453"/>
                </a:lnTo>
                <a:lnTo>
                  <a:pt x="303609" y="214313"/>
                </a:lnTo>
                <a:lnTo>
                  <a:pt x="321468" y="232172"/>
                </a:lnTo>
                <a:lnTo>
                  <a:pt x="321468" y="250031"/>
                </a:lnTo>
                <a:lnTo>
                  <a:pt x="321468" y="267891"/>
                </a:lnTo>
                <a:lnTo>
                  <a:pt x="312539" y="276821"/>
                </a:lnTo>
                <a:lnTo>
                  <a:pt x="303609" y="285750"/>
                </a:lnTo>
                <a:lnTo>
                  <a:pt x="285750" y="303610"/>
                </a:lnTo>
                <a:lnTo>
                  <a:pt x="258961" y="303610"/>
                </a:lnTo>
                <a:lnTo>
                  <a:pt x="232171" y="312539"/>
                </a:lnTo>
                <a:lnTo>
                  <a:pt x="205382" y="321469"/>
                </a:lnTo>
                <a:lnTo>
                  <a:pt x="169664" y="321469"/>
                </a:lnTo>
                <a:lnTo>
                  <a:pt x="142875" y="321469"/>
                </a:lnTo>
                <a:lnTo>
                  <a:pt x="107156" y="321469"/>
                </a:lnTo>
                <a:lnTo>
                  <a:pt x="80367" y="321469"/>
                </a:lnTo>
                <a:lnTo>
                  <a:pt x="53578" y="321469"/>
                </a:lnTo>
                <a:lnTo>
                  <a:pt x="35718" y="312539"/>
                </a:lnTo>
                <a:lnTo>
                  <a:pt x="26789" y="303610"/>
                </a:lnTo>
                <a:lnTo>
                  <a:pt x="8929" y="294680"/>
                </a:lnTo>
                <a:lnTo>
                  <a:pt x="8929" y="294680"/>
                </a:lnTo>
                <a:lnTo>
                  <a:pt x="8929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5" name="Freeform 11304"/>
          <p:cNvSpPr/>
          <p:nvPr/>
        </p:nvSpPr>
        <p:spPr>
          <a:xfrm>
            <a:off x="5277445" y="3839765"/>
            <a:ext cx="44650" cy="8931"/>
          </a:xfrm>
          <a:custGeom>
            <a:avLst/>
            <a:gdLst/>
            <a:ahLst/>
            <a:cxnLst/>
            <a:rect l="0" t="0" r="0" b="0"/>
            <a:pathLst>
              <a:path w="44650" h="8931">
                <a:moveTo>
                  <a:pt x="4464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6" name="Freeform 11305"/>
          <p:cNvSpPr/>
          <p:nvPr/>
        </p:nvSpPr>
        <p:spPr>
          <a:xfrm>
            <a:off x="5598914" y="3554015"/>
            <a:ext cx="339329" cy="312540"/>
          </a:xfrm>
          <a:custGeom>
            <a:avLst/>
            <a:gdLst/>
            <a:ahLst/>
            <a:cxnLst/>
            <a:rect l="0" t="0" r="0" b="0"/>
            <a:pathLst>
              <a:path w="339329" h="312540">
                <a:moveTo>
                  <a:pt x="8930" y="62508"/>
                </a:moveTo>
                <a:lnTo>
                  <a:pt x="893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9"/>
                </a:lnTo>
                <a:lnTo>
                  <a:pt x="0" y="26789"/>
                </a:lnTo>
                <a:lnTo>
                  <a:pt x="8930" y="17860"/>
                </a:lnTo>
                <a:lnTo>
                  <a:pt x="26789" y="8930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33945" y="0"/>
                </a:lnTo>
                <a:lnTo>
                  <a:pt x="160734" y="8930"/>
                </a:lnTo>
                <a:lnTo>
                  <a:pt x="187524" y="26789"/>
                </a:lnTo>
                <a:lnTo>
                  <a:pt x="214313" y="35719"/>
                </a:lnTo>
                <a:lnTo>
                  <a:pt x="232172" y="53578"/>
                </a:lnTo>
                <a:lnTo>
                  <a:pt x="241102" y="71438"/>
                </a:lnTo>
                <a:lnTo>
                  <a:pt x="241102" y="89297"/>
                </a:lnTo>
                <a:lnTo>
                  <a:pt x="232172" y="116086"/>
                </a:lnTo>
                <a:lnTo>
                  <a:pt x="205383" y="125016"/>
                </a:lnTo>
                <a:lnTo>
                  <a:pt x="187524" y="142875"/>
                </a:lnTo>
                <a:lnTo>
                  <a:pt x="160734" y="151805"/>
                </a:lnTo>
                <a:lnTo>
                  <a:pt x="142875" y="160735"/>
                </a:lnTo>
                <a:lnTo>
                  <a:pt x="125016" y="169664"/>
                </a:lnTo>
                <a:lnTo>
                  <a:pt x="107156" y="16966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9297" y="169664"/>
                </a:lnTo>
                <a:lnTo>
                  <a:pt x="89297" y="160735"/>
                </a:lnTo>
                <a:lnTo>
                  <a:pt x="107156" y="160735"/>
                </a:lnTo>
                <a:lnTo>
                  <a:pt x="125016" y="151805"/>
                </a:lnTo>
                <a:lnTo>
                  <a:pt x="151805" y="151805"/>
                </a:lnTo>
                <a:lnTo>
                  <a:pt x="178594" y="160735"/>
                </a:lnTo>
                <a:lnTo>
                  <a:pt x="205383" y="160735"/>
                </a:lnTo>
                <a:lnTo>
                  <a:pt x="241102" y="178594"/>
                </a:lnTo>
                <a:lnTo>
                  <a:pt x="267891" y="187524"/>
                </a:lnTo>
                <a:lnTo>
                  <a:pt x="294680" y="205383"/>
                </a:lnTo>
                <a:lnTo>
                  <a:pt x="321469" y="223242"/>
                </a:lnTo>
                <a:lnTo>
                  <a:pt x="330399" y="241102"/>
                </a:lnTo>
                <a:lnTo>
                  <a:pt x="339328" y="258961"/>
                </a:lnTo>
                <a:lnTo>
                  <a:pt x="330399" y="276821"/>
                </a:lnTo>
                <a:lnTo>
                  <a:pt x="321469" y="285750"/>
                </a:lnTo>
                <a:lnTo>
                  <a:pt x="303609" y="294680"/>
                </a:lnTo>
                <a:lnTo>
                  <a:pt x="276820" y="303610"/>
                </a:lnTo>
                <a:lnTo>
                  <a:pt x="250031" y="312539"/>
                </a:lnTo>
                <a:lnTo>
                  <a:pt x="214313" y="312539"/>
                </a:lnTo>
                <a:lnTo>
                  <a:pt x="187524" y="312539"/>
                </a:lnTo>
                <a:lnTo>
                  <a:pt x="151805" y="312539"/>
                </a:lnTo>
                <a:lnTo>
                  <a:pt x="125016" y="303610"/>
                </a:lnTo>
                <a:lnTo>
                  <a:pt x="98227" y="303610"/>
                </a:lnTo>
                <a:lnTo>
                  <a:pt x="71438" y="294680"/>
                </a:lnTo>
                <a:lnTo>
                  <a:pt x="62508" y="285750"/>
                </a:lnTo>
                <a:lnTo>
                  <a:pt x="53578" y="276821"/>
                </a:lnTo>
                <a:lnTo>
                  <a:pt x="44649" y="267891"/>
                </a:lnTo>
                <a:lnTo>
                  <a:pt x="44649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7" name="Freeform 11306"/>
          <p:cNvSpPr/>
          <p:nvPr/>
        </p:nvSpPr>
        <p:spPr>
          <a:xfrm>
            <a:off x="5973961" y="3536156"/>
            <a:ext cx="410767" cy="321470"/>
          </a:xfrm>
          <a:custGeom>
            <a:avLst/>
            <a:gdLst/>
            <a:ahLst/>
            <a:cxnLst/>
            <a:rect l="0" t="0" r="0" b="0"/>
            <a:pathLst>
              <a:path w="410767" h="321470">
                <a:moveTo>
                  <a:pt x="187523" y="35719"/>
                </a:moveTo>
                <a:lnTo>
                  <a:pt x="187523" y="35719"/>
                </a:lnTo>
                <a:lnTo>
                  <a:pt x="187523" y="26789"/>
                </a:lnTo>
                <a:lnTo>
                  <a:pt x="187523" y="17859"/>
                </a:lnTo>
                <a:lnTo>
                  <a:pt x="178594" y="17859"/>
                </a:lnTo>
                <a:lnTo>
                  <a:pt x="169664" y="893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17859"/>
                </a:lnTo>
                <a:lnTo>
                  <a:pt x="80367" y="26789"/>
                </a:lnTo>
                <a:lnTo>
                  <a:pt x="53578" y="53578"/>
                </a:lnTo>
                <a:lnTo>
                  <a:pt x="35719" y="80367"/>
                </a:lnTo>
                <a:lnTo>
                  <a:pt x="17859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96453"/>
                </a:lnTo>
                <a:lnTo>
                  <a:pt x="8930" y="223242"/>
                </a:lnTo>
                <a:lnTo>
                  <a:pt x="26789" y="250031"/>
                </a:lnTo>
                <a:lnTo>
                  <a:pt x="44648" y="267890"/>
                </a:lnTo>
                <a:lnTo>
                  <a:pt x="71437" y="285750"/>
                </a:lnTo>
                <a:lnTo>
                  <a:pt x="107156" y="303609"/>
                </a:lnTo>
                <a:lnTo>
                  <a:pt x="142875" y="312539"/>
                </a:lnTo>
                <a:lnTo>
                  <a:pt x="187523" y="321469"/>
                </a:lnTo>
                <a:lnTo>
                  <a:pt x="232172" y="321469"/>
                </a:lnTo>
                <a:lnTo>
                  <a:pt x="276820" y="321469"/>
                </a:lnTo>
                <a:lnTo>
                  <a:pt x="312539" y="321469"/>
                </a:lnTo>
                <a:lnTo>
                  <a:pt x="348258" y="312539"/>
                </a:lnTo>
                <a:lnTo>
                  <a:pt x="375047" y="303609"/>
                </a:lnTo>
                <a:lnTo>
                  <a:pt x="392906" y="285750"/>
                </a:lnTo>
                <a:lnTo>
                  <a:pt x="410766" y="267890"/>
                </a:lnTo>
                <a:lnTo>
                  <a:pt x="410766" y="241101"/>
                </a:lnTo>
                <a:lnTo>
                  <a:pt x="410766" y="214312"/>
                </a:lnTo>
                <a:lnTo>
                  <a:pt x="401836" y="187523"/>
                </a:lnTo>
                <a:lnTo>
                  <a:pt x="383977" y="160734"/>
                </a:lnTo>
                <a:lnTo>
                  <a:pt x="357187" y="133945"/>
                </a:lnTo>
                <a:lnTo>
                  <a:pt x="330398" y="107156"/>
                </a:lnTo>
                <a:lnTo>
                  <a:pt x="303609" y="89297"/>
                </a:lnTo>
                <a:lnTo>
                  <a:pt x="276820" y="71437"/>
                </a:lnTo>
                <a:lnTo>
                  <a:pt x="250031" y="53578"/>
                </a:lnTo>
                <a:lnTo>
                  <a:pt x="223242" y="44648"/>
                </a:lnTo>
                <a:lnTo>
                  <a:pt x="205383" y="3571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8" name="Freeform 11307"/>
          <p:cNvSpPr/>
          <p:nvPr/>
        </p:nvSpPr>
        <p:spPr>
          <a:xfrm>
            <a:off x="6482953" y="3714750"/>
            <a:ext cx="17861" cy="116087"/>
          </a:xfrm>
          <a:custGeom>
            <a:avLst/>
            <a:gdLst/>
            <a:ahLst/>
            <a:cxnLst/>
            <a:rect l="0" t="0" r="0" b="0"/>
            <a:pathLst>
              <a:path w="17861" h="116087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62507"/>
                </a:lnTo>
                <a:lnTo>
                  <a:pt x="17860" y="80367"/>
                </a:lnTo>
                <a:lnTo>
                  <a:pt x="17860" y="89296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9" name="Freeform 11308"/>
          <p:cNvSpPr/>
          <p:nvPr/>
        </p:nvSpPr>
        <p:spPr>
          <a:xfrm>
            <a:off x="6429375" y="353615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0" name="Freeform 11309"/>
          <p:cNvSpPr/>
          <p:nvPr/>
        </p:nvSpPr>
        <p:spPr>
          <a:xfrm>
            <a:off x="6590109" y="3705820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0" y="62508"/>
                </a:moveTo>
                <a:lnTo>
                  <a:pt x="8930" y="7143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25016"/>
                </a:lnTo>
                <a:lnTo>
                  <a:pt x="44649" y="125016"/>
                </a:lnTo>
                <a:lnTo>
                  <a:pt x="44649" y="125016"/>
                </a:lnTo>
                <a:lnTo>
                  <a:pt x="35719" y="125016"/>
                </a:lnTo>
                <a:lnTo>
                  <a:pt x="35719" y="107156"/>
                </a:lnTo>
                <a:lnTo>
                  <a:pt x="35719" y="98226"/>
                </a:lnTo>
                <a:lnTo>
                  <a:pt x="35719" y="80367"/>
                </a:lnTo>
                <a:lnTo>
                  <a:pt x="35719" y="62508"/>
                </a:lnTo>
                <a:lnTo>
                  <a:pt x="35719" y="44648"/>
                </a:lnTo>
                <a:lnTo>
                  <a:pt x="35719" y="26789"/>
                </a:lnTo>
                <a:lnTo>
                  <a:pt x="44649" y="17859"/>
                </a:lnTo>
                <a:lnTo>
                  <a:pt x="44649" y="893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8930"/>
                </a:lnTo>
                <a:lnTo>
                  <a:pt x="125016" y="17859"/>
                </a:lnTo>
                <a:lnTo>
                  <a:pt x="142875" y="26789"/>
                </a:lnTo>
                <a:lnTo>
                  <a:pt x="160735" y="35719"/>
                </a:lnTo>
                <a:lnTo>
                  <a:pt x="178594" y="53578"/>
                </a:lnTo>
                <a:lnTo>
                  <a:pt x="187524" y="71437"/>
                </a:lnTo>
                <a:lnTo>
                  <a:pt x="196454" y="89297"/>
                </a:lnTo>
                <a:lnTo>
                  <a:pt x="205383" y="98226"/>
                </a:lnTo>
                <a:lnTo>
                  <a:pt x="205383" y="116086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05383" y="151805"/>
                </a:lnTo>
                <a:lnTo>
                  <a:pt x="205383" y="160734"/>
                </a:lnTo>
                <a:lnTo>
                  <a:pt x="205383" y="169664"/>
                </a:lnTo>
                <a:lnTo>
                  <a:pt x="205383" y="169664"/>
                </a:lnTo>
                <a:lnTo>
                  <a:pt x="205383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1" name="Freeform 11310"/>
          <p:cNvSpPr/>
          <p:nvPr/>
        </p:nvSpPr>
        <p:spPr>
          <a:xfrm>
            <a:off x="6804422" y="3455789"/>
            <a:ext cx="205384" cy="214313"/>
          </a:xfrm>
          <a:custGeom>
            <a:avLst/>
            <a:gdLst/>
            <a:ahLst/>
            <a:cxnLst/>
            <a:rect l="0" t="0" r="0" b="0"/>
            <a:pathLst>
              <a:path w="205384" h="21431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29"/>
                </a:lnTo>
                <a:lnTo>
                  <a:pt x="107156" y="26789"/>
                </a:lnTo>
                <a:lnTo>
                  <a:pt x="116086" y="3571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07156" y="71437"/>
                </a:lnTo>
                <a:lnTo>
                  <a:pt x="98226" y="80367"/>
                </a:lnTo>
                <a:lnTo>
                  <a:pt x="98226" y="80367"/>
                </a:lnTo>
                <a:lnTo>
                  <a:pt x="8929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89297"/>
                </a:lnTo>
                <a:lnTo>
                  <a:pt x="107156" y="89297"/>
                </a:lnTo>
                <a:lnTo>
                  <a:pt x="125016" y="89297"/>
                </a:lnTo>
                <a:lnTo>
                  <a:pt x="142875" y="98226"/>
                </a:lnTo>
                <a:lnTo>
                  <a:pt x="160734" y="107156"/>
                </a:lnTo>
                <a:lnTo>
                  <a:pt x="178594" y="116086"/>
                </a:lnTo>
                <a:lnTo>
                  <a:pt x="187523" y="125015"/>
                </a:lnTo>
                <a:lnTo>
                  <a:pt x="196453" y="142875"/>
                </a:lnTo>
                <a:lnTo>
                  <a:pt x="205383" y="151804"/>
                </a:lnTo>
                <a:lnTo>
                  <a:pt x="205383" y="169664"/>
                </a:lnTo>
                <a:lnTo>
                  <a:pt x="196453" y="178593"/>
                </a:lnTo>
                <a:lnTo>
                  <a:pt x="187523" y="187523"/>
                </a:lnTo>
                <a:lnTo>
                  <a:pt x="169664" y="205382"/>
                </a:lnTo>
                <a:lnTo>
                  <a:pt x="151805" y="205382"/>
                </a:lnTo>
                <a:lnTo>
                  <a:pt x="133945" y="214312"/>
                </a:lnTo>
                <a:lnTo>
                  <a:pt x="107156" y="214312"/>
                </a:lnTo>
                <a:lnTo>
                  <a:pt x="89297" y="214312"/>
                </a:lnTo>
                <a:lnTo>
                  <a:pt x="80367" y="214312"/>
                </a:lnTo>
                <a:lnTo>
                  <a:pt x="80367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volume for a pyramid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 err="1" smtClean="0">
                <a:solidFill>
                  <a:srgbClr val="FFFF00"/>
                </a:solidFill>
              </a:rPr>
              <a:t>bh</a:t>
            </a:r>
            <a:r>
              <a:rPr lang="en-US" sz="4000" dirty="0" smtClean="0">
                <a:solidFill>
                  <a:srgbClr val="FFFF00"/>
                </a:solidFill>
              </a:rPr>
              <a:t>/3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US" dirty="0" smtClean="0"/>
              <a:t>B = 25cm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r>
              <a:rPr lang="en-US" dirty="0" smtClean="0"/>
              <a:t>B = 42in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828800" y="4800600"/>
            <a:ext cx="1524000" cy="914400"/>
          </a:xfrm>
          <a:prstGeom prst="parallelogram">
            <a:avLst>
              <a:gd name="adj" fmla="val 41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828800" y="3886200"/>
            <a:ext cx="609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209800" y="38862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438400" y="3886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2438400" y="3886200"/>
            <a:ext cx="533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828800" y="5715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2971800" y="4800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4384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4384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5908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524000" y="44958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6cm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7912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6553200" y="4876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65532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5791200" y="42672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553200" y="4267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5791200" y="48768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553200" y="4648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7in</a:t>
            </a:r>
          </a:p>
        </p:txBody>
      </p:sp>
    </p:spTree>
    <p:extLst>
      <p:ext uri="{BB962C8B-B14F-4D97-AF65-F5344CB8AC3E}">
        <p14:creationId xmlns:p14="http://schemas.microsoft.com/office/powerpoint/2010/main" val="10154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volume for a cone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V = </a:t>
            </a:r>
            <a:r>
              <a:rPr lang="el-GR" sz="4000" dirty="0" smtClean="0">
                <a:solidFill>
                  <a:srgbClr val="FFFF00"/>
                </a:solidFill>
              </a:rPr>
              <a:t>π</a:t>
            </a:r>
            <a:r>
              <a:rPr lang="en-US" sz="4000" dirty="0" smtClean="0">
                <a:solidFill>
                  <a:srgbClr val="FFFF00"/>
                </a:solidFill>
              </a:rPr>
              <a:t>r</a:t>
            </a:r>
            <a:r>
              <a:rPr lang="en-US" sz="4000" baseline="30000" dirty="0" smtClean="0">
                <a:solidFill>
                  <a:srgbClr val="FFFF00"/>
                </a:solidFill>
              </a:rPr>
              <a:t>2</a:t>
            </a:r>
            <a:r>
              <a:rPr lang="en-US" sz="4000" dirty="0" smtClean="0">
                <a:solidFill>
                  <a:srgbClr val="FFFF00"/>
                </a:solidFill>
              </a:rPr>
              <a:t>h/3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981200" y="4495800"/>
            <a:ext cx="15240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2743200" y="48768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 flipV="1">
            <a:off x="1981200" y="48768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743200" y="4800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7432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743200" y="4495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9in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5181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10in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943600" y="4343400"/>
            <a:ext cx="1676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6781800" y="46482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 flipV="1">
            <a:off x="5943600" y="46482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9436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400800" y="4267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25m</a:t>
            </a: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6781800" y="4572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705600" y="5029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15m</a:t>
            </a:r>
          </a:p>
        </p:txBody>
      </p:sp>
      <p:sp>
        <p:nvSpPr>
          <p:cNvPr id="2" name="Freeform 1"/>
          <p:cNvSpPr/>
          <p:nvPr/>
        </p:nvSpPr>
        <p:spPr>
          <a:xfrm>
            <a:off x="875109" y="1803797"/>
            <a:ext cx="26791" cy="339329"/>
          </a:xfrm>
          <a:custGeom>
            <a:avLst/>
            <a:gdLst/>
            <a:ahLst/>
            <a:cxnLst/>
            <a:rect l="0" t="0" r="0" b="0"/>
            <a:pathLst>
              <a:path w="26791" h="339329">
                <a:moveTo>
                  <a:pt x="17860" y="8929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17859"/>
                </a:lnTo>
                <a:lnTo>
                  <a:pt x="26790" y="35718"/>
                </a:lnTo>
                <a:lnTo>
                  <a:pt x="26790" y="44648"/>
                </a:lnTo>
                <a:lnTo>
                  <a:pt x="26790" y="71437"/>
                </a:lnTo>
                <a:lnTo>
                  <a:pt x="17860" y="98226"/>
                </a:lnTo>
                <a:lnTo>
                  <a:pt x="17860" y="125015"/>
                </a:lnTo>
                <a:lnTo>
                  <a:pt x="17860" y="151804"/>
                </a:lnTo>
                <a:lnTo>
                  <a:pt x="8930" y="178593"/>
                </a:lnTo>
                <a:lnTo>
                  <a:pt x="8930" y="214312"/>
                </a:lnTo>
                <a:lnTo>
                  <a:pt x="8930" y="241101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964406" y="2062758"/>
            <a:ext cx="35720" cy="35719"/>
          </a:xfrm>
          <a:custGeom>
            <a:avLst/>
            <a:gdLst/>
            <a:ahLst/>
            <a:cxnLst/>
            <a:rect l="0" t="0" r="0" b="0"/>
            <a:pathLst>
              <a:path w="35720" h="35719">
                <a:moveTo>
                  <a:pt x="35719" y="8929"/>
                </a:moveTo>
                <a:lnTo>
                  <a:pt x="35719" y="0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93031" y="1634133"/>
            <a:ext cx="17861" cy="196454"/>
          </a:xfrm>
          <a:custGeom>
            <a:avLst/>
            <a:gdLst/>
            <a:ahLst/>
            <a:cxnLst/>
            <a:rect l="0" t="0" r="0" b="0"/>
            <a:pathLst>
              <a:path w="17861" h="196454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46609" y="1589484"/>
            <a:ext cx="116087" cy="473275"/>
          </a:xfrm>
          <a:custGeom>
            <a:avLst/>
            <a:gdLst/>
            <a:ahLst/>
            <a:cxnLst/>
            <a:rect l="0" t="0" r="0" b="0"/>
            <a:pathLst>
              <a:path w="116087" h="473275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16086" y="44649"/>
                </a:lnTo>
                <a:lnTo>
                  <a:pt x="116086" y="71438"/>
                </a:lnTo>
                <a:lnTo>
                  <a:pt x="107157" y="98227"/>
                </a:lnTo>
                <a:lnTo>
                  <a:pt x="98227" y="133945"/>
                </a:lnTo>
                <a:lnTo>
                  <a:pt x="89297" y="169664"/>
                </a:lnTo>
                <a:lnTo>
                  <a:pt x="71438" y="205383"/>
                </a:lnTo>
                <a:lnTo>
                  <a:pt x="62508" y="241102"/>
                </a:lnTo>
                <a:lnTo>
                  <a:pt x="53579" y="276820"/>
                </a:lnTo>
                <a:lnTo>
                  <a:pt x="35719" y="312539"/>
                </a:lnTo>
                <a:lnTo>
                  <a:pt x="26789" y="348258"/>
                </a:lnTo>
                <a:lnTo>
                  <a:pt x="17860" y="383977"/>
                </a:lnTo>
                <a:lnTo>
                  <a:pt x="17860" y="410766"/>
                </a:lnTo>
                <a:lnTo>
                  <a:pt x="8930" y="428625"/>
                </a:lnTo>
                <a:lnTo>
                  <a:pt x="0" y="446485"/>
                </a:lnTo>
                <a:lnTo>
                  <a:pt x="0" y="455414"/>
                </a:lnTo>
                <a:lnTo>
                  <a:pt x="0" y="464344"/>
                </a:lnTo>
                <a:lnTo>
                  <a:pt x="0" y="473274"/>
                </a:lnTo>
                <a:lnTo>
                  <a:pt x="0" y="4732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44836" y="1812726"/>
            <a:ext cx="250032" cy="241103"/>
          </a:xfrm>
          <a:custGeom>
            <a:avLst/>
            <a:gdLst/>
            <a:ahLst/>
            <a:cxnLst/>
            <a:rect l="0" t="0" r="0" b="0"/>
            <a:pathLst>
              <a:path w="250032" h="241103">
                <a:moveTo>
                  <a:pt x="44648" y="44649"/>
                </a:moveTo>
                <a:lnTo>
                  <a:pt x="44648" y="44649"/>
                </a:lnTo>
                <a:lnTo>
                  <a:pt x="44648" y="44649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80367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69664" y="8930"/>
                </a:lnTo>
                <a:lnTo>
                  <a:pt x="178594" y="17860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69664" y="62508"/>
                </a:lnTo>
                <a:lnTo>
                  <a:pt x="151805" y="71438"/>
                </a:lnTo>
                <a:lnTo>
                  <a:pt x="133945" y="80368"/>
                </a:lnTo>
                <a:lnTo>
                  <a:pt x="116086" y="89297"/>
                </a:lnTo>
                <a:lnTo>
                  <a:pt x="98227" y="98227"/>
                </a:lnTo>
                <a:lnTo>
                  <a:pt x="8929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9297" y="89297"/>
                </a:lnTo>
                <a:lnTo>
                  <a:pt x="107156" y="89297"/>
                </a:lnTo>
                <a:lnTo>
                  <a:pt x="125016" y="80368"/>
                </a:lnTo>
                <a:lnTo>
                  <a:pt x="142875" y="80368"/>
                </a:lnTo>
                <a:lnTo>
                  <a:pt x="169664" y="80368"/>
                </a:lnTo>
                <a:lnTo>
                  <a:pt x="187523" y="89297"/>
                </a:lnTo>
                <a:lnTo>
                  <a:pt x="214312" y="89297"/>
                </a:lnTo>
                <a:lnTo>
                  <a:pt x="223242" y="98227"/>
                </a:lnTo>
                <a:lnTo>
                  <a:pt x="241102" y="116086"/>
                </a:lnTo>
                <a:lnTo>
                  <a:pt x="250031" y="125016"/>
                </a:lnTo>
                <a:lnTo>
                  <a:pt x="250031" y="133946"/>
                </a:lnTo>
                <a:lnTo>
                  <a:pt x="250031" y="151805"/>
                </a:lnTo>
                <a:lnTo>
                  <a:pt x="241102" y="160735"/>
                </a:lnTo>
                <a:lnTo>
                  <a:pt x="232172" y="169664"/>
                </a:lnTo>
                <a:lnTo>
                  <a:pt x="214312" y="187524"/>
                </a:lnTo>
                <a:lnTo>
                  <a:pt x="187523" y="196453"/>
                </a:lnTo>
                <a:lnTo>
                  <a:pt x="169664" y="205383"/>
                </a:lnTo>
                <a:lnTo>
                  <a:pt x="142875" y="223243"/>
                </a:lnTo>
                <a:lnTo>
                  <a:pt x="116086" y="223243"/>
                </a:lnTo>
                <a:lnTo>
                  <a:pt x="98227" y="232172"/>
                </a:lnTo>
                <a:lnTo>
                  <a:pt x="71437" y="241102"/>
                </a:lnTo>
                <a:lnTo>
                  <a:pt x="53578" y="241102"/>
                </a:lnTo>
                <a:lnTo>
                  <a:pt x="35719" y="241102"/>
                </a:lnTo>
                <a:lnTo>
                  <a:pt x="17859" y="24110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035969" y="1768078"/>
            <a:ext cx="1" cy="187524"/>
          </a:xfrm>
          <a:custGeom>
            <a:avLst/>
            <a:gdLst/>
            <a:ahLst/>
            <a:cxnLst/>
            <a:rect l="0" t="0" r="0" b="0"/>
            <a:pathLst>
              <a:path w="1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60984" y="1741289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23242"/>
                </a:lnTo>
                <a:lnTo>
                  <a:pt x="17860" y="232172"/>
                </a:lnTo>
                <a:lnTo>
                  <a:pt x="17860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37742" y="1714500"/>
            <a:ext cx="375048" cy="62509"/>
          </a:xfrm>
          <a:custGeom>
            <a:avLst/>
            <a:gdLst/>
            <a:ahLst/>
            <a:cxnLst/>
            <a:rect l="0" t="0" r="0" b="0"/>
            <a:pathLst>
              <a:path w="375048" h="6250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9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8929"/>
                </a:lnTo>
                <a:lnTo>
                  <a:pt x="169664" y="8929"/>
                </a:lnTo>
                <a:lnTo>
                  <a:pt x="187524" y="26789"/>
                </a:lnTo>
                <a:lnTo>
                  <a:pt x="205383" y="35719"/>
                </a:lnTo>
                <a:lnTo>
                  <a:pt x="223242" y="44648"/>
                </a:lnTo>
                <a:lnTo>
                  <a:pt x="241102" y="53578"/>
                </a:lnTo>
                <a:lnTo>
                  <a:pt x="258961" y="53578"/>
                </a:lnTo>
                <a:lnTo>
                  <a:pt x="276821" y="62508"/>
                </a:lnTo>
                <a:lnTo>
                  <a:pt x="294680" y="62508"/>
                </a:lnTo>
                <a:lnTo>
                  <a:pt x="312539" y="53578"/>
                </a:lnTo>
                <a:lnTo>
                  <a:pt x="321469" y="53578"/>
                </a:lnTo>
                <a:lnTo>
                  <a:pt x="339328" y="44648"/>
                </a:lnTo>
                <a:lnTo>
                  <a:pt x="348258" y="35719"/>
                </a:lnTo>
                <a:lnTo>
                  <a:pt x="357188" y="26789"/>
                </a:lnTo>
                <a:lnTo>
                  <a:pt x="375047" y="17859"/>
                </a:lnTo>
                <a:lnTo>
                  <a:pt x="375047" y="17859"/>
                </a:lnTo>
                <a:lnTo>
                  <a:pt x="375047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393156" y="1741289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35719" y="178594"/>
                </a:moveTo>
                <a:lnTo>
                  <a:pt x="35719" y="187523"/>
                </a:lnTo>
                <a:lnTo>
                  <a:pt x="44649" y="187523"/>
                </a:lnTo>
                <a:lnTo>
                  <a:pt x="44649" y="187523"/>
                </a:lnTo>
                <a:lnTo>
                  <a:pt x="44649" y="18752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69664"/>
                </a:lnTo>
                <a:lnTo>
                  <a:pt x="53578" y="160734"/>
                </a:lnTo>
                <a:lnTo>
                  <a:pt x="44649" y="151805"/>
                </a:lnTo>
                <a:lnTo>
                  <a:pt x="44649" y="133945"/>
                </a:lnTo>
                <a:lnTo>
                  <a:pt x="35719" y="116086"/>
                </a:lnTo>
                <a:lnTo>
                  <a:pt x="26789" y="98226"/>
                </a:lnTo>
                <a:lnTo>
                  <a:pt x="17860" y="80367"/>
                </a:lnTo>
                <a:lnTo>
                  <a:pt x="8930" y="62508"/>
                </a:lnTo>
                <a:lnTo>
                  <a:pt x="0" y="5357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33946" y="8930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62820" y="1580554"/>
            <a:ext cx="196454" cy="169666"/>
          </a:xfrm>
          <a:custGeom>
            <a:avLst/>
            <a:gdLst/>
            <a:ahLst/>
            <a:cxnLst/>
            <a:rect l="0" t="0" r="0" b="0"/>
            <a:pathLst>
              <a:path w="196454" h="169666">
                <a:moveTo>
                  <a:pt x="0" y="1786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17860"/>
                </a:lnTo>
                <a:lnTo>
                  <a:pt x="98227" y="26790"/>
                </a:lnTo>
                <a:lnTo>
                  <a:pt x="116086" y="44649"/>
                </a:lnTo>
                <a:lnTo>
                  <a:pt x="125016" y="62508"/>
                </a:lnTo>
                <a:lnTo>
                  <a:pt x="133946" y="80368"/>
                </a:lnTo>
                <a:lnTo>
                  <a:pt x="133946" y="98227"/>
                </a:lnTo>
                <a:lnTo>
                  <a:pt x="133946" y="116086"/>
                </a:lnTo>
                <a:lnTo>
                  <a:pt x="125016" y="133946"/>
                </a:lnTo>
                <a:lnTo>
                  <a:pt x="116086" y="142875"/>
                </a:lnTo>
                <a:lnTo>
                  <a:pt x="107157" y="151805"/>
                </a:lnTo>
                <a:lnTo>
                  <a:pt x="89297" y="160735"/>
                </a:lnTo>
                <a:lnTo>
                  <a:pt x="80368" y="160735"/>
                </a:lnTo>
                <a:lnTo>
                  <a:pt x="62508" y="169665"/>
                </a:lnTo>
                <a:lnTo>
                  <a:pt x="53578" y="169665"/>
                </a:lnTo>
                <a:lnTo>
                  <a:pt x="44649" y="160735"/>
                </a:lnTo>
                <a:lnTo>
                  <a:pt x="35719" y="160735"/>
                </a:lnTo>
                <a:lnTo>
                  <a:pt x="35719" y="160735"/>
                </a:lnTo>
                <a:lnTo>
                  <a:pt x="44649" y="151805"/>
                </a:lnTo>
                <a:lnTo>
                  <a:pt x="53578" y="151805"/>
                </a:lnTo>
                <a:lnTo>
                  <a:pt x="62508" y="14287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25016" y="133946"/>
                </a:lnTo>
                <a:lnTo>
                  <a:pt x="142875" y="133946"/>
                </a:lnTo>
                <a:lnTo>
                  <a:pt x="169664" y="133946"/>
                </a:lnTo>
                <a:lnTo>
                  <a:pt x="187524" y="133946"/>
                </a:lnTo>
                <a:lnTo>
                  <a:pt x="196453" y="133946"/>
                </a:lnTo>
                <a:lnTo>
                  <a:pt x="196453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777133" y="1491258"/>
            <a:ext cx="330399" cy="482204"/>
          </a:xfrm>
          <a:custGeom>
            <a:avLst/>
            <a:gdLst/>
            <a:ahLst/>
            <a:cxnLst/>
            <a:rect l="0" t="0" r="0" b="0"/>
            <a:pathLst>
              <a:path w="330399" h="482204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26789"/>
                </a:lnTo>
                <a:lnTo>
                  <a:pt x="17859" y="35718"/>
                </a:lnTo>
                <a:lnTo>
                  <a:pt x="26789" y="53578"/>
                </a:lnTo>
                <a:lnTo>
                  <a:pt x="35719" y="80367"/>
                </a:lnTo>
                <a:lnTo>
                  <a:pt x="35719" y="107156"/>
                </a:lnTo>
                <a:lnTo>
                  <a:pt x="44648" y="142875"/>
                </a:lnTo>
                <a:lnTo>
                  <a:pt x="53578" y="169664"/>
                </a:lnTo>
                <a:lnTo>
                  <a:pt x="53578" y="205382"/>
                </a:lnTo>
                <a:lnTo>
                  <a:pt x="62508" y="241101"/>
                </a:lnTo>
                <a:lnTo>
                  <a:pt x="71437" y="267890"/>
                </a:lnTo>
                <a:lnTo>
                  <a:pt x="71437" y="303609"/>
                </a:lnTo>
                <a:lnTo>
                  <a:pt x="80367" y="330398"/>
                </a:lnTo>
                <a:lnTo>
                  <a:pt x="89297" y="357187"/>
                </a:lnTo>
                <a:lnTo>
                  <a:pt x="98226" y="383976"/>
                </a:lnTo>
                <a:lnTo>
                  <a:pt x="107156" y="410765"/>
                </a:lnTo>
                <a:lnTo>
                  <a:pt x="107156" y="437554"/>
                </a:lnTo>
                <a:lnTo>
                  <a:pt x="116086" y="446484"/>
                </a:lnTo>
                <a:lnTo>
                  <a:pt x="125015" y="464343"/>
                </a:lnTo>
                <a:lnTo>
                  <a:pt x="125015" y="464343"/>
                </a:lnTo>
                <a:lnTo>
                  <a:pt x="133945" y="464343"/>
                </a:lnTo>
                <a:lnTo>
                  <a:pt x="133945" y="464343"/>
                </a:lnTo>
                <a:lnTo>
                  <a:pt x="133945" y="455414"/>
                </a:lnTo>
                <a:lnTo>
                  <a:pt x="133945" y="446484"/>
                </a:lnTo>
                <a:lnTo>
                  <a:pt x="133945" y="428625"/>
                </a:lnTo>
                <a:lnTo>
                  <a:pt x="133945" y="410765"/>
                </a:lnTo>
                <a:lnTo>
                  <a:pt x="125015" y="383976"/>
                </a:lnTo>
                <a:lnTo>
                  <a:pt x="116086" y="366117"/>
                </a:lnTo>
                <a:lnTo>
                  <a:pt x="116086" y="339328"/>
                </a:lnTo>
                <a:lnTo>
                  <a:pt x="116086" y="321468"/>
                </a:lnTo>
                <a:lnTo>
                  <a:pt x="116086" y="303609"/>
                </a:lnTo>
                <a:lnTo>
                  <a:pt x="116086" y="285750"/>
                </a:lnTo>
                <a:lnTo>
                  <a:pt x="125015" y="276820"/>
                </a:lnTo>
                <a:lnTo>
                  <a:pt x="133945" y="267890"/>
                </a:lnTo>
                <a:lnTo>
                  <a:pt x="142875" y="258961"/>
                </a:lnTo>
                <a:lnTo>
                  <a:pt x="169664" y="250031"/>
                </a:lnTo>
                <a:lnTo>
                  <a:pt x="187523" y="250031"/>
                </a:lnTo>
                <a:lnTo>
                  <a:pt x="205383" y="250031"/>
                </a:lnTo>
                <a:lnTo>
                  <a:pt x="232172" y="258961"/>
                </a:lnTo>
                <a:lnTo>
                  <a:pt x="250031" y="267890"/>
                </a:lnTo>
                <a:lnTo>
                  <a:pt x="276820" y="285750"/>
                </a:lnTo>
                <a:lnTo>
                  <a:pt x="294680" y="303609"/>
                </a:lnTo>
                <a:lnTo>
                  <a:pt x="303609" y="330398"/>
                </a:lnTo>
                <a:lnTo>
                  <a:pt x="312539" y="348257"/>
                </a:lnTo>
                <a:lnTo>
                  <a:pt x="321469" y="375046"/>
                </a:lnTo>
                <a:lnTo>
                  <a:pt x="321469" y="392906"/>
                </a:lnTo>
                <a:lnTo>
                  <a:pt x="330398" y="419695"/>
                </a:lnTo>
                <a:lnTo>
                  <a:pt x="330398" y="437554"/>
                </a:lnTo>
                <a:lnTo>
                  <a:pt x="330398" y="455414"/>
                </a:lnTo>
                <a:lnTo>
                  <a:pt x="330398" y="473273"/>
                </a:lnTo>
                <a:lnTo>
                  <a:pt x="330398" y="482203"/>
                </a:lnTo>
                <a:lnTo>
                  <a:pt x="330398" y="4822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42938" y="2402086"/>
            <a:ext cx="285751" cy="348259"/>
          </a:xfrm>
          <a:custGeom>
            <a:avLst/>
            <a:gdLst/>
            <a:ahLst/>
            <a:cxnLst/>
            <a:rect l="0" t="0" r="0" b="0"/>
            <a:pathLst>
              <a:path w="285751" h="348259">
                <a:moveTo>
                  <a:pt x="98226" y="71437"/>
                </a:moveTo>
                <a:lnTo>
                  <a:pt x="89296" y="71437"/>
                </a:lnTo>
                <a:lnTo>
                  <a:pt x="89296" y="71437"/>
                </a:lnTo>
                <a:lnTo>
                  <a:pt x="89296" y="62508"/>
                </a:lnTo>
                <a:lnTo>
                  <a:pt x="89296" y="62508"/>
                </a:lnTo>
                <a:lnTo>
                  <a:pt x="89296" y="53578"/>
                </a:lnTo>
                <a:lnTo>
                  <a:pt x="89296" y="44648"/>
                </a:lnTo>
                <a:lnTo>
                  <a:pt x="98226" y="35718"/>
                </a:lnTo>
                <a:lnTo>
                  <a:pt x="107156" y="26789"/>
                </a:lnTo>
                <a:lnTo>
                  <a:pt x="125015" y="17859"/>
                </a:lnTo>
                <a:lnTo>
                  <a:pt x="133945" y="8929"/>
                </a:lnTo>
                <a:lnTo>
                  <a:pt x="160734" y="8929"/>
                </a:lnTo>
                <a:lnTo>
                  <a:pt x="169664" y="0"/>
                </a:lnTo>
                <a:lnTo>
                  <a:pt x="196453" y="0"/>
                </a:lnTo>
                <a:lnTo>
                  <a:pt x="205382" y="8929"/>
                </a:lnTo>
                <a:lnTo>
                  <a:pt x="223242" y="17859"/>
                </a:lnTo>
                <a:lnTo>
                  <a:pt x="241101" y="26789"/>
                </a:lnTo>
                <a:lnTo>
                  <a:pt x="250031" y="44648"/>
                </a:lnTo>
                <a:lnTo>
                  <a:pt x="258961" y="62508"/>
                </a:lnTo>
                <a:lnTo>
                  <a:pt x="267890" y="80367"/>
                </a:lnTo>
                <a:lnTo>
                  <a:pt x="267890" y="107156"/>
                </a:lnTo>
                <a:lnTo>
                  <a:pt x="276820" y="133945"/>
                </a:lnTo>
                <a:lnTo>
                  <a:pt x="276820" y="160734"/>
                </a:lnTo>
                <a:lnTo>
                  <a:pt x="276820" y="187523"/>
                </a:lnTo>
                <a:lnTo>
                  <a:pt x="267890" y="205383"/>
                </a:lnTo>
                <a:lnTo>
                  <a:pt x="258961" y="223242"/>
                </a:lnTo>
                <a:lnTo>
                  <a:pt x="250031" y="250031"/>
                </a:lnTo>
                <a:lnTo>
                  <a:pt x="241101" y="258961"/>
                </a:lnTo>
                <a:lnTo>
                  <a:pt x="223242" y="276820"/>
                </a:lnTo>
                <a:lnTo>
                  <a:pt x="205382" y="294680"/>
                </a:lnTo>
                <a:lnTo>
                  <a:pt x="187523" y="303609"/>
                </a:lnTo>
                <a:lnTo>
                  <a:pt x="160734" y="321469"/>
                </a:lnTo>
                <a:lnTo>
                  <a:pt x="142875" y="330398"/>
                </a:lnTo>
                <a:lnTo>
                  <a:pt x="116086" y="339328"/>
                </a:lnTo>
                <a:lnTo>
                  <a:pt x="89296" y="348258"/>
                </a:lnTo>
                <a:lnTo>
                  <a:pt x="71437" y="348258"/>
                </a:lnTo>
                <a:lnTo>
                  <a:pt x="44648" y="348258"/>
                </a:lnTo>
                <a:lnTo>
                  <a:pt x="26789" y="348258"/>
                </a:lnTo>
                <a:lnTo>
                  <a:pt x="17859" y="339328"/>
                </a:lnTo>
                <a:lnTo>
                  <a:pt x="8929" y="330398"/>
                </a:lnTo>
                <a:lnTo>
                  <a:pt x="0" y="321469"/>
                </a:lnTo>
                <a:lnTo>
                  <a:pt x="0" y="312539"/>
                </a:lnTo>
                <a:lnTo>
                  <a:pt x="0" y="303609"/>
                </a:lnTo>
                <a:lnTo>
                  <a:pt x="17859" y="294680"/>
                </a:lnTo>
                <a:lnTo>
                  <a:pt x="26789" y="285750"/>
                </a:lnTo>
                <a:lnTo>
                  <a:pt x="44648" y="276820"/>
                </a:lnTo>
                <a:lnTo>
                  <a:pt x="62507" y="267891"/>
                </a:lnTo>
                <a:lnTo>
                  <a:pt x="80367" y="267891"/>
                </a:lnTo>
                <a:lnTo>
                  <a:pt x="107156" y="267891"/>
                </a:lnTo>
                <a:lnTo>
                  <a:pt x="133945" y="267891"/>
                </a:lnTo>
                <a:lnTo>
                  <a:pt x="160734" y="276820"/>
                </a:lnTo>
                <a:lnTo>
                  <a:pt x="187523" y="276820"/>
                </a:lnTo>
                <a:lnTo>
                  <a:pt x="205382" y="285750"/>
                </a:lnTo>
                <a:lnTo>
                  <a:pt x="232171" y="294680"/>
                </a:lnTo>
                <a:lnTo>
                  <a:pt x="250031" y="303609"/>
                </a:lnTo>
                <a:lnTo>
                  <a:pt x="267890" y="312539"/>
                </a:lnTo>
                <a:lnTo>
                  <a:pt x="285750" y="321469"/>
                </a:lnTo>
                <a:lnTo>
                  <a:pt x="285750" y="330398"/>
                </a:lnTo>
                <a:lnTo>
                  <a:pt x="285750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17984" y="2741414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312664" y="2277070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53578" y="35719"/>
                </a:move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17859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6" y="26789"/>
                </a:lnTo>
                <a:lnTo>
                  <a:pt x="125016" y="35719"/>
                </a:lnTo>
                <a:lnTo>
                  <a:pt x="125016" y="53578"/>
                </a:lnTo>
                <a:lnTo>
                  <a:pt x="125016" y="62508"/>
                </a:lnTo>
                <a:lnTo>
                  <a:pt x="116086" y="80367"/>
                </a:lnTo>
                <a:lnTo>
                  <a:pt x="98227" y="89297"/>
                </a:lnTo>
                <a:lnTo>
                  <a:pt x="89297" y="98227"/>
                </a:lnTo>
                <a:lnTo>
                  <a:pt x="80367" y="98227"/>
                </a:lnTo>
                <a:lnTo>
                  <a:pt x="62508" y="107156"/>
                </a:lnTo>
                <a:lnTo>
                  <a:pt x="62508" y="107156"/>
                </a:lnTo>
                <a:lnTo>
                  <a:pt x="53578" y="11608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7" y="107156"/>
                </a:lnTo>
                <a:lnTo>
                  <a:pt x="98227" y="107156"/>
                </a:lnTo>
                <a:lnTo>
                  <a:pt x="116086" y="107156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60734" y="12501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78594" y="142875"/>
                </a:lnTo>
                <a:lnTo>
                  <a:pt x="178594" y="151805"/>
                </a:lnTo>
                <a:lnTo>
                  <a:pt x="178594" y="160734"/>
                </a:lnTo>
                <a:lnTo>
                  <a:pt x="160734" y="169664"/>
                </a:lnTo>
                <a:lnTo>
                  <a:pt x="151805" y="178594"/>
                </a:lnTo>
                <a:lnTo>
                  <a:pt x="133945" y="187524"/>
                </a:lnTo>
                <a:lnTo>
                  <a:pt x="116086" y="196453"/>
                </a:lnTo>
                <a:lnTo>
                  <a:pt x="89297" y="196453"/>
                </a:lnTo>
                <a:lnTo>
                  <a:pt x="71438" y="205383"/>
                </a:lnTo>
                <a:lnTo>
                  <a:pt x="53578" y="205383"/>
                </a:lnTo>
                <a:lnTo>
                  <a:pt x="35719" y="205383"/>
                </a:lnTo>
                <a:lnTo>
                  <a:pt x="17859" y="205383"/>
                </a:lnTo>
                <a:lnTo>
                  <a:pt x="8930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26977" y="2437804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43063" y="2241351"/>
            <a:ext cx="8930" cy="214314"/>
          </a:xfrm>
          <a:custGeom>
            <a:avLst/>
            <a:gdLst/>
            <a:ahLst/>
            <a:cxnLst/>
            <a:rect l="0" t="0" r="0" b="0"/>
            <a:pathLst>
              <a:path w="8930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23430" y="2294929"/>
            <a:ext cx="116087" cy="62509"/>
          </a:xfrm>
          <a:custGeom>
            <a:avLst/>
            <a:gdLst/>
            <a:ahLst/>
            <a:cxnLst/>
            <a:rect l="0" t="0" r="0" b="0"/>
            <a:pathLst>
              <a:path w="116087" h="62509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53579"/>
                </a:lnTo>
                <a:lnTo>
                  <a:pt x="26789" y="62508"/>
                </a:lnTo>
                <a:lnTo>
                  <a:pt x="35718" y="62508"/>
                </a:lnTo>
                <a:lnTo>
                  <a:pt x="4464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89297" y="62508"/>
                </a:lnTo>
                <a:lnTo>
                  <a:pt x="98226" y="62508"/>
                </a:lnTo>
                <a:lnTo>
                  <a:pt x="107156" y="53579"/>
                </a:lnTo>
                <a:lnTo>
                  <a:pt x="116086" y="53579"/>
                </a:lnTo>
                <a:lnTo>
                  <a:pt x="116086" y="44649"/>
                </a:lnTo>
                <a:lnTo>
                  <a:pt x="116086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812727" y="2259211"/>
            <a:ext cx="17860" cy="196454"/>
          </a:xfrm>
          <a:custGeom>
            <a:avLst/>
            <a:gdLst/>
            <a:ahLst/>
            <a:cxnLst/>
            <a:rect l="0" t="0" r="0" b="0"/>
            <a:pathLst>
              <a:path w="17860" h="196454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78593"/>
                </a:lnTo>
                <a:lnTo>
                  <a:pt x="17859" y="187523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64531" y="2107406"/>
            <a:ext cx="142876" cy="410767"/>
          </a:xfrm>
          <a:custGeom>
            <a:avLst/>
            <a:gdLst/>
            <a:ahLst/>
            <a:cxnLst/>
            <a:rect l="0" t="0" r="0" b="0"/>
            <a:pathLst>
              <a:path w="142876" h="410767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9" y="44648"/>
                </a:lnTo>
                <a:lnTo>
                  <a:pt x="44649" y="62508"/>
                </a:lnTo>
                <a:lnTo>
                  <a:pt x="35719" y="89297"/>
                </a:lnTo>
                <a:lnTo>
                  <a:pt x="26789" y="125016"/>
                </a:lnTo>
                <a:lnTo>
                  <a:pt x="8930" y="151805"/>
                </a:lnTo>
                <a:lnTo>
                  <a:pt x="8930" y="187523"/>
                </a:lnTo>
                <a:lnTo>
                  <a:pt x="0" y="214313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80"/>
                </a:lnTo>
                <a:lnTo>
                  <a:pt x="8930" y="321469"/>
                </a:lnTo>
                <a:lnTo>
                  <a:pt x="17860" y="339328"/>
                </a:lnTo>
                <a:lnTo>
                  <a:pt x="35719" y="348258"/>
                </a:lnTo>
                <a:lnTo>
                  <a:pt x="53578" y="366117"/>
                </a:lnTo>
                <a:lnTo>
                  <a:pt x="71438" y="375047"/>
                </a:lnTo>
                <a:lnTo>
                  <a:pt x="89297" y="383977"/>
                </a:lnTo>
                <a:lnTo>
                  <a:pt x="107157" y="392907"/>
                </a:lnTo>
                <a:lnTo>
                  <a:pt x="125016" y="401836"/>
                </a:lnTo>
                <a:lnTo>
                  <a:pt x="142875" y="401836"/>
                </a:lnTo>
                <a:lnTo>
                  <a:pt x="142875" y="410766"/>
                </a:lnTo>
                <a:lnTo>
                  <a:pt x="142875" y="41076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062758" y="2214562"/>
            <a:ext cx="169665" cy="187525"/>
          </a:xfrm>
          <a:custGeom>
            <a:avLst/>
            <a:gdLst/>
            <a:ahLst/>
            <a:cxnLst/>
            <a:rect l="0" t="0" r="0" b="0"/>
            <a:pathLst>
              <a:path w="169665" h="187525">
                <a:moveTo>
                  <a:pt x="151805" y="26789"/>
                </a:moveTo>
                <a:lnTo>
                  <a:pt x="142875" y="2678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42875" y="17860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30" y="98227"/>
                </a:lnTo>
                <a:lnTo>
                  <a:pt x="17859" y="107157"/>
                </a:lnTo>
                <a:lnTo>
                  <a:pt x="26789" y="107157"/>
                </a:lnTo>
                <a:lnTo>
                  <a:pt x="44648" y="107157"/>
                </a:lnTo>
                <a:lnTo>
                  <a:pt x="62508" y="107157"/>
                </a:lnTo>
                <a:lnTo>
                  <a:pt x="71437" y="107157"/>
                </a:lnTo>
                <a:lnTo>
                  <a:pt x="89297" y="98227"/>
                </a:lnTo>
                <a:lnTo>
                  <a:pt x="107156" y="89297"/>
                </a:lnTo>
                <a:lnTo>
                  <a:pt x="125015" y="80367"/>
                </a:lnTo>
                <a:lnTo>
                  <a:pt x="133945" y="71438"/>
                </a:lnTo>
                <a:lnTo>
                  <a:pt x="142875" y="62508"/>
                </a:lnTo>
                <a:lnTo>
                  <a:pt x="151805" y="53578"/>
                </a:lnTo>
                <a:lnTo>
                  <a:pt x="151805" y="4464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51805" y="3571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33945" y="71438"/>
                </a:lnTo>
                <a:lnTo>
                  <a:pt x="133945" y="89297"/>
                </a:lnTo>
                <a:lnTo>
                  <a:pt x="133945" y="107157"/>
                </a:lnTo>
                <a:lnTo>
                  <a:pt x="133945" y="125016"/>
                </a:lnTo>
                <a:lnTo>
                  <a:pt x="142875" y="133946"/>
                </a:lnTo>
                <a:lnTo>
                  <a:pt x="142875" y="151805"/>
                </a:lnTo>
                <a:lnTo>
                  <a:pt x="142875" y="160735"/>
                </a:lnTo>
                <a:lnTo>
                  <a:pt x="151805" y="169664"/>
                </a:lnTo>
                <a:lnTo>
                  <a:pt x="151805" y="178594"/>
                </a:lnTo>
                <a:lnTo>
                  <a:pt x="160734" y="178594"/>
                </a:lnTo>
                <a:lnTo>
                  <a:pt x="169664" y="187524"/>
                </a:lnTo>
                <a:lnTo>
                  <a:pt x="169664" y="187524"/>
                </a:lnTo>
                <a:lnTo>
                  <a:pt x="169664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41352" y="2098476"/>
            <a:ext cx="142876" cy="401838"/>
          </a:xfrm>
          <a:custGeom>
            <a:avLst/>
            <a:gdLst/>
            <a:ahLst/>
            <a:cxnLst/>
            <a:rect l="0" t="0" r="0" b="0"/>
            <a:pathLst>
              <a:path w="142876" h="401838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17860"/>
                </a:lnTo>
                <a:lnTo>
                  <a:pt x="62507" y="26789"/>
                </a:lnTo>
                <a:lnTo>
                  <a:pt x="80367" y="44649"/>
                </a:lnTo>
                <a:lnTo>
                  <a:pt x="98226" y="62508"/>
                </a:lnTo>
                <a:lnTo>
                  <a:pt x="116086" y="89297"/>
                </a:lnTo>
                <a:lnTo>
                  <a:pt x="125015" y="116086"/>
                </a:lnTo>
                <a:lnTo>
                  <a:pt x="133945" y="142875"/>
                </a:lnTo>
                <a:lnTo>
                  <a:pt x="142875" y="169664"/>
                </a:lnTo>
                <a:lnTo>
                  <a:pt x="142875" y="196453"/>
                </a:lnTo>
                <a:lnTo>
                  <a:pt x="142875" y="232172"/>
                </a:lnTo>
                <a:lnTo>
                  <a:pt x="133945" y="250032"/>
                </a:lnTo>
                <a:lnTo>
                  <a:pt x="133945" y="276821"/>
                </a:lnTo>
                <a:lnTo>
                  <a:pt x="125015" y="303610"/>
                </a:lnTo>
                <a:lnTo>
                  <a:pt x="116086" y="321469"/>
                </a:lnTo>
                <a:lnTo>
                  <a:pt x="107156" y="339328"/>
                </a:lnTo>
                <a:lnTo>
                  <a:pt x="98226" y="366118"/>
                </a:lnTo>
                <a:lnTo>
                  <a:pt x="89296" y="375047"/>
                </a:lnTo>
                <a:lnTo>
                  <a:pt x="80367" y="383977"/>
                </a:lnTo>
                <a:lnTo>
                  <a:pt x="71437" y="392907"/>
                </a:lnTo>
                <a:lnTo>
                  <a:pt x="62507" y="401837"/>
                </a:lnTo>
                <a:lnTo>
                  <a:pt x="53578" y="401837"/>
                </a:lnTo>
                <a:lnTo>
                  <a:pt x="53578" y="401837"/>
                </a:lnTo>
                <a:lnTo>
                  <a:pt x="53578" y="401837"/>
                </a:lnTo>
                <a:lnTo>
                  <a:pt x="53578" y="40183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411016" y="2018109"/>
            <a:ext cx="107157" cy="133946"/>
          </a:xfrm>
          <a:custGeom>
            <a:avLst/>
            <a:gdLst/>
            <a:ahLst/>
            <a:cxnLst/>
            <a:rect l="0" t="0" r="0" b="0"/>
            <a:pathLst>
              <a:path w="107157" h="133946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8930"/>
                </a:lnTo>
                <a:lnTo>
                  <a:pt x="80367" y="17860"/>
                </a:lnTo>
                <a:lnTo>
                  <a:pt x="89297" y="26789"/>
                </a:lnTo>
                <a:lnTo>
                  <a:pt x="89297" y="35719"/>
                </a:lnTo>
                <a:lnTo>
                  <a:pt x="98226" y="53578"/>
                </a:lnTo>
                <a:lnTo>
                  <a:pt x="98226" y="62508"/>
                </a:lnTo>
                <a:lnTo>
                  <a:pt x="89297" y="80367"/>
                </a:lnTo>
                <a:lnTo>
                  <a:pt x="80367" y="98227"/>
                </a:lnTo>
                <a:lnTo>
                  <a:pt x="71437" y="107156"/>
                </a:lnTo>
                <a:lnTo>
                  <a:pt x="53578" y="116086"/>
                </a:lnTo>
                <a:lnTo>
                  <a:pt x="44648" y="125016"/>
                </a:lnTo>
                <a:lnTo>
                  <a:pt x="35718" y="125016"/>
                </a:lnTo>
                <a:lnTo>
                  <a:pt x="17859" y="13394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0367" y="125016"/>
                </a:lnTo>
                <a:lnTo>
                  <a:pt x="89297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07156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589609" y="2205633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696766" y="2223492"/>
            <a:ext cx="241102" cy="160735"/>
          </a:xfrm>
          <a:custGeom>
            <a:avLst/>
            <a:gdLst/>
            <a:ahLst/>
            <a:cxnLst/>
            <a:rect l="0" t="0" r="0" b="0"/>
            <a:pathLst>
              <a:path w="241102" h="160735">
                <a:moveTo>
                  <a:pt x="125015" y="35719"/>
                </a:moveTo>
                <a:lnTo>
                  <a:pt x="125015" y="26789"/>
                </a:lnTo>
                <a:lnTo>
                  <a:pt x="125015" y="2678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7" y="17859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71437"/>
                </a:lnTo>
                <a:lnTo>
                  <a:pt x="8929" y="98227"/>
                </a:lnTo>
                <a:lnTo>
                  <a:pt x="0" y="116086"/>
                </a:lnTo>
                <a:lnTo>
                  <a:pt x="8929" y="133945"/>
                </a:lnTo>
                <a:lnTo>
                  <a:pt x="17859" y="142875"/>
                </a:lnTo>
                <a:lnTo>
                  <a:pt x="35718" y="151805"/>
                </a:lnTo>
                <a:lnTo>
                  <a:pt x="53578" y="160734"/>
                </a:lnTo>
                <a:lnTo>
                  <a:pt x="80367" y="160734"/>
                </a:lnTo>
                <a:lnTo>
                  <a:pt x="107156" y="160734"/>
                </a:lnTo>
                <a:lnTo>
                  <a:pt x="133945" y="160734"/>
                </a:lnTo>
                <a:lnTo>
                  <a:pt x="169664" y="160734"/>
                </a:lnTo>
                <a:lnTo>
                  <a:pt x="187523" y="151805"/>
                </a:lnTo>
                <a:lnTo>
                  <a:pt x="214312" y="133945"/>
                </a:lnTo>
                <a:lnTo>
                  <a:pt x="232172" y="125016"/>
                </a:lnTo>
                <a:lnTo>
                  <a:pt x="241101" y="116086"/>
                </a:lnTo>
                <a:lnTo>
                  <a:pt x="241101" y="98227"/>
                </a:lnTo>
                <a:lnTo>
                  <a:pt x="241101" y="80367"/>
                </a:lnTo>
                <a:lnTo>
                  <a:pt x="232172" y="62508"/>
                </a:lnTo>
                <a:lnTo>
                  <a:pt x="223242" y="44648"/>
                </a:lnTo>
                <a:lnTo>
                  <a:pt x="205382" y="35719"/>
                </a:lnTo>
                <a:lnTo>
                  <a:pt x="178593" y="26789"/>
                </a:lnTo>
                <a:lnTo>
                  <a:pt x="160734" y="26789"/>
                </a:lnTo>
                <a:lnTo>
                  <a:pt x="151804" y="17859"/>
                </a:lnTo>
                <a:lnTo>
                  <a:pt x="15180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8" name="Freeform 12287"/>
          <p:cNvSpPr/>
          <p:nvPr/>
        </p:nvSpPr>
        <p:spPr>
          <a:xfrm>
            <a:off x="1330523" y="2473523"/>
            <a:ext cx="1482330" cy="80369"/>
          </a:xfrm>
          <a:custGeom>
            <a:avLst/>
            <a:gdLst/>
            <a:ahLst/>
            <a:cxnLst/>
            <a:rect l="0" t="0" r="0" b="0"/>
            <a:pathLst>
              <a:path w="1482330" h="8036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17860" y="80368"/>
                </a:lnTo>
                <a:lnTo>
                  <a:pt x="26790" y="80368"/>
                </a:lnTo>
                <a:lnTo>
                  <a:pt x="44649" y="80368"/>
                </a:lnTo>
                <a:lnTo>
                  <a:pt x="62508" y="80368"/>
                </a:lnTo>
                <a:lnTo>
                  <a:pt x="80368" y="80368"/>
                </a:lnTo>
                <a:lnTo>
                  <a:pt x="107157" y="80368"/>
                </a:lnTo>
                <a:lnTo>
                  <a:pt x="142875" y="71438"/>
                </a:lnTo>
                <a:lnTo>
                  <a:pt x="178594" y="71438"/>
                </a:lnTo>
                <a:lnTo>
                  <a:pt x="223243" y="71438"/>
                </a:lnTo>
                <a:lnTo>
                  <a:pt x="276821" y="62508"/>
                </a:lnTo>
                <a:lnTo>
                  <a:pt x="330399" y="62508"/>
                </a:lnTo>
                <a:lnTo>
                  <a:pt x="392907" y="53579"/>
                </a:lnTo>
                <a:lnTo>
                  <a:pt x="455415" y="44649"/>
                </a:lnTo>
                <a:lnTo>
                  <a:pt x="526852" y="44649"/>
                </a:lnTo>
                <a:lnTo>
                  <a:pt x="598290" y="35719"/>
                </a:lnTo>
                <a:lnTo>
                  <a:pt x="678657" y="35719"/>
                </a:lnTo>
                <a:lnTo>
                  <a:pt x="750094" y="26790"/>
                </a:lnTo>
                <a:lnTo>
                  <a:pt x="830461" y="26790"/>
                </a:lnTo>
                <a:lnTo>
                  <a:pt x="910829" y="26790"/>
                </a:lnTo>
                <a:lnTo>
                  <a:pt x="991196" y="17860"/>
                </a:lnTo>
                <a:lnTo>
                  <a:pt x="1071563" y="17860"/>
                </a:lnTo>
                <a:lnTo>
                  <a:pt x="1143000" y="17860"/>
                </a:lnTo>
                <a:lnTo>
                  <a:pt x="1214438" y="17860"/>
                </a:lnTo>
                <a:lnTo>
                  <a:pt x="1276946" y="17860"/>
                </a:lnTo>
                <a:lnTo>
                  <a:pt x="1330524" y="17860"/>
                </a:lnTo>
                <a:lnTo>
                  <a:pt x="1375172" y="8930"/>
                </a:lnTo>
                <a:lnTo>
                  <a:pt x="1410891" y="8930"/>
                </a:lnTo>
                <a:lnTo>
                  <a:pt x="1446610" y="8930"/>
                </a:lnTo>
                <a:lnTo>
                  <a:pt x="1464469" y="8930"/>
                </a:lnTo>
                <a:lnTo>
                  <a:pt x="1482329" y="0"/>
                </a:lnTo>
                <a:lnTo>
                  <a:pt x="14823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Freeform 12288"/>
          <p:cNvSpPr/>
          <p:nvPr/>
        </p:nvSpPr>
        <p:spPr>
          <a:xfrm>
            <a:off x="1955602" y="2607469"/>
            <a:ext cx="294680" cy="205383"/>
          </a:xfrm>
          <a:custGeom>
            <a:avLst/>
            <a:gdLst/>
            <a:ahLst/>
            <a:cxnLst/>
            <a:rect l="0" t="0" r="0" b="0"/>
            <a:pathLst>
              <a:path w="294680" h="205383">
                <a:moveTo>
                  <a:pt x="80367" y="26789"/>
                </a:moveTo>
                <a:lnTo>
                  <a:pt x="80367" y="17859"/>
                </a:lnTo>
                <a:lnTo>
                  <a:pt x="80367" y="17859"/>
                </a:lnTo>
                <a:lnTo>
                  <a:pt x="89296" y="17859"/>
                </a:lnTo>
                <a:lnTo>
                  <a:pt x="89296" y="8929"/>
                </a:lnTo>
                <a:lnTo>
                  <a:pt x="98226" y="8929"/>
                </a:lnTo>
                <a:lnTo>
                  <a:pt x="116086" y="8929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8929"/>
                </a:lnTo>
                <a:lnTo>
                  <a:pt x="187523" y="8929"/>
                </a:lnTo>
                <a:lnTo>
                  <a:pt x="205382" y="17859"/>
                </a:lnTo>
                <a:lnTo>
                  <a:pt x="223242" y="26789"/>
                </a:lnTo>
                <a:lnTo>
                  <a:pt x="232171" y="35719"/>
                </a:lnTo>
                <a:lnTo>
                  <a:pt x="241101" y="44648"/>
                </a:lnTo>
                <a:lnTo>
                  <a:pt x="241101" y="44648"/>
                </a:lnTo>
                <a:lnTo>
                  <a:pt x="241101" y="53578"/>
                </a:lnTo>
                <a:lnTo>
                  <a:pt x="232171" y="62508"/>
                </a:lnTo>
                <a:lnTo>
                  <a:pt x="223242" y="71437"/>
                </a:lnTo>
                <a:lnTo>
                  <a:pt x="205382" y="80367"/>
                </a:lnTo>
                <a:lnTo>
                  <a:pt x="187523" y="80367"/>
                </a:lnTo>
                <a:lnTo>
                  <a:pt x="178593" y="89297"/>
                </a:lnTo>
                <a:lnTo>
                  <a:pt x="169664" y="89297"/>
                </a:lnTo>
                <a:lnTo>
                  <a:pt x="160734" y="98226"/>
                </a:lnTo>
                <a:lnTo>
                  <a:pt x="151804" y="98226"/>
                </a:lnTo>
                <a:lnTo>
                  <a:pt x="151804" y="98226"/>
                </a:lnTo>
                <a:lnTo>
                  <a:pt x="160734" y="98226"/>
                </a:lnTo>
                <a:lnTo>
                  <a:pt x="169664" y="98226"/>
                </a:lnTo>
                <a:lnTo>
                  <a:pt x="178593" y="98226"/>
                </a:lnTo>
                <a:lnTo>
                  <a:pt x="196453" y="98226"/>
                </a:lnTo>
                <a:lnTo>
                  <a:pt x="214312" y="107156"/>
                </a:lnTo>
                <a:lnTo>
                  <a:pt x="232171" y="116086"/>
                </a:lnTo>
                <a:lnTo>
                  <a:pt x="250031" y="116086"/>
                </a:lnTo>
                <a:lnTo>
                  <a:pt x="258961" y="125015"/>
                </a:lnTo>
                <a:lnTo>
                  <a:pt x="276820" y="133945"/>
                </a:lnTo>
                <a:lnTo>
                  <a:pt x="285750" y="151804"/>
                </a:lnTo>
                <a:lnTo>
                  <a:pt x="294679" y="160734"/>
                </a:lnTo>
                <a:lnTo>
                  <a:pt x="294679" y="169664"/>
                </a:lnTo>
                <a:lnTo>
                  <a:pt x="294679" y="178594"/>
                </a:lnTo>
                <a:lnTo>
                  <a:pt x="285750" y="178594"/>
                </a:lnTo>
                <a:lnTo>
                  <a:pt x="276820" y="187523"/>
                </a:lnTo>
                <a:lnTo>
                  <a:pt x="267890" y="187523"/>
                </a:lnTo>
                <a:lnTo>
                  <a:pt x="241101" y="196452"/>
                </a:lnTo>
                <a:lnTo>
                  <a:pt x="223242" y="196452"/>
                </a:lnTo>
                <a:lnTo>
                  <a:pt x="196453" y="205382"/>
                </a:lnTo>
                <a:lnTo>
                  <a:pt x="160734" y="205382"/>
                </a:lnTo>
                <a:lnTo>
                  <a:pt x="133945" y="205382"/>
                </a:lnTo>
                <a:lnTo>
                  <a:pt x="98226" y="205382"/>
                </a:lnTo>
                <a:lnTo>
                  <a:pt x="71437" y="205382"/>
                </a:lnTo>
                <a:lnTo>
                  <a:pt x="44648" y="205382"/>
                </a:lnTo>
                <a:lnTo>
                  <a:pt x="26789" y="205382"/>
                </a:lnTo>
                <a:lnTo>
                  <a:pt x="8929" y="205382"/>
                </a:lnTo>
                <a:lnTo>
                  <a:pt x="0" y="205382"/>
                </a:lnTo>
                <a:lnTo>
                  <a:pt x="0" y="2053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7" name="Freeform 12306"/>
          <p:cNvSpPr/>
          <p:nvPr/>
        </p:nvSpPr>
        <p:spPr>
          <a:xfrm>
            <a:off x="696516" y="3170039"/>
            <a:ext cx="258962" cy="285751"/>
          </a:xfrm>
          <a:custGeom>
            <a:avLst/>
            <a:gdLst/>
            <a:ahLst/>
            <a:cxnLst/>
            <a:rect l="0" t="0" r="0" b="0"/>
            <a:pathLst>
              <a:path w="258962" h="285751">
                <a:moveTo>
                  <a:pt x="8929" y="44648"/>
                </a:moveTo>
                <a:lnTo>
                  <a:pt x="8929" y="44648"/>
                </a:lnTo>
                <a:lnTo>
                  <a:pt x="8929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53578" y="8929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8929"/>
                </a:lnTo>
                <a:lnTo>
                  <a:pt x="178593" y="17859"/>
                </a:lnTo>
                <a:lnTo>
                  <a:pt x="196453" y="17859"/>
                </a:lnTo>
                <a:lnTo>
                  <a:pt x="214312" y="35718"/>
                </a:lnTo>
                <a:lnTo>
                  <a:pt x="223242" y="44648"/>
                </a:lnTo>
                <a:lnTo>
                  <a:pt x="223242" y="53578"/>
                </a:lnTo>
                <a:lnTo>
                  <a:pt x="214312" y="71437"/>
                </a:lnTo>
                <a:lnTo>
                  <a:pt x="205383" y="89297"/>
                </a:lnTo>
                <a:lnTo>
                  <a:pt x="187523" y="98226"/>
                </a:lnTo>
                <a:lnTo>
                  <a:pt x="169664" y="107156"/>
                </a:lnTo>
                <a:lnTo>
                  <a:pt x="142875" y="116086"/>
                </a:lnTo>
                <a:lnTo>
                  <a:pt x="116086" y="125015"/>
                </a:lnTo>
                <a:lnTo>
                  <a:pt x="98226" y="125015"/>
                </a:lnTo>
                <a:lnTo>
                  <a:pt x="71437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25015"/>
                </a:lnTo>
                <a:lnTo>
                  <a:pt x="71437" y="116086"/>
                </a:lnTo>
                <a:lnTo>
                  <a:pt x="80367" y="116086"/>
                </a:lnTo>
                <a:lnTo>
                  <a:pt x="98226" y="116086"/>
                </a:lnTo>
                <a:lnTo>
                  <a:pt x="116086" y="116086"/>
                </a:lnTo>
                <a:lnTo>
                  <a:pt x="142875" y="116086"/>
                </a:lnTo>
                <a:lnTo>
                  <a:pt x="160734" y="125015"/>
                </a:lnTo>
                <a:lnTo>
                  <a:pt x="187523" y="133945"/>
                </a:lnTo>
                <a:lnTo>
                  <a:pt x="205383" y="151804"/>
                </a:lnTo>
                <a:lnTo>
                  <a:pt x="223242" y="160734"/>
                </a:lnTo>
                <a:lnTo>
                  <a:pt x="241101" y="178593"/>
                </a:lnTo>
                <a:lnTo>
                  <a:pt x="250031" y="196453"/>
                </a:lnTo>
                <a:lnTo>
                  <a:pt x="258961" y="214312"/>
                </a:lnTo>
                <a:lnTo>
                  <a:pt x="250031" y="232172"/>
                </a:lnTo>
                <a:lnTo>
                  <a:pt x="250031" y="241101"/>
                </a:lnTo>
                <a:lnTo>
                  <a:pt x="241101" y="258961"/>
                </a:lnTo>
                <a:lnTo>
                  <a:pt x="223242" y="267890"/>
                </a:lnTo>
                <a:lnTo>
                  <a:pt x="205383" y="267890"/>
                </a:lnTo>
                <a:lnTo>
                  <a:pt x="178593" y="276820"/>
                </a:lnTo>
                <a:lnTo>
                  <a:pt x="160734" y="285750"/>
                </a:lnTo>
                <a:lnTo>
                  <a:pt x="133945" y="285750"/>
                </a:lnTo>
                <a:lnTo>
                  <a:pt x="107156" y="285750"/>
                </a:lnTo>
                <a:lnTo>
                  <a:pt x="80367" y="285750"/>
                </a:lnTo>
                <a:lnTo>
                  <a:pt x="62508" y="276820"/>
                </a:lnTo>
                <a:lnTo>
                  <a:pt x="53578" y="276820"/>
                </a:lnTo>
                <a:lnTo>
                  <a:pt x="35718" y="267890"/>
                </a:lnTo>
                <a:lnTo>
                  <a:pt x="26789" y="258961"/>
                </a:lnTo>
                <a:lnTo>
                  <a:pt x="8929" y="250031"/>
                </a:lnTo>
                <a:lnTo>
                  <a:pt x="8929" y="241101"/>
                </a:lnTo>
                <a:lnTo>
                  <a:pt x="8929" y="241101"/>
                </a:lnTo>
                <a:lnTo>
                  <a:pt x="8929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8" name="Freeform 12307"/>
          <p:cNvSpPr/>
          <p:nvPr/>
        </p:nvSpPr>
        <p:spPr>
          <a:xfrm>
            <a:off x="1098352" y="3446859"/>
            <a:ext cx="35719" cy="8931"/>
          </a:xfrm>
          <a:custGeom>
            <a:avLst/>
            <a:gdLst/>
            <a:ahLst/>
            <a:cxnLst/>
            <a:rect l="0" t="0" r="0" b="0"/>
            <a:pathLst>
              <a:path w="35719" h="8931">
                <a:moveTo>
                  <a:pt x="35718" y="8930"/>
                </a:move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9" name="Freeform 12308"/>
          <p:cNvSpPr/>
          <p:nvPr/>
        </p:nvSpPr>
        <p:spPr>
          <a:xfrm>
            <a:off x="1446609" y="3134320"/>
            <a:ext cx="232173" cy="339329"/>
          </a:xfrm>
          <a:custGeom>
            <a:avLst/>
            <a:gdLst/>
            <a:ahLst/>
            <a:cxnLst/>
            <a:rect l="0" t="0" r="0" b="0"/>
            <a:pathLst>
              <a:path w="232173" h="339329">
                <a:moveTo>
                  <a:pt x="0" y="98226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8930" y="62508"/>
                </a:lnTo>
                <a:lnTo>
                  <a:pt x="8930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62508" y="17859"/>
                </a:lnTo>
                <a:lnTo>
                  <a:pt x="80368" y="893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78594" y="0"/>
                </a:lnTo>
                <a:lnTo>
                  <a:pt x="196454" y="8930"/>
                </a:lnTo>
                <a:lnTo>
                  <a:pt x="205383" y="17859"/>
                </a:lnTo>
                <a:lnTo>
                  <a:pt x="214313" y="26789"/>
                </a:lnTo>
                <a:lnTo>
                  <a:pt x="214313" y="35719"/>
                </a:lnTo>
                <a:lnTo>
                  <a:pt x="214313" y="53578"/>
                </a:lnTo>
                <a:lnTo>
                  <a:pt x="205383" y="71437"/>
                </a:lnTo>
                <a:lnTo>
                  <a:pt x="196454" y="89297"/>
                </a:lnTo>
                <a:lnTo>
                  <a:pt x="187524" y="107156"/>
                </a:lnTo>
                <a:lnTo>
                  <a:pt x="169664" y="133945"/>
                </a:lnTo>
                <a:lnTo>
                  <a:pt x="151805" y="151805"/>
                </a:lnTo>
                <a:lnTo>
                  <a:pt x="133946" y="178594"/>
                </a:lnTo>
                <a:lnTo>
                  <a:pt x="116086" y="205383"/>
                </a:lnTo>
                <a:lnTo>
                  <a:pt x="98227" y="232172"/>
                </a:lnTo>
                <a:lnTo>
                  <a:pt x="89297" y="258961"/>
                </a:lnTo>
                <a:lnTo>
                  <a:pt x="80368" y="276820"/>
                </a:lnTo>
                <a:lnTo>
                  <a:pt x="89297" y="294680"/>
                </a:lnTo>
                <a:lnTo>
                  <a:pt x="89297" y="312539"/>
                </a:lnTo>
                <a:lnTo>
                  <a:pt x="89297" y="321469"/>
                </a:lnTo>
                <a:lnTo>
                  <a:pt x="98227" y="330398"/>
                </a:lnTo>
                <a:lnTo>
                  <a:pt x="116086" y="339328"/>
                </a:lnTo>
                <a:lnTo>
                  <a:pt x="133946" y="339328"/>
                </a:lnTo>
                <a:lnTo>
                  <a:pt x="151805" y="339328"/>
                </a:lnTo>
                <a:lnTo>
                  <a:pt x="169664" y="330398"/>
                </a:lnTo>
                <a:lnTo>
                  <a:pt x="196454" y="321469"/>
                </a:lnTo>
                <a:lnTo>
                  <a:pt x="214313" y="312539"/>
                </a:lnTo>
                <a:lnTo>
                  <a:pt x="232172" y="303609"/>
                </a:lnTo>
                <a:lnTo>
                  <a:pt x="223243" y="285750"/>
                </a:lnTo>
                <a:lnTo>
                  <a:pt x="232172" y="276820"/>
                </a:lnTo>
                <a:lnTo>
                  <a:pt x="232172" y="258961"/>
                </a:lnTo>
                <a:lnTo>
                  <a:pt x="232172" y="250031"/>
                </a:lnTo>
                <a:lnTo>
                  <a:pt x="223243" y="232172"/>
                </a:lnTo>
                <a:lnTo>
                  <a:pt x="214313" y="214312"/>
                </a:lnTo>
                <a:lnTo>
                  <a:pt x="196454" y="196453"/>
                </a:lnTo>
                <a:lnTo>
                  <a:pt x="178594" y="178594"/>
                </a:lnTo>
                <a:lnTo>
                  <a:pt x="151805" y="160734"/>
                </a:lnTo>
                <a:lnTo>
                  <a:pt x="125016" y="151805"/>
                </a:lnTo>
                <a:lnTo>
                  <a:pt x="107157" y="133945"/>
                </a:lnTo>
                <a:lnTo>
                  <a:pt x="80368" y="125016"/>
                </a:lnTo>
                <a:lnTo>
                  <a:pt x="62508" y="125016"/>
                </a:lnTo>
                <a:lnTo>
                  <a:pt x="53579" y="116086"/>
                </a:lnTo>
                <a:lnTo>
                  <a:pt x="44649" y="107156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0" name="Freeform 12309"/>
          <p:cNvSpPr/>
          <p:nvPr/>
        </p:nvSpPr>
        <p:spPr>
          <a:xfrm>
            <a:off x="1777008" y="3170039"/>
            <a:ext cx="116087" cy="151805"/>
          </a:xfrm>
          <a:custGeom>
            <a:avLst/>
            <a:gdLst/>
            <a:ahLst/>
            <a:cxnLst/>
            <a:rect l="0" t="0" r="0" b="0"/>
            <a:pathLst>
              <a:path w="116087" h="15180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17859" y="142875"/>
                </a:lnTo>
                <a:lnTo>
                  <a:pt x="26789" y="151804"/>
                </a:lnTo>
                <a:lnTo>
                  <a:pt x="35719" y="151804"/>
                </a:lnTo>
                <a:lnTo>
                  <a:pt x="53578" y="151804"/>
                </a:lnTo>
                <a:lnTo>
                  <a:pt x="71437" y="151804"/>
                </a:lnTo>
                <a:lnTo>
                  <a:pt x="89297" y="14287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16086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1" name="Freeform 12310"/>
          <p:cNvSpPr/>
          <p:nvPr/>
        </p:nvSpPr>
        <p:spPr>
          <a:xfrm>
            <a:off x="1919883" y="3143250"/>
            <a:ext cx="80368" cy="339329"/>
          </a:xfrm>
          <a:custGeom>
            <a:avLst/>
            <a:gdLst/>
            <a:ahLst/>
            <a:cxnLst/>
            <a:rect l="0" t="0" r="0" b="0"/>
            <a:pathLst>
              <a:path w="80368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6"/>
                </a:lnTo>
                <a:lnTo>
                  <a:pt x="0" y="125015"/>
                </a:lnTo>
                <a:lnTo>
                  <a:pt x="0" y="151804"/>
                </a:lnTo>
                <a:lnTo>
                  <a:pt x="8930" y="187523"/>
                </a:lnTo>
                <a:lnTo>
                  <a:pt x="8930" y="223242"/>
                </a:lnTo>
                <a:lnTo>
                  <a:pt x="17859" y="250031"/>
                </a:lnTo>
                <a:lnTo>
                  <a:pt x="26789" y="276820"/>
                </a:lnTo>
                <a:lnTo>
                  <a:pt x="53578" y="294679"/>
                </a:lnTo>
                <a:lnTo>
                  <a:pt x="62508" y="312539"/>
                </a:lnTo>
                <a:lnTo>
                  <a:pt x="62508" y="330398"/>
                </a:lnTo>
                <a:lnTo>
                  <a:pt x="71437" y="339328"/>
                </a:lnTo>
                <a:lnTo>
                  <a:pt x="71437" y="339328"/>
                </a:lnTo>
                <a:lnTo>
                  <a:pt x="71437" y="339328"/>
                </a:lnTo>
                <a:lnTo>
                  <a:pt x="80367" y="339328"/>
                </a:lnTo>
                <a:lnTo>
                  <a:pt x="80367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2" name="Freeform 12311"/>
          <p:cNvSpPr/>
          <p:nvPr/>
        </p:nvSpPr>
        <p:spPr>
          <a:xfrm>
            <a:off x="1982391" y="3134320"/>
            <a:ext cx="214313" cy="321470"/>
          </a:xfrm>
          <a:custGeom>
            <a:avLst/>
            <a:gdLst/>
            <a:ahLst/>
            <a:cxnLst/>
            <a:rect l="0" t="0" r="0" b="0"/>
            <a:pathLst>
              <a:path w="214313" h="321470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4" y="17859"/>
                </a:lnTo>
                <a:lnTo>
                  <a:pt x="178593" y="26789"/>
                </a:lnTo>
                <a:lnTo>
                  <a:pt x="196453" y="35719"/>
                </a:lnTo>
                <a:lnTo>
                  <a:pt x="205382" y="44648"/>
                </a:lnTo>
                <a:lnTo>
                  <a:pt x="205382" y="62508"/>
                </a:lnTo>
                <a:lnTo>
                  <a:pt x="214312" y="80367"/>
                </a:lnTo>
                <a:lnTo>
                  <a:pt x="214312" y="98226"/>
                </a:lnTo>
                <a:lnTo>
                  <a:pt x="205382" y="125016"/>
                </a:lnTo>
                <a:lnTo>
                  <a:pt x="205382" y="142875"/>
                </a:lnTo>
                <a:lnTo>
                  <a:pt x="196453" y="169664"/>
                </a:lnTo>
                <a:lnTo>
                  <a:pt x="187523" y="187523"/>
                </a:lnTo>
                <a:lnTo>
                  <a:pt x="178593" y="214312"/>
                </a:lnTo>
                <a:lnTo>
                  <a:pt x="178593" y="232172"/>
                </a:lnTo>
                <a:lnTo>
                  <a:pt x="169664" y="250031"/>
                </a:lnTo>
                <a:lnTo>
                  <a:pt x="160734" y="267891"/>
                </a:lnTo>
                <a:lnTo>
                  <a:pt x="160734" y="285750"/>
                </a:lnTo>
                <a:lnTo>
                  <a:pt x="187523" y="294680"/>
                </a:lnTo>
                <a:lnTo>
                  <a:pt x="187523" y="303609"/>
                </a:lnTo>
                <a:lnTo>
                  <a:pt x="187523" y="312539"/>
                </a:lnTo>
                <a:lnTo>
                  <a:pt x="187523" y="321469"/>
                </a:lnTo>
                <a:lnTo>
                  <a:pt x="187523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3" name="Freeform 12312"/>
          <p:cNvSpPr/>
          <p:nvPr/>
        </p:nvSpPr>
        <p:spPr>
          <a:xfrm>
            <a:off x="2277070" y="3411140"/>
            <a:ext cx="53579" cy="17861"/>
          </a:xfrm>
          <a:custGeom>
            <a:avLst/>
            <a:gdLst/>
            <a:ahLst/>
            <a:cxnLst/>
            <a:rect l="0" t="0" r="0" b="0"/>
            <a:pathLst>
              <a:path w="53579" h="17861">
                <a:moveTo>
                  <a:pt x="26789" y="17860"/>
                </a:moveTo>
                <a:lnTo>
                  <a:pt x="26789" y="17860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4" name="Freeform 12313"/>
          <p:cNvSpPr/>
          <p:nvPr/>
        </p:nvSpPr>
        <p:spPr>
          <a:xfrm>
            <a:off x="2357438" y="3080742"/>
            <a:ext cx="267891" cy="348259"/>
          </a:xfrm>
          <a:custGeom>
            <a:avLst/>
            <a:gdLst/>
            <a:ahLst/>
            <a:cxnLst/>
            <a:rect l="0" t="0" r="0" b="0"/>
            <a:pathLst>
              <a:path w="267891" h="348259">
                <a:moveTo>
                  <a:pt x="71437" y="125015"/>
                </a:moveTo>
                <a:lnTo>
                  <a:pt x="62507" y="116086"/>
                </a:lnTo>
                <a:lnTo>
                  <a:pt x="62507" y="107156"/>
                </a:lnTo>
                <a:lnTo>
                  <a:pt x="53578" y="98226"/>
                </a:lnTo>
                <a:lnTo>
                  <a:pt x="44648" y="80367"/>
                </a:lnTo>
                <a:lnTo>
                  <a:pt x="44648" y="71437"/>
                </a:lnTo>
                <a:lnTo>
                  <a:pt x="44648" y="53578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7" y="17859"/>
                </a:lnTo>
                <a:lnTo>
                  <a:pt x="80367" y="8929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8929"/>
                </a:lnTo>
                <a:lnTo>
                  <a:pt x="187523" y="17859"/>
                </a:lnTo>
                <a:lnTo>
                  <a:pt x="196453" y="35719"/>
                </a:lnTo>
                <a:lnTo>
                  <a:pt x="205382" y="53578"/>
                </a:lnTo>
                <a:lnTo>
                  <a:pt x="214312" y="62508"/>
                </a:lnTo>
                <a:lnTo>
                  <a:pt x="214312" y="89297"/>
                </a:lnTo>
                <a:lnTo>
                  <a:pt x="214312" y="107156"/>
                </a:lnTo>
                <a:lnTo>
                  <a:pt x="205382" y="125015"/>
                </a:lnTo>
                <a:lnTo>
                  <a:pt x="196453" y="151804"/>
                </a:lnTo>
                <a:lnTo>
                  <a:pt x="187523" y="178594"/>
                </a:lnTo>
                <a:lnTo>
                  <a:pt x="169664" y="196453"/>
                </a:lnTo>
                <a:lnTo>
                  <a:pt x="151804" y="223242"/>
                </a:lnTo>
                <a:lnTo>
                  <a:pt x="142875" y="250031"/>
                </a:lnTo>
                <a:lnTo>
                  <a:pt x="125015" y="267890"/>
                </a:lnTo>
                <a:lnTo>
                  <a:pt x="116085" y="294679"/>
                </a:lnTo>
                <a:lnTo>
                  <a:pt x="116085" y="303609"/>
                </a:lnTo>
                <a:lnTo>
                  <a:pt x="107156" y="321469"/>
                </a:lnTo>
                <a:lnTo>
                  <a:pt x="116085" y="330398"/>
                </a:lnTo>
                <a:lnTo>
                  <a:pt x="125015" y="339328"/>
                </a:lnTo>
                <a:lnTo>
                  <a:pt x="169664" y="348258"/>
                </a:lnTo>
                <a:lnTo>
                  <a:pt x="187523" y="348258"/>
                </a:lnTo>
                <a:lnTo>
                  <a:pt x="205382" y="348258"/>
                </a:lnTo>
                <a:lnTo>
                  <a:pt x="232171" y="348258"/>
                </a:lnTo>
                <a:lnTo>
                  <a:pt x="223242" y="339328"/>
                </a:lnTo>
                <a:lnTo>
                  <a:pt x="241101" y="330398"/>
                </a:lnTo>
                <a:lnTo>
                  <a:pt x="250031" y="321469"/>
                </a:lnTo>
                <a:lnTo>
                  <a:pt x="258960" y="312539"/>
                </a:lnTo>
                <a:lnTo>
                  <a:pt x="267890" y="303609"/>
                </a:lnTo>
                <a:lnTo>
                  <a:pt x="267890" y="285750"/>
                </a:lnTo>
                <a:lnTo>
                  <a:pt x="258960" y="267890"/>
                </a:lnTo>
                <a:lnTo>
                  <a:pt x="250031" y="250031"/>
                </a:lnTo>
                <a:lnTo>
                  <a:pt x="232171" y="232172"/>
                </a:lnTo>
                <a:lnTo>
                  <a:pt x="205382" y="214312"/>
                </a:lnTo>
                <a:lnTo>
                  <a:pt x="178593" y="196453"/>
                </a:lnTo>
                <a:lnTo>
                  <a:pt x="151804" y="187523"/>
                </a:lnTo>
                <a:lnTo>
                  <a:pt x="116085" y="169664"/>
                </a:lnTo>
                <a:lnTo>
                  <a:pt x="89296" y="160734"/>
                </a:lnTo>
                <a:lnTo>
                  <a:pt x="62507" y="151804"/>
                </a:lnTo>
                <a:lnTo>
                  <a:pt x="35718" y="142875"/>
                </a:lnTo>
                <a:lnTo>
                  <a:pt x="17859" y="133945"/>
                </a:lnTo>
                <a:lnTo>
                  <a:pt x="8929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5" name="Freeform 12314"/>
          <p:cNvSpPr/>
          <p:nvPr/>
        </p:nvSpPr>
        <p:spPr>
          <a:xfrm>
            <a:off x="2750344" y="3268265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5357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33946"/>
                </a:lnTo>
                <a:lnTo>
                  <a:pt x="35719" y="142875"/>
                </a:lnTo>
                <a:lnTo>
                  <a:pt x="71437" y="160735"/>
                </a:lnTo>
                <a:lnTo>
                  <a:pt x="71437" y="160735"/>
                </a:lnTo>
                <a:lnTo>
                  <a:pt x="71437" y="169664"/>
                </a:lnTo>
                <a:lnTo>
                  <a:pt x="71437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80367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6" name="Freeform 12315"/>
          <p:cNvSpPr/>
          <p:nvPr/>
        </p:nvSpPr>
        <p:spPr>
          <a:xfrm>
            <a:off x="2705695" y="3143250"/>
            <a:ext cx="26790" cy="44649"/>
          </a:xfrm>
          <a:custGeom>
            <a:avLst/>
            <a:gdLst/>
            <a:ahLst/>
            <a:cxnLst/>
            <a:rect l="0" t="0" r="0" b="0"/>
            <a:pathLst>
              <a:path w="26790" h="44649">
                <a:moveTo>
                  <a:pt x="26789" y="44648"/>
                </a:moveTo>
                <a:lnTo>
                  <a:pt x="26789" y="35718"/>
                </a:lnTo>
                <a:lnTo>
                  <a:pt x="17860" y="26789"/>
                </a:lnTo>
                <a:lnTo>
                  <a:pt x="17860" y="1785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7" name="Freeform 12316"/>
          <p:cNvSpPr/>
          <p:nvPr/>
        </p:nvSpPr>
        <p:spPr>
          <a:xfrm>
            <a:off x="2884289" y="3241476"/>
            <a:ext cx="267892" cy="232173"/>
          </a:xfrm>
          <a:custGeom>
            <a:avLst/>
            <a:gdLst/>
            <a:ahLst/>
            <a:cxnLst/>
            <a:rect l="0" t="0" r="0" b="0"/>
            <a:pathLst>
              <a:path w="267892" h="232173">
                <a:moveTo>
                  <a:pt x="0" y="89297"/>
                </a:moveTo>
                <a:lnTo>
                  <a:pt x="8930" y="9822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9" y="160735"/>
                </a:lnTo>
                <a:lnTo>
                  <a:pt x="44649" y="169664"/>
                </a:lnTo>
                <a:lnTo>
                  <a:pt x="80367" y="187524"/>
                </a:lnTo>
                <a:lnTo>
                  <a:pt x="80367" y="187524"/>
                </a:lnTo>
                <a:lnTo>
                  <a:pt x="80367" y="196453"/>
                </a:lnTo>
                <a:lnTo>
                  <a:pt x="80367" y="196453"/>
                </a:lnTo>
                <a:lnTo>
                  <a:pt x="80367" y="187524"/>
                </a:lnTo>
                <a:lnTo>
                  <a:pt x="80367" y="187524"/>
                </a:lnTo>
                <a:lnTo>
                  <a:pt x="44649" y="169664"/>
                </a:lnTo>
                <a:lnTo>
                  <a:pt x="44649" y="160735"/>
                </a:lnTo>
                <a:lnTo>
                  <a:pt x="35719" y="142875"/>
                </a:lnTo>
                <a:lnTo>
                  <a:pt x="35719" y="125016"/>
                </a:lnTo>
                <a:lnTo>
                  <a:pt x="26789" y="98227"/>
                </a:lnTo>
                <a:lnTo>
                  <a:pt x="26789" y="71438"/>
                </a:lnTo>
                <a:lnTo>
                  <a:pt x="26789" y="53578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33945" y="17860"/>
                </a:lnTo>
                <a:lnTo>
                  <a:pt x="151805" y="26789"/>
                </a:lnTo>
                <a:lnTo>
                  <a:pt x="169664" y="44649"/>
                </a:lnTo>
                <a:lnTo>
                  <a:pt x="187524" y="71438"/>
                </a:lnTo>
                <a:lnTo>
                  <a:pt x="205383" y="89297"/>
                </a:lnTo>
                <a:lnTo>
                  <a:pt x="214313" y="107156"/>
                </a:lnTo>
                <a:lnTo>
                  <a:pt x="223242" y="133945"/>
                </a:lnTo>
                <a:lnTo>
                  <a:pt x="232172" y="151805"/>
                </a:lnTo>
                <a:lnTo>
                  <a:pt x="232172" y="169664"/>
                </a:lnTo>
                <a:lnTo>
                  <a:pt x="267891" y="187524"/>
                </a:lnTo>
                <a:lnTo>
                  <a:pt x="267891" y="205383"/>
                </a:lnTo>
                <a:lnTo>
                  <a:pt x="267891" y="214313"/>
                </a:lnTo>
                <a:lnTo>
                  <a:pt x="267891" y="223242"/>
                </a:lnTo>
                <a:lnTo>
                  <a:pt x="267891" y="232172"/>
                </a:lnTo>
                <a:lnTo>
                  <a:pt x="267891" y="232172"/>
                </a:lnTo>
                <a:lnTo>
                  <a:pt x="267891" y="232172"/>
                </a:lnTo>
                <a:lnTo>
                  <a:pt x="267891" y="2321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8" name="Freeform 12317"/>
          <p:cNvSpPr/>
          <p:nvPr/>
        </p:nvSpPr>
        <p:spPr>
          <a:xfrm>
            <a:off x="3125391" y="3045023"/>
            <a:ext cx="223243" cy="214314"/>
          </a:xfrm>
          <a:custGeom>
            <a:avLst/>
            <a:gdLst/>
            <a:ahLst/>
            <a:cxnLst/>
            <a:rect l="0" t="0" r="0" b="0"/>
            <a:pathLst>
              <a:path w="223243" h="21431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0"/>
                </a:lnTo>
                <a:lnTo>
                  <a:pt x="3571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8930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62508"/>
                </a:lnTo>
                <a:lnTo>
                  <a:pt x="133945" y="71438"/>
                </a:lnTo>
                <a:lnTo>
                  <a:pt x="125015" y="80367"/>
                </a:lnTo>
                <a:lnTo>
                  <a:pt x="107156" y="89297"/>
                </a:lnTo>
                <a:lnTo>
                  <a:pt x="98226" y="89297"/>
                </a:lnTo>
                <a:lnTo>
                  <a:pt x="8929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25015" y="89297"/>
                </a:lnTo>
                <a:lnTo>
                  <a:pt x="142875" y="98227"/>
                </a:lnTo>
                <a:lnTo>
                  <a:pt x="160734" y="107156"/>
                </a:lnTo>
                <a:lnTo>
                  <a:pt x="178593" y="116086"/>
                </a:lnTo>
                <a:lnTo>
                  <a:pt x="196453" y="125016"/>
                </a:lnTo>
                <a:lnTo>
                  <a:pt x="214312" y="142875"/>
                </a:lnTo>
                <a:lnTo>
                  <a:pt x="223242" y="160734"/>
                </a:lnTo>
                <a:lnTo>
                  <a:pt x="223242" y="169664"/>
                </a:lnTo>
                <a:lnTo>
                  <a:pt x="223242" y="178594"/>
                </a:lnTo>
                <a:lnTo>
                  <a:pt x="214312" y="196453"/>
                </a:lnTo>
                <a:lnTo>
                  <a:pt x="196453" y="205383"/>
                </a:lnTo>
                <a:lnTo>
                  <a:pt x="178593" y="205383"/>
                </a:lnTo>
                <a:lnTo>
                  <a:pt x="160734" y="214313"/>
                </a:lnTo>
                <a:lnTo>
                  <a:pt x="133945" y="214313"/>
                </a:lnTo>
                <a:lnTo>
                  <a:pt x="107156" y="214313"/>
                </a:lnTo>
                <a:lnTo>
                  <a:pt x="71437" y="214313"/>
                </a:lnTo>
                <a:lnTo>
                  <a:pt x="53578" y="205383"/>
                </a:lnTo>
                <a:lnTo>
                  <a:pt x="35718" y="205383"/>
                </a:lnTo>
                <a:lnTo>
                  <a:pt x="35718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9" name="Freeform 12318"/>
          <p:cNvSpPr/>
          <p:nvPr/>
        </p:nvSpPr>
        <p:spPr>
          <a:xfrm>
            <a:off x="5554266" y="1696640"/>
            <a:ext cx="17860" cy="285751"/>
          </a:xfrm>
          <a:custGeom>
            <a:avLst/>
            <a:gdLst/>
            <a:ahLst/>
            <a:cxnLst/>
            <a:rect l="0" t="0" r="0" b="0"/>
            <a:pathLst>
              <a:path w="17860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33946"/>
                </a:lnTo>
                <a:lnTo>
                  <a:pt x="17859" y="160735"/>
                </a:lnTo>
                <a:lnTo>
                  <a:pt x="17859" y="187524"/>
                </a:lnTo>
                <a:lnTo>
                  <a:pt x="8929" y="205383"/>
                </a:lnTo>
                <a:lnTo>
                  <a:pt x="8929" y="223243"/>
                </a:lnTo>
                <a:lnTo>
                  <a:pt x="8929" y="241102"/>
                </a:lnTo>
                <a:lnTo>
                  <a:pt x="8929" y="250032"/>
                </a:lnTo>
                <a:lnTo>
                  <a:pt x="8929" y="258961"/>
                </a:lnTo>
                <a:lnTo>
                  <a:pt x="8929" y="267891"/>
                </a:lnTo>
                <a:lnTo>
                  <a:pt x="8929" y="276821"/>
                </a:lnTo>
                <a:lnTo>
                  <a:pt x="8929" y="285750"/>
                </a:lnTo>
                <a:lnTo>
                  <a:pt x="8929" y="285750"/>
                </a:lnTo>
                <a:lnTo>
                  <a:pt x="8929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0" name="Freeform 12319"/>
          <p:cNvSpPr/>
          <p:nvPr/>
        </p:nvSpPr>
        <p:spPr>
          <a:xfrm>
            <a:off x="5652492" y="1928812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1" name="Freeform 12320"/>
          <p:cNvSpPr/>
          <p:nvPr/>
        </p:nvSpPr>
        <p:spPr>
          <a:xfrm>
            <a:off x="6063258" y="1553765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7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2" name="Freeform 12321"/>
          <p:cNvSpPr/>
          <p:nvPr/>
        </p:nvSpPr>
        <p:spPr>
          <a:xfrm>
            <a:off x="6107906" y="1518047"/>
            <a:ext cx="133947" cy="419696"/>
          </a:xfrm>
          <a:custGeom>
            <a:avLst/>
            <a:gdLst/>
            <a:ahLst/>
            <a:cxnLst/>
            <a:rect l="0" t="0" r="0" b="0"/>
            <a:pathLst>
              <a:path w="133947" h="419696">
                <a:moveTo>
                  <a:pt x="133946" y="0"/>
                </a:moveTo>
                <a:lnTo>
                  <a:pt x="133946" y="0"/>
                </a:lnTo>
                <a:lnTo>
                  <a:pt x="133946" y="0"/>
                </a:lnTo>
                <a:lnTo>
                  <a:pt x="133946" y="8929"/>
                </a:lnTo>
                <a:lnTo>
                  <a:pt x="133946" y="17859"/>
                </a:lnTo>
                <a:lnTo>
                  <a:pt x="133946" y="26789"/>
                </a:lnTo>
                <a:lnTo>
                  <a:pt x="133946" y="44648"/>
                </a:lnTo>
                <a:lnTo>
                  <a:pt x="125016" y="62507"/>
                </a:lnTo>
                <a:lnTo>
                  <a:pt x="116086" y="89297"/>
                </a:lnTo>
                <a:lnTo>
                  <a:pt x="107157" y="116086"/>
                </a:lnTo>
                <a:lnTo>
                  <a:pt x="98227" y="151804"/>
                </a:lnTo>
                <a:lnTo>
                  <a:pt x="80367" y="187523"/>
                </a:lnTo>
                <a:lnTo>
                  <a:pt x="71438" y="214312"/>
                </a:lnTo>
                <a:lnTo>
                  <a:pt x="53578" y="250031"/>
                </a:lnTo>
                <a:lnTo>
                  <a:pt x="44649" y="285750"/>
                </a:lnTo>
                <a:lnTo>
                  <a:pt x="35719" y="312539"/>
                </a:lnTo>
                <a:lnTo>
                  <a:pt x="26789" y="339328"/>
                </a:lnTo>
                <a:lnTo>
                  <a:pt x="17860" y="357187"/>
                </a:lnTo>
                <a:lnTo>
                  <a:pt x="8930" y="375047"/>
                </a:lnTo>
                <a:lnTo>
                  <a:pt x="0" y="392906"/>
                </a:lnTo>
                <a:lnTo>
                  <a:pt x="0" y="401836"/>
                </a:lnTo>
                <a:lnTo>
                  <a:pt x="0" y="410765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3" name="Freeform 12322"/>
          <p:cNvSpPr/>
          <p:nvPr/>
        </p:nvSpPr>
        <p:spPr>
          <a:xfrm>
            <a:off x="6215063" y="1714500"/>
            <a:ext cx="205383" cy="178595"/>
          </a:xfrm>
          <a:custGeom>
            <a:avLst/>
            <a:gdLst/>
            <a:ahLst/>
            <a:cxnLst/>
            <a:rect l="0" t="0" r="0" b="0"/>
            <a:pathLst>
              <a:path w="205383" h="178595">
                <a:moveTo>
                  <a:pt x="80367" y="17859"/>
                </a:moveTo>
                <a:lnTo>
                  <a:pt x="80367" y="17859"/>
                </a:lnTo>
                <a:lnTo>
                  <a:pt x="89296" y="17859"/>
                </a:lnTo>
                <a:lnTo>
                  <a:pt x="89296" y="8929"/>
                </a:lnTo>
                <a:lnTo>
                  <a:pt x="107156" y="0"/>
                </a:lnTo>
                <a:lnTo>
                  <a:pt x="116085" y="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8929"/>
                </a:lnTo>
                <a:lnTo>
                  <a:pt x="169664" y="17859"/>
                </a:lnTo>
                <a:lnTo>
                  <a:pt x="178593" y="26789"/>
                </a:lnTo>
                <a:lnTo>
                  <a:pt x="178593" y="26789"/>
                </a:lnTo>
                <a:lnTo>
                  <a:pt x="178593" y="44648"/>
                </a:lnTo>
                <a:lnTo>
                  <a:pt x="169664" y="53578"/>
                </a:lnTo>
                <a:lnTo>
                  <a:pt x="160734" y="53578"/>
                </a:lnTo>
                <a:lnTo>
                  <a:pt x="151804" y="62508"/>
                </a:lnTo>
                <a:lnTo>
                  <a:pt x="142875" y="71437"/>
                </a:lnTo>
                <a:lnTo>
                  <a:pt x="125015" y="80367"/>
                </a:lnTo>
                <a:lnTo>
                  <a:pt x="10715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8929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116085" y="80367"/>
                </a:lnTo>
                <a:lnTo>
                  <a:pt x="125015" y="80367"/>
                </a:lnTo>
                <a:lnTo>
                  <a:pt x="142875" y="89297"/>
                </a:lnTo>
                <a:lnTo>
                  <a:pt x="160734" y="89297"/>
                </a:lnTo>
                <a:lnTo>
                  <a:pt x="169664" y="98226"/>
                </a:lnTo>
                <a:lnTo>
                  <a:pt x="187523" y="107156"/>
                </a:lnTo>
                <a:lnTo>
                  <a:pt x="196453" y="116086"/>
                </a:lnTo>
                <a:lnTo>
                  <a:pt x="205382" y="125015"/>
                </a:lnTo>
                <a:lnTo>
                  <a:pt x="205382" y="133945"/>
                </a:lnTo>
                <a:lnTo>
                  <a:pt x="205382" y="142875"/>
                </a:lnTo>
                <a:lnTo>
                  <a:pt x="196453" y="151804"/>
                </a:lnTo>
                <a:lnTo>
                  <a:pt x="187523" y="160734"/>
                </a:lnTo>
                <a:lnTo>
                  <a:pt x="178593" y="160734"/>
                </a:lnTo>
                <a:lnTo>
                  <a:pt x="160734" y="160734"/>
                </a:lnTo>
                <a:lnTo>
                  <a:pt x="142875" y="169664"/>
                </a:lnTo>
                <a:lnTo>
                  <a:pt x="116085" y="169664"/>
                </a:lnTo>
                <a:lnTo>
                  <a:pt x="98226" y="169664"/>
                </a:lnTo>
                <a:lnTo>
                  <a:pt x="71437" y="178594"/>
                </a:lnTo>
                <a:lnTo>
                  <a:pt x="44648" y="178594"/>
                </a:lnTo>
                <a:lnTo>
                  <a:pt x="26789" y="178594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4" name="Freeform 12323"/>
          <p:cNvSpPr/>
          <p:nvPr/>
        </p:nvSpPr>
        <p:spPr>
          <a:xfrm>
            <a:off x="6625828" y="1687711"/>
            <a:ext cx="17861" cy="187524"/>
          </a:xfrm>
          <a:custGeom>
            <a:avLst/>
            <a:gdLst/>
            <a:ahLst/>
            <a:cxnLst/>
            <a:rect l="0" t="0" r="0" b="0"/>
            <a:pathLst>
              <a:path w="17861" h="187524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5" name="Freeform 12324"/>
          <p:cNvSpPr/>
          <p:nvPr/>
        </p:nvSpPr>
        <p:spPr>
          <a:xfrm>
            <a:off x="6768703" y="1687711"/>
            <a:ext cx="17861" cy="169665"/>
          </a:xfrm>
          <a:custGeom>
            <a:avLst/>
            <a:gdLst/>
            <a:ahLst/>
            <a:cxnLst/>
            <a:rect l="0" t="0" r="0" b="0"/>
            <a:pathLst>
              <a:path w="17861" h="16966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8930" y="16073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6" name="Freeform 12325"/>
          <p:cNvSpPr/>
          <p:nvPr/>
        </p:nvSpPr>
        <p:spPr>
          <a:xfrm>
            <a:off x="6607969" y="1634133"/>
            <a:ext cx="303610" cy="62508"/>
          </a:xfrm>
          <a:custGeom>
            <a:avLst/>
            <a:gdLst/>
            <a:ahLst/>
            <a:cxnLst/>
            <a:rect l="0" t="0" r="0" b="0"/>
            <a:pathLst>
              <a:path w="303610" h="62508">
                <a:moveTo>
                  <a:pt x="8929" y="5357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29"/>
                </a:lnTo>
                <a:lnTo>
                  <a:pt x="142875" y="17859"/>
                </a:lnTo>
                <a:lnTo>
                  <a:pt x="160734" y="26789"/>
                </a:lnTo>
                <a:lnTo>
                  <a:pt x="169664" y="35718"/>
                </a:lnTo>
                <a:lnTo>
                  <a:pt x="178594" y="44648"/>
                </a:lnTo>
                <a:lnTo>
                  <a:pt x="187523" y="53578"/>
                </a:lnTo>
                <a:lnTo>
                  <a:pt x="205383" y="62507"/>
                </a:lnTo>
                <a:lnTo>
                  <a:pt x="214312" y="62507"/>
                </a:lnTo>
                <a:lnTo>
                  <a:pt x="223242" y="62507"/>
                </a:lnTo>
                <a:lnTo>
                  <a:pt x="241101" y="62507"/>
                </a:lnTo>
                <a:lnTo>
                  <a:pt x="258961" y="53578"/>
                </a:lnTo>
                <a:lnTo>
                  <a:pt x="267890" y="53578"/>
                </a:lnTo>
                <a:lnTo>
                  <a:pt x="276820" y="44648"/>
                </a:lnTo>
                <a:lnTo>
                  <a:pt x="285750" y="35718"/>
                </a:lnTo>
                <a:lnTo>
                  <a:pt x="294679" y="26789"/>
                </a:lnTo>
                <a:lnTo>
                  <a:pt x="294679" y="17859"/>
                </a:lnTo>
                <a:lnTo>
                  <a:pt x="303609" y="17859"/>
                </a:lnTo>
                <a:lnTo>
                  <a:pt x="30360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7" name="Freeform 12326"/>
          <p:cNvSpPr/>
          <p:nvPr/>
        </p:nvSpPr>
        <p:spPr>
          <a:xfrm>
            <a:off x="6965156" y="1643062"/>
            <a:ext cx="107158" cy="187525"/>
          </a:xfrm>
          <a:custGeom>
            <a:avLst/>
            <a:gdLst/>
            <a:ahLst/>
            <a:cxnLst/>
            <a:rect l="0" t="0" r="0" b="0"/>
            <a:pathLst>
              <a:path w="107158" h="187525">
                <a:moveTo>
                  <a:pt x="53578" y="178594"/>
                </a:moveTo>
                <a:lnTo>
                  <a:pt x="53578" y="178594"/>
                </a:lnTo>
                <a:lnTo>
                  <a:pt x="53578" y="178594"/>
                </a:lnTo>
                <a:lnTo>
                  <a:pt x="62508" y="178594"/>
                </a:lnTo>
                <a:lnTo>
                  <a:pt x="62508" y="187524"/>
                </a:lnTo>
                <a:lnTo>
                  <a:pt x="71438" y="187524"/>
                </a:lnTo>
                <a:lnTo>
                  <a:pt x="71438" y="187524"/>
                </a:lnTo>
                <a:lnTo>
                  <a:pt x="71438" y="187524"/>
                </a:lnTo>
                <a:lnTo>
                  <a:pt x="80367" y="178594"/>
                </a:lnTo>
                <a:lnTo>
                  <a:pt x="80367" y="169664"/>
                </a:lnTo>
                <a:lnTo>
                  <a:pt x="71438" y="160735"/>
                </a:lnTo>
                <a:lnTo>
                  <a:pt x="71438" y="151805"/>
                </a:lnTo>
                <a:lnTo>
                  <a:pt x="62508" y="133946"/>
                </a:lnTo>
                <a:lnTo>
                  <a:pt x="53578" y="116086"/>
                </a:lnTo>
                <a:lnTo>
                  <a:pt x="44649" y="98227"/>
                </a:lnTo>
                <a:lnTo>
                  <a:pt x="26789" y="71438"/>
                </a:lnTo>
                <a:lnTo>
                  <a:pt x="17860" y="62508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107157" y="8930"/>
                </a:lnTo>
                <a:lnTo>
                  <a:pt x="107157" y="17860"/>
                </a:lnTo>
                <a:lnTo>
                  <a:pt x="10715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8" name="Freeform 12327"/>
          <p:cNvSpPr/>
          <p:nvPr/>
        </p:nvSpPr>
        <p:spPr>
          <a:xfrm>
            <a:off x="7116961" y="1500187"/>
            <a:ext cx="142876" cy="133947"/>
          </a:xfrm>
          <a:custGeom>
            <a:avLst/>
            <a:gdLst/>
            <a:ahLst/>
            <a:cxnLst/>
            <a:rect l="0" t="0" r="0" b="0"/>
            <a:pathLst>
              <a:path w="142876" h="13394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17860"/>
                </a:lnTo>
                <a:lnTo>
                  <a:pt x="71437" y="26789"/>
                </a:lnTo>
                <a:lnTo>
                  <a:pt x="80367" y="3571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80367"/>
                </a:lnTo>
                <a:lnTo>
                  <a:pt x="89297" y="89297"/>
                </a:lnTo>
                <a:lnTo>
                  <a:pt x="80367" y="107157"/>
                </a:lnTo>
                <a:lnTo>
                  <a:pt x="71437" y="116086"/>
                </a:lnTo>
                <a:lnTo>
                  <a:pt x="62508" y="125016"/>
                </a:lnTo>
                <a:lnTo>
                  <a:pt x="53578" y="133946"/>
                </a:lnTo>
                <a:lnTo>
                  <a:pt x="35719" y="133946"/>
                </a:lnTo>
                <a:lnTo>
                  <a:pt x="26789" y="133946"/>
                </a:lnTo>
                <a:lnTo>
                  <a:pt x="17859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0" y="125016"/>
                </a:lnTo>
                <a:lnTo>
                  <a:pt x="8930" y="125016"/>
                </a:lnTo>
                <a:lnTo>
                  <a:pt x="8930" y="116086"/>
                </a:lnTo>
                <a:lnTo>
                  <a:pt x="17859" y="116086"/>
                </a:lnTo>
                <a:lnTo>
                  <a:pt x="35719" y="116086"/>
                </a:lnTo>
                <a:lnTo>
                  <a:pt x="44648" y="107157"/>
                </a:lnTo>
                <a:lnTo>
                  <a:pt x="62508" y="107157"/>
                </a:lnTo>
                <a:lnTo>
                  <a:pt x="80367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29" name="Freeform 12328"/>
          <p:cNvSpPr/>
          <p:nvPr/>
        </p:nvSpPr>
        <p:spPr>
          <a:xfrm>
            <a:off x="7322344" y="1419820"/>
            <a:ext cx="294680" cy="437556"/>
          </a:xfrm>
          <a:custGeom>
            <a:avLst/>
            <a:gdLst/>
            <a:ahLst/>
            <a:cxnLst/>
            <a:rect l="0" t="0" r="0" b="0"/>
            <a:pathLst>
              <a:path w="294680" h="43755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33945"/>
                </a:lnTo>
                <a:lnTo>
                  <a:pt x="44648" y="160734"/>
                </a:lnTo>
                <a:lnTo>
                  <a:pt x="44648" y="187524"/>
                </a:lnTo>
                <a:lnTo>
                  <a:pt x="53578" y="214313"/>
                </a:lnTo>
                <a:lnTo>
                  <a:pt x="53578" y="241102"/>
                </a:lnTo>
                <a:lnTo>
                  <a:pt x="62508" y="267891"/>
                </a:lnTo>
                <a:lnTo>
                  <a:pt x="62508" y="285750"/>
                </a:lnTo>
                <a:lnTo>
                  <a:pt x="71437" y="303609"/>
                </a:lnTo>
                <a:lnTo>
                  <a:pt x="71437" y="330399"/>
                </a:lnTo>
                <a:lnTo>
                  <a:pt x="80367" y="339328"/>
                </a:lnTo>
                <a:lnTo>
                  <a:pt x="80367" y="348258"/>
                </a:lnTo>
                <a:lnTo>
                  <a:pt x="89297" y="357188"/>
                </a:lnTo>
                <a:lnTo>
                  <a:pt x="89297" y="357188"/>
                </a:lnTo>
                <a:lnTo>
                  <a:pt x="89297" y="357188"/>
                </a:lnTo>
                <a:lnTo>
                  <a:pt x="89297" y="357188"/>
                </a:lnTo>
                <a:lnTo>
                  <a:pt x="98226" y="348258"/>
                </a:lnTo>
                <a:lnTo>
                  <a:pt x="98226" y="339328"/>
                </a:lnTo>
                <a:lnTo>
                  <a:pt x="89297" y="330399"/>
                </a:lnTo>
                <a:lnTo>
                  <a:pt x="89297" y="312539"/>
                </a:lnTo>
                <a:lnTo>
                  <a:pt x="89297" y="294680"/>
                </a:lnTo>
                <a:lnTo>
                  <a:pt x="89297" y="276820"/>
                </a:lnTo>
                <a:lnTo>
                  <a:pt x="89297" y="258961"/>
                </a:lnTo>
                <a:lnTo>
                  <a:pt x="89297" y="250031"/>
                </a:lnTo>
                <a:lnTo>
                  <a:pt x="89297" y="241102"/>
                </a:lnTo>
                <a:lnTo>
                  <a:pt x="98226" y="232172"/>
                </a:lnTo>
                <a:lnTo>
                  <a:pt x="107156" y="232172"/>
                </a:lnTo>
                <a:lnTo>
                  <a:pt x="116086" y="223242"/>
                </a:lnTo>
                <a:lnTo>
                  <a:pt x="133945" y="223242"/>
                </a:lnTo>
                <a:lnTo>
                  <a:pt x="151804" y="223242"/>
                </a:lnTo>
                <a:lnTo>
                  <a:pt x="178594" y="232172"/>
                </a:lnTo>
                <a:lnTo>
                  <a:pt x="196453" y="241102"/>
                </a:lnTo>
                <a:lnTo>
                  <a:pt x="214312" y="250031"/>
                </a:lnTo>
                <a:lnTo>
                  <a:pt x="241101" y="267891"/>
                </a:lnTo>
                <a:lnTo>
                  <a:pt x="258961" y="285750"/>
                </a:lnTo>
                <a:lnTo>
                  <a:pt x="267890" y="303609"/>
                </a:lnTo>
                <a:lnTo>
                  <a:pt x="285750" y="321469"/>
                </a:lnTo>
                <a:lnTo>
                  <a:pt x="285750" y="348258"/>
                </a:lnTo>
                <a:lnTo>
                  <a:pt x="294679" y="366117"/>
                </a:lnTo>
                <a:lnTo>
                  <a:pt x="294679" y="383977"/>
                </a:lnTo>
                <a:lnTo>
                  <a:pt x="294679" y="401836"/>
                </a:lnTo>
                <a:lnTo>
                  <a:pt x="294679" y="419695"/>
                </a:lnTo>
                <a:lnTo>
                  <a:pt x="294679" y="437555"/>
                </a:lnTo>
                <a:lnTo>
                  <a:pt x="294679" y="437555"/>
                </a:lnTo>
                <a:lnTo>
                  <a:pt x="294679" y="43755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0" name="Freeform 12329"/>
          <p:cNvSpPr/>
          <p:nvPr/>
        </p:nvSpPr>
        <p:spPr>
          <a:xfrm>
            <a:off x="5366742" y="2232422"/>
            <a:ext cx="214314" cy="250032"/>
          </a:xfrm>
          <a:custGeom>
            <a:avLst/>
            <a:gdLst/>
            <a:ahLst/>
            <a:cxnLst/>
            <a:rect l="0" t="0" r="0" b="0"/>
            <a:pathLst>
              <a:path w="214314" h="250032">
                <a:moveTo>
                  <a:pt x="89297" y="35718"/>
                </a:moveTo>
                <a:lnTo>
                  <a:pt x="89297" y="35718"/>
                </a:lnTo>
                <a:lnTo>
                  <a:pt x="89297" y="35718"/>
                </a:lnTo>
                <a:lnTo>
                  <a:pt x="89297" y="35718"/>
                </a:lnTo>
                <a:lnTo>
                  <a:pt x="89297" y="26789"/>
                </a:lnTo>
                <a:lnTo>
                  <a:pt x="89297" y="17859"/>
                </a:lnTo>
                <a:lnTo>
                  <a:pt x="98227" y="17859"/>
                </a:lnTo>
                <a:lnTo>
                  <a:pt x="107156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8929"/>
                </a:lnTo>
                <a:lnTo>
                  <a:pt x="187524" y="17859"/>
                </a:lnTo>
                <a:lnTo>
                  <a:pt x="196453" y="26789"/>
                </a:lnTo>
                <a:lnTo>
                  <a:pt x="205383" y="44648"/>
                </a:lnTo>
                <a:lnTo>
                  <a:pt x="214313" y="62507"/>
                </a:lnTo>
                <a:lnTo>
                  <a:pt x="214313" y="80367"/>
                </a:lnTo>
                <a:lnTo>
                  <a:pt x="214313" y="98226"/>
                </a:lnTo>
                <a:lnTo>
                  <a:pt x="205383" y="125015"/>
                </a:lnTo>
                <a:lnTo>
                  <a:pt x="196453" y="151804"/>
                </a:lnTo>
                <a:lnTo>
                  <a:pt x="187524" y="169664"/>
                </a:lnTo>
                <a:lnTo>
                  <a:pt x="169664" y="196453"/>
                </a:lnTo>
                <a:lnTo>
                  <a:pt x="151805" y="205382"/>
                </a:lnTo>
                <a:lnTo>
                  <a:pt x="125016" y="223242"/>
                </a:lnTo>
                <a:lnTo>
                  <a:pt x="107156" y="232172"/>
                </a:lnTo>
                <a:lnTo>
                  <a:pt x="80367" y="241101"/>
                </a:lnTo>
                <a:lnTo>
                  <a:pt x="62508" y="250031"/>
                </a:lnTo>
                <a:lnTo>
                  <a:pt x="35719" y="250031"/>
                </a:lnTo>
                <a:lnTo>
                  <a:pt x="26789" y="241101"/>
                </a:lnTo>
                <a:lnTo>
                  <a:pt x="8930" y="241101"/>
                </a:lnTo>
                <a:lnTo>
                  <a:pt x="8930" y="232172"/>
                </a:lnTo>
                <a:lnTo>
                  <a:pt x="0" y="223242"/>
                </a:lnTo>
                <a:lnTo>
                  <a:pt x="8930" y="214312"/>
                </a:lnTo>
                <a:lnTo>
                  <a:pt x="8930" y="205382"/>
                </a:lnTo>
                <a:lnTo>
                  <a:pt x="17860" y="196453"/>
                </a:lnTo>
                <a:lnTo>
                  <a:pt x="35719" y="187523"/>
                </a:lnTo>
                <a:lnTo>
                  <a:pt x="53578" y="187523"/>
                </a:lnTo>
                <a:lnTo>
                  <a:pt x="71438" y="187523"/>
                </a:lnTo>
                <a:lnTo>
                  <a:pt x="89297" y="187523"/>
                </a:lnTo>
                <a:lnTo>
                  <a:pt x="107156" y="187523"/>
                </a:lnTo>
                <a:lnTo>
                  <a:pt x="125016" y="196453"/>
                </a:lnTo>
                <a:lnTo>
                  <a:pt x="142875" y="205382"/>
                </a:lnTo>
                <a:lnTo>
                  <a:pt x="151805" y="205382"/>
                </a:lnTo>
                <a:lnTo>
                  <a:pt x="169664" y="214312"/>
                </a:lnTo>
                <a:lnTo>
                  <a:pt x="178594" y="223242"/>
                </a:lnTo>
                <a:lnTo>
                  <a:pt x="187524" y="223242"/>
                </a:lnTo>
                <a:lnTo>
                  <a:pt x="187524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1" name="Freeform 12330"/>
          <p:cNvSpPr/>
          <p:nvPr/>
        </p:nvSpPr>
        <p:spPr>
          <a:xfrm>
            <a:off x="5679281" y="2446734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4" name="Freeform 12333"/>
          <p:cNvSpPr/>
          <p:nvPr/>
        </p:nvSpPr>
        <p:spPr>
          <a:xfrm>
            <a:off x="6134695" y="2098476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35719" y="44649"/>
                </a:moveTo>
                <a:lnTo>
                  <a:pt x="35719" y="4464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8" y="17860"/>
                </a:lnTo>
                <a:lnTo>
                  <a:pt x="62508" y="893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25016" y="53578"/>
                </a:lnTo>
                <a:lnTo>
                  <a:pt x="116086" y="62508"/>
                </a:lnTo>
                <a:lnTo>
                  <a:pt x="98227" y="71438"/>
                </a:lnTo>
                <a:lnTo>
                  <a:pt x="89297" y="80368"/>
                </a:lnTo>
                <a:lnTo>
                  <a:pt x="80368" y="80368"/>
                </a:lnTo>
                <a:lnTo>
                  <a:pt x="71438" y="80368"/>
                </a:lnTo>
                <a:lnTo>
                  <a:pt x="62508" y="80368"/>
                </a:lnTo>
                <a:lnTo>
                  <a:pt x="62508" y="80368"/>
                </a:lnTo>
                <a:lnTo>
                  <a:pt x="62508" y="80368"/>
                </a:lnTo>
                <a:lnTo>
                  <a:pt x="71438" y="80368"/>
                </a:lnTo>
                <a:lnTo>
                  <a:pt x="80368" y="71438"/>
                </a:lnTo>
                <a:lnTo>
                  <a:pt x="98227" y="71438"/>
                </a:lnTo>
                <a:lnTo>
                  <a:pt x="107157" y="71438"/>
                </a:lnTo>
                <a:lnTo>
                  <a:pt x="125016" y="71438"/>
                </a:lnTo>
                <a:lnTo>
                  <a:pt x="142875" y="80368"/>
                </a:lnTo>
                <a:lnTo>
                  <a:pt x="151805" y="89297"/>
                </a:lnTo>
                <a:lnTo>
                  <a:pt x="160735" y="98227"/>
                </a:lnTo>
                <a:lnTo>
                  <a:pt x="169664" y="98227"/>
                </a:lnTo>
                <a:lnTo>
                  <a:pt x="178594" y="107157"/>
                </a:lnTo>
                <a:lnTo>
                  <a:pt x="178594" y="116086"/>
                </a:lnTo>
                <a:lnTo>
                  <a:pt x="178594" y="125016"/>
                </a:lnTo>
                <a:lnTo>
                  <a:pt x="169664" y="133946"/>
                </a:lnTo>
                <a:lnTo>
                  <a:pt x="160735" y="142875"/>
                </a:lnTo>
                <a:lnTo>
                  <a:pt x="142875" y="142875"/>
                </a:lnTo>
                <a:lnTo>
                  <a:pt x="125016" y="151805"/>
                </a:lnTo>
                <a:lnTo>
                  <a:pt x="107157" y="151805"/>
                </a:lnTo>
                <a:lnTo>
                  <a:pt x="89297" y="151805"/>
                </a:lnTo>
                <a:lnTo>
                  <a:pt x="62508" y="151805"/>
                </a:lnTo>
                <a:lnTo>
                  <a:pt x="44649" y="151805"/>
                </a:lnTo>
                <a:lnTo>
                  <a:pt x="26789" y="15180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5" name="Freeform 12334"/>
          <p:cNvSpPr/>
          <p:nvPr/>
        </p:nvSpPr>
        <p:spPr>
          <a:xfrm>
            <a:off x="6393656" y="2223492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6" name="Freeform 12335"/>
          <p:cNvSpPr/>
          <p:nvPr/>
        </p:nvSpPr>
        <p:spPr>
          <a:xfrm>
            <a:off x="6518672" y="2089547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98226"/>
                </a:lnTo>
                <a:lnTo>
                  <a:pt x="17859" y="107156"/>
                </a:lnTo>
                <a:lnTo>
                  <a:pt x="17859" y="116086"/>
                </a:lnTo>
                <a:lnTo>
                  <a:pt x="26789" y="125015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7" name="Freeform 12336"/>
          <p:cNvSpPr/>
          <p:nvPr/>
        </p:nvSpPr>
        <p:spPr>
          <a:xfrm>
            <a:off x="6625828" y="2107406"/>
            <a:ext cx="98228" cy="62509"/>
          </a:xfrm>
          <a:custGeom>
            <a:avLst/>
            <a:gdLst/>
            <a:ahLst/>
            <a:cxnLst/>
            <a:rect l="0" t="0" r="0" b="0"/>
            <a:pathLst>
              <a:path w="98228" h="6250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8"/>
                </a:lnTo>
                <a:lnTo>
                  <a:pt x="893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6250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44648"/>
                </a:lnTo>
                <a:lnTo>
                  <a:pt x="98227" y="44648"/>
                </a:lnTo>
                <a:lnTo>
                  <a:pt x="98227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8" name="Freeform 12337"/>
          <p:cNvSpPr/>
          <p:nvPr/>
        </p:nvSpPr>
        <p:spPr>
          <a:xfrm>
            <a:off x="6706195" y="2071687"/>
            <a:ext cx="26790" cy="142876"/>
          </a:xfrm>
          <a:custGeom>
            <a:avLst/>
            <a:gdLst/>
            <a:ahLst/>
            <a:cxnLst/>
            <a:rect l="0" t="0" r="0" b="0"/>
            <a:pathLst>
              <a:path w="26790" h="142876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17860" y="142875"/>
                </a:lnTo>
                <a:lnTo>
                  <a:pt x="26789" y="142875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39" name="Freeform 12338"/>
          <p:cNvSpPr/>
          <p:nvPr/>
        </p:nvSpPr>
        <p:spPr>
          <a:xfrm>
            <a:off x="6804422" y="1928812"/>
            <a:ext cx="71438" cy="357189"/>
          </a:xfrm>
          <a:custGeom>
            <a:avLst/>
            <a:gdLst/>
            <a:ahLst/>
            <a:cxnLst/>
            <a:rect l="0" t="0" r="0" b="0"/>
            <a:pathLst>
              <a:path w="71438" h="357189">
                <a:moveTo>
                  <a:pt x="71437" y="0"/>
                </a:moveTo>
                <a:lnTo>
                  <a:pt x="62508" y="0"/>
                </a:lnTo>
                <a:lnTo>
                  <a:pt x="6250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26789" y="62508"/>
                </a:lnTo>
                <a:lnTo>
                  <a:pt x="17859" y="8929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85750"/>
                </a:lnTo>
                <a:lnTo>
                  <a:pt x="17859" y="303610"/>
                </a:lnTo>
                <a:lnTo>
                  <a:pt x="35719" y="321469"/>
                </a:lnTo>
                <a:lnTo>
                  <a:pt x="44648" y="330399"/>
                </a:lnTo>
                <a:lnTo>
                  <a:pt x="62508" y="348258"/>
                </a:lnTo>
                <a:lnTo>
                  <a:pt x="71437" y="357188"/>
                </a:lnTo>
                <a:lnTo>
                  <a:pt x="71437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0" name="Freeform 12339"/>
          <p:cNvSpPr/>
          <p:nvPr/>
        </p:nvSpPr>
        <p:spPr>
          <a:xfrm>
            <a:off x="6920508" y="2044898"/>
            <a:ext cx="8931" cy="151806"/>
          </a:xfrm>
          <a:custGeom>
            <a:avLst/>
            <a:gdLst/>
            <a:ahLst/>
            <a:cxnLst/>
            <a:rect l="0" t="0" r="0" b="0"/>
            <a:pathLst>
              <a:path w="8931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51805"/>
                </a:lnTo>
                <a:lnTo>
                  <a:pt x="893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1" name="Freeform 12340"/>
          <p:cNvSpPr/>
          <p:nvPr/>
        </p:nvSpPr>
        <p:spPr>
          <a:xfrm>
            <a:off x="6991945" y="2044898"/>
            <a:ext cx="133947" cy="142876"/>
          </a:xfrm>
          <a:custGeom>
            <a:avLst/>
            <a:gdLst/>
            <a:ahLst/>
            <a:cxnLst/>
            <a:rect l="0" t="0" r="0" b="0"/>
            <a:pathLst>
              <a:path w="133947" h="142876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8930"/>
                </a:lnTo>
                <a:lnTo>
                  <a:pt x="98227" y="17860"/>
                </a:lnTo>
                <a:lnTo>
                  <a:pt x="107157" y="26789"/>
                </a:lnTo>
                <a:lnTo>
                  <a:pt x="116086" y="44649"/>
                </a:lnTo>
                <a:lnTo>
                  <a:pt x="125016" y="53578"/>
                </a:lnTo>
                <a:lnTo>
                  <a:pt x="125016" y="71438"/>
                </a:lnTo>
                <a:lnTo>
                  <a:pt x="125016" y="89297"/>
                </a:lnTo>
                <a:lnTo>
                  <a:pt x="116086" y="98227"/>
                </a:lnTo>
                <a:lnTo>
                  <a:pt x="107157" y="116086"/>
                </a:lnTo>
                <a:lnTo>
                  <a:pt x="98227" y="125016"/>
                </a:lnTo>
                <a:lnTo>
                  <a:pt x="89297" y="133946"/>
                </a:lnTo>
                <a:lnTo>
                  <a:pt x="80368" y="133946"/>
                </a:lnTo>
                <a:lnTo>
                  <a:pt x="71438" y="142875"/>
                </a:lnTo>
                <a:lnTo>
                  <a:pt x="53578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26789" y="133946"/>
                </a:lnTo>
                <a:lnTo>
                  <a:pt x="26789" y="133946"/>
                </a:lnTo>
                <a:lnTo>
                  <a:pt x="26789" y="125016"/>
                </a:lnTo>
                <a:lnTo>
                  <a:pt x="35719" y="125016"/>
                </a:lnTo>
                <a:lnTo>
                  <a:pt x="35719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80368" y="116086"/>
                </a:lnTo>
                <a:lnTo>
                  <a:pt x="89297" y="116086"/>
                </a:lnTo>
                <a:lnTo>
                  <a:pt x="98227" y="125016"/>
                </a:lnTo>
                <a:lnTo>
                  <a:pt x="107157" y="12501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33946" y="133946"/>
                </a:lnTo>
                <a:lnTo>
                  <a:pt x="133946" y="133946"/>
                </a:lnTo>
                <a:lnTo>
                  <a:pt x="133946" y="13394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2" name="Freeform 12341"/>
          <p:cNvSpPr/>
          <p:nvPr/>
        </p:nvSpPr>
        <p:spPr>
          <a:xfrm>
            <a:off x="7206258" y="2169914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3" name="Freeform 12342"/>
          <p:cNvSpPr/>
          <p:nvPr/>
        </p:nvSpPr>
        <p:spPr>
          <a:xfrm>
            <a:off x="7259836" y="2000250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53578"/>
                </a:lnTo>
                <a:lnTo>
                  <a:pt x="44648" y="53578"/>
                </a:lnTo>
                <a:lnTo>
                  <a:pt x="53578" y="53578"/>
                </a:lnTo>
                <a:lnTo>
                  <a:pt x="71437" y="53578"/>
                </a:lnTo>
                <a:lnTo>
                  <a:pt x="80367" y="53578"/>
                </a:lnTo>
                <a:lnTo>
                  <a:pt x="98227" y="53578"/>
                </a:lnTo>
                <a:lnTo>
                  <a:pt x="116086" y="53578"/>
                </a:lnTo>
                <a:lnTo>
                  <a:pt x="125016" y="53578"/>
                </a:lnTo>
                <a:lnTo>
                  <a:pt x="133945" y="62508"/>
                </a:lnTo>
                <a:lnTo>
                  <a:pt x="142875" y="62508"/>
                </a:lnTo>
                <a:lnTo>
                  <a:pt x="151805" y="71437"/>
                </a:lnTo>
                <a:lnTo>
                  <a:pt x="151805" y="89297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33945" y="116086"/>
                </a:lnTo>
                <a:lnTo>
                  <a:pt x="125016" y="125015"/>
                </a:lnTo>
                <a:lnTo>
                  <a:pt x="116086" y="133945"/>
                </a:lnTo>
                <a:lnTo>
                  <a:pt x="98227" y="142875"/>
                </a:lnTo>
                <a:lnTo>
                  <a:pt x="80367" y="142875"/>
                </a:lnTo>
                <a:lnTo>
                  <a:pt x="71437" y="142875"/>
                </a:lnTo>
                <a:lnTo>
                  <a:pt x="53578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30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4" name="Freeform 12343"/>
          <p:cNvSpPr/>
          <p:nvPr/>
        </p:nvSpPr>
        <p:spPr>
          <a:xfrm>
            <a:off x="7438430" y="1910953"/>
            <a:ext cx="116087" cy="357188"/>
          </a:xfrm>
          <a:custGeom>
            <a:avLst/>
            <a:gdLst/>
            <a:ahLst/>
            <a:cxnLst/>
            <a:rect l="0" t="0" r="0" b="0"/>
            <a:pathLst>
              <a:path w="116087" h="357188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17859"/>
                </a:lnTo>
                <a:lnTo>
                  <a:pt x="44648" y="26789"/>
                </a:lnTo>
                <a:lnTo>
                  <a:pt x="62508" y="44648"/>
                </a:lnTo>
                <a:lnTo>
                  <a:pt x="71437" y="62508"/>
                </a:lnTo>
                <a:lnTo>
                  <a:pt x="89297" y="80367"/>
                </a:lnTo>
                <a:lnTo>
                  <a:pt x="98226" y="98226"/>
                </a:lnTo>
                <a:lnTo>
                  <a:pt x="116086" y="125016"/>
                </a:lnTo>
                <a:lnTo>
                  <a:pt x="116086" y="151805"/>
                </a:lnTo>
                <a:lnTo>
                  <a:pt x="116086" y="178594"/>
                </a:lnTo>
                <a:lnTo>
                  <a:pt x="116086" y="205383"/>
                </a:lnTo>
                <a:lnTo>
                  <a:pt x="116086" y="223242"/>
                </a:lnTo>
                <a:lnTo>
                  <a:pt x="107156" y="250031"/>
                </a:lnTo>
                <a:lnTo>
                  <a:pt x="98226" y="276820"/>
                </a:lnTo>
                <a:lnTo>
                  <a:pt x="80367" y="294680"/>
                </a:lnTo>
                <a:lnTo>
                  <a:pt x="71437" y="312539"/>
                </a:lnTo>
                <a:lnTo>
                  <a:pt x="62508" y="321469"/>
                </a:lnTo>
                <a:lnTo>
                  <a:pt x="44648" y="339328"/>
                </a:lnTo>
                <a:lnTo>
                  <a:pt x="35718" y="348258"/>
                </a:lnTo>
                <a:lnTo>
                  <a:pt x="17859" y="348258"/>
                </a:lnTo>
                <a:lnTo>
                  <a:pt x="8929" y="357187"/>
                </a:lnTo>
                <a:lnTo>
                  <a:pt x="0" y="357187"/>
                </a:lnTo>
                <a:lnTo>
                  <a:pt x="0" y="357187"/>
                </a:lnTo>
                <a:lnTo>
                  <a:pt x="0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5" name="Freeform 12344"/>
          <p:cNvSpPr/>
          <p:nvPr/>
        </p:nvSpPr>
        <p:spPr>
          <a:xfrm>
            <a:off x="7634883" y="1884164"/>
            <a:ext cx="107157" cy="125016"/>
          </a:xfrm>
          <a:custGeom>
            <a:avLst/>
            <a:gdLst/>
            <a:ahLst/>
            <a:cxnLst/>
            <a:rect l="0" t="0" r="0" b="0"/>
            <a:pathLst>
              <a:path w="107157" h="125016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89297" y="35719"/>
                </a:lnTo>
                <a:lnTo>
                  <a:pt x="89297" y="53578"/>
                </a:lnTo>
                <a:lnTo>
                  <a:pt x="89297" y="62508"/>
                </a:lnTo>
                <a:lnTo>
                  <a:pt x="80367" y="80367"/>
                </a:lnTo>
                <a:lnTo>
                  <a:pt x="62508" y="98226"/>
                </a:lnTo>
                <a:lnTo>
                  <a:pt x="53578" y="107156"/>
                </a:lnTo>
                <a:lnTo>
                  <a:pt x="35719" y="116086"/>
                </a:lnTo>
                <a:lnTo>
                  <a:pt x="26789" y="116086"/>
                </a:lnTo>
                <a:lnTo>
                  <a:pt x="17859" y="116086"/>
                </a:lnTo>
                <a:lnTo>
                  <a:pt x="8930" y="125015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89297"/>
                </a:lnTo>
                <a:lnTo>
                  <a:pt x="44648" y="89297"/>
                </a:lnTo>
                <a:lnTo>
                  <a:pt x="62508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98226" y="89297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982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6" name="Freeform 12345"/>
          <p:cNvSpPr/>
          <p:nvPr/>
        </p:nvSpPr>
        <p:spPr>
          <a:xfrm>
            <a:off x="7902773" y="1955601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7" name="Freeform 12346"/>
          <p:cNvSpPr/>
          <p:nvPr/>
        </p:nvSpPr>
        <p:spPr>
          <a:xfrm>
            <a:off x="8001000" y="1928812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80367" y="17860"/>
                </a:lnTo>
                <a:lnTo>
                  <a:pt x="71438" y="17860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62508" y="71438"/>
                </a:lnTo>
                <a:lnTo>
                  <a:pt x="71438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98227" y="62508"/>
                </a:lnTo>
                <a:lnTo>
                  <a:pt x="107156" y="62508"/>
                </a:lnTo>
                <a:lnTo>
                  <a:pt x="116086" y="71438"/>
                </a:lnTo>
                <a:lnTo>
                  <a:pt x="125016" y="71438"/>
                </a:lnTo>
                <a:lnTo>
                  <a:pt x="133945" y="8036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33945" y="107157"/>
                </a:lnTo>
                <a:lnTo>
                  <a:pt x="133945" y="116086"/>
                </a:lnTo>
                <a:lnTo>
                  <a:pt x="125016" y="125016"/>
                </a:lnTo>
                <a:lnTo>
                  <a:pt x="107156" y="125016"/>
                </a:lnTo>
                <a:lnTo>
                  <a:pt x="98227" y="133946"/>
                </a:lnTo>
                <a:lnTo>
                  <a:pt x="80367" y="133946"/>
                </a:lnTo>
                <a:lnTo>
                  <a:pt x="62508" y="142875"/>
                </a:lnTo>
                <a:lnTo>
                  <a:pt x="44648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8" name="Freeform 12347"/>
          <p:cNvSpPr/>
          <p:nvPr/>
        </p:nvSpPr>
        <p:spPr>
          <a:xfrm>
            <a:off x="6188273" y="2268140"/>
            <a:ext cx="2044899" cy="80369"/>
          </a:xfrm>
          <a:custGeom>
            <a:avLst/>
            <a:gdLst/>
            <a:ahLst/>
            <a:cxnLst/>
            <a:rect l="0" t="0" r="0" b="0"/>
            <a:pathLst>
              <a:path w="2044899" h="80369">
                <a:moveTo>
                  <a:pt x="17860" y="62508"/>
                </a:moveTo>
                <a:lnTo>
                  <a:pt x="17860" y="62508"/>
                </a:lnTo>
                <a:lnTo>
                  <a:pt x="1786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60" y="71438"/>
                </a:lnTo>
                <a:lnTo>
                  <a:pt x="26790" y="80368"/>
                </a:lnTo>
                <a:lnTo>
                  <a:pt x="35719" y="80368"/>
                </a:lnTo>
                <a:lnTo>
                  <a:pt x="62508" y="80368"/>
                </a:lnTo>
                <a:lnTo>
                  <a:pt x="89297" y="80368"/>
                </a:lnTo>
                <a:lnTo>
                  <a:pt x="116086" y="80368"/>
                </a:lnTo>
                <a:lnTo>
                  <a:pt x="151805" y="80368"/>
                </a:lnTo>
                <a:lnTo>
                  <a:pt x="187524" y="71438"/>
                </a:lnTo>
                <a:lnTo>
                  <a:pt x="223243" y="71438"/>
                </a:lnTo>
                <a:lnTo>
                  <a:pt x="267891" y="71438"/>
                </a:lnTo>
                <a:lnTo>
                  <a:pt x="312540" y="62508"/>
                </a:lnTo>
                <a:lnTo>
                  <a:pt x="366118" y="62508"/>
                </a:lnTo>
                <a:lnTo>
                  <a:pt x="419696" y="53579"/>
                </a:lnTo>
                <a:lnTo>
                  <a:pt x="482204" y="53579"/>
                </a:lnTo>
                <a:lnTo>
                  <a:pt x="535782" y="44649"/>
                </a:lnTo>
                <a:lnTo>
                  <a:pt x="598290" y="44649"/>
                </a:lnTo>
                <a:lnTo>
                  <a:pt x="660797" y="35719"/>
                </a:lnTo>
                <a:lnTo>
                  <a:pt x="723305" y="35719"/>
                </a:lnTo>
                <a:lnTo>
                  <a:pt x="794743" y="26789"/>
                </a:lnTo>
                <a:lnTo>
                  <a:pt x="866180" y="26789"/>
                </a:lnTo>
                <a:lnTo>
                  <a:pt x="937618" y="17860"/>
                </a:lnTo>
                <a:lnTo>
                  <a:pt x="1009055" y="17860"/>
                </a:lnTo>
                <a:lnTo>
                  <a:pt x="1080493" y="17860"/>
                </a:lnTo>
                <a:lnTo>
                  <a:pt x="1151930" y="8930"/>
                </a:lnTo>
                <a:lnTo>
                  <a:pt x="1232297" y="8930"/>
                </a:lnTo>
                <a:lnTo>
                  <a:pt x="1303735" y="8930"/>
                </a:lnTo>
                <a:lnTo>
                  <a:pt x="1375172" y="8930"/>
                </a:lnTo>
                <a:lnTo>
                  <a:pt x="1455540" y="8930"/>
                </a:lnTo>
                <a:lnTo>
                  <a:pt x="1526977" y="8930"/>
                </a:lnTo>
                <a:lnTo>
                  <a:pt x="1589485" y="8930"/>
                </a:lnTo>
                <a:lnTo>
                  <a:pt x="1660922" y="0"/>
                </a:lnTo>
                <a:lnTo>
                  <a:pt x="1723430" y="0"/>
                </a:lnTo>
                <a:lnTo>
                  <a:pt x="1785938" y="0"/>
                </a:lnTo>
                <a:lnTo>
                  <a:pt x="1848446" y="0"/>
                </a:lnTo>
                <a:lnTo>
                  <a:pt x="1902024" y="8930"/>
                </a:lnTo>
                <a:lnTo>
                  <a:pt x="1955602" y="0"/>
                </a:lnTo>
                <a:lnTo>
                  <a:pt x="2000250" y="0"/>
                </a:lnTo>
                <a:lnTo>
                  <a:pt x="2027039" y="0"/>
                </a:lnTo>
                <a:lnTo>
                  <a:pt x="2044898" y="0"/>
                </a:lnTo>
                <a:lnTo>
                  <a:pt x="204489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49" name="Freeform 12348"/>
          <p:cNvSpPr/>
          <p:nvPr/>
        </p:nvSpPr>
        <p:spPr>
          <a:xfrm>
            <a:off x="7081242" y="2375297"/>
            <a:ext cx="223243" cy="187524"/>
          </a:xfrm>
          <a:custGeom>
            <a:avLst/>
            <a:gdLst/>
            <a:ahLst/>
            <a:cxnLst/>
            <a:rect l="0" t="0" r="0" b="0"/>
            <a:pathLst>
              <a:path w="223243" h="187524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26789" y="8929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8929"/>
                </a:lnTo>
                <a:lnTo>
                  <a:pt x="125016" y="8929"/>
                </a:lnTo>
                <a:lnTo>
                  <a:pt x="133946" y="1785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42875" y="44648"/>
                </a:lnTo>
                <a:lnTo>
                  <a:pt x="133946" y="53578"/>
                </a:lnTo>
                <a:lnTo>
                  <a:pt x="116086" y="62507"/>
                </a:lnTo>
                <a:lnTo>
                  <a:pt x="98227" y="71437"/>
                </a:lnTo>
                <a:lnTo>
                  <a:pt x="80367" y="80367"/>
                </a:lnTo>
                <a:lnTo>
                  <a:pt x="71438" y="80367"/>
                </a:lnTo>
                <a:lnTo>
                  <a:pt x="53578" y="89297"/>
                </a:lnTo>
                <a:lnTo>
                  <a:pt x="53578" y="89297"/>
                </a:lnTo>
                <a:lnTo>
                  <a:pt x="44649" y="8929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33946" y="89297"/>
                </a:lnTo>
                <a:lnTo>
                  <a:pt x="151805" y="89297"/>
                </a:lnTo>
                <a:lnTo>
                  <a:pt x="169664" y="98226"/>
                </a:lnTo>
                <a:lnTo>
                  <a:pt x="187524" y="107156"/>
                </a:lnTo>
                <a:lnTo>
                  <a:pt x="205383" y="116086"/>
                </a:lnTo>
                <a:lnTo>
                  <a:pt x="214313" y="125016"/>
                </a:lnTo>
                <a:lnTo>
                  <a:pt x="223242" y="133945"/>
                </a:lnTo>
                <a:lnTo>
                  <a:pt x="223242" y="142875"/>
                </a:lnTo>
                <a:lnTo>
                  <a:pt x="223242" y="151805"/>
                </a:lnTo>
                <a:lnTo>
                  <a:pt x="214313" y="160734"/>
                </a:lnTo>
                <a:lnTo>
                  <a:pt x="205383" y="169664"/>
                </a:lnTo>
                <a:lnTo>
                  <a:pt x="196453" y="178594"/>
                </a:lnTo>
                <a:lnTo>
                  <a:pt x="169664" y="178594"/>
                </a:lnTo>
                <a:lnTo>
                  <a:pt x="151805" y="187523"/>
                </a:lnTo>
                <a:lnTo>
                  <a:pt x="125016" y="187523"/>
                </a:lnTo>
                <a:lnTo>
                  <a:pt x="98227" y="187523"/>
                </a:lnTo>
                <a:lnTo>
                  <a:pt x="62508" y="187523"/>
                </a:lnTo>
                <a:lnTo>
                  <a:pt x="35719" y="18752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0" name="Freeform 12349"/>
          <p:cNvSpPr/>
          <p:nvPr/>
        </p:nvSpPr>
        <p:spPr>
          <a:xfrm>
            <a:off x="5366742" y="3205757"/>
            <a:ext cx="232173" cy="241103"/>
          </a:xfrm>
          <a:custGeom>
            <a:avLst/>
            <a:gdLst/>
            <a:ahLst/>
            <a:cxnLst/>
            <a:rect l="0" t="0" r="0" b="0"/>
            <a:pathLst>
              <a:path w="232173" h="241103">
                <a:moveTo>
                  <a:pt x="44649" y="53579"/>
                </a:moveTo>
                <a:lnTo>
                  <a:pt x="44649" y="53579"/>
                </a:lnTo>
                <a:lnTo>
                  <a:pt x="44649" y="53579"/>
                </a:lnTo>
                <a:lnTo>
                  <a:pt x="44649" y="53579"/>
                </a:lnTo>
                <a:lnTo>
                  <a:pt x="44649" y="44649"/>
                </a:lnTo>
                <a:lnTo>
                  <a:pt x="44649" y="44649"/>
                </a:lnTo>
                <a:lnTo>
                  <a:pt x="44649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71438" y="893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78594" y="17860"/>
                </a:lnTo>
                <a:lnTo>
                  <a:pt x="187524" y="26789"/>
                </a:lnTo>
                <a:lnTo>
                  <a:pt x="187524" y="35719"/>
                </a:lnTo>
                <a:lnTo>
                  <a:pt x="196453" y="44649"/>
                </a:lnTo>
                <a:lnTo>
                  <a:pt x="187524" y="62508"/>
                </a:lnTo>
                <a:lnTo>
                  <a:pt x="187524" y="71438"/>
                </a:lnTo>
                <a:lnTo>
                  <a:pt x="178594" y="89297"/>
                </a:lnTo>
                <a:lnTo>
                  <a:pt x="160735" y="89297"/>
                </a:lnTo>
                <a:lnTo>
                  <a:pt x="142875" y="98227"/>
                </a:lnTo>
                <a:lnTo>
                  <a:pt x="133946" y="107157"/>
                </a:lnTo>
                <a:lnTo>
                  <a:pt x="116086" y="107157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25016" y="116086"/>
                </a:lnTo>
                <a:lnTo>
                  <a:pt x="133946" y="116086"/>
                </a:lnTo>
                <a:lnTo>
                  <a:pt x="160735" y="125016"/>
                </a:lnTo>
                <a:lnTo>
                  <a:pt x="178594" y="133946"/>
                </a:lnTo>
                <a:lnTo>
                  <a:pt x="187524" y="142875"/>
                </a:lnTo>
                <a:lnTo>
                  <a:pt x="205383" y="142875"/>
                </a:lnTo>
                <a:lnTo>
                  <a:pt x="223242" y="160735"/>
                </a:lnTo>
                <a:lnTo>
                  <a:pt x="232172" y="169664"/>
                </a:lnTo>
                <a:lnTo>
                  <a:pt x="232172" y="178594"/>
                </a:lnTo>
                <a:lnTo>
                  <a:pt x="232172" y="196454"/>
                </a:lnTo>
                <a:lnTo>
                  <a:pt x="232172" y="205383"/>
                </a:lnTo>
                <a:lnTo>
                  <a:pt x="223242" y="214313"/>
                </a:lnTo>
                <a:lnTo>
                  <a:pt x="196453" y="223243"/>
                </a:lnTo>
                <a:lnTo>
                  <a:pt x="178594" y="223243"/>
                </a:lnTo>
                <a:lnTo>
                  <a:pt x="160735" y="232172"/>
                </a:lnTo>
                <a:lnTo>
                  <a:pt x="133946" y="241102"/>
                </a:lnTo>
                <a:lnTo>
                  <a:pt x="116086" y="241102"/>
                </a:lnTo>
                <a:lnTo>
                  <a:pt x="80367" y="241102"/>
                </a:lnTo>
                <a:lnTo>
                  <a:pt x="62508" y="241102"/>
                </a:lnTo>
                <a:lnTo>
                  <a:pt x="35719" y="241102"/>
                </a:lnTo>
                <a:lnTo>
                  <a:pt x="17860" y="241102"/>
                </a:lnTo>
                <a:lnTo>
                  <a:pt x="893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1" name="Freeform 12350"/>
          <p:cNvSpPr/>
          <p:nvPr/>
        </p:nvSpPr>
        <p:spPr>
          <a:xfrm>
            <a:off x="5697141" y="3429000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2" name="Freeform 12351"/>
          <p:cNvSpPr/>
          <p:nvPr/>
        </p:nvSpPr>
        <p:spPr>
          <a:xfrm>
            <a:off x="5973961" y="3107531"/>
            <a:ext cx="276821" cy="339329"/>
          </a:xfrm>
          <a:custGeom>
            <a:avLst/>
            <a:gdLst/>
            <a:ahLst/>
            <a:cxnLst/>
            <a:rect l="0" t="0" r="0" b="0"/>
            <a:pathLst>
              <a:path w="276821" h="339329">
                <a:moveTo>
                  <a:pt x="53578" y="89297"/>
                </a:moveTo>
                <a:lnTo>
                  <a:pt x="53578" y="80367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7" y="35719"/>
                </a:lnTo>
                <a:lnTo>
                  <a:pt x="89297" y="26789"/>
                </a:lnTo>
                <a:lnTo>
                  <a:pt x="107156" y="17859"/>
                </a:lnTo>
                <a:lnTo>
                  <a:pt x="133945" y="8930"/>
                </a:lnTo>
                <a:lnTo>
                  <a:pt x="151805" y="0"/>
                </a:lnTo>
                <a:lnTo>
                  <a:pt x="169664" y="0"/>
                </a:lnTo>
                <a:lnTo>
                  <a:pt x="187523" y="8930"/>
                </a:lnTo>
                <a:lnTo>
                  <a:pt x="205383" y="17859"/>
                </a:lnTo>
                <a:lnTo>
                  <a:pt x="223242" y="26789"/>
                </a:lnTo>
                <a:lnTo>
                  <a:pt x="232172" y="53578"/>
                </a:lnTo>
                <a:lnTo>
                  <a:pt x="241102" y="80367"/>
                </a:lnTo>
                <a:lnTo>
                  <a:pt x="250031" y="116086"/>
                </a:lnTo>
                <a:lnTo>
                  <a:pt x="250031" y="151805"/>
                </a:lnTo>
                <a:lnTo>
                  <a:pt x="241102" y="187523"/>
                </a:lnTo>
                <a:lnTo>
                  <a:pt x="232172" y="223242"/>
                </a:lnTo>
                <a:lnTo>
                  <a:pt x="223242" y="250031"/>
                </a:lnTo>
                <a:lnTo>
                  <a:pt x="205383" y="267890"/>
                </a:lnTo>
                <a:lnTo>
                  <a:pt x="178594" y="294680"/>
                </a:lnTo>
                <a:lnTo>
                  <a:pt x="160734" y="312539"/>
                </a:lnTo>
                <a:lnTo>
                  <a:pt x="116086" y="321469"/>
                </a:lnTo>
                <a:lnTo>
                  <a:pt x="98227" y="330398"/>
                </a:lnTo>
                <a:lnTo>
                  <a:pt x="71437" y="339328"/>
                </a:lnTo>
                <a:lnTo>
                  <a:pt x="44648" y="339328"/>
                </a:lnTo>
                <a:lnTo>
                  <a:pt x="26789" y="330398"/>
                </a:lnTo>
                <a:lnTo>
                  <a:pt x="8930" y="330398"/>
                </a:lnTo>
                <a:lnTo>
                  <a:pt x="0" y="321469"/>
                </a:lnTo>
                <a:lnTo>
                  <a:pt x="8930" y="312539"/>
                </a:lnTo>
                <a:lnTo>
                  <a:pt x="8930" y="303609"/>
                </a:lnTo>
                <a:lnTo>
                  <a:pt x="8930" y="294680"/>
                </a:lnTo>
                <a:lnTo>
                  <a:pt x="17859" y="276820"/>
                </a:lnTo>
                <a:lnTo>
                  <a:pt x="35719" y="267890"/>
                </a:lnTo>
                <a:lnTo>
                  <a:pt x="53578" y="267890"/>
                </a:lnTo>
                <a:lnTo>
                  <a:pt x="80367" y="258961"/>
                </a:lnTo>
                <a:lnTo>
                  <a:pt x="107156" y="258961"/>
                </a:lnTo>
                <a:lnTo>
                  <a:pt x="133945" y="267890"/>
                </a:lnTo>
                <a:lnTo>
                  <a:pt x="151805" y="267890"/>
                </a:lnTo>
                <a:lnTo>
                  <a:pt x="178594" y="276820"/>
                </a:lnTo>
                <a:lnTo>
                  <a:pt x="205383" y="285750"/>
                </a:lnTo>
                <a:lnTo>
                  <a:pt x="223242" y="294680"/>
                </a:lnTo>
                <a:lnTo>
                  <a:pt x="241102" y="294680"/>
                </a:lnTo>
                <a:lnTo>
                  <a:pt x="250031" y="294680"/>
                </a:lnTo>
                <a:lnTo>
                  <a:pt x="276820" y="294680"/>
                </a:lnTo>
                <a:lnTo>
                  <a:pt x="276820" y="294680"/>
                </a:lnTo>
                <a:lnTo>
                  <a:pt x="27682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3" name="Freeform 12352"/>
          <p:cNvSpPr/>
          <p:nvPr/>
        </p:nvSpPr>
        <p:spPr>
          <a:xfrm>
            <a:off x="6357938" y="3107531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42875"/>
                </a:lnTo>
                <a:lnTo>
                  <a:pt x="26789" y="160734"/>
                </a:lnTo>
                <a:lnTo>
                  <a:pt x="44648" y="16073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9296" y="169664"/>
                </a:lnTo>
                <a:lnTo>
                  <a:pt x="98226" y="160734"/>
                </a:lnTo>
                <a:lnTo>
                  <a:pt x="107156" y="160734"/>
                </a:lnTo>
                <a:lnTo>
                  <a:pt x="107156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4" name="Freeform 12353"/>
          <p:cNvSpPr/>
          <p:nvPr/>
        </p:nvSpPr>
        <p:spPr>
          <a:xfrm>
            <a:off x="6500813" y="3098601"/>
            <a:ext cx="26790" cy="348259"/>
          </a:xfrm>
          <a:custGeom>
            <a:avLst/>
            <a:gdLst/>
            <a:ahLst/>
            <a:cxnLst/>
            <a:rect l="0" t="0" r="0" b="0"/>
            <a:pathLst>
              <a:path w="26790" h="348259">
                <a:moveTo>
                  <a:pt x="2678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17859" y="160735"/>
                </a:lnTo>
                <a:lnTo>
                  <a:pt x="17859" y="187524"/>
                </a:lnTo>
                <a:lnTo>
                  <a:pt x="17859" y="214313"/>
                </a:lnTo>
                <a:lnTo>
                  <a:pt x="17859" y="241102"/>
                </a:lnTo>
                <a:lnTo>
                  <a:pt x="17859" y="267891"/>
                </a:lnTo>
                <a:lnTo>
                  <a:pt x="8929" y="285750"/>
                </a:lnTo>
                <a:lnTo>
                  <a:pt x="8929" y="312539"/>
                </a:lnTo>
                <a:lnTo>
                  <a:pt x="0" y="330399"/>
                </a:lnTo>
                <a:lnTo>
                  <a:pt x="0" y="339328"/>
                </a:lnTo>
                <a:lnTo>
                  <a:pt x="0" y="348258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5" name="Freeform 12354"/>
          <p:cNvSpPr/>
          <p:nvPr/>
        </p:nvSpPr>
        <p:spPr>
          <a:xfrm>
            <a:off x="6643688" y="3080742"/>
            <a:ext cx="196454" cy="348259"/>
          </a:xfrm>
          <a:custGeom>
            <a:avLst/>
            <a:gdLst/>
            <a:ahLst/>
            <a:cxnLst/>
            <a:rect l="0" t="0" r="0" b="0"/>
            <a:pathLst>
              <a:path w="196454" h="348259">
                <a:moveTo>
                  <a:pt x="133945" y="8929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7" y="0"/>
                </a:lnTo>
                <a:lnTo>
                  <a:pt x="53578" y="0"/>
                </a:lnTo>
                <a:lnTo>
                  <a:pt x="35718" y="0"/>
                </a:lnTo>
                <a:lnTo>
                  <a:pt x="2678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8929" y="142875"/>
                </a:lnTo>
                <a:lnTo>
                  <a:pt x="8929" y="151804"/>
                </a:lnTo>
                <a:lnTo>
                  <a:pt x="8929" y="151804"/>
                </a:lnTo>
                <a:lnTo>
                  <a:pt x="17859" y="151804"/>
                </a:lnTo>
                <a:lnTo>
                  <a:pt x="17859" y="151804"/>
                </a:lnTo>
                <a:lnTo>
                  <a:pt x="26789" y="151804"/>
                </a:lnTo>
                <a:lnTo>
                  <a:pt x="35718" y="142875"/>
                </a:lnTo>
                <a:lnTo>
                  <a:pt x="44648" y="142875"/>
                </a:lnTo>
                <a:lnTo>
                  <a:pt x="53578" y="133945"/>
                </a:lnTo>
                <a:lnTo>
                  <a:pt x="71437" y="133945"/>
                </a:lnTo>
                <a:lnTo>
                  <a:pt x="89296" y="133945"/>
                </a:lnTo>
                <a:lnTo>
                  <a:pt x="107156" y="133945"/>
                </a:lnTo>
                <a:lnTo>
                  <a:pt x="125015" y="133945"/>
                </a:lnTo>
                <a:lnTo>
                  <a:pt x="142875" y="142875"/>
                </a:lnTo>
                <a:lnTo>
                  <a:pt x="160734" y="151804"/>
                </a:lnTo>
                <a:lnTo>
                  <a:pt x="169664" y="160734"/>
                </a:lnTo>
                <a:lnTo>
                  <a:pt x="178593" y="178594"/>
                </a:lnTo>
                <a:lnTo>
                  <a:pt x="187523" y="196453"/>
                </a:lnTo>
                <a:lnTo>
                  <a:pt x="196453" y="214312"/>
                </a:lnTo>
                <a:lnTo>
                  <a:pt x="196453" y="241101"/>
                </a:lnTo>
                <a:lnTo>
                  <a:pt x="196453" y="258961"/>
                </a:lnTo>
                <a:lnTo>
                  <a:pt x="187523" y="276820"/>
                </a:lnTo>
                <a:lnTo>
                  <a:pt x="169664" y="294679"/>
                </a:lnTo>
                <a:lnTo>
                  <a:pt x="160734" y="312539"/>
                </a:lnTo>
                <a:lnTo>
                  <a:pt x="151804" y="330398"/>
                </a:lnTo>
                <a:lnTo>
                  <a:pt x="133945" y="339328"/>
                </a:lnTo>
                <a:lnTo>
                  <a:pt x="107156" y="348258"/>
                </a:lnTo>
                <a:lnTo>
                  <a:pt x="89296" y="348258"/>
                </a:lnTo>
                <a:lnTo>
                  <a:pt x="80367" y="348258"/>
                </a:lnTo>
                <a:lnTo>
                  <a:pt x="62507" y="348258"/>
                </a:lnTo>
                <a:lnTo>
                  <a:pt x="44648" y="348258"/>
                </a:lnTo>
                <a:lnTo>
                  <a:pt x="35718" y="348258"/>
                </a:lnTo>
                <a:lnTo>
                  <a:pt x="26789" y="330398"/>
                </a:lnTo>
                <a:lnTo>
                  <a:pt x="26789" y="330398"/>
                </a:lnTo>
                <a:lnTo>
                  <a:pt x="26789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6" name="Freeform 12355"/>
          <p:cNvSpPr/>
          <p:nvPr/>
        </p:nvSpPr>
        <p:spPr>
          <a:xfrm>
            <a:off x="6902648" y="3062882"/>
            <a:ext cx="232173" cy="321470"/>
          </a:xfrm>
          <a:custGeom>
            <a:avLst/>
            <a:gdLst/>
            <a:ahLst/>
            <a:cxnLst/>
            <a:rect l="0" t="0" r="0" b="0"/>
            <a:pathLst>
              <a:path w="232173" h="321470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17860"/>
                </a:lnTo>
                <a:lnTo>
                  <a:pt x="26790" y="17860"/>
                </a:lnTo>
                <a:lnTo>
                  <a:pt x="35719" y="893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42875" y="17860"/>
                </a:lnTo>
                <a:lnTo>
                  <a:pt x="151805" y="35719"/>
                </a:lnTo>
                <a:lnTo>
                  <a:pt x="151805" y="53579"/>
                </a:lnTo>
                <a:lnTo>
                  <a:pt x="151805" y="71438"/>
                </a:lnTo>
                <a:lnTo>
                  <a:pt x="151805" y="89297"/>
                </a:lnTo>
                <a:lnTo>
                  <a:pt x="142875" y="98227"/>
                </a:lnTo>
                <a:lnTo>
                  <a:pt x="125016" y="116086"/>
                </a:lnTo>
                <a:lnTo>
                  <a:pt x="107157" y="125016"/>
                </a:lnTo>
                <a:lnTo>
                  <a:pt x="98227" y="133946"/>
                </a:lnTo>
                <a:lnTo>
                  <a:pt x="80368" y="142875"/>
                </a:lnTo>
                <a:lnTo>
                  <a:pt x="7143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8" y="133946"/>
                </a:lnTo>
                <a:lnTo>
                  <a:pt x="98227" y="133946"/>
                </a:lnTo>
                <a:lnTo>
                  <a:pt x="116086" y="133946"/>
                </a:lnTo>
                <a:lnTo>
                  <a:pt x="133946" y="133946"/>
                </a:lnTo>
                <a:lnTo>
                  <a:pt x="151805" y="142875"/>
                </a:lnTo>
                <a:lnTo>
                  <a:pt x="169665" y="151805"/>
                </a:lnTo>
                <a:lnTo>
                  <a:pt x="187524" y="160735"/>
                </a:lnTo>
                <a:lnTo>
                  <a:pt x="205383" y="178594"/>
                </a:lnTo>
                <a:lnTo>
                  <a:pt x="223243" y="196454"/>
                </a:lnTo>
                <a:lnTo>
                  <a:pt x="232172" y="214313"/>
                </a:lnTo>
                <a:lnTo>
                  <a:pt x="232172" y="232172"/>
                </a:lnTo>
                <a:lnTo>
                  <a:pt x="232172" y="250032"/>
                </a:lnTo>
                <a:lnTo>
                  <a:pt x="232172" y="258961"/>
                </a:lnTo>
                <a:lnTo>
                  <a:pt x="223243" y="276821"/>
                </a:lnTo>
                <a:lnTo>
                  <a:pt x="214313" y="285750"/>
                </a:lnTo>
                <a:lnTo>
                  <a:pt x="196454" y="294680"/>
                </a:lnTo>
                <a:lnTo>
                  <a:pt x="178594" y="303610"/>
                </a:lnTo>
                <a:lnTo>
                  <a:pt x="160735" y="312539"/>
                </a:lnTo>
                <a:lnTo>
                  <a:pt x="142875" y="312539"/>
                </a:lnTo>
                <a:lnTo>
                  <a:pt x="125016" y="321469"/>
                </a:lnTo>
                <a:lnTo>
                  <a:pt x="107157" y="321469"/>
                </a:lnTo>
                <a:lnTo>
                  <a:pt x="89297" y="321469"/>
                </a:lnTo>
                <a:lnTo>
                  <a:pt x="71438" y="321469"/>
                </a:lnTo>
                <a:lnTo>
                  <a:pt x="62508" y="321469"/>
                </a:lnTo>
                <a:lnTo>
                  <a:pt x="53579" y="312539"/>
                </a:lnTo>
                <a:lnTo>
                  <a:pt x="44649" y="312539"/>
                </a:lnTo>
                <a:lnTo>
                  <a:pt x="35719" y="312539"/>
                </a:lnTo>
                <a:lnTo>
                  <a:pt x="35719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7" name="Freeform 12356"/>
          <p:cNvSpPr/>
          <p:nvPr/>
        </p:nvSpPr>
        <p:spPr>
          <a:xfrm>
            <a:off x="7233047" y="3357562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58" name="Freeform 12357"/>
          <p:cNvSpPr/>
          <p:nvPr/>
        </p:nvSpPr>
        <p:spPr>
          <a:xfrm>
            <a:off x="7340203" y="3062882"/>
            <a:ext cx="71439" cy="330400"/>
          </a:xfrm>
          <a:custGeom>
            <a:avLst/>
            <a:gdLst/>
            <a:ahLst/>
            <a:cxnLst/>
            <a:rect l="0" t="0" r="0" b="0"/>
            <a:pathLst>
              <a:path w="71439" h="330400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17860" y="53579"/>
                </a:lnTo>
                <a:lnTo>
                  <a:pt x="26789" y="71438"/>
                </a:lnTo>
                <a:lnTo>
                  <a:pt x="26789" y="98227"/>
                </a:lnTo>
                <a:lnTo>
                  <a:pt x="35719" y="125016"/>
                </a:lnTo>
                <a:lnTo>
                  <a:pt x="35719" y="160735"/>
                </a:lnTo>
                <a:lnTo>
                  <a:pt x="35719" y="187524"/>
                </a:lnTo>
                <a:lnTo>
                  <a:pt x="44649" y="214313"/>
                </a:lnTo>
                <a:lnTo>
                  <a:pt x="44649" y="241102"/>
                </a:lnTo>
                <a:lnTo>
                  <a:pt x="53578" y="267891"/>
                </a:lnTo>
                <a:lnTo>
                  <a:pt x="53578" y="285750"/>
                </a:lnTo>
                <a:lnTo>
                  <a:pt x="62508" y="303610"/>
                </a:lnTo>
                <a:lnTo>
                  <a:pt x="62508" y="312539"/>
                </a:lnTo>
                <a:lnTo>
                  <a:pt x="62508" y="321469"/>
                </a:lnTo>
                <a:lnTo>
                  <a:pt x="71438" y="330399"/>
                </a:lnTo>
                <a:lnTo>
                  <a:pt x="71438" y="330399"/>
                </a:lnTo>
                <a:lnTo>
                  <a:pt x="71438" y="3303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3" name="Freeform 12362"/>
          <p:cNvSpPr/>
          <p:nvPr/>
        </p:nvSpPr>
        <p:spPr>
          <a:xfrm>
            <a:off x="7527727" y="3223617"/>
            <a:ext cx="294680" cy="142876"/>
          </a:xfrm>
          <a:custGeom>
            <a:avLst/>
            <a:gdLst/>
            <a:ahLst/>
            <a:cxnLst/>
            <a:rect l="0" t="0" r="0" b="0"/>
            <a:pathLst>
              <a:path w="294680" h="142876">
                <a:moveTo>
                  <a:pt x="0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25015"/>
                </a:lnTo>
                <a:lnTo>
                  <a:pt x="26789" y="13394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8" y="142875"/>
                </a:lnTo>
                <a:lnTo>
                  <a:pt x="35718" y="133945"/>
                </a:lnTo>
                <a:lnTo>
                  <a:pt x="35718" y="125015"/>
                </a:lnTo>
                <a:lnTo>
                  <a:pt x="35718" y="107156"/>
                </a:lnTo>
                <a:lnTo>
                  <a:pt x="35718" y="89297"/>
                </a:lnTo>
                <a:lnTo>
                  <a:pt x="35718" y="71437"/>
                </a:lnTo>
                <a:lnTo>
                  <a:pt x="35718" y="53578"/>
                </a:lnTo>
                <a:lnTo>
                  <a:pt x="35718" y="35719"/>
                </a:lnTo>
                <a:lnTo>
                  <a:pt x="44648" y="17859"/>
                </a:lnTo>
                <a:lnTo>
                  <a:pt x="53578" y="8929"/>
                </a:lnTo>
                <a:lnTo>
                  <a:pt x="62507" y="8929"/>
                </a:lnTo>
                <a:lnTo>
                  <a:pt x="71437" y="0"/>
                </a:lnTo>
                <a:lnTo>
                  <a:pt x="89296" y="0"/>
                </a:lnTo>
                <a:lnTo>
                  <a:pt x="98226" y="0"/>
                </a:lnTo>
                <a:lnTo>
                  <a:pt x="107156" y="8929"/>
                </a:lnTo>
                <a:lnTo>
                  <a:pt x="116086" y="17859"/>
                </a:lnTo>
                <a:lnTo>
                  <a:pt x="125015" y="35719"/>
                </a:lnTo>
                <a:lnTo>
                  <a:pt x="133945" y="4464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80367"/>
                </a:lnTo>
                <a:lnTo>
                  <a:pt x="125015" y="71437"/>
                </a:lnTo>
                <a:lnTo>
                  <a:pt x="133945" y="62508"/>
                </a:lnTo>
                <a:lnTo>
                  <a:pt x="133945" y="53578"/>
                </a:lnTo>
                <a:lnTo>
                  <a:pt x="142875" y="44648"/>
                </a:lnTo>
                <a:lnTo>
                  <a:pt x="151804" y="26789"/>
                </a:lnTo>
                <a:lnTo>
                  <a:pt x="160734" y="17859"/>
                </a:lnTo>
                <a:lnTo>
                  <a:pt x="178593" y="8929"/>
                </a:lnTo>
                <a:lnTo>
                  <a:pt x="196453" y="8929"/>
                </a:lnTo>
                <a:lnTo>
                  <a:pt x="205382" y="8929"/>
                </a:lnTo>
                <a:lnTo>
                  <a:pt x="223242" y="8929"/>
                </a:lnTo>
                <a:lnTo>
                  <a:pt x="241101" y="17859"/>
                </a:lnTo>
                <a:lnTo>
                  <a:pt x="250031" y="26789"/>
                </a:lnTo>
                <a:lnTo>
                  <a:pt x="258961" y="44648"/>
                </a:lnTo>
                <a:lnTo>
                  <a:pt x="276820" y="53578"/>
                </a:lnTo>
                <a:lnTo>
                  <a:pt x="276820" y="71437"/>
                </a:lnTo>
                <a:lnTo>
                  <a:pt x="285750" y="89297"/>
                </a:lnTo>
                <a:lnTo>
                  <a:pt x="285750" y="98226"/>
                </a:lnTo>
                <a:lnTo>
                  <a:pt x="285750" y="116086"/>
                </a:lnTo>
                <a:lnTo>
                  <a:pt x="285750" y="125015"/>
                </a:lnTo>
                <a:lnTo>
                  <a:pt x="285750" y="125015"/>
                </a:lnTo>
                <a:lnTo>
                  <a:pt x="285750" y="133945"/>
                </a:lnTo>
                <a:lnTo>
                  <a:pt x="285750" y="133945"/>
                </a:lnTo>
                <a:lnTo>
                  <a:pt x="294679" y="133945"/>
                </a:lnTo>
                <a:lnTo>
                  <a:pt x="294679" y="133945"/>
                </a:lnTo>
                <a:lnTo>
                  <a:pt x="29467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64" name="Freeform 12363"/>
          <p:cNvSpPr/>
          <p:nvPr/>
        </p:nvSpPr>
        <p:spPr>
          <a:xfrm>
            <a:off x="7840266" y="2991445"/>
            <a:ext cx="178594" cy="160735"/>
          </a:xfrm>
          <a:custGeom>
            <a:avLst/>
            <a:gdLst/>
            <a:ahLst/>
            <a:cxnLst/>
            <a:rect l="0" t="0" r="0" b="0"/>
            <a:pathLst>
              <a:path w="178594" h="160735">
                <a:moveTo>
                  <a:pt x="8929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17859"/>
                </a:lnTo>
                <a:lnTo>
                  <a:pt x="125015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16086" y="71437"/>
                </a:lnTo>
                <a:lnTo>
                  <a:pt x="107156" y="80367"/>
                </a:lnTo>
                <a:lnTo>
                  <a:pt x="98226" y="80367"/>
                </a:lnTo>
                <a:lnTo>
                  <a:pt x="98226" y="80367"/>
                </a:lnTo>
                <a:lnTo>
                  <a:pt x="89297" y="80367"/>
                </a:lnTo>
                <a:lnTo>
                  <a:pt x="98226" y="71437"/>
                </a:lnTo>
                <a:lnTo>
                  <a:pt x="98226" y="71437"/>
                </a:lnTo>
                <a:lnTo>
                  <a:pt x="107156" y="62508"/>
                </a:lnTo>
                <a:lnTo>
                  <a:pt x="116086" y="62508"/>
                </a:lnTo>
                <a:lnTo>
                  <a:pt x="133945" y="62508"/>
                </a:lnTo>
                <a:lnTo>
                  <a:pt x="151804" y="71437"/>
                </a:lnTo>
                <a:lnTo>
                  <a:pt x="160734" y="80367"/>
                </a:lnTo>
                <a:lnTo>
                  <a:pt x="178593" y="89297"/>
                </a:lnTo>
                <a:lnTo>
                  <a:pt x="178593" y="98226"/>
                </a:lnTo>
                <a:lnTo>
                  <a:pt x="178593" y="116086"/>
                </a:lnTo>
                <a:lnTo>
                  <a:pt x="178593" y="125016"/>
                </a:lnTo>
                <a:lnTo>
                  <a:pt x="169664" y="133945"/>
                </a:lnTo>
                <a:lnTo>
                  <a:pt x="151804" y="142875"/>
                </a:lnTo>
                <a:lnTo>
                  <a:pt x="133945" y="151805"/>
                </a:lnTo>
                <a:lnTo>
                  <a:pt x="116086" y="151805"/>
                </a:lnTo>
                <a:lnTo>
                  <a:pt x="89297" y="151805"/>
                </a:lnTo>
                <a:lnTo>
                  <a:pt x="62507" y="160734"/>
                </a:lnTo>
                <a:lnTo>
                  <a:pt x="35718" y="151805"/>
                </a:lnTo>
                <a:lnTo>
                  <a:pt x="8929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Find volume for a pyramid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V </a:t>
            </a:r>
            <a:r>
              <a:rPr lang="en-US" sz="4000" dirty="0" smtClean="0">
                <a:solidFill>
                  <a:srgbClr val="FFFF00"/>
                </a:solidFill>
              </a:rPr>
              <a:t>= </a:t>
            </a:r>
            <a:r>
              <a:rPr lang="el-GR" sz="4000" dirty="0" smtClean="0">
                <a:solidFill>
                  <a:srgbClr val="FFFF00"/>
                </a:solidFill>
              </a:rPr>
              <a:t>π</a:t>
            </a:r>
            <a:r>
              <a:rPr lang="en-US" sz="4000" dirty="0" smtClean="0">
                <a:solidFill>
                  <a:srgbClr val="FFFF00"/>
                </a:solidFill>
              </a:rPr>
              <a:t>r</a:t>
            </a:r>
            <a:r>
              <a:rPr lang="en-US" sz="4000" baseline="30000" dirty="0" smtClean="0">
                <a:solidFill>
                  <a:srgbClr val="FFFF00"/>
                </a:solidFill>
              </a:rPr>
              <a:t>2</a:t>
            </a:r>
            <a:r>
              <a:rPr lang="en-US" sz="4000" dirty="0" smtClean="0">
                <a:solidFill>
                  <a:srgbClr val="FFFF00"/>
                </a:solidFill>
              </a:rPr>
              <a:t>h/3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981200" y="4419600"/>
            <a:ext cx="1219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2590800" y="47244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1981200" y="47244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6019800" y="4495800"/>
            <a:ext cx="13716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6705600" y="46482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6019800" y="46482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981200" y="464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86000" y="4343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10ft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590800" y="4648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514600" y="4953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16ft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7056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6705600" y="4648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629400" y="4191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2in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705600" y="4953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7in</a:t>
            </a:r>
          </a:p>
        </p:txBody>
      </p:sp>
    </p:spTree>
    <p:extLst>
      <p:ext uri="{BB962C8B-B14F-4D97-AF65-F5344CB8AC3E}">
        <p14:creationId xmlns:p14="http://schemas.microsoft.com/office/powerpoint/2010/main" val="36271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Find the volume of the Sphere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4</a:t>
            </a:r>
            <a:r>
              <a:rPr lang="el-GR" dirty="0" smtClean="0">
                <a:solidFill>
                  <a:srgbClr val="FFFF00"/>
                </a:solidFill>
              </a:rPr>
              <a:t>π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baseline="30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/3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2209800"/>
            <a:ext cx="2057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2206388"/>
            <a:ext cx="2057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544836" y="2509388"/>
            <a:ext cx="6081118" cy="812457"/>
            <a:chOff x="1544836" y="2509388"/>
            <a:chExt cx="6081118" cy="812457"/>
          </a:xfrm>
        </p:grpSpPr>
        <p:sp>
          <p:nvSpPr>
            <p:cNvPr id="8" name="SMARTInkAnnotation0"/>
            <p:cNvSpPr/>
            <p:nvPr/>
          </p:nvSpPr>
          <p:spPr>
            <a:xfrm>
              <a:off x="1544836" y="3062883"/>
              <a:ext cx="2035970" cy="214313"/>
            </a:xfrm>
            <a:custGeom>
              <a:avLst/>
              <a:gdLst/>
              <a:ahLst/>
              <a:cxnLst/>
              <a:rect l="0" t="0" r="0" b="0"/>
              <a:pathLst>
                <a:path w="2035970" h="214313">
                  <a:moveTo>
                    <a:pt x="0" y="53578"/>
                  </a:moveTo>
                  <a:lnTo>
                    <a:pt x="8562" y="62140"/>
                  </a:lnTo>
                  <a:lnTo>
                    <a:pt x="17482" y="62498"/>
                  </a:lnTo>
                  <a:lnTo>
                    <a:pt x="17747" y="67246"/>
                  </a:lnTo>
                  <a:lnTo>
                    <a:pt x="18777" y="68643"/>
                  </a:lnTo>
                  <a:lnTo>
                    <a:pt x="20455" y="69574"/>
                  </a:lnTo>
                  <a:lnTo>
                    <a:pt x="24966" y="70609"/>
                  </a:lnTo>
                  <a:lnTo>
                    <a:pt x="48006" y="71428"/>
                  </a:lnTo>
                  <a:lnTo>
                    <a:pt x="50855" y="72423"/>
                  </a:lnTo>
                  <a:lnTo>
                    <a:pt x="59912" y="78504"/>
                  </a:lnTo>
                  <a:lnTo>
                    <a:pt x="60777" y="79125"/>
                  </a:lnTo>
                  <a:lnTo>
                    <a:pt x="64384" y="79815"/>
                  </a:lnTo>
                  <a:lnTo>
                    <a:pt x="74785" y="80258"/>
                  </a:lnTo>
                  <a:lnTo>
                    <a:pt x="77638" y="81287"/>
                  </a:lnTo>
                  <a:lnTo>
                    <a:pt x="86700" y="87421"/>
                  </a:lnTo>
                  <a:lnTo>
                    <a:pt x="87565" y="88046"/>
                  </a:lnTo>
                  <a:lnTo>
                    <a:pt x="91173" y="88741"/>
                  </a:lnTo>
                  <a:lnTo>
                    <a:pt x="110242" y="89265"/>
                  </a:lnTo>
                  <a:lnTo>
                    <a:pt x="112190" y="90267"/>
                  </a:lnTo>
                  <a:lnTo>
                    <a:pt x="113489" y="91928"/>
                  </a:lnTo>
                  <a:lnTo>
                    <a:pt x="114354" y="94028"/>
                  </a:lnTo>
                  <a:lnTo>
                    <a:pt x="115924" y="95427"/>
                  </a:lnTo>
                  <a:lnTo>
                    <a:pt x="117962" y="96360"/>
                  </a:lnTo>
                  <a:lnTo>
                    <a:pt x="122873" y="97397"/>
                  </a:lnTo>
                  <a:lnTo>
                    <a:pt x="137031" y="98117"/>
                  </a:lnTo>
                  <a:lnTo>
                    <a:pt x="139971" y="99146"/>
                  </a:lnTo>
                  <a:lnTo>
                    <a:pt x="149173" y="105280"/>
                  </a:lnTo>
                  <a:lnTo>
                    <a:pt x="150050" y="105906"/>
                  </a:lnTo>
                  <a:lnTo>
                    <a:pt x="153671" y="106600"/>
                  </a:lnTo>
                  <a:lnTo>
                    <a:pt x="164080" y="107047"/>
                  </a:lnTo>
                  <a:lnTo>
                    <a:pt x="166933" y="108075"/>
                  </a:lnTo>
                  <a:lnTo>
                    <a:pt x="175690" y="113272"/>
                  </a:lnTo>
                  <a:lnTo>
                    <a:pt x="185769" y="115715"/>
                  </a:lnTo>
                  <a:lnTo>
                    <a:pt x="196484" y="115976"/>
                  </a:lnTo>
                  <a:lnTo>
                    <a:pt x="200443" y="117005"/>
                  </a:lnTo>
                  <a:lnTo>
                    <a:pt x="211279" y="123140"/>
                  </a:lnTo>
                  <a:lnTo>
                    <a:pt x="212290" y="123765"/>
                  </a:lnTo>
                  <a:lnTo>
                    <a:pt x="216059" y="124460"/>
                  </a:lnTo>
                  <a:lnTo>
                    <a:pt x="226564" y="124906"/>
                  </a:lnTo>
                  <a:lnTo>
                    <a:pt x="229425" y="125935"/>
                  </a:lnTo>
                  <a:lnTo>
                    <a:pt x="238193" y="131131"/>
                  </a:lnTo>
                  <a:lnTo>
                    <a:pt x="244108" y="132695"/>
                  </a:lnTo>
                  <a:lnTo>
                    <a:pt x="271053" y="134864"/>
                  </a:lnTo>
                  <a:lnTo>
                    <a:pt x="285199" y="140999"/>
                  </a:lnTo>
                  <a:lnTo>
                    <a:pt x="297547" y="142504"/>
                  </a:lnTo>
                  <a:lnTo>
                    <a:pt x="306554" y="142765"/>
                  </a:lnTo>
                  <a:lnTo>
                    <a:pt x="309541" y="143794"/>
                  </a:lnTo>
                  <a:lnTo>
                    <a:pt x="318486" y="148990"/>
                  </a:lnTo>
                  <a:lnTo>
                    <a:pt x="324442" y="150554"/>
                  </a:lnTo>
                  <a:lnTo>
                    <a:pt x="346273" y="152724"/>
                  </a:lnTo>
                  <a:lnTo>
                    <a:pt x="364255" y="158858"/>
                  </a:lnTo>
                  <a:lnTo>
                    <a:pt x="381747" y="160487"/>
                  </a:lnTo>
                  <a:lnTo>
                    <a:pt x="413365" y="160725"/>
                  </a:lnTo>
                  <a:lnTo>
                    <a:pt x="416467" y="161720"/>
                  </a:lnTo>
                  <a:lnTo>
                    <a:pt x="425574" y="166870"/>
                  </a:lnTo>
                  <a:lnTo>
                    <a:pt x="431568" y="168422"/>
                  </a:lnTo>
                  <a:lnTo>
                    <a:pt x="476188" y="170635"/>
                  </a:lnTo>
                  <a:lnTo>
                    <a:pt x="488248" y="175795"/>
                  </a:lnTo>
                  <a:lnTo>
                    <a:pt x="510609" y="178225"/>
                  </a:lnTo>
                  <a:lnTo>
                    <a:pt x="525236" y="178484"/>
                  </a:lnTo>
                  <a:lnTo>
                    <a:pt x="529743" y="179513"/>
                  </a:lnTo>
                  <a:lnTo>
                    <a:pt x="544106" y="185647"/>
                  </a:lnTo>
                  <a:lnTo>
                    <a:pt x="556107" y="186968"/>
                  </a:lnTo>
                  <a:lnTo>
                    <a:pt x="593259" y="188494"/>
                  </a:lnTo>
                  <a:lnTo>
                    <a:pt x="613685" y="194587"/>
                  </a:lnTo>
                  <a:lnTo>
                    <a:pt x="636437" y="196289"/>
                  </a:lnTo>
                  <a:lnTo>
                    <a:pt x="658300" y="196421"/>
                  </a:lnTo>
                  <a:lnTo>
                    <a:pt x="663101" y="197424"/>
                  </a:lnTo>
                  <a:lnTo>
                    <a:pt x="675591" y="202584"/>
                  </a:lnTo>
                  <a:lnTo>
                    <a:pt x="698109" y="205014"/>
                  </a:lnTo>
                  <a:lnTo>
                    <a:pt x="761276" y="205381"/>
                  </a:lnTo>
                  <a:lnTo>
                    <a:pt x="840981" y="205383"/>
                  </a:lnTo>
                  <a:lnTo>
                    <a:pt x="850350" y="208029"/>
                  </a:lnTo>
                  <a:lnTo>
                    <a:pt x="861129" y="211520"/>
                  </a:lnTo>
                  <a:lnTo>
                    <a:pt x="894883" y="214149"/>
                  </a:lnTo>
                  <a:lnTo>
                    <a:pt x="961807" y="214312"/>
                  </a:lnTo>
                  <a:lnTo>
                    <a:pt x="973504" y="211666"/>
                  </a:lnTo>
                  <a:lnTo>
                    <a:pt x="985317" y="208175"/>
                  </a:lnTo>
                  <a:lnTo>
                    <a:pt x="1025182" y="205492"/>
                  </a:lnTo>
                  <a:lnTo>
                    <a:pt x="1238259" y="205383"/>
                  </a:lnTo>
                  <a:lnTo>
                    <a:pt x="1243217" y="204391"/>
                  </a:lnTo>
                  <a:lnTo>
                    <a:pt x="1256920" y="199246"/>
                  </a:lnTo>
                  <a:lnTo>
                    <a:pt x="1317056" y="196502"/>
                  </a:lnTo>
                  <a:lnTo>
                    <a:pt x="1324522" y="196485"/>
                  </a:lnTo>
                  <a:lnTo>
                    <a:pt x="1330491" y="195482"/>
                  </a:lnTo>
                  <a:lnTo>
                    <a:pt x="1349846" y="189390"/>
                  </a:lnTo>
                  <a:lnTo>
                    <a:pt x="1407747" y="186553"/>
                  </a:lnTo>
                  <a:lnTo>
                    <a:pt x="1423630" y="181393"/>
                  </a:lnTo>
                  <a:lnTo>
                    <a:pt x="1458588" y="178840"/>
                  </a:lnTo>
                  <a:lnTo>
                    <a:pt x="1498455" y="178603"/>
                  </a:lnTo>
                  <a:lnTo>
                    <a:pt x="1509670" y="175952"/>
                  </a:lnTo>
                  <a:lnTo>
                    <a:pt x="1524494" y="171527"/>
                  </a:lnTo>
                  <a:lnTo>
                    <a:pt x="1548662" y="169910"/>
                  </a:lnTo>
                  <a:lnTo>
                    <a:pt x="1560096" y="169773"/>
                  </a:lnTo>
                  <a:lnTo>
                    <a:pt x="1564931" y="168745"/>
                  </a:lnTo>
                  <a:lnTo>
                    <a:pt x="1577469" y="163549"/>
                  </a:lnTo>
                  <a:lnTo>
                    <a:pt x="1598980" y="161290"/>
                  </a:lnTo>
                  <a:lnTo>
                    <a:pt x="1604745" y="161105"/>
                  </a:lnTo>
                  <a:lnTo>
                    <a:pt x="1609579" y="159989"/>
                  </a:lnTo>
                  <a:lnTo>
                    <a:pt x="1622118" y="154671"/>
                  </a:lnTo>
                  <a:lnTo>
                    <a:pt x="1644652" y="152182"/>
                  </a:lnTo>
                  <a:lnTo>
                    <a:pt x="1659298" y="151917"/>
                  </a:lnTo>
                  <a:lnTo>
                    <a:pt x="1663808" y="150887"/>
                  </a:lnTo>
                  <a:lnTo>
                    <a:pt x="1675888" y="145690"/>
                  </a:lnTo>
                  <a:lnTo>
                    <a:pt x="1690602" y="142717"/>
                  </a:lnTo>
                  <a:lnTo>
                    <a:pt x="1701686" y="136985"/>
                  </a:lnTo>
                  <a:lnTo>
                    <a:pt x="1708143" y="135296"/>
                  </a:lnTo>
                  <a:lnTo>
                    <a:pt x="1738454" y="133032"/>
                  </a:lnTo>
                  <a:lnTo>
                    <a:pt x="1757118" y="126893"/>
                  </a:lnTo>
                  <a:lnTo>
                    <a:pt x="1774756" y="125263"/>
                  </a:lnTo>
                  <a:lnTo>
                    <a:pt x="1784606" y="125126"/>
                  </a:lnTo>
                  <a:lnTo>
                    <a:pt x="1789019" y="124097"/>
                  </a:lnTo>
                  <a:lnTo>
                    <a:pt x="1803229" y="117962"/>
                  </a:lnTo>
                  <a:lnTo>
                    <a:pt x="1815591" y="116457"/>
                  </a:lnTo>
                  <a:lnTo>
                    <a:pt x="1829339" y="116196"/>
                  </a:lnTo>
                  <a:lnTo>
                    <a:pt x="1833724" y="115167"/>
                  </a:lnTo>
                  <a:lnTo>
                    <a:pt x="1847889" y="109033"/>
                  </a:lnTo>
                  <a:lnTo>
                    <a:pt x="1860241" y="107527"/>
                  </a:lnTo>
                  <a:lnTo>
                    <a:pt x="1869249" y="107266"/>
                  </a:lnTo>
                  <a:lnTo>
                    <a:pt x="1872236" y="106238"/>
                  </a:lnTo>
                  <a:lnTo>
                    <a:pt x="1881181" y="101041"/>
                  </a:lnTo>
                  <a:lnTo>
                    <a:pt x="1887138" y="99477"/>
                  </a:lnTo>
                  <a:lnTo>
                    <a:pt x="1948582" y="98227"/>
                  </a:lnTo>
                  <a:lnTo>
                    <a:pt x="1958956" y="98227"/>
                  </a:lnTo>
                  <a:lnTo>
                    <a:pt x="1960814" y="97234"/>
                  </a:lnTo>
                  <a:lnTo>
                    <a:pt x="1962053" y="95581"/>
                  </a:lnTo>
                  <a:lnTo>
                    <a:pt x="1964042" y="90538"/>
                  </a:lnTo>
                  <a:lnTo>
                    <a:pt x="1965197" y="90124"/>
                  </a:lnTo>
                  <a:lnTo>
                    <a:pt x="1975536" y="89346"/>
                  </a:lnTo>
                  <a:lnTo>
                    <a:pt x="1999872" y="89297"/>
                  </a:lnTo>
                  <a:lnTo>
                    <a:pt x="2006312" y="83160"/>
                  </a:lnTo>
                  <a:lnTo>
                    <a:pt x="2009147" y="80400"/>
                  </a:lnTo>
                  <a:lnTo>
                    <a:pt x="2027006" y="80367"/>
                  </a:lnTo>
                  <a:lnTo>
                    <a:pt x="2027039" y="71547"/>
                  </a:lnTo>
                  <a:lnTo>
                    <a:pt x="2035969" y="71438"/>
                  </a:lnTo>
                  <a:lnTo>
                    <a:pt x="2035969" y="63749"/>
                  </a:lnTo>
                  <a:lnTo>
                    <a:pt x="2034977" y="63335"/>
                  </a:lnTo>
                  <a:lnTo>
                    <a:pt x="2031228" y="62876"/>
                  </a:lnTo>
                  <a:lnTo>
                    <a:pt x="2029831" y="61761"/>
                  </a:lnTo>
                  <a:lnTo>
                    <a:pt x="2028901" y="60026"/>
                  </a:lnTo>
                  <a:lnTo>
                    <a:pt x="2027406" y="54852"/>
                  </a:lnTo>
                  <a:lnTo>
                    <a:pt x="2026292" y="54427"/>
                  </a:lnTo>
                  <a:lnTo>
                    <a:pt x="2022407" y="53956"/>
                  </a:lnTo>
                  <a:lnTo>
                    <a:pt x="2019982" y="52838"/>
                  </a:lnTo>
                  <a:lnTo>
                    <a:pt x="2011607" y="46560"/>
                  </a:lnTo>
                  <a:lnTo>
                    <a:pt x="2010798" y="45923"/>
                  </a:lnTo>
                  <a:lnTo>
                    <a:pt x="2007253" y="45215"/>
                  </a:lnTo>
                  <a:lnTo>
                    <a:pt x="2004919" y="45026"/>
                  </a:lnTo>
                  <a:lnTo>
                    <a:pt x="2003363" y="43908"/>
                  </a:lnTo>
                  <a:lnTo>
                    <a:pt x="2002325" y="42170"/>
                  </a:lnTo>
                  <a:lnTo>
                    <a:pt x="2001633" y="40020"/>
                  </a:lnTo>
                  <a:lnTo>
                    <a:pt x="2000180" y="38586"/>
                  </a:lnTo>
                  <a:lnTo>
                    <a:pt x="1998219" y="37631"/>
                  </a:lnTo>
                  <a:lnTo>
                    <a:pt x="1995919" y="36993"/>
                  </a:lnTo>
                  <a:lnTo>
                    <a:pt x="1994386" y="35576"/>
                  </a:lnTo>
                  <a:lnTo>
                    <a:pt x="1993364" y="33640"/>
                  </a:lnTo>
                  <a:lnTo>
                    <a:pt x="1992683" y="31356"/>
                  </a:lnTo>
                  <a:lnTo>
                    <a:pt x="1991237" y="29834"/>
                  </a:lnTo>
                  <a:lnTo>
                    <a:pt x="1989280" y="28819"/>
                  </a:lnTo>
                  <a:lnTo>
                    <a:pt x="1984461" y="27691"/>
                  </a:lnTo>
                  <a:lnTo>
                    <a:pt x="1979011" y="27190"/>
                  </a:lnTo>
                  <a:lnTo>
                    <a:pt x="1976169" y="26064"/>
                  </a:lnTo>
                  <a:lnTo>
                    <a:pt x="1967124" y="19774"/>
                  </a:lnTo>
                  <a:lnTo>
                    <a:pt x="1966259" y="19136"/>
                  </a:lnTo>
                  <a:lnTo>
                    <a:pt x="1962653" y="18427"/>
                  </a:lnTo>
                  <a:lnTo>
                    <a:pt x="1960303" y="18238"/>
                  </a:lnTo>
                  <a:lnTo>
                    <a:pt x="1958735" y="17119"/>
                  </a:lnTo>
                  <a:lnTo>
                    <a:pt x="1957691" y="15382"/>
                  </a:lnTo>
                  <a:lnTo>
                    <a:pt x="1956015" y="10204"/>
                  </a:lnTo>
                  <a:lnTo>
                    <a:pt x="1954884" y="9779"/>
                  </a:lnTo>
                  <a:lnTo>
                    <a:pt x="1947950" y="9042"/>
                  </a:lnTo>
                  <a:lnTo>
                    <a:pt x="1947523" y="8012"/>
                  </a:lnTo>
                  <a:lnTo>
                    <a:pt x="1946840" y="1877"/>
                  </a:lnTo>
                  <a:lnTo>
                    <a:pt x="194667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1"/>
            <p:cNvSpPr/>
            <p:nvPr/>
          </p:nvSpPr>
          <p:spPr>
            <a:xfrm>
              <a:off x="3143250" y="2946797"/>
              <a:ext cx="142876" cy="62508"/>
            </a:xfrm>
            <a:custGeom>
              <a:avLst/>
              <a:gdLst/>
              <a:ahLst/>
              <a:cxnLst/>
              <a:rect l="0" t="0" r="0" b="0"/>
              <a:pathLst>
                <a:path w="142876" h="62508">
                  <a:moveTo>
                    <a:pt x="142875" y="62507"/>
                  </a:moveTo>
                  <a:lnTo>
                    <a:pt x="135186" y="54819"/>
                  </a:lnTo>
                  <a:lnTo>
                    <a:pt x="131851" y="54130"/>
                  </a:lnTo>
                  <a:lnTo>
                    <a:pt x="125415" y="53610"/>
                  </a:lnTo>
                  <a:lnTo>
                    <a:pt x="124290" y="52607"/>
                  </a:lnTo>
                  <a:lnTo>
                    <a:pt x="117362" y="45892"/>
                  </a:lnTo>
                  <a:lnTo>
                    <a:pt x="114007" y="45201"/>
                  </a:lnTo>
                  <a:lnTo>
                    <a:pt x="111723" y="45017"/>
                  </a:lnTo>
                  <a:lnTo>
                    <a:pt x="110201" y="43902"/>
                  </a:lnTo>
                  <a:lnTo>
                    <a:pt x="109186" y="42166"/>
                  </a:lnTo>
                  <a:lnTo>
                    <a:pt x="108509" y="40017"/>
                  </a:lnTo>
                  <a:lnTo>
                    <a:pt x="107066" y="38584"/>
                  </a:lnTo>
                  <a:lnTo>
                    <a:pt x="105112" y="37629"/>
                  </a:lnTo>
                  <a:lnTo>
                    <a:pt x="102817" y="36992"/>
                  </a:lnTo>
                  <a:lnTo>
                    <a:pt x="100294" y="36568"/>
                  </a:lnTo>
                  <a:lnTo>
                    <a:pt x="97621" y="36284"/>
                  </a:lnTo>
                  <a:lnTo>
                    <a:pt x="94846" y="36096"/>
                  </a:lnTo>
                  <a:lnTo>
                    <a:pt x="92004" y="35970"/>
                  </a:lnTo>
                  <a:lnTo>
                    <a:pt x="86201" y="35830"/>
                  </a:lnTo>
                  <a:lnTo>
                    <a:pt x="83264" y="34801"/>
                  </a:lnTo>
                  <a:lnTo>
                    <a:pt x="80314" y="33122"/>
                  </a:lnTo>
                  <a:lnTo>
                    <a:pt x="77355" y="31011"/>
                  </a:lnTo>
                  <a:lnTo>
                    <a:pt x="74390" y="29604"/>
                  </a:lnTo>
                  <a:lnTo>
                    <a:pt x="71422" y="28666"/>
                  </a:lnTo>
                  <a:lnTo>
                    <a:pt x="68450" y="28040"/>
                  </a:lnTo>
                  <a:lnTo>
                    <a:pt x="65477" y="27623"/>
                  </a:lnTo>
                  <a:lnTo>
                    <a:pt x="62503" y="27345"/>
                  </a:lnTo>
                  <a:lnTo>
                    <a:pt x="59528" y="27159"/>
                  </a:lnTo>
                  <a:lnTo>
                    <a:pt x="56553" y="26044"/>
                  </a:lnTo>
                  <a:lnTo>
                    <a:pt x="53577" y="24308"/>
                  </a:lnTo>
                  <a:lnTo>
                    <a:pt x="46412" y="19133"/>
                  </a:lnTo>
                  <a:lnTo>
                    <a:pt x="42786" y="18425"/>
                  </a:lnTo>
                  <a:lnTo>
                    <a:pt x="40430" y="18237"/>
                  </a:lnTo>
                  <a:lnTo>
                    <a:pt x="37868" y="17119"/>
                  </a:lnTo>
                  <a:lnTo>
                    <a:pt x="35167" y="15381"/>
                  </a:lnTo>
                  <a:lnTo>
                    <a:pt x="32374" y="13231"/>
                  </a:lnTo>
                  <a:lnTo>
                    <a:pt x="29520" y="11797"/>
                  </a:lnTo>
                  <a:lnTo>
                    <a:pt x="26625" y="10841"/>
                  </a:lnTo>
                  <a:lnTo>
                    <a:pt x="19591" y="9307"/>
                  </a:lnTo>
                  <a:lnTo>
                    <a:pt x="18021" y="8189"/>
                  </a:lnTo>
                  <a:lnTo>
                    <a:pt x="15983" y="6452"/>
                  </a:lnTo>
                  <a:lnTo>
                    <a:pt x="10323" y="1274"/>
                  </a:lnTo>
                  <a:lnTo>
                    <a:pt x="6903" y="56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2"/>
            <p:cNvSpPr/>
            <p:nvPr/>
          </p:nvSpPr>
          <p:spPr>
            <a:xfrm>
              <a:off x="2794992" y="2875359"/>
              <a:ext cx="116087" cy="26790"/>
            </a:xfrm>
            <a:custGeom>
              <a:avLst/>
              <a:gdLst/>
              <a:ahLst/>
              <a:cxnLst/>
              <a:rect l="0" t="0" r="0" b="0"/>
              <a:pathLst>
                <a:path w="116087" h="26790">
                  <a:moveTo>
                    <a:pt x="116086" y="26789"/>
                  </a:moveTo>
                  <a:lnTo>
                    <a:pt x="107524" y="18227"/>
                  </a:lnTo>
                  <a:lnTo>
                    <a:pt x="104674" y="18023"/>
                  </a:lnTo>
                  <a:lnTo>
                    <a:pt x="99500" y="17892"/>
                  </a:lnTo>
                  <a:lnTo>
                    <a:pt x="90650" y="17862"/>
                  </a:lnTo>
                  <a:lnTo>
                    <a:pt x="89207" y="16869"/>
                  </a:lnTo>
                  <a:lnTo>
                    <a:pt x="87252" y="15215"/>
                  </a:lnTo>
                  <a:lnTo>
                    <a:pt x="84958" y="13120"/>
                  </a:lnTo>
                  <a:lnTo>
                    <a:pt x="82435" y="11723"/>
                  </a:lnTo>
                  <a:lnTo>
                    <a:pt x="79762" y="10792"/>
                  </a:lnTo>
                  <a:lnTo>
                    <a:pt x="76987" y="10172"/>
                  </a:lnTo>
                  <a:lnTo>
                    <a:pt x="74145" y="9758"/>
                  </a:lnTo>
                  <a:lnTo>
                    <a:pt x="71258" y="9482"/>
                  </a:lnTo>
                  <a:lnTo>
                    <a:pt x="68341" y="9298"/>
                  </a:lnTo>
                  <a:lnTo>
                    <a:pt x="62455" y="9093"/>
                  </a:lnTo>
                  <a:lnTo>
                    <a:pt x="55332" y="8962"/>
                  </a:lnTo>
                  <a:lnTo>
                    <a:pt x="53755" y="7959"/>
                  </a:lnTo>
                  <a:lnTo>
                    <a:pt x="51712" y="6298"/>
                  </a:lnTo>
                  <a:lnTo>
                    <a:pt x="49357" y="4199"/>
                  </a:lnTo>
                  <a:lnTo>
                    <a:pt x="46796" y="2799"/>
                  </a:lnTo>
                  <a:lnTo>
                    <a:pt x="44095" y="1866"/>
                  </a:lnTo>
                  <a:lnTo>
                    <a:pt x="41303" y="1244"/>
                  </a:lnTo>
                  <a:lnTo>
                    <a:pt x="38450" y="830"/>
                  </a:lnTo>
                  <a:lnTo>
                    <a:pt x="35555" y="553"/>
                  </a:lnTo>
                  <a:lnTo>
                    <a:pt x="32633" y="369"/>
                  </a:lnTo>
                  <a:lnTo>
                    <a:pt x="26741" y="164"/>
                  </a:lnTo>
                  <a:lnTo>
                    <a:pt x="14873" y="33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3"/>
            <p:cNvSpPr/>
            <p:nvPr/>
          </p:nvSpPr>
          <p:spPr>
            <a:xfrm>
              <a:off x="2428875" y="2830711"/>
              <a:ext cx="151806" cy="26790"/>
            </a:xfrm>
            <a:custGeom>
              <a:avLst/>
              <a:gdLst/>
              <a:ahLst/>
              <a:cxnLst/>
              <a:rect l="0" t="0" r="0" b="0"/>
              <a:pathLst>
                <a:path w="151806" h="26790">
                  <a:moveTo>
                    <a:pt x="151805" y="26789"/>
                  </a:moveTo>
                  <a:lnTo>
                    <a:pt x="144116" y="26789"/>
                  </a:lnTo>
                  <a:lnTo>
                    <a:pt x="143702" y="25797"/>
                  </a:lnTo>
                  <a:lnTo>
                    <a:pt x="143426" y="24143"/>
                  </a:lnTo>
                  <a:lnTo>
                    <a:pt x="143243" y="22048"/>
                  </a:lnTo>
                  <a:lnTo>
                    <a:pt x="142128" y="20652"/>
                  </a:lnTo>
                  <a:lnTo>
                    <a:pt x="140393" y="19721"/>
                  </a:lnTo>
                  <a:lnTo>
                    <a:pt x="134323" y="17968"/>
                  </a:lnTo>
                  <a:lnTo>
                    <a:pt x="131467" y="17908"/>
                  </a:lnTo>
                  <a:lnTo>
                    <a:pt x="112699" y="17860"/>
                  </a:lnTo>
                  <a:lnTo>
                    <a:pt x="110851" y="16868"/>
                  </a:lnTo>
                  <a:lnTo>
                    <a:pt x="109619" y="15214"/>
                  </a:lnTo>
                  <a:lnTo>
                    <a:pt x="108798" y="13119"/>
                  </a:lnTo>
                  <a:lnTo>
                    <a:pt x="107259" y="11723"/>
                  </a:lnTo>
                  <a:lnTo>
                    <a:pt x="105240" y="10792"/>
                  </a:lnTo>
                  <a:lnTo>
                    <a:pt x="102902" y="10171"/>
                  </a:lnTo>
                  <a:lnTo>
                    <a:pt x="100351" y="9757"/>
                  </a:lnTo>
                  <a:lnTo>
                    <a:pt x="97658" y="9481"/>
                  </a:lnTo>
                  <a:lnTo>
                    <a:pt x="94871" y="9297"/>
                  </a:lnTo>
                  <a:lnTo>
                    <a:pt x="92021" y="9175"/>
                  </a:lnTo>
                  <a:lnTo>
                    <a:pt x="86208" y="9039"/>
                  </a:lnTo>
                  <a:lnTo>
                    <a:pt x="45860" y="8930"/>
                  </a:lnTo>
                  <a:lnTo>
                    <a:pt x="41488" y="7938"/>
                  </a:lnTo>
                  <a:lnTo>
                    <a:pt x="37580" y="6284"/>
                  </a:lnTo>
                  <a:lnTo>
                    <a:pt x="33983" y="4189"/>
                  </a:lnTo>
                  <a:lnTo>
                    <a:pt x="30593" y="2793"/>
                  </a:lnTo>
                  <a:lnTo>
                    <a:pt x="27340" y="1862"/>
                  </a:lnTo>
                  <a:lnTo>
                    <a:pt x="19732" y="368"/>
                  </a:lnTo>
                  <a:lnTo>
                    <a:pt x="16046" y="163"/>
                  </a:lnTo>
                  <a:lnTo>
                    <a:pt x="8392" y="4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4"/>
            <p:cNvSpPr/>
            <p:nvPr/>
          </p:nvSpPr>
          <p:spPr>
            <a:xfrm>
              <a:off x="2053828" y="2812852"/>
              <a:ext cx="178595" cy="8930"/>
            </a:xfrm>
            <a:custGeom>
              <a:avLst/>
              <a:gdLst/>
              <a:ahLst/>
              <a:cxnLst/>
              <a:rect l="0" t="0" r="0" b="0"/>
              <a:pathLst>
                <a:path w="178595" h="8930">
                  <a:moveTo>
                    <a:pt x="178594" y="0"/>
                  </a:moveTo>
                  <a:lnTo>
                    <a:pt x="15251" y="0"/>
                  </a:lnTo>
                  <a:lnTo>
                    <a:pt x="12152" y="992"/>
                  </a:lnTo>
                  <a:lnTo>
                    <a:pt x="9093" y="2645"/>
                  </a:lnTo>
                  <a:lnTo>
                    <a:pt x="0" y="8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5"/>
            <p:cNvSpPr/>
            <p:nvPr/>
          </p:nvSpPr>
          <p:spPr>
            <a:xfrm>
              <a:off x="1803797" y="2821781"/>
              <a:ext cx="151806" cy="53579"/>
            </a:xfrm>
            <a:custGeom>
              <a:avLst/>
              <a:gdLst/>
              <a:ahLst/>
              <a:cxnLst/>
              <a:rect l="0" t="0" r="0" b="0"/>
              <a:pathLst>
                <a:path w="151806" h="53579">
                  <a:moveTo>
                    <a:pt x="151805" y="0"/>
                  </a:moveTo>
                  <a:lnTo>
                    <a:pt x="151805" y="4741"/>
                  </a:lnTo>
                  <a:lnTo>
                    <a:pt x="150812" y="6137"/>
                  </a:lnTo>
                  <a:lnTo>
                    <a:pt x="149159" y="7068"/>
                  </a:lnTo>
                  <a:lnTo>
                    <a:pt x="144116" y="8562"/>
                  </a:lnTo>
                  <a:lnTo>
                    <a:pt x="140781" y="8766"/>
                  </a:lnTo>
                  <a:lnTo>
                    <a:pt x="135991" y="8857"/>
                  </a:lnTo>
                  <a:lnTo>
                    <a:pt x="130555" y="8897"/>
                  </a:lnTo>
                  <a:lnTo>
                    <a:pt x="127716" y="9901"/>
                  </a:lnTo>
                  <a:lnTo>
                    <a:pt x="124832" y="11561"/>
                  </a:lnTo>
                  <a:lnTo>
                    <a:pt x="121916" y="13660"/>
                  </a:lnTo>
                  <a:lnTo>
                    <a:pt x="118981" y="15060"/>
                  </a:lnTo>
                  <a:lnTo>
                    <a:pt x="116031" y="15993"/>
                  </a:lnTo>
                  <a:lnTo>
                    <a:pt x="113073" y="16616"/>
                  </a:lnTo>
                  <a:lnTo>
                    <a:pt x="110108" y="17030"/>
                  </a:lnTo>
                  <a:lnTo>
                    <a:pt x="107140" y="17307"/>
                  </a:lnTo>
                  <a:lnTo>
                    <a:pt x="99987" y="17750"/>
                  </a:lnTo>
                  <a:lnTo>
                    <a:pt x="98408" y="18779"/>
                  </a:lnTo>
                  <a:lnTo>
                    <a:pt x="96363" y="20457"/>
                  </a:lnTo>
                  <a:lnTo>
                    <a:pt x="94008" y="22567"/>
                  </a:lnTo>
                  <a:lnTo>
                    <a:pt x="91445" y="23975"/>
                  </a:lnTo>
                  <a:lnTo>
                    <a:pt x="88745" y="24913"/>
                  </a:lnTo>
                  <a:lnTo>
                    <a:pt x="85952" y="25538"/>
                  </a:lnTo>
                  <a:lnTo>
                    <a:pt x="83098" y="25955"/>
                  </a:lnTo>
                  <a:lnTo>
                    <a:pt x="80203" y="26233"/>
                  </a:lnTo>
                  <a:lnTo>
                    <a:pt x="77281" y="26419"/>
                  </a:lnTo>
                  <a:lnTo>
                    <a:pt x="74341" y="27534"/>
                  </a:lnTo>
                  <a:lnTo>
                    <a:pt x="71389" y="29271"/>
                  </a:lnTo>
                  <a:lnTo>
                    <a:pt x="68429" y="31420"/>
                  </a:lnTo>
                  <a:lnTo>
                    <a:pt x="65463" y="32853"/>
                  </a:lnTo>
                  <a:lnTo>
                    <a:pt x="62493" y="33808"/>
                  </a:lnTo>
                  <a:lnTo>
                    <a:pt x="59521" y="34445"/>
                  </a:lnTo>
                  <a:lnTo>
                    <a:pt x="56548" y="34870"/>
                  </a:lnTo>
                  <a:lnTo>
                    <a:pt x="53574" y="35153"/>
                  </a:lnTo>
                  <a:lnTo>
                    <a:pt x="50599" y="35341"/>
                  </a:lnTo>
                  <a:lnTo>
                    <a:pt x="47623" y="36460"/>
                  </a:lnTo>
                  <a:lnTo>
                    <a:pt x="44647" y="38197"/>
                  </a:lnTo>
                  <a:lnTo>
                    <a:pt x="41671" y="40347"/>
                  </a:lnTo>
                  <a:lnTo>
                    <a:pt x="38694" y="41781"/>
                  </a:lnTo>
                  <a:lnTo>
                    <a:pt x="35718" y="42737"/>
                  </a:lnTo>
                  <a:lnTo>
                    <a:pt x="32742" y="43374"/>
                  </a:lnTo>
                  <a:lnTo>
                    <a:pt x="29765" y="43799"/>
                  </a:lnTo>
                  <a:lnTo>
                    <a:pt x="26789" y="44082"/>
                  </a:lnTo>
                  <a:lnTo>
                    <a:pt x="23812" y="44271"/>
                  </a:lnTo>
                  <a:lnTo>
                    <a:pt x="17859" y="44481"/>
                  </a:lnTo>
                  <a:lnTo>
                    <a:pt x="14883" y="44536"/>
                  </a:lnTo>
                  <a:lnTo>
                    <a:pt x="11906" y="45566"/>
                  </a:lnTo>
                  <a:lnTo>
                    <a:pt x="8930" y="47244"/>
                  </a:lnTo>
                  <a:lnTo>
                    <a:pt x="0" y="53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6"/>
            <p:cNvSpPr/>
            <p:nvPr/>
          </p:nvSpPr>
          <p:spPr>
            <a:xfrm>
              <a:off x="1580555" y="2911078"/>
              <a:ext cx="133946" cy="116087"/>
            </a:xfrm>
            <a:custGeom>
              <a:avLst/>
              <a:gdLst/>
              <a:ahLst/>
              <a:cxnLst/>
              <a:rect l="0" t="0" r="0" b="0"/>
              <a:pathLst>
                <a:path w="133946" h="116087">
                  <a:moveTo>
                    <a:pt x="133945" y="0"/>
                  </a:moveTo>
                  <a:lnTo>
                    <a:pt x="126257" y="0"/>
                  </a:lnTo>
                  <a:lnTo>
                    <a:pt x="125843" y="992"/>
                  </a:lnTo>
                  <a:lnTo>
                    <a:pt x="125567" y="2646"/>
                  </a:lnTo>
                  <a:lnTo>
                    <a:pt x="125383" y="4741"/>
                  </a:lnTo>
                  <a:lnTo>
                    <a:pt x="124268" y="6137"/>
                  </a:lnTo>
                  <a:lnTo>
                    <a:pt x="122533" y="7068"/>
                  </a:lnTo>
                  <a:lnTo>
                    <a:pt x="120384" y="7688"/>
                  </a:lnTo>
                  <a:lnTo>
                    <a:pt x="118951" y="9094"/>
                  </a:lnTo>
                  <a:lnTo>
                    <a:pt x="117996" y="11024"/>
                  </a:lnTo>
                  <a:lnTo>
                    <a:pt x="117359" y="13302"/>
                  </a:lnTo>
                  <a:lnTo>
                    <a:pt x="115942" y="14822"/>
                  </a:lnTo>
                  <a:lnTo>
                    <a:pt x="114006" y="15834"/>
                  </a:lnTo>
                  <a:lnTo>
                    <a:pt x="111723" y="16509"/>
                  </a:lnTo>
                  <a:lnTo>
                    <a:pt x="109208" y="17952"/>
                  </a:lnTo>
                  <a:lnTo>
                    <a:pt x="106540" y="19905"/>
                  </a:lnTo>
                  <a:lnTo>
                    <a:pt x="103769" y="22200"/>
                  </a:lnTo>
                  <a:lnTo>
                    <a:pt x="101921" y="24722"/>
                  </a:lnTo>
                  <a:lnTo>
                    <a:pt x="100689" y="27395"/>
                  </a:lnTo>
                  <a:lnTo>
                    <a:pt x="99868" y="30170"/>
                  </a:lnTo>
                  <a:lnTo>
                    <a:pt x="98329" y="32019"/>
                  </a:lnTo>
                  <a:lnTo>
                    <a:pt x="96310" y="33253"/>
                  </a:lnTo>
                  <a:lnTo>
                    <a:pt x="93972" y="34075"/>
                  </a:lnTo>
                  <a:lnTo>
                    <a:pt x="91421" y="35615"/>
                  </a:lnTo>
                  <a:lnTo>
                    <a:pt x="88729" y="37634"/>
                  </a:lnTo>
                  <a:lnTo>
                    <a:pt x="85941" y="39972"/>
                  </a:lnTo>
                  <a:lnTo>
                    <a:pt x="83091" y="41531"/>
                  </a:lnTo>
                  <a:lnTo>
                    <a:pt x="80198" y="42570"/>
                  </a:lnTo>
                  <a:lnTo>
                    <a:pt x="77278" y="43263"/>
                  </a:lnTo>
                  <a:lnTo>
                    <a:pt x="74339" y="44717"/>
                  </a:lnTo>
                  <a:lnTo>
                    <a:pt x="71387" y="46678"/>
                  </a:lnTo>
                  <a:lnTo>
                    <a:pt x="68427" y="48978"/>
                  </a:lnTo>
                  <a:lnTo>
                    <a:pt x="65462" y="51504"/>
                  </a:lnTo>
                  <a:lnTo>
                    <a:pt x="62493" y="54180"/>
                  </a:lnTo>
                  <a:lnTo>
                    <a:pt x="59521" y="56956"/>
                  </a:lnTo>
                  <a:lnTo>
                    <a:pt x="57540" y="59799"/>
                  </a:lnTo>
                  <a:lnTo>
                    <a:pt x="56219" y="62686"/>
                  </a:lnTo>
                  <a:lnTo>
                    <a:pt x="55339" y="65603"/>
                  </a:lnTo>
                  <a:lnTo>
                    <a:pt x="53760" y="67548"/>
                  </a:lnTo>
                  <a:lnTo>
                    <a:pt x="51715" y="68844"/>
                  </a:lnTo>
                  <a:lnTo>
                    <a:pt x="49359" y="69709"/>
                  </a:lnTo>
                  <a:lnTo>
                    <a:pt x="46797" y="71277"/>
                  </a:lnTo>
                  <a:lnTo>
                    <a:pt x="44096" y="73315"/>
                  </a:lnTo>
                  <a:lnTo>
                    <a:pt x="41304" y="75666"/>
                  </a:lnTo>
                  <a:lnTo>
                    <a:pt x="38450" y="78225"/>
                  </a:lnTo>
                  <a:lnTo>
                    <a:pt x="32633" y="83715"/>
                  </a:lnTo>
                  <a:lnTo>
                    <a:pt x="11899" y="104202"/>
                  </a:lnTo>
                  <a:lnTo>
                    <a:pt x="0" y="1160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7"/>
            <p:cNvSpPr/>
            <p:nvPr/>
          </p:nvSpPr>
          <p:spPr>
            <a:xfrm>
              <a:off x="2402489" y="3000411"/>
              <a:ext cx="62103" cy="53532"/>
            </a:xfrm>
            <a:custGeom>
              <a:avLst/>
              <a:gdLst/>
              <a:ahLst/>
              <a:cxnLst/>
              <a:rect l="0" t="0" r="0" b="0"/>
              <a:pathLst>
                <a:path w="62103" h="53532">
                  <a:moveTo>
                    <a:pt x="35316" y="35683"/>
                  </a:moveTo>
                  <a:lnTo>
                    <a:pt x="35316" y="44504"/>
                  </a:lnTo>
                  <a:lnTo>
                    <a:pt x="34324" y="44540"/>
                  </a:lnTo>
                  <a:lnTo>
                    <a:pt x="27627" y="44603"/>
                  </a:lnTo>
                  <a:lnTo>
                    <a:pt x="27213" y="45598"/>
                  </a:lnTo>
                  <a:lnTo>
                    <a:pt x="26937" y="47254"/>
                  </a:lnTo>
                  <a:lnTo>
                    <a:pt x="26495" y="52300"/>
                  </a:lnTo>
                  <a:lnTo>
                    <a:pt x="25466" y="51722"/>
                  </a:lnTo>
                  <a:lnTo>
                    <a:pt x="23788" y="50344"/>
                  </a:lnTo>
                  <a:lnTo>
                    <a:pt x="17827" y="44948"/>
                  </a:lnTo>
                  <a:lnTo>
                    <a:pt x="17703" y="43844"/>
                  </a:lnTo>
                  <a:lnTo>
                    <a:pt x="17621" y="42116"/>
                  </a:lnTo>
                  <a:lnTo>
                    <a:pt x="17530" y="37550"/>
                  </a:lnTo>
                  <a:lnTo>
                    <a:pt x="17457" y="14466"/>
                  </a:lnTo>
                  <a:lnTo>
                    <a:pt x="18449" y="12609"/>
                  </a:lnTo>
                  <a:lnTo>
                    <a:pt x="20102" y="11370"/>
                  </a:lnTo>
                  <a:lnTo>
                    <a:pt x="22197" y="10545"/>
                  </a:lnTo>
                  <a:lnTo>
                    <a:pt x="23593" y="9002"/>
                  </a:lnTo>
                  <a:lnTo>
                    <a:pt x="24524" y="6982"/>
                  </a:lnTo>
                  <a:lnTo>
                    <a:pt x="25145" y="4642"/>
                  </a:lnTo>
                  <a:lnTo>
                    <a:pt x="26551" y="3083"/>
                  </a:lnTo>
                  <a:lnTo>
                    <a:pt x="28480" y="2043"/>
                  </a:lnTo>
                  <a:lnTo>
                    <a:pt x="30759" y="1350"/>
                  </a:lnTo>
                  <a:lnTo>
                    <a:pt x="33270" y="888"/>
                  </a:lnTo>
                  <a:lnTo>
                    <a:pt x="35936" y="580"/>
                  </a:lnTo>
                  <a:lnTo>
                    <a:pt x="42604" y="86"/>
                  </a:lnTo>
                  <a:lnTo>
                    <a:pt x="46162" y="18"/>
                  </a:lnTo>
                  <a:lnTo>
                    <a:pt x="48499" y="0"/>
                  </a:lnTo>
                  <a:lnTo>
                    <a:pt x="50058" y="980"/>
                  </a:lnTo>
                  <a:lnTo>
                    <a:pt x="51097" y="2626"/>
                  </a:lnTo>
                  <a:lnTo>
                    <a:pt x="51790" y="4715"/>
                  </a:lnTo>
                  <a:lnTo>
                    <a:pt x="53244" y="6108"/>
                  </a:lnTo>
                  <a:lnTo>
                    <a:pt x="55205" y="7037"/>
                  </a:lnTo>
                  <a:lnTo>
                    <a:pt x="57505" y="7656"/>
                  </a:lnTo>
                  <a:lnTo>
                    <a:pt x="59038" y="9060"/>
                  </a:lnTo>
                  <a:lnTo>
                    <a:pt x="60060" y="10989"/>
                  </a:lnTo>
                  <a:lnTo>
                    <a:pt x="60742" y="13267"/>
                  </a:lnTo>
                  <a:lnTo>
                    <a:pt x="61196" y="15778"/>
                  </a:lnTo>
                  <a:lnTo>
                    <a:pt x="61499" y="18444"/>
                  </a:lnTo>
                  <a:lnTo>
                    <a:pt x="61701" y="21214"/>
                  </a:lnTo>
                  <a:lnTo>
                    <a:pt x="61836" y="24052"/>
                  </a:lnTo>
                  <a:lnTo>
                    <a:pt x="61985" y="29852"/>
                  </a:lnTo>
                  <a:lnTo>
                    <a:pt x="62102" y="48833"/>
                  </a:lnTo>
                  <a:lnTo>
                    <a:pt x="61110" y="50403"/>
                  </a:lnTo>
                  <a:lnTo>
                    <a:pt x="59457" y="51450"/>
                  </a:lnTo>
                  <a:lnTo>
                    <a:pt x="54416" y="53129"/>
                  </a:lnTo>
                  <a:lnTo>
                    <a:pt x="53010" y="53267"/>
                  </a:lnTo>
                  <a:lnTo>
                    <a:pt x="51081" y="53358"/>
                  </a:lnTo>
                  <a:lnTo>
                    <a:pt x="45596" y="53506"/>
                  </a:lnTo>
                  <a:lnTo>
                    <a:pt x="39905" y="53531"/>
                  </a:lnTo>
                  <a:lnTo>
                    <a:pt x="37383" y="52543"/>
                  </a:lnTo>
                  <a:lnTo>
                    <a:pt x="34710" y="50892"/>
                  </a:lnTo>
                  <a:lnTo>
                    <a:pt x="31935" y="48799"/>
                  </a:lnTo>
                  <a:lnTo>
                    <a:pt x="29093" y="47403"/>
                  </a:lnTo>
                  <a:lnTo>
                    <a:pt x="26206" y="46473"/>
                  </a:lnTo>
                  <a:lnTo>
                    <a:pt x="23290" y="45853"/>
                  </a:lnTo>
                  <a:lnTo>
                    <a:pt x="20353" y="44447"/>
                  </a:lnTo>
                  <a:lnTo>
                    <a:pt x="17403" y="42518"/>
                  </a:lnTo>
                  <a:lnTo>
                    <a:pt x="14444" y="40240"/>
                  </a:lnTo>
                  <a:lnTo>
                    <a:pt x="12472" y="37729"/>
                  </a:lnTo>
                  <a:lnTo>
                    <a:pt x="11156" y="35062"/>
                  </a:lnTo>
                  <a:lnTo>
                    <a:pt x="9046" y="28394"/>
                  </a:lnTo>
                  <a:lnTo>
                    <a:pt x="7881" y="26855"/>
                  </a:lnTo>
                  <a:lnTo>
                    <a:pt x="6112" y="24837"/>
                  </a:lnTo>
                  <a:lnTo>
                    <a:pt x="3940" y="22499"/>
                  </a:lnTo>
                  <a:lnTo>
                    <a:pt x="2492" y="19948"/>
                  </a:lnTo>
                  <a:lnTo>
                    <a:pt x="1527" y="17256"/>
                  </a:lnTo>
                  <a:lnTo>
                    <a:pt x="883" y="14468"/>
                  </a:lnTo>
                  <a:lnTo>
                    <a:pt x="1447" y="12610"/>
                  </a:lnTo>
                  <a:lnTo>
                    <a:pt x="2815" y="11371"/>
                  </a:lnTo>
                  <a:lnTo>
                    <a:pt x="4719" y="10545"/>
                  </a:lnTo>
                  <a:lnTo>
                    <a:pt x="5988" y="9003"/>
                  </a:lnTo>
                  <a:lnTo>
                    <a:pt x="6834" y="6982"/>
                  </a:lnTo>
                  <a:lnTo>
                    <a:pt x="7398" y="4643"/>
                  </a:lnTo>
                  <a:lnTo>
                    <a:pt x="8767" y="3083"/>
                  </a:lnTo>
                  <a:lnTo>
                    <a:pt x="10671" y="2043"/>
                  </a:lnTo>
                  <a:lnTo>
                    <a:pt x="16116" y="375"/>
                  </a:lnTo>
                  <a:lnTo>
                    <a:pt x="17555" y="238"/>
                  </a:lnTo>
                  <a:lnTo>
                    <a:pt x="19506" y="146"/>
                  </a:lnTo>
                  <a:lnTo>
                    <a:pt x="25027" y="0"/>
                  </a:lnTo>
                  <a:lnTo>
                    <a:pt x="26472" y="980"/>
                  </a:lnTo>
                  <a:lnTo>
                    <a:pt x="28428" y="2626"/>
                  </a:lnTo>
                  <a:lnTo>
                    <a:pt x="30724" y="4715"/>
                  </a:lnTo>
                  <a:lnTo>
                    <a:pt x="33246" y="6108"/>
                  </a:lnTo>
                  <a:lnTo>
                    <a:pt x="35920" y="7037"/>
                  </a:lnTo>
                  <a:lnTo>
                    <a:pt x="38696" y="7656"/>
                  </a:lnTo>
                  <a:lnTo>
                    <a:pt x="40546" y="9060"/>
                  </a:lnTo>
                  <a:lnTo>
                    <a:pt x="41778" y="10989"/>
                  </a:lnTo>
                  <a:lnTo>
                    <a:pt x="42601" y="13267"/>
                  </a:lnTo>
                  <a:lnTo>
                    <a:pt x="43149" y="15778"/>
                  </a:lnTo>
                  <a:lnTo>
                    <a:pt x="43514" y="18444"/>
                  </a:lnTo>
                  <a:lnTo>
                    <a:pt x="43758" y="21214"/>
                  </a:lnTo>
                  <a:lnTo>
                    <a:pt x="43920" y="24052"/>
                  </a:lnTo>
                  <a:lnTo>
                    <a:pt x="44101" y="29852"/>
                  </a:lnTo>
                  <a:lnTo>
                    <a:pt x="44237" y="44436"/>
                  </a:lnTo>
                  <a:lnTo>
                    <a:pt x="44241" y="48833"/>
                  </a:lnTo>
                  <a:lnTo>
                    <a:pt x="43251" y="50403"/>
                  </a:lnTo>
                  <a:lnTo>
                    <a:pt x="41598" y="51450"/>
                  </a:lnTo>
                  <a:lnTo>
                    <a:pt x="36556" y="53129"/>
                  </a:lnTo>
                  <a:lnTo>
                    <a:pt x="35151" y="53267"/>
                  </a:lnTo>
                  <a:lnTo>
                    <a:pt x="33221" y="53358"/>
                  </a:lnTo>
                  <a:lnTo>
                    <a:pt x="27736" y="53506"/>
                  </a:lnTo>
                  <a:lnTo>
                    <a:pt x="26294" y="52526"/>
                  </a:lnTo>
                  <a:lnTo>
                    <a:pt x="24340" y="50880"/>
                  </a:lnTo>
                  <a:lnTo>
                    <a:pt x="18816" y="45851"/>
                  </a:lnTo>
                  <a:lnTo>
                    <a:pt x="13118" y="40239"/>
                  </a:lnTo>
                  <a:lnTo>
                    <a:pt x="11588" y="37728"/>
                  </a:lnTo>
                  <a:lnTo>
                    <a:pt x="10567" y="35062"/>
                  </a:lnTo>
                  <a:lnTo>
                    <a:pt x="9887" y="32293"/>
                  </a:lnTo>
                  <a:lnTo>
                    <a:pt x="8442" y="30446"/>
                  </a:lnTo>
                  <a:lnTo>
                    <a:pt x="6485" y="29215"/>
                  </a:lnTo>
                  <a:lnTo>
                    <a:pt x="4189" y="28394"/>
                  </a:lnTo>
                  <a:lnTo>
                    <a:pt x="2659" y="26855"/>
                  </a:lnTo>
                  <a:lnTo>
                    <a:pt x="1638" y="24837"/>
                  </a:lnTo>
                  <a:lnTo>
                    <a:pt x="958" y="22499"/>
                  </a:lnTo>
                  <a:lnTo>
                    <a:pt x="504" y="19948"/>
                  </a:lnTo>
                  <a:lnTo>
                    <a:pt x="202" y="17256"/>
                  </a:lnTo>
                  <a:lnTo>
                    <a:pt x="0" y="14468"/>
                  </a:lnTo>
                  <a:lnTo>
                    <a:pt x="858" y="12610"/>
                  </a:lnTo>
                  <a:lnTo>
                    <a:pt x="2422" y="11371"/>
                  </a:lnTo>
                  <a:lnTo>
                    <a:pt x="7320" y="9383"/>
                  </a:lnTo>
                  <a:lnTo>
                    <a:pt x="8715" y="9220"/>
                  </a:lnTo>
                  <a:lnTo>
                    <a:pt x="10636" y="9111"/>
                  </a:lnTo>
                  <a:lnTo>
                    <a:pt x="16109" y="8937"/>
                  </a:lnTo>
                  <a:lnTo>
                    <a:pt x="17550" y="9915"/>
                  </a:lnTo>
                  <a:lnTo>
                    <a:pt x="19503" y="11559"/>
                  </a:lnTo>
                  <a:lnTo>
                    <a:pt x="21797" y="13647"/>
                  </a:lnTo>
                  <a:lnTo>
                    <a:pt x="24319" y="15039"/>
                  </a:lnTo>
                  <a:lnTo>
                    <a:pt x="26992" y="15967"/>
                  </a:lnTo>
                  <a:lnTo>
                    <a:pt x="29767" y="16586"/>
                  </a:lnTo>
                  <a:lnTo>
                    <a:pt x="31616" y="17991"/>
                  </a:lnTo>
                  <a:lnTo>
                    <a:pt x="32850" y="19919"/>
                  </a:lnTo>
                  <a:lnTo>
                    <a:pt x="34828" y="25403"/>
                  </a:lnTo>
                  <a:lnTo>
                    <a:pt x="35983" y="26845"/>
                  </a:lnTo>
                  <a:lnTo>
                    <a:pt x="37745" y="28799"/>
                  </a:lnTo>
                  <a:lnTo>
                    <a:pt x="44212" y="35647"/>
                  </a:lnTo>
                  <a:lnTo>
                    <a:pt x="22996" y="35683"/>
                  </a:lnTo>
                  <a:lnTo>
                    <a:pt x="21149" y="34690"/>
                  </a:lnTo>
                  <a:lnTo>
                    <a:pt x="19918" y="33037"/>
                  </a:lnTo>
                  <a:lnTo>
                    <a:pt x="19098" y="30942"/>
                  </a:lnTo>
                  <a:lnTo>
                    <a:pt x="17558" y="29546"/>
                  </a:lnTo>
                  <a:lnTo>
                    <a:pt x="15540" y="28615"/>
                  </a:lnTo>
                  <a:lnTo>
                    <a:pt x="8527" y="267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8"/>
            <p:cNvSpPr/>
            <p:nvPr/>
          </p:nvSpPr>
          <p:spPr>
            <a:xfrm>
              <a:off x="2446734" y="3009305"/>
              <a:ext cx="1071564" cy="35719"/>
            </a:xfrm>
            <a:custGeom>
              <a:avLst/>
              <a:gdLst/>
              <a:ahLst/>
              <a:cxnLst/>
              <a:rect l="0" t="0" r="0" b="0"/>
              <a:pathLst>
                <a:path w="1071564" h="35719">
                  <a:moveTo>
                    <a:pt x="0" y="0"/>
                  </a:moveTo>
                  <a:lnTo>
                    <a:pt x="56559" y="0"/>
                  </a:lnTo>
                  <a:lnTo>
                    <a:pt x="60526" y="992"/>
                  </a:lnTo>
                  <a:lnTo>
                    <a:pt x="65155" y="2646"/>
                  </a:lnTo>
                  <a:lnTo>
                    <a:pt x="70226" y="4741"/>
                  </a:lnTo>
                  <a:lnTo>
                    <a:pt x="74599" y="6137"/>
                  </a:lnTo>
                  <a:lnTo>
                    <a:pt x="78506" y="7068"/>
                  </a:lnTo>
                  <a:lnTo>
                    <a:pt x="86486" y="8102"/>
                  </a:lnTo>
                  <a:lnTo>
                    <a:pt x="118132" y="8881"/>
                  </a:lnTo>
                  <a:lnTo>
                    <a:pt x="157878" y="8927"/>
                  </a:lnTo>
                  <a:lnTo>
                    <a:pt x="163791" y="9920"/>
                  </a:lnTo>
                  <a:lnTo>
                    <a:pt x="169718" y="11574"/>
                  </a:lnTo>
                  <a:lnTo>
                    <a:pt x="175653" y="13669"/>
                  </a:lnTo>
                  <a:lnTo>
                    <a:pt x="181595" y="15066"/>
                  </a:lnTo>
                  <a:lnTo>
                    <a:pt x="187540" y="15997"/>
                  </a:lnTo>
                  <a:lnTo>
                    <a:pt x="198445" y="17031"/>
                  </a:lnTo>
                  <a:lnTo>
                    <a:pt x="227047" y="17786"/>
                  </a:lnTo>
                  <a:lnTo>
                    <a:pt x="836818" y="17859"/>
                  </a:lnTo>
                  <a:lnTo>
                    <a:pt x="841644" y="18851"/>
                  </a:lnTo>
                  <a:lnTo>
                    <a:pt x="845854" y="20505"/>
                  </a:lnTo>
                  <a:lnTo>
                    <a:pt x="849652" y="22600"/>
                  </a:lnTo>
                  <a:lnTo>
                    <a:pt x="854170" y="23996"/>
                  </a:lnTo>
                  <a:lnTo>
                    <a:pt x="859165" y="24927"/>
                  </a:lnTo>
                  <a:lnTo>
                    <a:pt x="869016" y="25961"/>
                  </a:lnTo>
                  <a:lnTo>
                    <a:pt x="899854" y="26740"/>
                  </a:lnTo>
                  <a:lnTo>
                    <a:pt x="1020929" y="26789"/>
                  </a:lnTo>
                  <a:lnTo>
                    <a:pt x="1023917" y="27781"/>
                  </a:lnTo>
                  <a:lnTo>
                    <a:pt x="1026900" y="29435"/>
                  </a:lnTo>
                  <a:lnTo>
                    <a:pt x="1029881" y="31529"/>
                  </a:lnTo>
                  <a:lnTo>
                    <a:pt x="1032861" y="32926"/>
                  </a:lnTo>
                  <a:lnTo>
                    <a:pt x="1035840" y="33857"/>
                  </a:lnTo>
                  <a:lnTo>
                    <a:pt x="1043009" y="35351"/>
                  </a:lnTo>
                  <a:lnTo>
                    <a:pt x="1071563" y="357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9"/>
            <p:cNvSpPr/>
            <p:nvPr/>
          </p:nvSpPr>
          <p:spPr>
            <a:xfrm>
              <a:off x="2491797" y="2509388"/>
              <a:ext cx="151392" cy="214168"/>
            </a:xfrm>
            <a:custGeom>
              <a:avLst/>
              <a:gdLst/>
              <a:ahLst/>
              <a:cxnLst/>
              <a:rect l="0" t="0" r="0" b="0"/>
              <a:pathLst>
                <a:path w="151392" h="214168">
                  <a:moveTo>
                    <a:pt x="151391" y="80222"/>
                  </a:moveTo>
                  <a:lnTo>
                    <a:pt x="151391" y="58022"/>
                  </a:lnTo>
                  <a:lnTo>
                    <a:pt x="150398" y="55500"/>
                  </a:lnTo>
                  <a:lnTo>
                    <a:pt x="146650" y="50052"/>
                  </a:lnTo>
                  <a:lnTo>
                    <a:pt x="144323" y="44323"/>
                  </a:lnTo>
                  <a:lnTo>
                    <a:pt x="143702" y="41407"/>
                  </a:lnTo>
                  <a:lnTo>
                    <a:pt x="140367" y="35520"/>
                  </a:lnTo>
                  <a:lnTo>
                    <a:pt x="138088" y="32561"/>
                  </a:lnTo>
                  <a:lnTo>
                    <a:pt x="135577" y="29597"/>
                  </a:lnTo>
                  <a:lnTo>
                    <a:pt x="132911" y="26628"/>
                  </a:lnTo>
                  <a:lnTo>
                    <a:pt x="130141" y="23657"/>
                  </a:lnTo>
                  <a:lnTo>
                    <a:pt x="127302" y="21676"/>
                  </a:lnTo>
                  <a:lnTo>
                    <a:pt x="124417" y="20355"/>
                  </a:lnTo>
                  <a:lnTo>
                    <a:pt x="121502" y="19475"/>
                  </a:lnTo>
                  <a:lnTo>
                    <a:pt x="118567" y="17895"/>
                  </a:lnTo>
                  <a:lnTo>
                    <a:pt x="115617" y="15851"/>
                  </a:lnTo>
                  <a:lnTo>
                    <a:pt x="112659" y="13495"/>
                  </a:lnTo>
                  <a:lnTo>
                    <a:pt x="108702" y="10933"/>
                  </a:lnTo>
                  <a:lnTo>
                    <a:pt x="104080" y="8232"/>
                  </a:lnTo>
                  <a:lnTo>
                    <a:pt x="99014" y="5440"/>
                  </a:lnTo>
                  <a:lnTo>
                    <a:pt x="93653" y="3578"/>
                  </a:lnTo>
                  <a:lnTo>
                    <a:pt x="88094" y="2336"/>
                  </a:lnTo>
                  <a:lnTo>
                    <a:pt x="82404" y="1509"/>
                  </a:lnTo>
                  <a:lnTo>
                    <a:pt x="77618" y="958"/>
                  </a:lnTo>
                  <a:lnTo>
                    <a:pt x="73436" y="590"/>
                  </a:lnTo>
                  <a:lnTo>
                    <a:pt x="69655" y="345"/>
                  </a:lnTo>
                  <a:lnTo>
                    <a:pt x="62808" y="73"/>
                  </a:lnTo>
                  <a:lnTo>
                    <a:pt x="59593" y="0"/>
                  </a:lnTo>
                  <a:lnTo>
                    <a:pt x="55466" y="943"/>
                  </a:lnTo>
                  <a:lnTo>
                    <a:pt x="50730" y="2565"/>
                  </a:lnTo>
                  <a:lnTo>
                    <a:pt x="45588" y="4638"/>
                  </a:lnTo>
                  <a:lnTo>
                    <a:pt x="41168" y="6020"/>
                  </a:lnTo>
                  <a:lnTo>
                    <a:pt x="37229" y="6942"/>
                  </a:lnTo>
                  <a:lnTo>
                    <a:pt x="33611" y="7556"/>
                  </a:lnTo>
                  <a:lnTo>
                    <a:pt x="30207" y="8958"/>
                  </a:lnTo>
                  <a:lnTo>
                    <a:pt x="26945" y="10884"/>
                  </a:lnTo>
                  <a:lnTo>
                    <a:pt x="23778" y="13161"/>
                  </a:lnTo>
                  <a:lnTo>
                    <a:pt x="20675" y="15670"/>
                  </a:lnTo>
                  <a:lnTo>
                    <a:pt x="17614" y="18336"/>
                  </a:lnTo>
                  <a:lnTo>
                    <a:pt x="14581" y="21105"/>
                  </a:lnTo>
                  <a:lnTo>
                    <a:pt x="12559" y="23943"/>
                  </a:lnTo>
                  <a:lnTo>
                    <a:pt x="10313" y="29743"/>
                  </a:lnTo>
                  <a:lnTo>
                    <a:pt x="6668" y="35628"/>
                  </a:lnTo>
                  <a:lnTo>
                    <a:pt x="4308" y="38586"/>
                  </a:lnTo>
                  <a:lnTo>
                    <a:pt x="2734" y="42543"/>
                  </a:lnTo>
                  <a:lnTo>
                    <a:pt x="1684" y="47165"/>
                  </a:lnTo>
                  <a:lnTo>
                    <a:pt x="985" y="52231"/>
                  </a:lnTo>
                  <a:lnTo>
                    <a:pt x="518" y="57592"/>
                  </a:lnTo>
                  <a:lnTo>
                    <a:pt x="207" y="63151"/>
                  </a:lnTo>
                  <a:lnTo>
                    <a:pt x="0" y="68841"/>
                  </a:lnTo>
                  <a:lnTo>
                    <a:pt x="854" y="73627"/>
                  </a:lnTo>
                  <a:lnTo>
                    <a:pt x="2416" y="77809"/>
                  </a:lnTo>
                  <a:lnTo>
                    <a:pt x="4449" y="81590"/>
                  </a:lnTo>
                  <a:lnTo>
                    <a:pt x="5804" y="85103"/>
                  </a:lnTo>
                  <a:lnTo>
                    <a:pt x="7311" y="91651"/>
                  </a:lnTo>
                  <a:lnTo>
                    <a:pt x="10626" y="97869"/>
                  </a:lnTo>
                  <a:lnTo>
                    <a:pt x="12899" y="100916"/>
                  </a:lnTo>
                  <a:lnTo>
                    <a:pt x="15406" y="103940"/>
                  </a:lnTo>
                  <a:lnTo>
                    <a:pt x="18070" y="106948"/>
                  </a:lnTo>
                  <a:lnTo>
                    <a:pt x="20838" y="109945"/>
                  </a:lnTo>
                  <a:lnTo>
                    <a:pt x="24668" y="111944"/>
                  </a:lnTo>
                  <a:lnTo>
                    <a:pt x="29206" y="113276"/>
                  </a:lnTo>
                  <a:lnTo>
                    <a:pt x="34215" y="114164"/>
                  </a:lnTo>
                  <a:lnTo>
                    <a:pt x="38547" y="115748"/>
                  </a:lnTo>
                  <a:lnTo>
                    <a:pt x="42427" y="117797"/>
                  </a:lnTo>
                  <a:lnTo>
                    <a:pt x="46006" y="120154"/>
                  </a:lnTo>
                  <a:lnTo>
                    <a:pt x="49384" y="121726"/>
                  </a:lnTo>
                  <a:lnTo>
                    <a:pt x="52629" y="122774"/>
                  </a:lnTo>
                  <a:lnTo>
                    <a:pt x="55784" y="123473"/>
                  </a:lnTo>
                  <a:lnTo>
                    <a:pt x="59871" y="123938"/>
                  </a:lnTo>
                  <a:lnTo>
                    <a:pt x="64581" y="124249"/>
                  </a:lnTo>
                  <a:lnTo>
                    <a:pt x="74113" y="124594"/>
                  </a:lnTo>
                  <a:lnTo>
                    <a:pt x="86050" y="124788"/>
                  </a:lnTo>
                  <a:lnTo>
                    <a:pt x="108365" y="124859"/>
                  </a:lnTo>
                  <a:lnTo>
                    <a:pt x="111793" y="123871"/>
                  </a:lnTo>
                  <a:lnTo>
                    <a:pt x="115071" y="122219"/>
                  </a:lnTo>
                  <a:lnTo>
                    <a:pt x="118247" y="120126"/>
                  </a:lnTo>
                  <a:lnTo>
                    <a:pt x="121358" y="118731"/>
                  </a:lnTo>
                  <a:lnTo>
                    <a:pt x="124424" y="117801"/>
                  </a:lnTo>
                  <a:lnTo>
                    <a:pt x="127459" y="117181"/>
                  </a:lnTo>
                  <a:lnTo>
                    <a:pt x="130475" y="115775"/>
                  </a:lnTo>
                  <a:lnTo>
                    <a:pt x="133478" y="113846"/>
                  </a:lnTo>
                  <a:lnTo>
                    <a:pt x="136472" y="111567"/>
                  </a:lnTo>
                  <a:lnTo>
                    <a:pt x="138469" y="109056"/>
                  </a:lnTo>
                  <a:lnTo>
                    <a:pt x="139799" y="106390"/>
                  </a:lnTo>
                  <a:lnTo>
                    <a:pt x="141278" y="100782"/>
                  </a:lnTo>
                  <a:lnTo>
                    <a:pt x="141935" y="94982"/>
                  </a:lnTo>
                  <a:lnTo>
                    <a:pt x="143103" y="93039"/>
                  </a:lnTo>
                  <a:lnTo>
                    <a:pt x="144873" y="91743"/>
                  </a:lnTo>
                  <a:lnTo>
                    <a:pt x="147046" y="90879"/>
                  </a:lnTo>
                  <a:lnTo>
                    <a:pt x="148494" y="89311"/>
                  </a:lnTo>
                  <a:lnTo>
                    <a:pt x="149460" y="87273"/>
                  </a:lnTo>
                  <a:lnTo>
                    <a:pt x="150532" y="82363"/>
                  </a:lnTo>
                  <a:lnTo>
                    <a:pt x="151009" y="76874"/>
                  </a:lnTo>
                  <a:lnTo>
                    <a:pt x="151221" y="71127"/>
                  </a:lnTo>
                  <a:lnTo>
                    <a:pt x="151390" y="62382"/>
                  </a:lnTo>
                  <a:lnTo>
                    <a:pt x="151391" y="62363"/>
                  </a:lnTo>
                  <a:lnTo>
                    <a:pt x="151391" y="83353"/>
                  </a:lnTo>
                  <a:lnTo>
                    <a:pt x="150398" y="86278"/>
                  </a:lnTo>
                  <a:lnTo>
                    <a:pt x="146650" y="92174"/>
                  </a:lnTo>
                  <a:lnTo>
                    <a:pt x="145253" y="96127"/>
                  </a:lnTo>
                  <a:lnTo>
                    <a:pt x="144323" y="100747"/>
                  </a:lnTo>
                  <a:lnTo>
                    <a:pt x="143702" y="105812"/>
                  </a:lnTo>
                  <a:lnTo>
                    <a:pt x="143288" y="110180"/>
                  </a:lnTo>
                  <a:lnTo>
                    <a:pt x="143012" y="114085"/>
                  </a:lnTo>
                  <a:lnTo>
                    <a:pt x="142828" y="117680"/>
                  </a:lnTo>
                  <a:lnTo>
                    <a:pt x="142624" y="126966"/>
                  </a:lnTo>
                  <a:lnTo>
                    <a:pt x="142461" y="200525"/>
                  </a:lnTo>
                  <a:lnTo>
                    <a:pt x="141469" y="202096"/>
                  </a:lnTo>
                  <a:lnTo>
                    <a:pt x="139815" y="203143"/>
                  </a:lnTo>
                  <a:lnTo>
                    <a:pt x="134772" y="204823"/>
                  </a:lnTo>
                  <a:lnTo>
                    <a:pt x="134358" y="205954"/>
                  </a:lnTo>
                  <a:lnTo>
                    <a:pt x="133695" y="212251"/>
                  </a:lnTo>
                  <a:lnTo>
                    <a:pt x="133531" y="2141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0"/>
            <p:cNvSpPr/>
            <p:nvPr/>
          </p:nvSpPr>
          <p:spPr>
            <a:xfrm>
              <a:off x="2714625" y="2652117"/>
              <a:ext cx="17860" cy="80368"/>
            </a:xfrm>
            <a:custGeom>
              <a:avLst/>
              <a:gdLst/>
              <a:ahLst/>
              <a:cxnLst/>
              <a:rect l="0" t="0" r="0" b="0"/>
              <a:pathLst>
                <a:path w="17860" h="80368">
                  <a:moveTo>
                    <a:pt x="17859" y="0"/>
                  </a:moveTo>
                  <a:lnTo>
                    <a:pt x="17859" y="13302"/>
                  </a:lnTo>
                  <a:lnTo>
                    <a:pt x="16867" y="15814"/>
                  </a:lnTo>
                  <a:lnTo>
                    <a:pt x="15213" y="18480"/>
                  </a:lnTo>
                  <a:lnTo>
                    <a:pt x="13119" y="21249"/>
                  </a:lnTo>
                  <a:lnTo>
                    <a:pt x="11722" y="24088"/>
                  </a:lnTo>
                  <a:lnTo>
                    <a:pt x="10791" y="26973"/>
                  </a:lnTo>
                  <a:lnTo>
                    <a:pt x="10171" y="29888"/>
                  </a:lnTo>
                  <a:lnTo>
                    <a:pt x="9757" y="33816"/>
                  </a:lnTo>
                  <a:lnTo>
                    <a:pt x="9481" y="38419"/>
                  </a:lnTo>
                  <a:lnTo>
                    <a:pt x="9039" y="50584"/>
                  </a:lnTo>
                  <a:lnTo>
                    <a:pt x="8010" y="52574"/>
                  </a:lnTo>
                  <a:lnTo>
                    <a:pt x="6332" y="54894"/>
                  </a:lnTo>
                  <a:lnTo>
                    <a:pt x="4221" y="57432"/>
                  </a:lnTo>
                  <a:lnTo>
                    <a:pt x="2814" y="60116"/>
                  </a:lnTo>
                  <a:lnTo>
                    <a:pt x="1876" y="62898"/>
                  </a:lnTo>
                  <a:lnTo>
                    <a:pt x="1251" y="65744"/>
                  </a:lnTo>
                  <a:lnTo>
                    <a:pt x="834" y="68634"/>
                  </a:lnTo>
                  <a:lnTo>
                    <a:pt x="556" y="71553"/>
                  </a:lnTo>
                  <a:lnTo>
                    <a:pt x="0" y="8036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1"/>
            <p:cNvSpPr/>
            <p:nvPr/>
          </p:nvSpPr>
          <p:spPr>
            <a:xfrm>
              <a:off x="2723555" y="2580679"/>
              <a:ext cx="1" cy="8932"/>
            </a:xfrm>
            <a:custGeom>
              <a:avLst/>
              <a:gdLst/>
              <a:ahLst/>
              <a:cxnLst/>
              <a:rect l="0" t="0" r="0" b="0"/>
              <a:pathLst>
                <a:path w="1" h="8932">
                  <a:moveTo>
                    <a:pt x="0" y="893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2"/>
            <p:cNvSpPr/>
            <p:nvPr/>
          </p:nvSpPr>
          <p:spPr>
            <a:xfrm>
              <a:off x="2786063" y="2634412"/>
              <a:ext cx="132668" cy="133792"/>
            </a:xfrm>
            <a:custGeom>
              <a:avLst/>
              <a:gdLst/>
              <a:ahLst/>
              <a:cxnLst/>
              <a:rect l="0" t="0" r="0" b="0"/>
              <a:pathLst>
                <a:path w="132668" h="133792">
                  <a:moveTo>
                    <a:pt x="0" y="53424"/>
                  </a:moveTo>
                  <a:lnTo>
                    <a:pt x="4740" y="53424"/>
                  </a:lnTo>
                  <a:lnTo>
                    <a:pt x="6137" y="54416"/>
                  </a:lnTo>
                  <a:lnTo>
                    <a:pt x="7067" y="56070"/>
                  </a:lnTo>
                  <a:lnTo>
                    <a:pt x="8561" y="61112"/>
                  </a:lnTo>
                  <a:lnTo>
                    <a:pt x="8765" y="64447"/>
                  </a:lnTo>
                  <a:lnTo>
                    <a:pt x="8897" y="69933"/>
                  </a:lnTo>
                  <a:lnTo>
                    <a:pt x="8929" y="88655"/>
                  </a:lnTo>
                  <a:lnTo>
                    <a:pt x="6283" y="91572"/>
                  </a:lnTo>
                  <a:lnTo>
                    <a:pt x="1241" y="96788"/>
                  </a:lnTo>
                  <a:lnTo>
                    <a:pt x="827" y="96224"/>
                  </a:lnTo>
                  <a:lnTo>
                    <a:pt x="367" y="92951"/>
                  </a:lnTo>
                  <a:lnTo>
                    <a:pt x="72" y="88903"/>
                  </a:lnTo>
                  <a:lnTo>
                    <a:pt x="0" y="62288"/>
                  </a:lnTo>
                  <a:lnTo>
                    <a:pt x="992" y="58341"/>
                  </a:lnTo>
                  <a:lnTo>
                    <a:pt x="2645" y="54718"/>
                  </a:lnTo>
                  <a:lnTo>
                    <a:pt x="4740" y="51310"/>
                  </a:lnTo>
                  <a:lnTo>
                    <a:pt x="6137" y="48046"/>
                  </a:lnTo>
                  <a:lnTo>
                    <a:pt x="7067" y="44878"/>
                  </a:lnTo>
                  <a:lnTo>
                    <a:pt x="7688" y="41773"/>
                  </a:lnTo>
                  <a:lnTo>
                    <a:pt x="9094" y="38711"/>
                  </a:lnTo>
                  <a:lnTo>
                    <a:pt x="11023" y="35678"/>
                  </a:lnTo>
                  <a:lnTo>
                    <a:pt x="13302" y="32664"/>
                  </a:lnTo>
                  <a:lnTo>
                    <a:pt x="14821" y="29662"/>
                  </a:lnTo>
                  <a:lnTo>
                    <a:pt x="15833" y="26668"/>
                  </a:lnTo>
                  <a:lnTo>
                    <a:pt x="16509" y="23681"/>
                  </a:lnTo>
                  <a:lnTo>
                    <a:pt x="18943" y="20697"/>
                  </a:lnTo>
                  <a:lnTo>
                    <a:pt x="22550" y="17715"/>
                  </a:lnTo>
                  <a:lnTo>
                    <a:pt x="26940" y="14735"/>
                  </a:lnTo>
                  <a:lnTo>
                    <a:pt x="30858" y="11757"/>
                  </a:lnTo>
                  <a:lnTo>
                    <a:pt x="34463" y="8778"/>
                  </a:lnTo>
                  <a:lnTo>
                    <a:pt x="37858" y="5801"/>
                  </a:lnTo>
                  <a:lnTo>
                    <a:pt x="41113" y="3816"/>
                  </a:lnTo>
                  <a:lnTo>
                    <a:pt x="44276" y="2492"/>
                  </a:lnTo>
                  <a:lnTo>
                    <a:pt x="47376" y="1610"/>
                  </a:lnTo>
                  <a:lnTo>
                    <a:pt x="50436" y="1022"/>
                  </a:lnTo>
                  <a:lnTo>
                    <a:pt x="53468" y="630"/>
                  </a:lnTo>
                  <a:lnTo>
                    <a:pt x="56481" y="368"/>
                  </a:lnTo>
                  <a:lnTo>
                    <a:pt x="60474" y="194"/>
                  </a:lnTo>
                  <a:lnTo>
                    <a:pt x="70202" y="0"/>
                  </a:lnTo>
                  <a:lnTo>
                    <a:pt x="74583" y="941"/>
                  </a:lnTo>
                  <a:lnTo>
                    <a:pt x="78495" y="2560"/>
                  </a:lnTo>
                  <a:lnTo>
                    <a:pt x="82095" y="4632"/>
                  </a:lnTo>
                  <a:lnTo>
                    <a:pt x="85488" y="6013"/>
                  </a:lnTo>
                  <a:lnTo>
                    <a:pt x="88742" y="6934"/>
                  </a:lnTo>
                  <a:lnTo>
                    <a:pt x="91903" y="7548"/>
                  </a:lnTo>
                  <a:lnTo>
                    <a:pt x="95003" y="8949"/>
                  </a:lnTo>
                  <a:lnTo>
                    <a:pt x="98062" y="10876"/>
                  </a:lnTo>
                  <a:lnTo>
                    <a:pt x="101093" y="13152"/>
                  </a:lnTo>
                  <a:lnTo>
                    <a:pt x="104106" y="15662"/>
                  </a:lnTo>
                  <a:lnTo>
                    <a:pt x="107107" y="18327"/>
                  </a:lnTo>
                  <a:lnTo>
                    <a:pt x="110100" y="21096"/>
                  </a:lnTo>
                  <a:lnTo>
                    <a:pt x="112095" y="23935"/>
                  </a:lnTo>
                  <a:lnTo>
                    <a:pt x="113425" y="26819"/>
                  </a:lnTo>
                  <a:lnTo>
                    <a:pt x="114312" y="29734"/>
                  </a:lnTo>
                  <a:lnTo>
                    <a:pt x="115896" y="32670"/>
                  </a:lnTo>
                  <a:lnTo>
                    <a:pt x="117943" y="35619"/>
                  </a:lnTo>
                  <a:lnTo>
                    <a:pt x="120300" y="38577"/>
                  </a:lnTo>
                  <a:lnTo>
                    <a:pt x="121872" y="41542"/>
                  </a:lnTo>
                  <a:lnTo>
                    <a:pt x="122920" y="44511"/>
                  </a:lnTo>
                  <a:lnTo>
                    <a:pt x="123618" y="47481"/>
                  </a:lnTo>
                  <a:lnTo>
                    <a:pt x="124084" y="51447"/>
                  </a:lnTo>
                  <a:lnTo>
                    <a:pt x="124394" y="56075"/>
                  </a:lnTo>
                  <a:lnTo>
                    <a:pt x="124601" y="61144"/>
                  </a:lnTo>
                  <a:lnTo>
                    <a:pt x="125731" y="65516"/>
                  </a:lnTo>
                  <a:lnTo>
                    <a:pt x="127477" y="69423"/>
                  </a:lnTo>
                  <a:lnTo>
                    <a:pt x="129633" y="73020"/>
                  </a:lnTo>
                  <a:lnTo>
                    <a:pt x="131070" y="76409"/>
                  </a:lnTo>
                  <a:lnTo>
                    <a:pt x="132028" y="79661"/>
                  </a:lnTo>
                  <a:lnTo>
                    <a:pt x="132667" y="82822"/>
                  </a:lnTo>
                  <a:lnTo>
                    <a:pt x="132101" y="85921"/>
                  </a:lnTo>
                  <a:lnTo>
                    <a:pt x="130731" y="88979"/>
                  </a:lnTo>
                  <a:lnTo>
                    <a:pt x="128826" y="92010"/>
                  </a:lnTo>
                  <a:lnTo>
                    <a:pt x="127556" y="95023"/>
                  </a:lnTo>
                  <a:lnTo>
                    <a:pt x="126709" y="98024"/>
                  </a:lnTo>
                  <a:lnTo>
                    <a:pt x="126144" y="101016"/>
                  </a:lnTo>
                  <a:lnTo>
                    <a:pt x="125768" y="104004"/>
                  </a:lnTo>
                  <a:lnTo>
                    <a:pt x="125517" y="106988"/>
                  </a:lnTo>
                  <a:lnTo>
                    <a:pt x="125350" y="109969"/>
                  </a:lnTo>
                  <a:lnTo>
                    <a:pt x="125164" y="115927"/>
                  </a:lnTo>
                  <a:lnTo>
                    <a:pt x="125114" y="118906"/>
                  </a:lnTo>
                  <a:lnTo>
                    <a:pt x="124089" y="120891"/>
                  </a:lnTo>
                  <a:lnTo>
                    <a:pt x="122413" y="122214"/>
                  </a:lnTo>
                  <a:lnTo>
                    <a:pt x="117336" y="124338"/>
                  </a:lnTo>
                  <a:lnTo>
                    <a:pt x="116919" y="125505"/>
                  </a:lnTo>
                  <a:lnTo>
                    <a:pt x="116456" y="129447"/>
                  </a:lnTo>
                  <a:lnTo>
                    <a:pt x="116085" y="1337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3"/>
            <p:cNvSpPr/>
            <p:nvPr/>
          </p:nvSpPr>
          <p:spPr>
            <a:xfrm>
              <a:off x="5572125" y="2982515"/>
              <a:ext cx="2053829" cy="339330"/>
            </a:xfrm>
            <a:custGeom>
              <a:avLst/>
              <a:gdLst/>
              <a:ahLst/>
              <a:cxnLst/>
              <a:rect l="0" t="0" r="0" b="0"/>
              <a:pathLst>
                <a:path w="2053829" h="339330">
                  <a:moveTo>
                    <a:pt x="0" y="98227"/>
                  </a:moveTo>
                  <a:lnTo>
                    <a:pt x="0" y="102968"/>
                  </a:lnTo>
                  <a:lnTo>
                    <a:pt x="992" y="104364"/>
                  </a:lnTo>
                  <a:lnTo>
                    <a:pt x="2646" y="105295"/>
                  </a:lnTo>
                  <a:lnTo>
                    <a:pt x="4740" y="105915"/>
                  </a:lnTo>
                  <a:lnTo>
                    <a:pt x="6137" y="107321"/>
                  </a:lnTo>
                  <a:lnTo>
                    <a:pt x="7068" y="109251"/>
                  </a:lnTo>
                  <a:lnTo>
                    <a:pt x="8562" y="114736"/>
                  </a:lnTo>
                  <a:lnTo>
                    <a:pt x="8820" y="120427"/>
                  </a:lnTo>
                  <a:lnTo>
                    <a:pt x="9849" y="121957"/>
                  </a:lnTo>
                  <a:lnTo>
                    <a:pt x="11526" y="122977"/>
                  </a:lnTo>
                  <a:lnTo>
                    <a:pt x="16608" y="124613"/>
                  </a:lnTo>
                  <a:lnTo>
                    <a:pt x="17025" y="125740"/>
                  </a:lnTo>
                  <a:lnTo>
                    <a:pt x="17488" y="129637"/>
                  </a:lnTo>
                  <a:lnTo>
                    <a:pt x="18604" y="131073"/>
                  </a:lnTo>
                  <a:lnTo>
                    <a:pt x="20340" y="132031"/>
                  </a:lnTo>
                  <a:lnTo>
                    <a:pt x="22490" y="132669"/>
                  </a:lnTo>
                  <a:lnTo>
                    <a:pt x="27524" y="136024"/>
                  </a:lnTo>
                  <a:lnTo>
                    <a:pt x="37645" y="144920"/>
                  </a:lnTo>
                  <a:lnTo>
                    <a:pt x="48978" y="156143"/>
                  </a:lnTo>
                  <a:lnTo>
                    <a:pt x="50512" y="158666"/>
                  </a:lnTo>
                  <a:lnTo>
                    <a:pt x="52215" y="164115"/>
                  </a:lnTo>
                  <a:lnTo>
                    <a:pt x="53662" y="165965"/>
                  </a:lnTo>
                  <a:lnTo>
                    <a:pt x="55618" y="167198"/>
                  </a:lnTo>
                  <a:lnTo>
                    <a:pt x="57915" y="168020"/>
                  </a:lnTo>
                  <a:lnTo>
                    <a:pt x="63112" y="171580"/>
                  </a:lnTo>
                  <a:lnTo>
                    <a:pt x="65887" y="173918"/>
                  </a:lnTo>
                  <a:lnTo>
                    <a:pt x="67737" y="176469"/>
                  </a:lnTo>
                  <a:lnTo>
                    <a:pt x="69793" y="181949"/>
                  </a:lnTo>
                  <a:lnTo>
                    <a:pt x="71333" y="183807"/>
                  </a:lnTo>
                  <a:lnTo>
                    <a:pt x="73352" y="185046"/>
                  </a:lnTo>
                  <a:lnTo>
                    <a:pt x="75691" y="185872"/>
                  </a:lnTo>
                  <a:lnTo>
                    <a:pt x="80934" y="189436"/>
                  </a:lnTo>
                  <a:lnTo>
                    <a:pt x="92385" y="199808"/>
                  </a:lnTo>
                  <a:lnTo>
                    <a:pt x="95325" y="201666"/>
                  </a:lnTo>
                  <a:lnTo>
                    <a:pt x="104201" y="205274"/>
                  </a:lnTo>
                  <a:lnTo>
                    <a:pt x="116090" y="214879"/>
                  </a:lnTo>
                  <a:lnTo>
                    <a:pt x="119065" y="217667"/>
                  </a:lnTo>
                  <a:lnTo>
                    <a:pt x="122041" y="219526"/>
                  </a:lnTo>
                  <a:lnTo>
                    <a:pt x="130969" y="223134"/>
                  </a:lnTo>
                  <a:lnTo>
                    <a:pt x="139898" y="229053"/>
                  </a:lnTo>
                  <a:lnTo>
                    <a:pt x="148828" y="232241"/>
                  </a:lnTo>
                  <a:lnTo>
                    <a:pt x="163380" y="241704"/>
                  </a:lnTo>
                  <a:lnTo>
                    <a:pt x="172824" y="246330"/>
                  </a:lnTo>
                  <a:lnTo>
                    <a:pt x="183719" y="249927"/>
                  </a:lnTo>
                  <a:lnTo>
                    <a:pt x="193231" y="255844"/>
                  </a:lnTo>
                  <a:lnTo>
                    <a:pt x="199321" y="257576"/>
                  </a:lnTo>
                  <a:lnTo>
                    <a:pt x="208327" y="258551"/>
                  </a:lnTo>
                  <a:lnTo>
                    <a:pt x="211314" y="259680"/>
                  </a:lnTo>
                  <a:lnTo>
                    <a:pt x="220259" y="265017"/>
                  </a:lnTo>
                  <a:lnTo>
                    <a:pt x="239888" y="272253"/>
                  </a:lnTo>
                  <a:lnTo>
                    <a:pt x="255157" y="282056"/>
                  </a:lnTo>
                  <a:lnTo>
                    <a:pt x="261569" y="284108"/>
                  </a:lnTo>
                  <a:lnTo>
                    <a:pt x="274763" y="286418"/>
                  </a:lnTo>
                  <a:lnTo>
                    <a:pt x="292803" y="292754"/>
                  </a:lnTo>
                  <a:lnTo>
                    <a:pt x="306215" y="294300"/>
                  </a:lnTo>
                  <a:lnTo>
                    <a:pt x="309315" y="295419"/>
                  </a:lnTo>
                  <a:lnTo>
                    <a:pt x="315406" y="299308"/>
                  </a:lnTo>
                  <a:lnTo>
                    <a:pt x="324066" y="301698"/>
                  </a:lnTo>
                  <a:lnTo>
                    <a:pt x="329154" y="302336"/>
                  </a:lnTo>
                  <a:lnTo>
                    <a:pt x="337451" y="305689"/>
                  </a:lnTo>
                  <a:lnTo>
                    <a:pt x="344448" y="309495"/>
                  </a:lnTo>
                  <a:lnTo>
                    <a:pt x="350863" y="311187"/>
                  </a:lnTo>
                  <a:lnTo>
                    <a:pt x="378185" y="313452"/>
                  </a:lnTo>
                  <a:lnTo>
                    <a:pt x="390088" y="318653"/>
                  </a:lnTo>
                  <a:lnTo>
                    <a:pt x="412391" y="321098"/>
                  </a:lnTo>
                  <a:lnTo>
                    <a:pt x="422272" y="321359"/>
                  </a:lnTo>
                  <a:lnTo>
                    <a:pt x="452925" y="329148"/>
                  </a:lnTo>
                  <a:lnTo>
                    <a:pt x="497156" y="331370"/>
                  </a:lnTo>
                  <a:lnTo>
                    <a:pt x="515877" y="337463"/>
                  </a:lnTo>
                  <a:lnTo>
                    <a:pt x="539664" y="339083"/>
                  </a:lnTo>
                  <a:lnTo>
                    <a:pt x="600319" y="339328"/>
                  </a:lnTo>
                  <a:lnTo>
                    <a:pt x="818588" y="339329"/>
                  </a:lnTo>
                  <a:lnTo>
                    <a:pt x="823538" y="338337"/>
                  </a:lnTo>
                  <a:lnTo>
                    <a:pt x="836237" y="333192"/>
                  </a:lnTo>
                  <a:lnTo>
                    <a:pt x="858831" y="330766"/>
                  </a:lnTo>
                  <a:lnTo>
                    <a:pt x="907970" y="330409"/>
                  </a:lnTo>
                  <a:lnTo>
                    <a:pt x="912891" y="329413"/>
                  </a:lnTo>
                  <a:lnTo>
                    <a:pt x="925550" y="324264"/>
                  </a:lnTo>
                  <a:lnTo>
                    <a:pt x="947103" y="322021"/>
                  </a:lnTo>
                  <a:lnTo>
                    <a:pt x="997526" y="321479"/>
                  </a:lnTo>
                  <a:lnTo>
                    <a:pt x="1002361" y="320483"/>
                  </a:lnTo>
                  <a:lnTo>
                    <a:pt x="1014898" y="315334"/>
                  </a:lnTo>
                  <a:lnTo>
                    <a:pt x="1036410" y="313092"/>
                  </a:lnTo>
                  <a:lnTo>
                    <a:pt x="1093232" y="311554"/>
                  </a:lnTo>
                  <a:lnTo>
                    <a:pt x="1117533" y="304852"/>
                  </a:lnTo>
                  <a:lnTo>
                    <a:pt x="1181553" y="302624"/>
                  </a:lnTo>
                  <a:lnTo>
                    <a:pt x="1193670" y="297475"/>
                  </a:lnTo>
                  <a:lnTo>
                    <a:pt x="1215039" y="295232"/>
                  </a:lnTo>
                  <a:lnTo>
                    <a:pt x="1220791" y="295049"/>
                  </a:lnTo>
                  <a:lnTo>
                    <a:pt x="1232475" y="292198"/>
                  </a:lnTo>
                  <a:lnTo>
                    <a:pt x="1247564" y="287661"/>
                  </a:lnTo>
                  <a:lnTo>
                    <a:pt x="1271827" y="286002"/>
                  </a:lnTo>
                  <a:lnTo>
                    <a:pt x="1283269" y="285862"/>
                  </a:lnTo>
                  <a:lnTo>
                    <a:pt x="1288107" y="284833"/>
                  </a:lnTo>
                  <a:lnTo>
                    <a:pt x="1300647" y="279635"/>
                  </a:lnTo>
                  <a:lnTo>
                    <a:pt x="1323184" y="277191"/>
                  </a:lnTo>
                  <a:lnTo>
                    <a:pt x="1337829" y="276931"/>
                  </a:lnTo>
                  <a:lnTo>
                    <a:pt x="1342339" y="275902"/>
                  </a:lnTo>
                  <a:lnTo>
                    <a:pt x="1354420" y="270706"/>
                  </a:lnTo>
                  <a:lnTo>
                    <a:pt x="1375776" y="265801"/>
                  </a:lnTo>
                  <a:lnTo>
                    <a:pt x="1390565" y="260988"/>
                  </a:lnTo>
                  <a:lnTo>
                    <a:pt x="1413726" y="259228"/>
                  </a:lnTo>
                  <a:lnTo>
                    <a:pt x="1436057" y="258997"/>
                  </a:lnTo>
                  <a:lnTo>
                    <a:pt x="1447211" y="256331"/>
                  </a:lnTo>
                  <a:lnTo>
                    <a:pt x="1462001" y="251898"/>
                  </a:lnTo>
                  <a:lnTo>
                    <a:pt x="1480019" y="249285"/>
                  </a:lnTo>
                  <a:lnTo>
                    <a:pt x="1495313" y="243968"/>
                  </a:lnTo>
                  <a:lnTo>
                    <a:pt x="1522919" y="240361"/>
                  </a:lnTo>
                  <a:lnTo>
                    <a:pt x="1533601" y="235040"/>
                  </a:lnTo>
                  <a:lnTo>
                    <a:pt x="1555458" y="232550"/>
                  </a:lnTo>
                  <a:lnTo>
                    <a:pt x="1582177" y="232205"/>
                  </a:lnTo>
                  <a:lnTo>
                    <a:pt x="1585605" y="231202"/>
                  </a:lnTo>
                  <a:lnTo>
                    <a:pt x="1596161" y="226042"/>
                  </a:lnTo>
                  <a:lnTo>
                    <a:pt x="1617973" y="223611"/>
                  </a:lnTo>
                  <a:lnTo>
                    <a:pt x="1627801" y="223352"/>
                  </a:lnTo>
                  <a:lnTo>
                    <a:pt x="1657096" y="215147"/>
                  </a:lnTo>
                  <a:lnTo>
                    <a:pt x="1663521" y="214684"/>
                  </a:lnTo>
                  <a:lnTo>
                    <a:pt x="1666624" y="213568"/>
                  </a:lnTo>
                  <a:lnTo>
                    <a:pt x="1672716" y="209682"/>
                  </a:lnTo>
                  <a:lnTo>
                    <a:pt x="1681377" y="207294"/>
                  </a:lnTo>
                  <a:lnTo>
                    <a:pt x="1721372" y="204413"/>
                  </a:lnTo>
                  <a:lnTo>
                    <a:pt x="1739412" y="198320"/>
                  </a:lnTo>
                  <a:lnTo>
                    <a:pt x="1758983" y="196617"/>
                  </a:lnTo>
                  <a:lnTo>
                    <a:pt x="1762016" y="196563"/>
                  </a:lnTo>
                  <a:lnTo>
                    <a:pt x="1765027" y="195534"/>
                  </a:lnTo>
                  <a:lnTo>
                    <a:pt x="1774010" y="190338"/>
                  </a:lnTo>
                  <a:lnTo>
                    <a:pt x="1779975" y="188775"/>
                  </a:lnTo>
                  <a:lnTo>
                    <a:pt x="1788911" y="187895"/>
                  </a:lnTo>
                  <a:lnTo>
                    <a:pt x="1791888" y="186779"/>
                  </a:lnTo>
                  <a:lnTo>
                    <a:pt x="1800820" y="181460"/>
                  </a:lnTo>
                  <a:lnTo>
                    <a:pt x="1806773" y="179868"/>
                  </a:lnTo>
                  <a:lnTo>
                    <a:pt x="1832321" y="178706"/>
                  </a:lnTo>
                  <a:lnTo>
                    <a:pt x="1835711" y="177676"/>
                  </a:lnTo>
                  <a:lnTo>
                    <a:pt x="1845223" y="172479"/>
                  </a:lnTo>
                  <a:lnTo>
                    <a:pt x="1851313" y="170916"/>
                  </a:lnTo>
                  <a:lnTo>
                    <a:pt x="1860318" y="170035"/>
                  </a:lnTo>
                  <a:lnTo>
                    <a:pt x="1862314" y="168920"/>
                  </a:lnTo>
                  <a:lnTo>
                    <a:pt x="1863644" y="167183"/>
                  </a:lnTo>
                  <a:lnTo>
                    <a:pt x="1864531" y="165034"/>
                  </a:lnTo>
                  <a:lnTo>
                    <a:pt x="1866115" y="163601"/>
                  </a:lnTo>
                  <a:lnTo>
                    <a:pt x="1868162" y="162646"/>
                  </a:lnTo>
                  <a:lnTo>
                    <a:pt x="1873083" y="161584"/>
                  </a:lnTo>
                  <a:lnTo>
                    <a:pt x="1887249" y="160847"/>
                  </a:lnTo>
                  <a:lnTo>
                    <a:pt x="1890190" y="159817"/>
                  </a:lnTo>
                  <a:lnTo>
                    <a:pt x="1899068" y="154620"/>
                  </a:lnTo>
                  <a:lnTo>
                    <a:pt x="1909192" y="152176"/>
                  </a:lnTo>
                  <a:lnTo>
                    <a:pt x="1915171" y="151915"/>
                  </a:lnTo>
                  <a:lnTo>
                    <a:pt x="1917734" y="150886"/>
                  </a:lnTo>
                  <a:lnTo>
                    <a:pt x="1927158" y="144126"/>
                  </a:lnTo>
                  <a:lnTo>
                    <a:pt x="1930722" y="143431"/>
                  </a:lnTo>
                  <a:lnTo>
                    <a:pt x="1933062" y="143246"/>
                  </a:lnTo>
                  <a:lnTo>
                    <a:pt x="1935614" y="142131"/>
                  </a:lnTo>
                  <a:lnTo>
                    <a:pt x="1943946" y="136812"/>
                  </a:lnTo>
                  <a:lnTo>
                    <a:pt x="1953871" y="134323"/>
                  </a:lnTo>
                  <a:lnTo>
                    <a:pt x="1962389" y="127884"/>
                  </a:lnTo>
                  <a:lnTo>
                    <a:pt x="1971807" y="125394"/>
                  </a:lnTo>
                  <a:lnTo>
                    <a:pt x="1989668" y="125026"/>
                  </a:lnTo>
                  <a:lnTo>
                    <a:pt x="1993232" y="122375"/>
                  </a:lnTo>
                  <a:lnTo>
                    <a:pt x="2002713" y="113604"/>
                  </a:lnTo>
                  <a:lnTo>
                    <a:pt x="2004868" y="111455"/>
                  </a:lnTo>
                  <a:lnTo>
                    <a:pt x="2007298" y="110022"/>
                  </a:lnTo>
                  <a:lnTo>
                    <a:pt x="2017630" y="107268"/>
                  </a:lnTo>
                  <a:lnTo>
                    <a:pt x="2025755" y="107167"/>
                  </a:lnTo>
                  <a:lnTo>
                    <a:pt x="2026183" y="106171"/>
                  </a:lnTo>
                  <a:lnTo>
                    <a:pt x="2026659" y="102419"/>
                  </a:lnTo>
                  <a:lnTo>
                    <a:pt x="2027777" y="101022"/>
                  </a:lnTo>
                  <a:lnTo>
                    <a:pt x="2029516" y="100090"/>
                  </a:lnTo>
                  <a:lnTo>
                    <a:pt x="2035935" y="98236"/>
                  </a:lnTo>
                  <a:lnTo>
                    <a:pt x="2044898" y="98227"/>
                  </a:lnTo>
                  <a:lnTo>
                    <a:pt x="2044898" y="93487"/>
                  </a:lnTo>
                  <a:lnTo>
                    <a:pt x="2045891" y="92090"/>
                  </a:lnTo>
                  <a:lnTo>
                    <a:pt x="2047544" y="91159"/>
                  </a:lnTo>
                  <a:lnTo>
                    <a:pt x="2053828" y="89298"/>
                  </a:lnTo>
                  <a:lnTo>
                    <a:pt x="2053828" y="80477"/>
                  </a:lnTo>
                  <a:lnTo>
                    <a:pt x="2049088" y="80400"/>
                  </a:lnTo>
                  <a:lnTo>
                    <a:pt x="2047691" y="79397"/>
                  </a:lnTo>
                  <a:lnTo>
                    <a:pt x="2046760" y="77736"/>
                  </a:lnTo>
                  <a:lnTo>
                    <a:pt x="2046139" y="75637"/>
                  </a:lnTo>
                  <a:lnTo>
                    <a:pt x="2044733" y="74237"/>
                  </a:lnTo>
                  <a:lnTo>
                    <a:pt x="2042804" y="73304"/>
                  </a:lnTo>
                  <a:lnTo>
                    <a:pt x="2040525" y="72682"/>
                  </a:lnTo>
                  <a:lnTo>
                    <a:pt x="2039007" y="71275"/>
                  </a:lnTo>
                  <a:lnTo>
                    <a:pt x="2037993" y="69345"/>
                  </a:lnTo>
                  <a:lnTo>
                    <a:pt x="2037319" y="67066"/>
                  </a:lnTo>
                  <a:lnTo>
                    <a:pt x="2035877" y="65547"/>
                  </a:lnTo>
                  <a:lnTo>
                    <a:pt x="2033922" y="64534"/>
                  </a:lnTo>
                  <a:lnTo>
                    <a:pt x="2031628" y="63859"/>
                  </a:lnTo>
                  <a:lnTo>
                    <a:pt x="2026432" y="60462"/>
                  </a:lnTo>
                  <a:lnTo>
                    <a:pt x="2023659" y="58168"/>
                  </a:lnTo>
                  <a:lnTo>
                    <a:pt x="2020816" y="56638"/>
                  </a:lnTo>
                  <a:lnTo>
                    <a:pt x="1993167" y="46690"/>
                  </a:lnTo>
                  <a:lnTo>
                    <a:pt x="1975688" y="43925"/>
                  </a:lnTo>
                  <a:lnTo>
                    <a:pt x="1965851" y="40028"/>
                  </a:lnTo>
                  <a:lnTo>
                    <a:pt x="1949505" y="30434"/>
                  </a:lnTo>
                  <a:lnTo>
                    <a:pt x="1910770" y="19935"/>
                  </a:lnTo>
                  <a:lnTo>
                    <a:pt x="1904878" y="19243"/>
                  </a:lnTo>
                  <a:lnTo>
                    <a:pt x="1895686" y="15829"/>
                  </a:lnTo>
                  <a:lnTo>
                    <a:pt x="1891845" y="13529"/>
                  </a:lnTo>
                  <a:lnTo>
                    <a:pt x="1882287" y="10974"/>
                  </a:lnTo>
                  <a:lnTo>
                    <a:pt x="1860288" y="8207"/>
                  </a:lnTo>
                  <a:lnTo>
                    <a:pt x="1841561" y="1916"/>
                  </a:lnTo>
                  <a:lnTo>
                    <a:pt x="18216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4"/>
            <p:cNvSpPr/>
            <p:nvPr/>
          </p:nvSpPr>
          <p:spPr>
            <a:xfrm>
              <a:off x="7090172" y="2884289"/>
              <a:ext cx="107157" cy="53579"/>
            </a:xfrm>
            <a:custGeom>
              <a:avLst/>
              <a:gdLst/>
              <a:ahLst/>
              <a:cxnLst/>
              <a:rect l="0" t="0" r="0" b="0"/>
              <a:pathLst>
                <a:path w="107157" h="53579">
                  <a:moveTo>
                    <a:pt x="107156" y="53578"/>
                  </a:moveTo>
                  <a:lnTo>
                    <a:pt x="99467" y="53578"/>
                  </a:lnTo>
                  <a:lnTo>
                    <a:pt x="99054" y="52586"/>
                  </a:lnTo>
                  <a:lnTo>
                    <a:pt x="98778" y="50932"/>
                  </a:lnTo>
                  <a:lnTo>
                    <a:pt x="98595" y="48837"/>
                  </a:lnTo>
                  <a:lnTo>
                    <a:pt x="97480" y="47441"/>
                  </a:lnTo>
                  <a:lnTo>
                    <a:pt x="95744" y="46510"/>
                  </a:lnTo>
                  <a:lnTo>
                    <a:pt x="90570" y="45016"/>
                  </a:lnTo>
                  <a:lnTo>
                    <a:pt x="89153" y="44893"/>
                  </a:lnTo>
                  <a:lnTo>
                    <a:pt x="87216" y="44812"/>
                  </a:lnTo>
                  <a:lnTo>
                    <a:pt x="84933" y="44757"/>
                  </a:lnTo>
                  <a:lnTo>
                    <a:pt x="82419" y="43729"/>
                  </a:lnTo>
                  <a:lnTo>
                    <a:pt x="79751" y="42051"/>
                  </a:lnTo>
                  <a:lnTo>
                    <a:pt x="73079" y="36969"/>
                  </a:lnTo>
                  <a:lnTo>
                    <a:pt x="71540" y="36552"/>
                  </a:lnTo>
                  <a:lnTo>
                    <a:pt x="69520" y="36274"/>
                  </a:lnTo>
                  <a:lnTo>
                    <a:pt x="67183" y="36089"/>
                  </a:lnTo>
                  <a:lnTo>
                    <a:pt x="64632" y="34974"/>
                  </a:lnTo>
                  <a:lnTo>
                    <a:pt x="61940" y="33237"/>
                  </a:lnTo>
                  <a:lnTo>
                    <a:pt x="59152" y="31088"/>
                  </a:lnTo>
                  <a:lnTo>
                    <a:pt x="56302" y="29655"/>
                  </a:lnTo>
                  <a:lnTo>
                    <a:pt x="53410" y="28700"/>
                  </a:lnTo>
                  <a:lnTo>
                    <a:pt x="50489" y="28063"/>
                  </a:lnTo>
                  <a:lnTo>
                    <a:pt x="47550" y="26646"/>
                  </a:lnTo>
                  <a:lnTo>
                    <a:pt x="44598" y="24709"/>
                  </a:lnTo>
                  <a:lnTo>
                    <a:pt x="41638" y="22426"/>
                  </a:lnTo>
                  <a:lnTo>
                    <a:pt x="38673" y="19911"/>
                  </a:lnTo>
                  <a:lnTo>
                    <a:pt x="35703" y="17243"/>
                  </a:lnTo>
                  <a:lnTo>
                    <a:pt x="32731" y="14472"/>
                  </a:lnTo>
                  <a:lnTo>
                    <a:pt x="29759" y="12624"/>
                  </a:lnTo>
                  <a:lnTo>
                    <a:pt x="26784" y="11393"/>
                  </a:lnTo>
                  <a:lnTo>
                    <a:pt x="23809" y="10572"/>
                  </a:lnTo>
                  <a:lnTo>
                    <a:pt x="20833" y="10024"/>
                  </a:lnTo>
                  <a:lnTo>
                    <a:pt x="17858" y="9659"/>
                  </a:lnTo>
                  <a:lnTo>
                    <a:pt x="14882" y="9416"/>
                  </a:lnTo>
                  <a:lnTo>
                    <a:pt x="11905" y="8262"/>
                  </a:lnTo>
                  <a:lnTo>
                    <a:pt x="8929" y="65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5"/>
            <p:cNvSpPr/>
            <p:nvPr/>
          </p:nvSpPr>
          <p:spPr>
            <a:xfrm>
              <a:off x="6697266" y="2830711"/>
              <a:ext cx="187524" cy="35719"/>
            </a:xfrm>
            <a:custGeom>
              <a:avLst/>
              <a:gdLst/>
              <a:ahLst/>
              <a:cxnLst/>
              <a:rect l="0" t="0" r="0" b="0"/>
              <a:pathLst>
                <a:path w="187524" h="35719">
                  <a:moveTo>
                    <a:pt x="187523" y="35718"/>
                  </a:moveTo>
                  <a:lnTo>
                    <a:pt x="182783" y="30978"/>
                  </a:lnTo>
                  <a:lnTo>
                    <a:pt x="180394" y="29582"/>
                  </a:lnTo>
                  <a:lnTo>
                    <a:pt x="177810" y="28651"/>
                  </a:lnTo>
                  <a:lnTo>
                    <a:pt x="171272" y="27157"/>
                  </a:lnTo>
                  <a:lnTo>
                    <a:pt x="167733" y="26952"/>
                  </a:lnTo>
                  <a:lnTo>
                    <a:pt x="162117" y="26821"/>
                  </a:lnTo>
                  <a:lnTo>
                    <a:pt x="148426" y="26792"/>
                  </a:lnTo>
                  <a:lnTo>
                    <a:pt x="145585" y="25799"/>
                  </a:lnTo>
                  <a:lnTo>
                    <a:pt x="142696" y="24144"/>
                  </a:lnTo>
                  <a:lnTo>
                    <a:pt x="139779" y="22049"/>
                  </a:lnTo>
                  <a:lnTo>
                    <a:pt x="136842" y="20653"/>
                  </a:lnTo>
                  <a:lnTo>
                    <a:pt x="133892" y="19722"/>
                  </a:lnTo>
                  <a:lnTo>
                    <a:pt x="130933" y="19101"/>
                  </a:lnTo>
                  <a:lnTo>
                    <a:pt x="126976" y="18687"/>
                  </a:lnTo>
                  <a:lnTo>
                    <a:pt x="122353" y="18411"/>
                  </a:lnTo>
                  <a:lnTo>
                    <a:pt x="112918" y="18104"/>
                  </a:lnTo>
                  <a:lnTo>
                    <a:pt x="105417" y="17968"/>
                  </a:lnTo>
                  <a:lnTo>
                    <a:pt x="102028" y="16940"/>
                  </a:lnTo>
                  <a:lnTo>
                    <a:pt x="98777" y="15262"/>
                  </a:lnTo>
                  <a:lnTo>
                    <a:pt x="95616" y="13151"/>
                  </a:lnTo>
                  <a:lnTo>
                    <a:pt x="91525" y="11744"/>
                  </a:lnTo>
                  <a:lnTo>
                    <a:pt x="86813" y="10805"/>
                  </a:lnTo>
                  <a:lnTo>
                    <a:pt x="81688" y="10180"/>
                  </a:lnTo>
                  <a:lnTo>
                    <a:pt x="77279" y="9763"/>
                  </a:lnTo>
                  <a:lnTo>
                    <a:pt x="73347" y="9486"/>
                  </a:lnTo>
                  <a:lnTo>
                    <a:pt x="69733" y="9300"/>
                  </a:lnTo>
                  <a:lnTo>
                    <a:pt x="60427" y="9094"/>
                  </a:lnTo>
                  <a:lnTo>
                    <a:pt x="55168" y="9039"/>
                  </a:lnTo>
                  <a:lnTo>
                    <a:pt x="50669" y="8011"/>
                  </a:lnTo>
                  <a:lnTo>
                    <a:pt x="46678" y="6332"/>
                  </a:lnTo>
                  <a:lnTo>
                    <a:pt x="43024" y="4222"/>
                  </a:lnTo>
                  <a:lnTo>
                    <a:pt x="38604" y="2814"/>
                  </a:lnTo>
                  <a:lnTo>
                    <a:pt x="33674" y="1876"/>
                  </a:lnTo>
                  <a:lnTo>
                    <a:pt x="28402" y="1251"/>
                  </a:lnTo>
                  <a:lnTo>
                    <a:pt x="23896" y="834"/>
                  </a:lnTo>
                  <a:lnTo>
                    <a:pt x="19899" y="556"/>
                  </a:lnTo>
                  <a:lnTo>
                    <a:pt x="16242" y="370"/>
                  </a:lnTo>
                  <a:lnTo>
                    <a:pt x="9534" y="16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16"/>
            <p:cNvSpPr/>
            <p:nvPr/>
          </p:nvSpPr>
          <p:spPr>
            <a:xfrm>
              <a:off x="6357938" y="2812852"/>
              <a:ext cx="169665" cy="8930"/>
            </a:xfrm>
            <a:custGeom>
              <a:avLst/>
              <a:gdLst/>
              <a:ahLst/>
              <a:cxnLst/>
              <a:rect l="0" t="0" r="0" b="0"/>
              <a:pathLst>
                <a:path w="169665" h="8930">
                  <a:moveTo>
                    <a:pt x="169664" y="0"/>
                  </a:moveTo>
                  <a:lnTo>
                    <a:pt x="104284" y="0"/>
                  </a:lnTo>
                  <a:lnTo>
                    <a:pt x="100281" y="992"/>
                  </a:lnTo>
                  <a:lnTo>
                    <a:pt x="95627" y="2646"/>
                  </a:lnTo>
                  <a:lnTo>
                    <a:pt x="90541" y="4740"/>
                  </a:lnTo>
                  <a:lnTo>
                    <a:pt x="86157" y="6137"/>
                  </a:lnTo>
                  <a:lnTo>
                    <a:pt x="82243" y="7068"/>
                  </a:lnTo>
                  <a:lnTo>
                    <a:pt x="78640" y="7688"/>
                  </a:lnTo>
                  <a:lnTo>
                    <a:pt x="74255" y="8102"/>
                  </a:lnTo>
                  <a:lnTo>
                    <a:pt x="69347" y="8378"/>
                  </a:lnTo>
                  <a:lnTo>
                    <a:pt x="59594" y="8684"/>
                  </a:lnTo>
                  <a:lnTo>
                    <a:pt x="45248" y="8881"/>
                  </a:lnTo>
                  <a:lnTo>
                    <a:pt x="0" y="89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17"/>
            <p:cNvSpPr/>
            <p:nvPr/>
          </p:nvSpPr>
          <p:spPr>
            <a:xfrm>
              <a:off x="6107906" y="2830711"/>
              <a:ext cx="107158" cy="17860"/>
            </a:xfrm>
            <a:custGeom>
              <a:avLst/>
              <a:gdLst/>
              <a:ahLst/>
              <a:cxnLst/>
              <a:rect l="0" t="0" r="0" b="0"/>
              <a:pathLst>
                <a:path w="107158" h="17860">
                  <a:moveTo>
                    <a:pt x="107157" y="0"/>
                  </a:moveTo>
                  <a:lnTo>
                    <a:pt x="85292" y="0"/>
                  </a:lnTo>
                  <a:lnTo>
                    <a:pt x="82658" y="992"/>
                  </a:lnTo>
                  <a:lnTo>
                    <a:pt x="79911" y="2646"/>
                  </a:lnTo>
                  <a:lnTo>
                    <a:pt x="77086" y="4741"/>
                  </a:lnTo>
                  <a:lnTo>
                    <a:pt x="74212" y="6137"/>
                  </a:lnTo>
                  <a:lnTo>
                    <a:pt x="71302" y="7068"/>
                  </a:lnTo>
                  <a:lnTo>
                    <a:pt x="68370" y="7688"/>
                  </a:lnTo>
                  <a:lnTo>
                    <a:pt x="65424" y="8102"/>
                  </a:lnTo>
                  <a:lnTo>
                    <a:pt x="62468" y="8378"/>
                  </a:lnTo>
                  <a:lnTo>
                    <a:pt x="59504" y="8562"/>
                  </a:lnTo>
                  <a:lnTo>
                    <a:pt x="53566" y="8766"/>
                  </a:lnTo>
                  <a:lnTo>
                    <a:pt x="41999" y="8881"/>
                  </a:lnTo>
                  <a:lnTo>
                    <a:pt x="25053" y="8920"/>
                  </a:lnTo>
                  <a:lnTo>
                    <a:pt x="21663" y="9916"/>
                  </a:lnTo>
                  <a:lnTo>
                    <a:pt x="18411" y="11571"/>
                  </a:lnTo>
                  <a:lnTo>
                    <a:pt x="15250" y="13667"/>
                  </a:lnTo>
                  <a:lnTo>
                    <a:pt x="12152" y="15065"/>
                  </a:lnTo>
                  <a:lnTo>
                    <a:pt x="9093" y="15996"/>
                  </a:lnTo>
                  <a:lnTo>
                    <a:pt x="0" y="178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Annotation18"/>
            <p:cNvSpPr/>
            <p:nvPr/>
          </p:nvSpPr>
          <p:spPr>
            <a:xfrm>
              <a:off x="5875734" y="2866430"/>
              <a:ext cx="98228" cy="26790"/>
            </a:xfrm>
            <a:custGeom>
              <a:avLst/>
              <a:gdLst/>
              <a:ahLst/>
              <a:cxnLst/>
              <a:rect l="0" t="0" r="0" b="0"/>
              <a:pathLst>
                <a:path w="98228" h="26790">
                  <a:moveTo>
                    <a:pt x="98227" y="0"/>
                  </a:moveTo>
                  <a:lnTo>
                    <a:pt x="68157" y="0"/>
                  </a:lnTo>
                  <a:lnTo>
                    <a:pt x="64289" y="992"/>
                  </a:lnTo>
                  <a:lnTo>
                    <a:pt x="59727" y="2646"/>
                  </a:lnTo>
                  <a:lnTo>
                    <a:pt x="54701" y="4740"/>
                  </a:lnTo>
                  <a:lnTo>
                    <a:pt x="50358" y="6137"/>
                  </a:lnTo>
                  <a:lnTo>
                    <a:pt x="46470" y="7067"/>
                  </a:lnTo>
                  <a:lnTo>
                    <a:pt x="42887" y="7688"/>
                  </a:lnTo>
                  <a:lnTo>
                    <a:pt x="39505" y="8102"/>
                  </a:lnTo>
                  <a:lnTo>
                    <a:pt x="36259" y="8378"/>
                  </a:lnTo>
                  <a:lnTo>
                    <a:pt x="33103" y="8562"/>
                  </a:lnTo>
                  <a:lnTo>
                    <a:pt x="30006" y="9676"/>
                  </a:lnTo>
                  <a:lnTo>
                    <a:pt x="26949" y="11412"/>
                  </a:lnTo>
                  <a:lnTo>
                    <a:pt x="23919" y="13561"/>
                  </a:lnTo>
                  <a:lnTo>
                    <a:pt x="20908" y="14994"/>
                  </a:lnTo>
                  <a:lnTo>
                    <a:pt x="17907" y="15949"/>
                  </a:lnTo>
                  <a:lnTo>
                    <a:pt x="14915" y="16585"/>
                  </a:lnTo>
                  <a:lnTo>
                    <a:pt x="11928" y="18002"/>
                  </a:lnTo>
                  <a:lnTo>
                    <a:pt x="8944" y="19939"/>
                  </a:lnTo>
                  <a:lnTo>
                    <a:pt x="0" y="267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Annotation19"/>
            <p:cNvSpPr/>
            <p:nvPr/>
          </p:nvSpPr>
          <p:spPr>
            <a:xfrm>
              <a:off x="5625703" y="2911078"/>
              <a:ext cx="151806" cy="71438"/>
            </a:xfrm>
            <a:custGeom>
              <a:avLst/>
              <a:gdLst/>
              <a:ahLst/>
              <a:cxnLst/>
              <a:rect l="0" t="0" r="0" b="0"/>
              <a:pathLst>
                <a:path w="151806" h="71438">
                  <a:moveTo>
                    <a:pt x="151805" y="0"/>
                  </a:moveTo>
                  <a:lnTo>
                    <a:pt x="147064" y="0"/>
                  </a:lnTo>
                  <a:lnTo>
                    <a:pt x="144676" y="992"/>
                  </a:lnTo>
                  <a:lnTo>
                    <a:pt x="142091" y="2646"/>
                  </a:lnTo>
                  <a:lnTo>
                    <a:pt x="135554" y="7688"/>
                  </a:lnTo>
                  <a:lnTo>
                    <a:pt x="132015" y="8378"/>
                  </a:lnTo>
                  <a:lnTo>
                    <a:pt x="129682" y="8562"/>
                  </a:lnTo>
                  <a:lnTo>
                    <a:pt x="126142" y="9676"/>
                  </a:lnTo>
                  <a:lnTo>
                    <a:pt x="121798" y="11412"/>
                  </a:lnTo>
                  <a:lnTo>
                    <a:pt x="116917" y="13561"/>
                  </a:lnTo>
                  <a:lnTo>
                    <a:pt x="106203" y="18595"/>
                  </a:lnTo>
                  <a:lnTo>
                    <a:pt x="100567" y="21326"/>
                  </a:lnTo>
                  <a:lnTo>
                    <a:pt x="95819" y="23147"/>
                  </a:lnTo>
                  <a:lnTo>
                    <a:pt x="91660" y="24361"/>
                  </a:lnTo>
                  <a:lnTo>
                    <a:pt x="87896" y="25170"/>
                  </a:lnTo>
                  <a:lnTo>
                    <a:pt x="83402" y="26702"/>
                  </a:lnTo>
                  <a:lnTo>
                    <a:pt x="78421" y="28715"/>
                  </a:lnTo>
                  <a:lnTo>
                    <a:pt x="73117" y="31050"/>
                  </a:lnTo>
                  <a:lnTo>
                    <a:pt x="61931" y="36289"/>
                  </a:lnTo>
                  <a:lnTo>
                    <a:pt x="56170" y="39076"/>
                  </a:lnTo>
                  <a:lnTo>
                    <a:pt x="51337" y="41925"/>
                  </a:lnTo>
                  <a:lnTo>
                    <a:pt x="47123" y="44817"/>
                  </a:lnTo>
                  <a:lnTo>
                    <a:pt x="43322" y="47737"/>
                  </a:lnTo>
                  <a:lnTo>
                    <a:pt x="38803" y="50676"/>
                  </a:lnTo>
                  <a:lnTo>
                    <a:pt x="33806" y="53628"/>
                  </a:lnTo>
                  <a:lnTo>
                    <a:pt x="28490" y="56588"/>
                  </a:lnTo>
                  <a:lnTo>
                    <a:pt x="17292" y="62522"/>
                  </a:lnTo>
                  <a:lnTo>
                    <a:pt x="0" y="714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Annotation20"/>
            <p:cNvSpPr/>
            <p:nvPr/>
          </p:nvSpPr>
          <p:spPr>
            <a:xfrm>
              <a:off x="5616773" y="2982515"/>
              <a:ext cx="1964533" cy="35721"/>
            </a:xfrm>
            <a:custGeom>
              <a:avLst/>
              <a:gdLst/>
              <a:ahLst/>
              <a:cxnLst/>
              <a:rect l="0" t="0" r="0" b="0"/>
              <a:pathLst>
                <a:path w="1964533" h="35721">
                  <a:moveTo>
                    <a:pt x="0" y="35720"/>
                  </a:moveTo>
                  <a:lnTo>
                    <a:pt x="175996" y="35720"/>
                  </a:lnTo>
                  <a:lnTo>
                    <a:pt x="181823" y="34727"/>
                  </a:lnTo>
                  <a:lnTo>
                    <a:pt x="187692" y="33074"/>
                  </a:lnTo>
                  <a:lnTo>
                    <a:pt x="193589" y="30979"/>
                  </a:lnTo>
                  <a:lnTo>
                    <a:pt x="199505" y="29583"/>
                  </a:lnTo>
                  <a:lnTo>
                    <a:pt x="205433" y="28652"/>
                  </a:lnTo>
                  <a:lnTo>
                    <a:pt x="217312" y="27617"/>
                  </a:lnTo>
                  <a:lnTo>
                    <a:pt x="242318" y="26899"/>
                  </a:lnTo>
                  <a:lnTo>
                    <a:pt x="246873" y="27855"/>
                  </a:lnTo>
                  <a:lnTo>
                    <a:pt x="251895" y="29484"/>
                  </a:lnTo>
                  <a:lnTo>
                    <a:pt x="257227" y="31563"/>
                  </a:lnTo>
                  <a:lnTo>
                    <a:pt x="262766" y="31956"/>
                  </a:lnTo>
                  <a:lnTo>
                    <a:pt x="268443" y="31226"/>
                  </a:lnTo>
                  <a:lnTo>
                    <a:pt x="274212" y="29747"/>
                  </a:lnTo>
                  <a:lnTo>
                    <a:pt x="280043" y="28761"/>
                  </a:lnTo>
                  <a:lnTo>
                    <a:pt x="291813" y="27666"/>
                  </a:lnTo>
                  <a:lnTo>
                    <a:pt x="348811" y="26800"/>
                  </a:lnTo>
                  <a:lnTo>
                    <a:pt x="435821" y="26790"/>
                  </a:lnTo>
                  <a:lnTo>
                    <a:pt x="441360" y="25798"/>
                  </a:lnTo>
                  <a:lnTo>
                    <a:pt x="447037" y="24144"/>
                  </a:lnTo>
                  <a:lnTo>
                    <a:pt x="452806" y="22049"/>
                  </a:lnTo>
                  <a:lnTo>
                    <a:pt x="458636" y="20653"/>
                  </a:lnTo>
                  <a:lnTo>
                    <a:pt x="464507" y="19722"/>
                  </a:lnTo>
                  <a:lnTo>
                    <a:pt x="476323" y="18687"/>
                  </a:lnTo>
                  <a:lnTo>
                    <a:pt x="535783" y="17874"/>
                  </a:lnTo>
                  <a:lnTo>
                    <a:pt x="736946" y="17860"/>
                  </a:lnTo>
                  <a:lnTo>
                    <a:pt x="743314" y="16868"/>
                  </a:lnTo>
                  <a:lnTo>
                    <a:pt x="749543" y="15214"/>
                  </a:lnTo>
                  <a:lnTo>
                    <a:pt x="755679" y="13119"/>
                  </a:lnTo>
                  <a:lnTo>
                    <a:pt x="761755" y="11723"/>
                  </a:lnTo>
                  <a:lnTo>
                    <a:pt x="767790" y="10792"/>
                  </a:lnTo>
                  <a:lnTo>
                    <a:pt x="779787" y="9758"/>
                  </a:lnTo>
                  <a:lnTo>
                    <a:pt x="839389" y="8944"/>
                  </a:lnTo>
                  <a:lnTo>
                    <a:pt x="898922" y="8931"/>
                  </a:lnTo>
                  <a:lnTo>
                    <a:pt x="904875" y="7938"/>
                  </a:lnTo>
                  <a:lnTo>
                    <a:pt x="910829" y="6285"/>
                  </a:lnTo>
                  <a:lnTo>
                    <a:pt x="916782" y="4190"/>
                  </a:lnTo>
                  <a:lnTo>
                    <a:pt x="922734" y="2793"/>
                  </a:lnTo>
                  <a:lnTo>
                    <a:pt x="928688" y="1863"/>
                  </a:lnTo>
                  <a:lnTo>
                    <a:pt x="940593" y="828"/>
                  </a:lnTo>
                  <a:lnTo>
                    <a:pt x="995165" y="22"/>
                  </a:lnTo>
                  <a:lnTo>
                    <a:pt x="1416735" y="0"/>
                  </a:lnTo>
                  <a:lnTo>
                    <a:pt x="1422724" y="993"/>
                  </a:lnTo>
                  <a:lnTo>
                    <a:pt x="1428702" y="2646"/>
                  </a:lnTo>
                  <a:lnTo>
                    <a:pt x="1434671" y="4741"/>
                  </a:lnTo>
                  <a:lnTo>
                    <a:pt x="1440636" y="6137"/>
                  </a:lnTo>
                  <a:lnTo>
                    <a:pt x="1446594" y="7068"/>
                  </a:lnTo>
                  <a:lnTo>
                    <a:pt x="1459502" y="8103"/>
                  </a:lnTo>
                  <a:lnTo>
                    <a:pt x="1520778" y="8909"/>
                  </a:lnTo>
                  <a:lnTo>
                    <a:pt x="1604367" y="8930"/>
                  </a:lnTo>
                  <a:lnTo>
                    <a:pt x="1610319" y="9922"/>
                  </a:lnTo>
                  <a:lnTo>
                    <a:pt x="1616273" y="11576"/>
                  </a:lnTo>
                  <a:lnTo>
                    <a:pt x="1622226" y="13671"/>
                  </a:lnTo>
                  <a:lnTo>
                    <a:pt x="1628179" y="15067"/>
                  </a:lnTo>
                  <a:lnTo>
                    <a:pt x="1634133" y="15998"/>
                  </a:lnTo>
                  <a:lnTo>
                    <a:pt x="1646039" y="17033"/>
                  </a:lnTo>
                  <a:lnTo>
                    <a:pt x="1701149" y="17846"/>
                  </a:lnTo>
                  <a:lnTo>
                    <a:pt x="1708576" y="17851"/>
                  </a:lnTo>
                  <a:lnTo>
                    <a:pt x="1714519" y="18846"/>
                  </a:lnTo>
                  <a:lnTo>
                    <a:pt x="1719473" y="20502"/>
                  </a:lnTo>
                  <a:lnTo>
                    <a:pt x="1723769" y="22598"/>
                  </a:lnTo>
                  <a:lnTo>
                    <a:pt x="1728617" y="23995"/>
                  </a:lnTo>
                  <a:lnTo>
                    <a:pt x="1733833" y="24927"/>
                  </a:lnTo>
                  <a:lnTo>
                    <a:pt x="1744921" y="25962"/>
                  </a:lnTo>
                  <a:lnTo>
                    <a:pt x="1803808" y="26776"/>
                  </a:lnTo>
                  <a:lnTo>
                    <a:pt x="1809758" y="26780"/>
                  </a:lnTo>
                  <a:lnTo>
                    <a:pt x="1815708" y="27776"/>
                  </a:lnTo>
                  <a:lnTo>
                    <a:pt x="1821660" y="29431"/>
                  </a:lnTo>
                  <a:lnTo>
                    <a:pt x="1827612" y="31528"/>
                  </a:lnTo>
                  <a:lnTo>
                    <a:pt x="1832572" y="32925"/>
                  </a:lnTo>
                  <a:lnTo>
                    <a:pt x="1836871" y="33856"/>
                  </a:lnTo>
                  <a:lnTo>
                    <a:pt x="1845285" y="34891"/>
                  </a:lnTo>
                  <a:lnTo>
                    <a:pt x="1903268" y="35710"/>
                  </a:lnTo>
                  <a:lnTo>
                    <a:pt x="1949268" y="35720"/>
                  </a:lnTo>
                  <a:lnTo>
                    <a:pt x="1952370" y="34727"/>
                  </a:lnTo>
                  <a:lnTo>
                    <a:pt x="1955431" y="33074"/>
                  </a:lnTo>
                  <a:lnTo>
                    <a:pt x="1964532" y="267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Annotation21"/>
            <p:cNvSpPr/>
            <p:nvPr/>
          </p:nvSpPr>
          <p:spPr>
            <a:xfrm>
              <a:off x="6500967" y="2928981"/>
              <a:ext cx="88738" cy="94070"/>
            </a:xfrm>
            <a:custGeom>
              <a:avLst/>
              <a:gdLst/>
              <a:ahLst/>
              <a:cxnLst/>
              <a:rect l="0" t="0" r="0" b="0"/>
              <a:pathLst>
                <a:path w="88738" h="94070">
                  <a:moveTo>
                    <a:pt x="62353" y="53535"/>
                  </a:moveTo>
                  <a:lnTo>
                    <a:pt x="62353" y="62097"/>
                  </a:lnTo>
                  <a:lnTo>
                    <a:pt x="59708" y="64947"/>
                  </a:lnTo>
                  <a:lnTo>
                    <a:pt x="54665" y="70121"/>
                  </a:lnTo>
                  <a:lnTo>
                    <a:pt x="53259" y="70545"/>
                  </a:lnTo>
                  <a:lnTo>
                    <a:pt x="51329" y="70828"/>
                  </a:lnTo>
                  <a:lnTo>
                    <a:pt x="44894" y="71361"/>
                  </a:lnTo>
                  <a:lnTo>
                    <a:pt x="39873" y="71384"/>
                  </a:lnTo>
                  <a:lnTo>
                    <a:pt x="38436" y="70395"/>
                  </a:lnTo>
                  <a:lnTo>
                    <a:pt x="37479" y="68744"/>
                  </a:lnTo>
                  <a:lnTo>
                    <a:pt x="36841" y="66651"/>
                  </a:lnTo>
                  <a:lnTo>
                    <a:pt x="35423" y="64263"/>
                  </a:lnTo>
                  <a:lnTo>
                    <a:pt x="33486" y="61679"/>
                  </a:lnTo>
                  <a:lnTo>
                    <a:pt x="27988" y="55143"/>
                  </a:lnTo>
                  <a:lnTo>
                    <a:pt x="27537" y="53615"/>
                  </a:lnTo>
                  <a:lnTo>
                    <a:pt x="27236" y="51604"/>
                  </a:lnTo>
                  <a:lnTo>
                    <a:pt x="27035" y="49271"/>
                  </a:lnTo>
                  <a:lnTo>
                    <a:pt x="26902" y="46723"/>
                  </a:lnTo>
                  <a:lnTo>
                    <a:pt x="26753" y="41247"/>
                  </a:lnTo>
                  <a:lnTo>
                    <a:pt x="25721" y="38398"/>
                  </a:lnTo>
                  <a:lnTo>
                    <a:pt x="24042" y="35506"/>
                  </a:lnTo>
                  <a:lnTo>
                    <a:pt x="21929" y="32586"/>
                  </a:lnTo>
                  <a:lnTo>
                    <a:pt x="20521" y="29647"/>
                  </a:lnTo>
                  <a:lnTo>
                    <a:pt x="19582" y="26696"/>
                  </a:lnTo>
                  <a:lnTo>
                    <a:pt x="18075" y="19570"/>
                  </a:lnTo>
                  <a:lnTo>
                    <a:pt x="18944" y="17993"/>
                  </a:lnTo>
                  <a:lnTo>
                    <a:pt x="20516" y="15950"/>
                  </a:lnTo>
                  <a:lnTo>
                    <a:pt x="22555" y="13595"/>
                  </a:lnTo>
                  <a:lnTo>
                    <a:pt x="24907" y="11033"/>
                  </a:lnTo>
                  <a:lnTo>
                    <a:pt x="33964" y="1611"/>
                  </a:lnTo>
                  <a:lnTo>
                    <a:pt x="35490" y="1060"/>
                  </a:lnTo>
                  <a:lnTo>
                    <a:pt x="37499" y="692"/>
                  </a:lnTo>
                  <a:lnTo>
                    <a:pt x="39831" y="447"/>
                  </a:lnTo>
                  <a:lnTo>
                    <a:pt x="43369" y="283"/>
                  </a:lnTo>
                  <a:lnTo>
                    <a:pt x="56839" y="54"/>
                  </a:lnTo>
                  <a:lnTo>
                    <a:pt x="64202" y="0"/>
                  </a:lnTo>
                  <a:lnTo>
                    <a:pt x="66562" y="977"/>
                  </a:lnTo>
                  <a:lnTo>
                    <a:pt x="68136" y="2622"/>
                  </a:lnTo>
                  <a:lnTo>
                    <a:pt x="69185" y="4710"/>
                  </a:lnTo>
                  <a:lnTo>
                    <a:pt x="70876" y="6102"/>
                  </a:lnTo>
                  <a:lnTo>
                    <a:pt x="72996" y="7030"/>
                  </a:lnTo>
                  <a:lnTo>
                    <a:pt x="75402" y="7649"/>
                  </a:lnTo>
                  <a:lnTo>
                    <a:pt x="77005" y="9054"/>
                  </a:lnTo>
                  <a:lnTo>
                    <a:pt x="78074" y="10982"/>
                  </a:lnTo>
                  <a:lnTo>
                    <a:pt x="78787" y="13260"/>
                  </a:lnTo>
                  <a:lnTo>
                    <a:pt x="80255" y="15771"/>
                  </a:lnTo>
                  <a:lnTo>
                    <a:pt x="82225" y="18437"/>
                  </a:lnTo>
                  <a:lnTo>
                    <a:pt x="84531" y="21207"/>
                  </a:lnTo>
                  <a:lnTo>
                    <a:pt x="86067" y="24045"/>
                  </a:lnTo>
                  <a:lnTo>
                    <a:pt x="87092" y="26930"/>
                  </a:lnTo>
                  <a:lnTo>
                    <a:pt x="87776" y="29845"/>
                  </a:lnTo>
                  <a:lnTo>
                    <a:pt x="88231" y="32781"/>
                  </a:lnTo>
                  <a:lnTo>
                    <a:pt x="88535" y="35730"/>
                  </a:lnTo>
                  <a:lnTo>
                    <a:pt x="88737" y="38688"/>
                  </a:lnTo>
                  <a:lnTo>
                    <a:pt x="87880" y="42645"/>
                  </a:lnTo>
                  <a:lnTo>
                    <a:pt x="86317" y="47267"/>
                  </a:lnTo>
                  <a:lnTo>
                    <a:pt x="84281" y="52333"/>
                  </a:lnTo>
                  <a:lnTo>
                    <a:pt x="82926" y="56702"/>
                  </a:lnTo>
                  <a:lnTo>
                    <a:pt x="82021" y="60607"/>
                  </a:lnTo>
                  <a:lnTo>
                    <a:pt x="81418" y="64203"/>
                  </a:lnTo>
                  <a:lnTo>
                    <a:pt x="80024" y="66600"/>
                  </a:lnTo>
                  <a:lnTo>
                    <a:pt x="78103" y="68198"/>
                  </a:lnTo>
                  <a:lnTo>
                    <a:pt x="75829" y="69263"/>
                  </a:lnTo>
                  <a:lnTo>
                    <a:pt x="73322" y="70966"/>
                  </a:lnTo>
                  <a:lnTo>
                    <a:pt x="70658" y="73093"/>
                  </a:lnTo>
                  <a:lnTo>
                    <a:pt x="67889" y="75503"/>
                  </a:lnTo>
                  <a:lnTo>
                    <a:pt x="65052" y="78102"/>
                  </a:lnTo>
                  <a:lnTo>
                    <a:pt x="55151" y="87589"/>
                  </a:lnTo>
                  <a:lnTo>
                    <a:pt x="49194" y="93501"/>
                  </a:lnTo>
                  <a:lnTo>
                    <a:pt x="46636" y="94069"/>
                  </a:lnTo>
                  <a:lnTo>
                    <a:pt x="43937" y="93456"/>
                  </a:lnTo>
                  <a:lnTo>
                    <a:pt x="41146" y="92055"/>
                  </a:lnTo>
                  <a:lnTo>
                    <a:pt x="38293" y="91121"/>
                  </a:lnTo>
                  <a:lnTo>
                    <a:pt x="35400" y="90499"/>
                  </a:lnTo>
                  <a:lnTo>
                    <a:pt x="32478" y="90084"/>
                  </a:lnTo>
                  <a:lnTo>
                    <a:pt x="29538" y="89807"/>
                  </a:lnTo>
                  <a:lnTo>
                    <a:pt x="26585" y="89622"/>
                  </a:lnTo>
                  <a:lnTo>
                    <a:pt x="23625" y="89499"/>
                  </a:lnTo>
                  <a:lnTo>
                    <a:pt x="20659" y="88425"/>
                  </a:lnTo>
                  <a:lnTo>
                    <a:pt x="17690" y="86717"/>
                  </a:lnTo>
                  <a:lnTo>
                    <a:pt x="14718" y="84586"/>
                  </a:lnTo>
                  <a:lnTo>
                    <a:pt x="11745" y="82173"/>
                  </a:lnTo>
                  <a:lnTo>
                    <a:pt x="8771" y="79572"/>
                  </a:lnTo>
                  <a:lnTo>
                    <a:pt x="5796" y="76846"/>
                  </a:lnTo>
                  <a:lnTo>
                    <a:pt x="3812" y="74036"/>
                  </a:lnTo>
                  <a:lnTo>
                    <a:pt x="2490" y="71171"/>
                  </a:lnTo>
                  <a:lnTo>
                    <a:pt x="1609" y="68269"/>
                  </a:lnTo>
                  <a:lnTo>
                    <a:pt x="1021" y="65342"/>
                  </a:lnTo>
                  <a:lnTo>
                    <a:pt x="628" y="62398"/>
                  </a:lnTo>
                  <a:lnTo>
                    <a:pt x="368" y="59444"/>
                  </a:lnTo>
                  <a:lnTo>
                    <a:pt x="194" y="56482"/>
                  </a:lnTo>
                  <a:lnTo>
                    <a:pt x="0" y="50545"/>
                  </a:lnTo>
                  <a:lnTo>
                    <a:pt x="941" y="46581"/>
                  </a:lnTo>
                  <a:lnTo>
                    <a:pt x="2560" y="41953"/>
                  </a:lnTo>
                  <a:lnTo>
                    <a:pt x="4632" y="36884"/>
                  </a:lnTo>
                  <a:lnTo>
                    <a:pt x="7005" y="32512"/>
                  </a:lnTo>
                  <a:lnTo>
                    <a:pt x="9580" y="28606"/>
                  </a:lnTo>
                  <a:lnTo>
                    <a:pt x="12287" y="25009"/>
                  </a:lnTo>
                  <a:lnTo>
                    <a:pt x="15086" y="22612"/>
                  </a:lnTo>
                  <a:lnTo>
                    <a:pt x="17943" y="21013"/>
                  </a:lnTo>
                  <a:lnTo>
                    <a:pt x="20840" y="19947"/>
                  </a:lnTo>
                  <a:lnTo>
                    <a:pt x="23764" y="18245"/>
                  </a:lnTo>
                  <a:lnTo>
                    <a:pt x="26705" y="16117"/>
                  </a:lnTo>
                  <a:lnTo>
                    <a:pt x="29658" y="13707"/>
                  </a:lnTo>
                  <a:lnTo>
                    <a:pt x="32619" y="12100"/>
                  </a:lnTo>
                  <a:lnTo>
                    <a:pt x="35585" y="11029"/>
                  </a:lnTo>
                  <a:lnTo>
                    <a:pt x="42734" y="9309"/>
                  </a:lnTo>
                  <a:lnTo>
                    <a:pt x="44313" y="9168"/>
                  </a:lnTo>
                  <a:lnTo>
                    <a:pt x="46358" y="9075"/>
                  </a:lnTo>
                  <a:lnTo>
                    <a:pt x="51275" y="8970"/>
                  </a:lnTo>
                  <a:lnTo>
                    <a:pt x="56768" y="8923"/>
                  </a:lnTo>
                  <a:lnTo>
                    <a:pt x="59622" y="9903"/>
                  </a:lnTo>
                  <a:lnTo>
                    <a:pt x="62516" y="11549"/>
                  </a:lnTo>
                  <a:lnTo>
                    <a:pt x="65439" y="13638"/>
                  </a:lnTo>
                  <a:lnTo>
                    <a:pt x="67387" y="16023"/>
                  </a:lnTo>
                  <a:lnTo>
                    <a:pt x="68685" y="18605"/>
                  </a:lnTo>
                  <a:lnTo>
                    <a:pt x="69551" y="21318"/>
                  </a:lnTo>
                  <a:lnTo>
                    <a:pt x="71121" y="23128"/>
                  </a:lnTo>
                  <a:lnTo>
                    <a:pt x="73160" y="24333"/>
                  </a:lnTo>
                  <a:lnTo>
                    <a:pt x="75510" y="25138"/>
                  </a:lnTo>
                  <a:lnTo>
                    <a:pt x="77078" y="26666"/>
                  </a:lnTo>
                  <a:lnTo>
                    <a:pt x="78123" y="28677"/>
                  </a:lnTo>
                  <a:lnTo>
                    <a:pt x="78820" y="31010"/>
                  </a:lnTo>
                  <a:lnTo>
                    <a:pt x="79284" y="34549"/>
                  </a:lnTo>
                  <a:lnTo>
                    <a:pt x="79593" y="38893"/>
                  </a:lnTo>
                  <a:lnTo>
                    <a:pt x="80090" y="50643"/>
                  </a:lnTo>
                  <a:lnTo>
                    <a:pt x="80177" y="57418"/>
                  </a:lnTo>
                  <a:lnTo>
                    <a:pt x="80212" y="70895"/>
                  </a:lnTo>
                  <a:lnTo>
                    <a:pt x="77567" y="73818"/>
                  </a:lnTo>
                  <a:lnTo>
                    <a:pt x="72524" y="79038"/>
                  </a:lnTo>
                  <a:lnTo>
                    <a:pt x="71119" y="78475"/>
                  </a:lnTo>
                  <a:lnTo>
                    <a:pt x="69189" y="77107"/>
                  </a:lnTo>
                  <a:lnTo>
                    <a:pt x="66910" y="75202"/>
                  </a:lnTo>
                  <a:lnTo>
                    <a:pt x="64399" y="73933"/>
                  </a:lnTo>
                  <a:lnTo>
                    <a:pt x="61732" y="73087"/>
                  </a:lnTo>
                  <a:lnTo>
                    <a:pt x="55065" y="71728"/>
                  </a:lnTo>
                  <a:lnTo>
                    <a:pt x="53526" y="70625"/>
                  </a:lnTo>
                  <a:lnTo>
                    <a:pt x="51507" y="68897"/>
                  </a:lnTo>
                  <a:lnTo>
                    <a:pt x="49170" y="66753"/>
                  </a:lnTo>
                  <a:lnTo>
                    <a:pt x="47611" y="64331"/>
                  </a:lnTo>
                  <a:lnTo>
                    <a:pt x="46571" y="61724"/>
                  </a:lnTo>
                  <a:lnTo>
                    <a:pt x="45879" y="58995"/>
                  </a:lnTo>
                  <a:lnTo>
                    <a:pt x="45418" y="56183"/>
                  </a:lnTo>
                  <a:lnTo>
                    <a:pt x="45110" y="53316"/>
                  </a:lnTo>
                  <a:lnTo>
                    <a:pt x="44905" y="50412"/>
                  </a:lnTo>
                  <a:lnTo>
                    <a:pt x="44768" y="46492"/>
                  </a:lnTo>
                  <a:lnTo>
                    <a:pt x="44549" y="28588"/>
                  </a:lnTo>
                  <a:lnTo>
                    <a:pt x="44530" y="24997"/>
                  </a:lnTo>
                  <a:lnTo>
                    <a:pt x="45510" y="22604"/>
                  </a:lnTo>
                  <a:lnTo>
                    <a:pt x="47156" y="21008"/>
                  </a:lnTo>
                  <a:lnTo>
                    <a:pt x="49245" y="19944"/>
                  </a:lnTo>
                  <a:lnTo>
                    <a:pt x="50638" y="18242"/>
                  </a:lnTo>
                  <a:lnTo>
                    <a:pt x="51566" y="16116"/>
                  </a:lnTo>
                  <a:lnTo>
                    <a:pt x="53057" y="10314"/>
                  </a:lnTo>
                  <a:lnTo>
                    <a:pt x="54172" y="9838"/>
                  </a:lnTo>
                  <a:lnTo>
                    <a:pt x="55906" y="9521"/>
                  </a:lnTo>
                  <a:lnTo>
                    <a:pt x="58055" y="9309"/>
                  </a:lnTo>
                  <a:lnTo>
                    <a:pt x="59488" y="10161"/>
                  </a:lnTo>
                  <a:lnTo>
                    <a:pt x="60443" y="11720"/>
                  </a:lnTo>
                  <a:lnTo>
                    <a:pt x="61080" y="13752"/>
                  </a:lnTo>
                  <a:lnTo>
                    <a:pt x="62497" y="15107"/>
                  </a:lnTo>
                  <a:lnTo>
                    <a:pt x="64433" y="16010"/>
                  </a:lnTo>
                  <a:lnTo>
                    <a:pt x="66717" y="16612"/>
                  </a:lnTo>
                  <a:lnTo>
                    <a:pt x="68238" y="18005"/>
                  </a:lnTo>
                  <a:lnTo>
                    <a:pt x="69254" y="19926"/>
                  </a:lnTo>
                  <a:lnTo>
                    <a:pt x="69930" y="22200"/>
                  </a:lnTo>
                  <a:lnTo>
                    <a:pt x="70381" y="24707"/>
                  </a:lnTo>
                  <a:lnTo>
                    <a:pt x="70681" y="27371"/>
                  </a:lnTo>
                  <a:lnTo>
                    <a:pt x="71164" y="34035"/>
                  </a:lnTo>
                  <a:lnTo>
                    <a:pt x="71230" y="37592"/>
                  </a:lnTo>
                  <a:lnTo>
                    <a:pt x="71273" y="47960"/>
                  </a:lnTo>
                  <a:lnTo>
                    <a:pt x="70284" y="49818"/>
                  </a:lnTo>
                  <a:lnTo>
                    <a:pt x="68632" y="51057"/>
                  </a:lnTo>
                  <a:lnTo>
                    <a:pt x="66540" y="51883"/>
                  </a:lnTo>
                  <a:lnTo>
                    <a:pt x="65144" y="53426"/>
                  </a:lnTo>
                  <a:lnTo>
                    <a:pt x="64213" y="55446"/>
                  </a:lnTo>
                  <a:lnTo>
                    <a:pt x="63594" y="57786"/>
                  </a:lnTo>
                  <a:lnTo>
                    <a:pt x="62188" y="59345"/>
                  </a:lnTo>
                  <a:lnTo>
                    <a:pt x="60258" y="60385"/>
                  </a:lnTo>
                  <a:lnTo>
                    <a:pt x="54774" y="62054"/>
                  </a:lnTo>
                  <a:lnTo>
                    <a:pt x="53332" y="62190"/>
                  </a:lnTo>
                  <a:lnTo>
                    <a:pt x="51377" y="62282"/>
                  </a:lnTo>
                  <a:lnTo>
                    <a:pt x="49083" y="62343"/>
                  </a:lnTo>
                  <a:lnTo>
                    <a:pt x="47553" y="61391"/>
                  </a:lnTo>
                  <a:lnTo>
                    <a:pt x="46534" y="59764"/>
                  </a:lnTo>
                  <a:lnTo>
                    <a:pt x="45854" y="57688"/>
                  </a:lnTo>
                  <a:lnTo>
                    <a:pt x="44408" y="56303"/>
                  </a:lnTo>
                  <a:lnTo>
                    <a:pt x="42452" y="55380"/>
                  </a:lnTo>
                  <a:lnTo>
                    <a:pt x="36925" y="53899"/>
                  </a:lnTo>
                  <a:lnTo>
                    <a:pt x="36471" y="52785"/>
                  </a:lnTo>
                  <a:lnTo>
                    <a:pt x="36169" y="51051"/>
                  </a:lnTo>
                  <a:lnTo>
                    <a:pt x="35683" y="45878"/>
                  </a:lnTo>
                  <a:lnTo>
                    <a:pt x="35644" y="44462"/>
                  </a:lnTo>
                  <a:lnTo>
                    <a:pt x="35600" y="40242"/>
                  </a:lnTo>
                  <a:lnTo>
                    <a:pt x="36580" y="37727"/>
                  </a:lnTo>
                  <a:lnTo>
                    <a:pt x="38226" y="35059"/>
                  </a:lnTo>
                  <a:lnTo>
                    <a:pt x="40315" y="32288"/>
                  </a:lnTo>
                  <a:lnTo>
                    <a:pt x="42700" y="29448"/>
                  </a:lnTo>
                  <a:lnTo>
                    <a:pt x="45282" y="26563"/>
                  </a:lnTo>
                  <a:lnTo>
                    <a:pt x="47997" y="23647"/>
                  </a:lnTo>
                  <a:lnTo>
                    <a:pt x="50798" y="21704"/>
                  </a:lnTo>
                  <a:lnTo>
                    <a:pt x="53657" y="20407"/>
                  </a:lnTo>
                  <a:lnTo>
                    <a:pt x="56555" y="19544"/>
                  </a:lnTo>
                  <a:lnTo>
                    <a:pt x="59480" y="18968"/>
                  </a:lnTo>
                  <a:lnTo>
                    <a:pt x="62422" y="18584"/>
                  </a:lnTo>
                  <a:lnTo>
                    <a:pt x="69533" y="17968"/>
                  </a:lnTo>
                  <a:lnTo>
                    <a:pt x="71109" y="17917"/>
                  </a:lnTo>
                  <a:lnTo>
                    <a:pt x="75504" y="17861"/>
                  </a:lnTo>
                  <a:lnTo>
                    <a:pt x="77075" y="18838"/>
                  </a:lnTo>
                  <a:lnTo>
                    <a:pt x="78120" y="20482"/>
                  </a:lnTo>
                  <a:lnTo>
                    <a:pt x="79800" y="25508"/>
                  </a:lnTo>
                  <a:lnTo>
                    <a:pt x="79937" y="26913"/>
                  </a:lnTo>
                  <a:lnTo>
                    <a:pt x="80029" y="28841"/>
                  </a:lnTo>
                  <a:lnTo>
                    <a:pt x="80177" y="34326"/>
                  </a:lnTo>
                  <a:lnTo>
                    <a:pt x="80213" y="44570"/>
                  </a:lnTo>
                  <a:lnTo>
                    <a:pt x="71283" y="44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Annotation22"/>
            <p:cNvSpPr/>
            <p:nvPr/>
          </p:nvSpPr>
          <p:spPr>
            <a:xfrm>
              <a:off x="6268641" y="3071848"/>
              <a:ext cx="160735" cy="160700"/>
            </a:xfrm>
            <a:custGeom>
              <a:avLst/>
              <a:gdLst/>
              <a:ahLst/>
              <a:cxnLst/>
              <a:rect l="0" t="0" r="0" b="0"/>
              <a:pathLst>
                <a:path w="160735" h="160700">
                  <a:moveTo>
                    <a:pt x="0" y="44613"/>
                  </a:moveTo>
                  <a:lnTo>
                    <a:pt x="0" y="31311"/>
                  </a:lnTo>
                  <a:lnTo>
                    <a:pt x="991" y="28799"/>
                  </a:lnTo>
                  <a:lnTo>
                    <a:pt x="2645" y="26133"/>
                  </a:lnTo>
                  <a:lnTo>
                    <a:pt x="7688" y="19465"/>
                  </a:lnTo>
                  <a:lnTo>
                    <a:pt x="11023" y="15908"/>
                  </a:lnTo>
                  <a:lnTo>
                    <a:pt x="13302" y="13570"/>
                  </a:lnTo>
                  <a:lnTo>
                    <a:pt x="16805" y="12011"/>
                  </a:lnTo>
                  <a:lnTo>
                    <a:pt x="21125" y="10973"/>
                  </a:lnTo>
                  <a:lnTo>
                    <a:pt x="25990" y="10280"/>
                  </a:lnTo>
                  <a:lnTo>
                    <a:pt x="30225" y="8826"/>
                  </a:lnTo>
                  <a:lnTo>
                    <a:pt x="34040" y="6864"/>
                  </a:lnTo>
                  <a:lnTo>
                    <a:pt x="37576" y="4564"/>
                  </a:lnTo>
                  <a:lnTo>
                    <a:pt x="41918" y="3031"/>
                  </a:lnTo>
                  <a:lnTo>
                    <a:pt x="46796" y="2009"/>
                  </a:lnTo>
                  <a:lnTo>
                    <a:pt x="52033" y="1327"/>
                  </a:lnTo>
                  <a:lnTo>
                    <a:pt x="56517" y="873"/>
                  </a:lnTo>
                  <a:lnTo>
                    <a:pt x="60498" y="570"/>
                  </a:lnTo>
                  <a:lnTo>
                    <a:pt x="64145" y="368"/>
                  </a:lnTo>
                  <a:lnTo>
                    <a:pt x="70842" y="144"/>
                  </a:lnTo>
                  <a:lnTo>
                    <a:pt x="82836" y="18"/>
                  </a:lnTo>
                  <a:lnTo>
                    <a:pt x="87966" y="0"/>
                  </a:lnTo>
                  <a:lnTo>
                    <a:pt x="92378" y="981"/>
                  </a:lnTo>
                  <a:lnTo>
                    <a:pt x="96312" y="2626"/>
                  </a:lnTo>
                  <a:lnTo>
                    <a:pt x="99926" y="4716"/>
                  </a:lnTo>
                  <a:lnTo>
                    <a:pt x="103329" y="6108"/>
                  </a:lnTo>
                  <a:lnTo>
                    <a:pt x="106588" y="7037"/>
                  </a:lnTo>
                  <a:lnTo>
                    <a:pt x="109754" y="7656"/>
                  </a:lnTo>
                  <a:lnTo>
                    <a:pt x="112857" y="10053"/>
                  </a:lnTo>
                  <a:lnTo>
                    <a:pt x="115917" y="13636"/>
                  </a:lnTo>
                  <a:lnTo>
                    <a:pt x="118950" y="18009"/>
                  </a:lnTo>
                  <a:lnTo>
                    <a:pt x="121964" y="21916"/>
                  </a:lnTo>
                  <a:lnTo>
                    <a:pt x="124965" y="25513"/>
                  </a:lnTo>
                  <a:lnTo>
                    <a:pt x="127958" y="28903"/>
                  </a:lnTo>
                  <a:lnTo>
                    <a:pt x="129954" y="32155"/>
                  </a:lnTo>
                  <a:lnTo>
                    <a:pt x="131284" y="35316"/>
                  </a:lnTo>
                  <a:lnTo>
                    <a:pt x="132171" y="38415"/>
                  </a:lnTo>
                  <a:lnTo>
                    <a:pt x="132762" y="42465"/>
                  </a:lnTo>
                  <a:lnTo>
                    <a:pt x="133157" y="47150"/>
                  </a:lnTo>
                  <a:lnTo>
                    <a:pt x="133594" y="56654"/>
                  </a:lnTo>
                  <a:lnTo>
                    <a:pt x="133789" y="64186"/>
                  </a:lnTo>
                  <a:lnTo>
                    <a:pt x="133931" y="90886"/>
                  </a:lnTo>
                  <a:lnTo>
                    <a:pt x="132943" y="95305"/>
                  </a:lnTo>
                  <a:lnTo>
                    <a:pt x="131292" y="100236"/>
                  </a:lnTo>
                  <a:lnTo>
                    <a:pt x="129200" y="105507"/>
                  </a:lnTo>
                  <a:lnTo>
                    <a:pt x="126814" y="110014"/>
                  </a:lnTo>
                  <a:lnTo>
                    <a:pt x="124229" y="114011"/>
                  </a:lnTo>
                  <a:lnTo>
                    <a:pt x="121514" y="117667"/>
                  </a:lnTo>
                  <a:lnTo>
                    <a:pt x="118713" y="121097"/>
                  </a:lnTo>
                  <a:lnTo>
                    <a:pt x="115852" y="124376"/>
                  </a:lnTo>
                  <a:lnTo>
                    <a:pt x="112953" y="127554"/>
                  </a:lnTo>
                  <a:lnTo>
                    <a:pt x="107086" y="133731"/>
                  </a:lnTo>
                  <a:lnTo>
                    <a:pt x="104133" y="136767"/>
                  </a:lnTo>
                  <a:lnTo>
                    <a:pt x="100180" y="139783"/>
                  </a:lnTo>
                  <a:lnTo>
                    <a:pt x="95560" y="142786"/>
                  </a:lnTo>
                  <a:lnTo>
                    <a:pt x="90495" y="145781"/>
                  </a:lnTo>
                  <a:lnTo>
                    <a:pt x="86127" y="147777"/>
                  </a:lnTo>
                  <a:lnTo>
                    <a:pt x="82223" y="149108"/>
                  </a:lnTo>
                  <a:lnTo>
                    <a:pt x="78627" y="149995"/>
                  </a:lnTo>
                  <a:lnTo>
                    <a:pt x="75239" y="150586"/>
                  </a:lnTo>
                  <a:lnTo>
                    <a:pt x="71987" y="150981"/>
                  </a:lnTo>
                  <a:lnTo>
                    <a:pt x="68827" y="151243"/>
                  </a:lnTo>
                  <a:lnTo>
                    <a:pt x="64736" y="151419"/>
                  </a:lnTo>
                  <a:lnTo>
                    <a:pt x="50490" y="151665"/>
                  </a:lnTo>
                  <a:lnTo>
                    <a:pt x="42944" y="151723"/>
                  </a:lnTo>
                  <a:lnTo>
                    <a:pt x="39544" y="150746"/>
                  </a:lnTo>
                  <a:lnTo>
                    <a:pt x="36284" y="149103"/>
                  </a:lnTo>
                  <a:lnTo>
                    <a:pt x="28664" y="144077"/>
                  </a:lnTo>
                  <a:lnTo>
                    <a:pt x="24976" y="140743"/>
                  </a:lnTo>
                  <a:lnTo>
                    <a:pt x="22604" y="138466"/>
                  </a:lnTo>
                  <a:lnTo>
                    <a:pt x="21022" y="135955"/>
                  </a:lnTo>
                  <a:lnTo>
                    <a:pt x="19967" y="133289"/>
                  </a:lnTo>
                  <a:lnTo>
                    <a:pt x="19265" y="130519"/>
                  </a:lnTo>
                  <a:lnTo>
                    <a:pt x="18796" y="127681"/>
                  </a:lnTo>
                  <a:lnTo>
                    <a:pt x="18483" y="124796"/>
                  </a:lnTo>
                  <a:lnTo>
                    <a:pt x="18275" y="121881"/>
                  </a:lnTo>
                  <a:lnTo>
                    <a:pt x="18137" y="118945"/>
                  </a:lnTo>
                  <a:lnTo>
                    <a:pt x="17895" y="108874"/>
                  </a:lnTo>
                  <a:lnTo>
                    <a:pt x="20521" y="105254"/>
                  </a:lnTo>
                  <a:lnTo>
                    <a:pt x="22610" y="102900"/>
                  </a:lnTo>
                  <a:lnTo>
                    <a:pt x="24003" y="100338"/>
                  </a:lnTo>
                  <a:lnTo>
                    <a:pt x="24932" y="97638"/>
                  </a:lnTo>
                  <a:lnTo>
                    <a:pt x="25551" y="94846"/>
                  </a:lnTo>
                  <a:lnTo>
                    <a:pt x="26955" y="92984"/>
                  </a:lnTo>
                  <a:lnTo>
                    <a:pt x="28884" y="91743"/>
                  </a:lnTo>
                  <a:lnTo>
                    <a:pt x="31162" y="90916"/>
                  </a:lnTo>
                  <a:lnTo>
                    <a:pt x="34665" y="90364"/>
                  </a:lnTo>
                  <a:lnTo>
                    <a:pt x="38985" y="89997"/>
                  </a:lnTo>
                  <a:lnTo>
                    <a:pt x="48084" y="89588"/>
                  </a:lnTo>
                  <a:lnTo>
                    <a:pt x="55435" y="89407"/>
                  </a:lnTo>
                  <a:lnTo>
                    <a:pt x="59777" y="90350"/>
                  </a:lnTo>
                  <a:lnTo>
                    <a:pt x="64655" y="91972"/>
                  </a:lnTo>
                  <a:lnTo>
                    <a:pt x="69893" y="94045"/>
                  </a:lnTo>
                  <a:lnTo>
                    <a:pt x="74376" y="95427"/>
                  </a:lnTo>
                  <a:lnTo>
                    <a:pt x="78358" y="96348"/>
                  </a:lnTo>
                  <a:lnTo>
                    <a:pt x="82004" y="96963"/>
                  </a:lnTo>
                  <a:lnTo>
                    <a:pt x="86419" y="98365"/>
                  </a:lnTo>
                  <a:lnTo>
                    <a:pt x="91347" y="100291"/>
                  </a:lnTo>
                  <a:lnTo>
                    <a:pt x="96617" y="102568"/>
                  </a:lnTo>
                  <a:lnTo>
                    <a:pt x="101121" y="105077"/>
                  </a:lnTo>
                  <a:lnTo>
                    <a:pt x="105117" y="107743"/>
                  </a:lnTo>
                  <a:lnTo>
                    <a:pt x="108773" y="110512"/>
                  </a:lnTo>
                  <a:lnTo>
                    <a:pt x="112203" y="112358"/>
                  </a:lnTo>
                  <a:lnTo>
                    <a:pt x="115481" y="113589"/>
                  </a:lnTo>
                  <a:lnTo>
                    <a:pt x="118659" y="114410"/>
                  </a:lnTo>
                  <a:lnTo>
                    <a:pt x="121770" y="115949"/>
                  </a:lnTo>
                  <a:lnTo>
                    <a:pt x="124836" y="117967"/>
                  </a:lnTo>
                  <a:lnTo>
                    <a:pt x="127872" y="120305"/>
                  </a:lnTo>
                  <a:lnTo>
                    <a:pt x="130889" y="122855"/>
                  </a:lnTo>
                  <a:lnTo>
                    <a:pt x="133892" y="125548"/>
                  </a:lnTo>
                  <a:lnTo>
                    <a:pt x="139875" y="131185"/>
                  </a:lnTo>
                  <a:lnTo>
                    <a:pt x="145841" y="136999"/>
                  </a:lnTo>
                  <a:lnTo>
                    <a:pt x="147829" y="139938"/>
                  </a:lnTo>
                  <a:lnTo>
                    <a:pt x="149154" y="142889"/>
                  </a:lnTo>
                  <a:lnTo>
                    <a:pt x="150037" y="145849"/>
                  </a:lnTo>
                  <a:lnTo>
                    <a:pt x="151618" y="147823"/>
                  </a:lnTo>
                  <a:lnTo>
                    <a:pt x="153664" y="149138"/>
                  </a:lnTo>
                  <a:lnTo>
                    <a:pt x="156021" y="150015"/>
                  </a:lnTo>
                  <a:lnTo>
                    <a:pt x="157592" y="151592"/>
                  </a:lnTo>
                  <a:lnTo>
                    <a:pt x="158639" y="153635"/>
                  </a:lnTo>
                  <a:lnTo>
                    <a:pt x="160710" y="160617"/>
                  </a:lnTo>
                  <a:lnTo>
                    <a:pt x="160734" y="1606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Annotation23"/>
            <p:cNvSpPr/>
            <p:nvPr/>
          </p:nvSpPr>
          <p:spPr>
            <a:xfrm>
              <a:off x="6500825" y="3062883"/>
              <a:ext cx="147657" cy="151760"/>
            </a:xfrm>
            <a:custGeom>
              <a:avLst/>
              <a:gdLst/>
              <a:ahLst/>
              <a:cxnLst/>
              <a:rect l="0" t="0" r="0" b="0"/>
              <a:pathLst>
                <a:path w="147657" h="151760">
                  <a:moveTo>
                    <a:pt x="71425" y="26789"/>
                  </a:moveTo>
                  <a:lnTo>
                    <a:pt x="71425" y="19101"/>
                  </a:lnTo>
                  <a:lnTo>
                    <a:pt x="70433" y="18687"/>
                  </a:lnTo>
                  <a:lnTo>
                    <a:pt x="66684" y="18227"/>
                  </a:lnTo>
                  <a:lnTo>
                    <a:pt x="63736" y="17968"/>
                  </a:lnTo>
                  <a:lnTo>
                    <a:pt x="60400" y="15262"/>
                  </a:lnTo>
                  <a:lnTo>
                    <a:pt x="54916" y="10180"/>
                  </a:lnTo>
                  <a:lnTo>
                    <a:pt x="51519" y="9485"/>
                  </a:lnTo>
                  <a:lnTo>
                    <a:pt x="49225" y="9300"/>
                  </a:lnTo>
                  <a:lnTo>
                    <a:pt x="47695" y="10169"/>
                  </a:lnTo>
                  <a:lnTo>
                    <a:pt x="46675" y="11740"/>
                  </a:lnTo>
                  <a:lnTo>
                    <a:pt x="45996" y="13780"/>
                  </a:lnTo>
                  <a:lnTo>
                    <a:pt x="44550" y="15140"/>
                  </a:lnTo>
                  <a:lnTo>
                    <a:pt x="42594" y="16046"/>
                  </a:lnTo>
                  <a:lnTo>
                    <a:pt x="40297" y="16651"/>
                  </a:lnTo>
                  <a:lnTo>
                    <a:pt x="37775" y="18046"/>
                  </a:lnTo>
                  <a:lnTo>
                    <a:pt x="35102" y="19968"/>
                  </a:lnTo>
                  <a:lnTo>
                    <a:pt x="32327" y="22242"/>
                  </a:lnTo>
                  <a:lnTo>
                    <a:pt x="29483" y="23757"/>
                  </a:lnTo>
                  <a:lnTo>
                    <a:pt x="26598" y="24768"/>
                  </a:lnTo>
                  <a:lnTo>
                    <a:pt x="23680" y="25442"/>
                  </a:lnTo>
                  <a:lnTo>
                    <a:pt x="21736" y="26883"/>
                  </a:lnTo>
                  <a:lnTo>
                    <a:pt x="20439" y="28836"/>
                  </a:lnTo>
                  <a:lnTo>
                    <a:pt x="19575" y="31130"/>
                  </a:lnTo>
                  <a:lnTo>
                    <a:pt x="18007" y="33652"/>
                  </a:lnTo>
                  <a:lnTo>
                    <a:pt x="15969" y="36325"/>
                  </a:lnTo>
                  <a:lnTo>
                    <a:pt x="13618" y="39100"/>
                  </a:lnTo>
                  <a:lnTo>
                    <a:pt x="11059" y="42933"/>
                  </a:lnTo>
                  <a:lnTo>
                    <a:pt x="8361" y="47474"/>
                  </a:lnTo>
                  <a:lnTo>
                    <a:pt x="5569" y="52485"/>
                  </a:lnTo>
                  <a:lnTo>
                    <a:pt x="3708" y="56818"/>
                  </a:lnTo>
                  <a:lnTo>
                    <a:pt x="2468" y="60699"/>
                  </a:lnTo>
                  <a:lnTo>
                    <a:pt x="1642" y="64278"/>
                  </a:lnTo>
                  <a:lnTo>
                    <a:pt x="1090" y="68649"/>
                  </a:lnTo>
                  <a:lnTo>
                    <a:pt x="722" y="73547"/>
                  </a:lnTo>
                  <a:lnTo>
                    <a:pt x="477" y="78797"/>
                  </a:lnTo>
                  <a:lnTo>
                    <a:pt x="205" y="89922"/>
                  </a:lnTo>
                  <a:lnTo>
                    <a:pt x="0" y="118576"/>
                  </a:lnTo>
                  <a:lnTo>
                    <a:pt x="988" y="121715"/>
                  </a:lnTo>
                  <a:lnTo>
                    <a:pt x="2639" y="124800"/>
                  </a:lnTo>
                  <a:lnTo>
                    <a:pt x="4732" y="127848"/>
                  </a:lnTo>
                  <a:lnTo>
                    <a:pt x="7119" y="130873"/>
                  </a:lnTo>
                  <a:lnTo>
                    <a:pt x="9702" y="133881"/>
                  </a:lnTo>
                  <a:lnTo>
                    <a:pt x="12417" y="136879"/>
                  </a:lnTo>
                  <a:lnTo>
                    <a:pt x="18080" y="142856"/>
                  </a:lnTo>
                  <a:lnTo>
                    <a:pt x="20978" y="145839"/>
                  </a:lnTo>
                  <a:lnTo>
                    <a:pt x="23903" y="147828"/>
                  </a:lnTo>
                  <a:lnTo>
                    <a:pt x="26846" y="149153"/>
                  </a:lnTo>
                  <a:lnTo>
                    <a:pt x="29800" y="150037"/>
                  </a:lnTo>
                  <a:lnTo>
                    <a:pt x="33753" y="150626"/>
                  </a:lnTo>
                  <a:lnTo>
                    <a:pt x="38373" y="151019"/>
                  </a:lnTo>
                  <a:lnTo>
                    <a:pt x="47806" y="151455"/>
                  </a:lnTo>
                  <a:lnTo>
                    <a:pt x="55305" y="151649"/>
                  </a:lnTo>
                  <a:lnTo>
                    <a:pt x="69845" y="151759"/>
                  </a:lnTo>
                  <a:lnTo>
                    <a:pt x="74340" y="150782"/>
                  </a:lnTo>
                  <a:lnTo>
                    <a:pt x="78329" y="149138"/>
                  </a:lnTo>
                  <a:lnTo>
                    <a:pt x="81980" y="147051"/>
                  </a:lnTo>
                  <a:lnTo>
                    <a:pt x="86399" y="145659"/>
                  </a:lnTo>
                  <a:lnTo>
                    <a:pt x="91330" y="144731"/>
                  </a:lnTo>
                  <a:lnTo>
                    <a:pt x="96601" y="144112"/>
                  </a:lnTo>
                  <a:lnTo>
                    <a:pt x="101108" y="142708"/>
                  </a:lnTo>
                  <a:lnTo>
                    <a:pt x="105104" y="140779"/>
                  </a:lnTo>
                  <a:lnTo>
                    <a:pt x="108761" y="138501"/>
                  </a:lnTo>
                  <a:lnTo>
                    <a:pt x="112190" y="135990"/>
                  </a:lnTo>
                  <a:lnTo>
                    <a:pt x="115470" y="133324"/>
                  </a:lnTo>
                  <a:lnTo>
                    <a:pt x="118646" y="130555"/>
                  </a:lnTo>
                  <a:lnTo>
                    <a:pt x="121758" y="127716"/>
                  </a:lnTo>
                  <a:lnTo>
                    <a:pt x="127860" y="121916"/>
                  </a:lnTo>
                  <a:lnTo>
                    <a:pt x="136874" y="113073"/>
                  </a:lnTo>
                  <a:lnTo>
                    <a:pt x="138870" y="109116"/>
                  </a:lnTo>
                  <a:lnTo>
                    <a:pt x="140200" y="104494"/>
                  </a:lnTo>
                  <a:lnTo>
                    <a:pt x="141087" y="99428"/>
                  </a:lnTo>
                  <a:lnTo>
                    <a:pt x="142672" y="95059"/>
                  </a:lnTo>
                  <a:lnTo>
                    <a:pt x="144719" y="91154"/>
                  </a:lnTo>
                  <a:lnTo>
                    <a:pt x="147076" y="87558"/>
                  </a:lnTo>
                  <a:lnTo>
                    <a:pt x="147656" y="84169"/>
                  </a:lnTo>
                  <a:lnTo>
                    <a:pt x="147050" y="80918"/>
                  </a:lnTo>
                  <a:lnTo>
                    <a:pt x="145655" y="77757"/>
                  </a:lnTo>
                  <a:lnTo>
                    <a:pt x="144723" y="73666"/>
                  </a:lnTo>
                  <a:lnTo>
                    <a:pt x="144103" y="68955"/>
                  </a:lnTo>
                  <a:lnTo>
                    <a:pt x="143690" y="63829"/>
                  </a:lnTo>
                  <a:lnTo>
                    <a:pt x="142421" y="59420"/>
                  </a:lnTo>
                  <a:lnTo>
                    <a:pt x="140584" y="55488"/>
                  </a:lnTo>
                  <a:lnTo>
                    <a:pt x="138367" y="51875"/>
                  </a:lnTo>
                  <a:lnTo>
                    <a:pt x="135896" y="48474"/>
                  </a:lnTo>
                  <a:lnTo>
                    <a:pt x="133258" y="45214"/>
                  </a:lnTo>
                  <a:lnTo>
                    <a:pt x="130506" y="42049"/>
                  </a:lnTo>
                  <a:lnTo>
                    <a:pt x="127680" y="38947"/>
                  </a:lnTo>
                  <a:lnTo>
                    <a:pt x="121892" y="32854"/>
                  </a:lnTo>
                  <a:lnTo>
                    <a:pt x="117969" y="30832"/>
                  </a:lnTo>
                  <a:lnTo>
                    <a:pt x="113367" y="29484"/>
                  </a:lnTo>
                  <a:lnTo>
                    <a:pt x="108317" y="28586"/>
                  </a:lnTo>
                  <a:lnTo>
                    <a:pt x="103956" y="26995"/>
                  </a:lnTo>
                  <a:lnTo>
                    <a:pt x="100058" y="24942"/>
                  </a:lnTo>
                  <a:lnTo>
                    <a:pt x="96467" y="22581"/>
                  </a:lnTo>
                  <a:lnTo>
                    <a:pt x="93080" y="21007"/>
                  </a:lnTo>
                  <a:lnTo>
                    <a:pt x="89831" y="19958"/>
                  </a:lnTo>
                  <a:lnTo>
                    <a:pt x="86672" y="19258"/>
                  </a:lnTo>
                  <a:lnTo>
                    <a:pt x="83574" y="17800"/>
                  </a:lnTo>
                  <a:lnTo>
                    <a:pt x="80516" y="15835"/>
                  </a:lnTo>
                  <a:lnTo>
                    <a:pt x="77486" y="13533"/>
                  </a:lnTo>
                  <a:lnTo>
                    <a:pt x="74473" y="11999"/>
                  </a:lnTo>
                  <a:lnTo>
                    <a:pt x="71472" y="10975"/>
                  </a:lnTo>
                  <a:lnTo>
                    <a:pt x="68480" y="10294"/>
                  </a:lnTo>
                  <a:lnTo>
                    <a:pt x="65493" y="8847"/>
                  </a:lnTo>
                  <a:lnTo>
                    <a:pt x="62509" y="6890"/>
                  </a:lnTo>
                  <a:lnTo>
                    <a:pt x="55331" y="1361"/>
                  </a:lnTo>
                  <a:lnTo>
                    <a:pt x="51704" y="605"/>
                  </a:lnTo>
                  <a:lnTo>
                    <a:pt x="4463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Annotation24"/>
            <p:cNvSpPr/>
            <p:nvPr/>
          </p:nvSpPr>
          <p:spPr>
            <a:xfrm>
              <a:off x="6741914" y="3036104"/>
              <a:ext cx="107157" cy="151795"/>
            </a:xfrm>
            <a:custGeom>
              <a:avLst/>
              <a:gdLst/>
              <a:ahLst/>
              <a:cxnLst/>
              <a:rect l="0" t="0" r="0" b="0"/>
              <a:pathLst>
                <a:path w="107157" h="151795">
                  <a:moveTo>
                    <a:pt x="35719" y="151794"/>
                  </a:moveTo>
                  <a:lnTo>
                    <a:pt x="35719" y="147054"/>
                  </a:lnTo>
                  <a:lnTo>
                    <a:pt x="34727" y="145658"/>
                  </a:lnTo>
                  <a:lnTo>
                    <a:pt x="33073" y="144727"/>
                  </a:lnTo>
                  <a:lnTo>
                    <a:pt x="30979" y="144106"/>
                  </a:lnTo>
                  <a:lnTo>
                    <a:pt x="29582" y="142700"/>
                  </a:lnTo>
                  <a:lnTo>
                    <a:pt x="28651" y="140771"/>
                  </a:lnTo>
                  <a:lnTo>
                    <a:pt x="28030" y="138492"/>
                  </a:lnTo>
                  <a:lnTo>
                    <a:pt x="26624" y="135981"/>
                  </a:lnTo>
                  <a:lnTo>
                    <a:pt x="24695" y="133315"/>
                  </a:lnTo>
                  <a:lnTo>
                    <a:pt x="22417" y="130545"/>
                  </a:lnTo>
                  <a:lnTo>
                    <a:pt x="20897" y="127706"/>
                  </a:lnTo>
                  <a:lnTo>
                    <a:pt x="19884" y="124821"/>
                  </a:lnTo>
                  <a:lnTo>
                    <a:pt x="19210" y="121906"/>
                  </a:lnTo>
                  <a:lnTo>
                    <a:pt x="18759" y="117978"/>
                  </a:lnTo>
                  <a:lnTo>
                    <a:pt x="18459" y="113375"/>
                  </a:lnTo>
                  <a:lnTo>
                    <a:pt x="18259" y="108322"/>
                  </a:lnTo>
                  <a:lnTo>
                    <a:pt x="17134" y="103962"/>
                  </a:lnTo>
                  <a:lnTo>
                    <a:pt x="15391" y="100062"/>
                  </a:lnTo>
                  <a:lnTo>
                    <a:pt x="13238" y="96470"/>
                  </a:lnTo>
                  <a:lnTo>
                    <a:pt x="11801" y="93083"/>
                  </a:lnTo>
                  <a:lnTo>
                    <a:pt x="10844" y="89834"/>
                  </a:lnTo>
                  <a:lnTo>
                    <a:pt x="10206" y="86675"/>
                  </a:lnTo>
                  <a:lnTo>
                    <a:pt x="8789" y="83577"/>
                  </a:lnTo>
                  <a:lnTo>
                    <a:pt x="6852" y="80519"/>
                  </a:lnTo>
                  <a:lnTo>
                    <a:pt x="4567" y="77489"/>
                  </a:lnTo>
                  <a:lnTo>
                    <a:pt x="3046" y="74476"/>
                  </a:lnTo>
                  <a:lnTo>
                    <a:pt x="2030" y="71475"/>
                  </a:lnTo>
                  <a:lnTo>
                    <a:pt x="1353" y="68483"/>
                  </a:lnTo>
                  <a:lnTo>
                    <a:pt x="902" y="65496"/>
                  </a:lnTo>
                  <a:lnTo>
                    <a:pt x="602" y="62512"/>
                  </a:lnTo>
                  <a:lnTo>
                    <a:pt x="401" y="59530"/>
                  </a:lnTo>
                  <a:lnTo>
                    <a:pt x="267" y="56551"/>
                  </a:lnTo>
                  <a:lnTo>
                    <a:pt x="119" y="50594"/>
                  </a:lnTo>
                  <a:lnTo>
                    <a:pt x="0" y="10306"/>
                  </a:lnTo>
                  <a:lnTo>
                    <a:pt x="2646" y="6890"/>
                  </a:lnTo>
                  <a:lnTo>
                    <a:pt x="4739" y="4590"/>
                  </a:lnTo>
                  <a:lnTo>
                    <a:pt x="7128" y="3056"/>
                  </a:lnTo>
                  <a:lnTo>
                    <a:pt x="9713" y="2034"/>
                  </a:lnTo>
                  <a:lnTo>
                    <a:pt x="12429" y="1353"/>
                  </a:lnTo>
                  <a:lnTo>
                    <a:pt x="15231" y="898"/>
                  </a:lnTo>
                  <a:lnTo>
                    <a:pt x="18092" y="596"/>
                  </a:lnTo>
                  <a:lnTo>
                    <a:pt x="20990" y="394"/>
                  </a:lnTo>
                  <a:lnTo>
                    <a:pt x="23916" y="259"/>
                  </a:lnTo>
                  <a:lnTo>
                    <a:pt x="29811" y="110"/>
                  </a:lnTo>
                  <a:lnTo>
                    <a:pt x="47629" y="0"/>
                  </a:lnTo>
                  <a:lnTo>
                    <a:pt x="50604" y="989"/>
                  </a:lnTo>
                  <a:lnTo>
                    <a:pt x="53581" y="2640"/>
                  </a:lnTo>
                  <a:lnTo>
                    <a:pt x="56556" y="4733"/>
                  </a:lnTo>
                  <a:lnTo>
                    <a:pt x="59532" y="6129"/>
                  </a:lnTo>
                  <a:lnTo>
                    <a:pt x="62509" y="7059"/>
                  </a:lnTo>
                  <a:lnTo>
                    <a:pt x="65484" y="7679"/>
                  </a:lnTo>
                  <a:lnTo>
                    <a:pt x="68461" y="8093"/>
                  </a:lnTo>
                  <a:lnTo>
                    <a:pt x="71438" y="8368"/>
                  </a:lnTo>
                  <a:lnTo>
                    <a:pt x="74413" y="8552"/>
                  </a:lnTo>
                  <a:lnTo>
                    <a:pt x="77391" y="9667"/>
                  </a:lnTo>
                  <a:lnTo>
                    <a:pt x="80367" y="11402"/>
                  </a:lnTo>
                  <a:lnTo>
                    <a:pt x="83343" y="13551"/>
                  </a:lnTo>
                  <a:lnTo>
                    <a:pt x="86320" y="14984"/>
                  </a:lnTo>
                  <a:lnTo>
                    <a:pt x="89297" y="15939"/>
                  </a:lnTo>
                  <a:lnTo>
                    <a:pt x="92273" y="16576"/>
                  </a:lnTo>
                  <a:lnTo>
                    <a:pt x="95250" y="17000"/>
                  </a:lnTo>
                  <a:lnTo>
                    <a:pt x="98227" y="17283"/>
                  </a:lnTo>
                  <a:lnTo>
                    <a:pt x="107156" y="17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Annotation25"/>
            <p:cNvSpPr/>
            <p:nvPr/>
          </p:nvSpPr>
          <p:spPr>
            <a:xfrm>
              <a:off x="6706195" y="3125391"/>
              <a:ext cx="169665" cy="1"/>
            </a:xfrm>
            <a:custGeom>
              <a:avLst/>
              <a:gdLst/>
              <a:ahLst/>
              <a:cxnLst/>
              <a:rect l="0" t="0" r="0" b="0"/>
              <a:pathLst>
                <a:path w="169665" h="1">
                  <a:moveTo>
                    <a:pt x="0" y="0"/>
                  </a:moveTo>
                  <a:lnTo>
                    <a:pt x="1696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Annotation26"/>
            <p:cNvSpPr/>
            <p:nvPr/>
          </p:nvSpPr>
          <p:spPr>
            <a:xfrm>
              <a:off x="6947297" y="3036094"/>
              <a:ext cx="17860" cy="160735"/>
            </a:xfrm>
            <a:custGeom>
              <a:avLst/>
              <a:gdLst/>
              <a:ahLst/>
              <a:cxnLst/>
              <a:rect l="0" t="0" r="0" b="0"/>
              <a:pathLst>
                <a:path w="17860" h="160735">
                  <a:moveTo>
                    <a:pt x="0" y="0"/>
                  </a:moveTo>
                  <a:lnTo>
                    <a:pt x="0" y="12429"/>
                  </a:lnTo>
                  <a:lnTo>
                    <a:pt x="992" y="15231"/>
                  </a:lnTo>
                  <a:lnTo>
                    <a:pt x="2645" y="18091"/>
                  </a:lnTo>
                  <a:lnTo>
                    <a:pt x="4739" y="20991"/>
                  </a:lnTo>
                  <a:lnTo>
                    <a:pt x="6137" y="24908"/>
                  </a:lnTo>
                  <a:lnTo>
                    <a:pt x="7068" y="29504"/>
                  </a:lnTo>
                  <a:lnTo>
                    <a:pt x="7689" y="34552"/>
                  </a:lnTo>
                  <a:lnTo>
                    <a:pt x="8102" y="38909"/>
                  </a:lnTo>
                  <a:lnTo>
                    <a:pt x="8378" y="42807"/>
                  </a:lnTo>
                  <a:lnTo>
                    <a:pt x="8561" y="46397"/>
                  </a:lnTo>
                  <a:lnTo>
                    <a:pt x="8766" y="55678"/>
                  </a:lnTo>
                  <a:lnTo>
                    <a:pt x="8930" y="145809"/>
                  </a:lnTo>
                  <a:lnTo>
                    <a:pt x="9922" y="147807"/>
                  </a:lnTo>
                  <a:lnTo>
                    <a:pt x="11575" y="149140"/>
                  </a:lnTo>
                  <a:lnTo>
                    <a:pt x="13669" y="150028"/>
                  </a:lnTo>
                  <a:lnTo>
                    <a:pt x="15066" y="151612"/>
                  </a:lnTo>
                  <a:lnTo>
                    <a:pt x="15997" y="153661"/>
                  </a:lnTo>
                  <a:lnTo>
                    <a:pt x="17859" y="1607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Annotation27"/>
            <p:cNvSpPr/>
            <p:nvPr/>
          </p:nvSpPr>
          <p:spPr>
            <a:xfrm>
              <a:off x="6902648" y="3071813"/>
              <a:ext cx="151806" cy="8930"/>
            </a:xfrm>
            <a:custGeom>
              <a:avLst/>
              <a:gdLst/>
              <a:ahLst/>
              <a:cxnLst/>
              <a:rect l="0" t="0" r="0" b="0"/>
              <a:pathLst>
                <a:path w="151806" h="8930">
                  <a:moveTo>
                    <a:pt x="0" y="8929"/>
                  </a:moveTo>
                  <a:lnTo>
                    <a:pt x="104217" y="8929"/>
                  </a:lnTo>
                  <a:lnTo>
                    <a:pt x="110158" y="7937"/>
                  </a:lnTo>
                  <a:lnTo>
                    <a:pt x="116102" y="6283"/>
                  </a:lnTo>
                  <a:lnTo>
                    <a:pt x="122050" y="4189"/>
                  </a:lnTo>
                  <a:lnTo>
                    <a:pt x="127007" y="2792"/>
                  </a:lnTo>
                  <a:lnTo>
                    <a:pt x="131304" y="1861"/>
                  </a:lnTo>
                  <a:lnTo>
                    <a:pt x="135162" y="1241"/>
                  </a:lnTo>
                  <a:lnTo>
                    <a:pt x="138725" y="827"/>
                  </a:lnTo>
                  <a:lnTo>
                    <a:pt x="142093" y="551"/>
                  </a:lnTo>
                  <a:lnTo>
                    <a:pt x="1518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reeform 2"/>
          <p:cNvSpPr/>
          <p:nvPr/>
        </p:nvSpPr>
        <p:spPr>
          <a:xfrm>
            <a:off x="982266" y="4143375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17859" y="89296"/>
                </a:lnTo>
                <a:lnTo>
                  <a:pt x="17859" y="116086"/>
                </a:lnTo>
                <a:lnTo>
                  <a:pt x="17859" y="133945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196453"/>
                </a:lnTo>
                <a:lnTo>
                  <a:pt x="0" y="223242"/>
                </a:lnTo>
                <a:lnTo>
                  <a:pt x="0" y="232171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44774" y="4384476"/>
            <a:ext cx="44649" cy="17861"/>
          </a:xfrm>
          <a:custGeom>
            <a:avLst/>
            <a:gdLst/>
            <a:ahLst/>
            <a:cxnLst/>
            <a:rect l="0" t="0" r="0" b="0"/>
            <a:pathLst>
              <a:path w="44649" h="17861">
                <a:moveTo>
                  <a:pt x="35718" y="8930"/>
                </a:moveTo>
                <a:lnTo>
                  <a:pt x="3571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8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41227" y="4080867"/>
            <a:ext cx="89297" cy="89298"/>
          </a:xfrm>
          <a:custGeom>
            <a:avLst/>
            <a:gdLst/>
            <a:ahLst/>
            <a:cxnLst/>
            <a:rect l="0" t="0" r="0" b="0"/>
            <a:pathLst>
              <a:path w="89297" h="89298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0367"/>
                </a:lnTo>
                <a:lnTo>
                  <a:pt x="26789" y="89297"/>
                </a:lnTo>
                <a:lnTo>
                  <a:pt x="35718" y="89297"/>
                </a:lnTo>
                <a:lnTo>
                  <a:pt x="44648" y="80367"/>
                </a:lnTo>
                <a:lnTo>
                  <a:pt x="62507" y="80367"/>
                </a:lnTo>
                <a:lnTo>
                  <a:pt x="71437" y="71437"/>
                </a:lnTo>
                <a:lnTo>
                  <a:pt x="80367" y="71437"/>
                </a:lnTo>
                <a:lnTo>
                  <a:pt x="89296" y="62508"/>
                </a:lnTo>
                <a:lnTo>
                  <a:pt x="89296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357313" y="4000500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26789" y="8929"/>
                </a:moveTo>
                <a:lnTo>
                  <a:pt x="26789" y="8929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8036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51804"/>
                </a:lnTo>
                <a:lnTo>
                  <a:pt x="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1"/>
                </a:lnTo>
                <a:lnTo>
                  <a:pt x="0" y="25003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214438" y="4268390"/>
            <a:ext cx="258961" cy="35720"/>
          </a:xfrm>
          <a:custGeom>
            <a:avLst/>
            <a:gdLst/>
            <a:ahLst/>
            <a:cxnLst/>
            <a:rect l="0" t="0" r="0" b="0"/>
            <a:pathLst>
              <a:path w="258961" h="35720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98226" y="8930"/>
                </a:lnTo>
                <a:lnTo>
                  <a:pt x="125015" y="8930"/>
                </a:lnTo>
                <a:lnTo>
                  <a:pt x="151804" y="0"/>
                </a:lnTo>
                <a:lnTo>
                  <a:pt x="178593" y="0"/>
                </a:lnTo>
                <a:lnTo>
                  <a:pt x="205382" y="0"/>
                </a:lnTo>
                <a:lnTo>
                  <a:pt x="223242" y="0"/>
                </a:lnTo>
                <a:lnTo>
                  <a:pt x="241101" y="0"/>
                </a:lnTo>
                <a:lnTo>
                  <a:pt x="250031" y="0"/>
                </a:lnTo>
                <a:lnTo>
                  <a:pt x="258960" y="0"/>
                </a:lnTo>
                <a:lnTo>
                  <a:pt x="25896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285875" y="4321968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89297" y="893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78594" y="26789"/>
                </a:lnTo>
                <a:lnTo>
                  <a:pt x="178594" y="3571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51805" y="62508"/>
                </a:lnTo>
                <a:lnTo>
                  <a:pt x="133945" y="71438"/>
                </a:lnTo>
                <a:lnTo>
                  <a:pt x="116086" y="80368"/>
                </a:lnTo>
                <a:lnTo>
                  <a:pt x="107156" y="80368"/>
                </a:lnTo>
                <a:lnTo>
                  <a:pt x="8929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89297" y="80368"/>
                </a:lnTo>
                <a:lnTo>
                  <a:pt x="98227" y="80368"/>
                </a:lnTo>
                <a:lnTo>
                  <a:pt x="107156" y="80368"/>
                </a:lnTo>
                <a:lnTo>
                  <a:pt x="116086" y="80368"/>
                </a:lnTo>
                <a:lnTo>
                  <a:pt x="133945" y="80368"/>
                </a:lnTo>
                <a:lnTo>
                  <a:pt x="142875" y="89297"/>
                </a:lnTo>
                <a:lnTo>
                  <a:pt x="160734" y="98227"/>
                </a:lnTo>
                <a:lnTo>
                  <a:pt x="169664" y="107157"/>
                </a:lnTo>
                <a:lnTo>
                  <a:pt x="178594" y="116086"/>
                </a:lnTo>
                <a:lnTo>
                  <a:pt x="187523" y="125016"/>
                </a:lnTo>
                <a:lnTo>
                  <a:pt x="187523" y="133946"/>
                </a:lnTo>
                <a:lnTo>
                  <a:pt x="187523" y="142875"/>
                </a:lnTo>
                <a:lnTo>
                  <a:pt x="187523" y="151805"/>
                </a:lnTo>
                <a:lnTo>
                  <a:pt x="178594" y="151805"/>
                </a:lnTo>
                <a:lnTo>
                  <a:pt x="169664" y="160735"/>
                </a:lnTo>
                <a:lnTo>
                  <a:pt x="160734" y="169664"/>
                </a:lnTo>
                <a:lnTo>
                  <a:pt x="142875" y="169664"/>
                </a:lnTo>
                <a:lnTo>
                  <a:pt x="125016" y="169664"/>
                </a:lnTo>
                <a:lnTo>
                  <a:pt x="107156" y="169664"/>
                </a:lnTo>
                <a:lnTo>
                  <a:pt x="89297" y="169664"/>
                </a:lnTo>
                <a:lnTo>
                  <a:pt x="71438" y="169664"/>
                </a:lnTo>
                <a:lnTo>
                  <a:pt x="53578" y="160735"/>
                </a:lnTo>
                <a:lnTo>
                  <a:pt x="44648" y="160735"/>
                </a:lnTo>
                <a:lnTo>
                  <a:pt x="26789" y="151805"/>
                </a:lnTo>
                <a:lnTo>
                  <a:pt x="17859" y="151805"/>
                </a:lnTo>
                <a:lnTo>
                  <a:pt x="17859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643063" y="4152304"/>
            <a:ext cx="17860" cy="187525"/>
          </a:xfrm>
          <a:custGeom>
            <a:avLst/>
            <a:gdLst/>
            <a:ahLst/>
            <a:cxnLst/>
            <a:rect l="0" t="0" r="0" b="0"/>
            <a:pathLst>
              <a:path w="17860" h="18752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80367"/>
                </a:lnTo>
                <a:lnTo>
                  <a:pt x="8929" y="107157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60735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759148" y="4179093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17860" y="80368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26790" y="160735"/>
                </a:lnTo>
                <a:lnTo>
                  <a:pt x="26790" y="178594"/>
                </a:lnTo>
                <a:lnTo>
                  <a:pt x="26790" y="187524"/>
                </a:lnTo>
                <a:lnTo>
                  <a:pt x="35719" y="19645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634133" y="4107656"/>
            <a:ext cx="267891" cy="71438"/>
          </a:xfrm>
          <a:custGeom>
            <a:avLst/>
            <a:gdLst/>
            <a:ahLst/>
            <a:cxnLst/>
            <a:rect l="0" t="0" r="0" b="0"/>
            <a:pathLst>
              <a:path w="267891" h="71438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71437" y="26789"/>
                </a:lnTo>
                <a:lnTo>
                  <a:pt x="89297" y="35719"/>
                </a:lnTo>
                <a:lnTo>
                  <a:pt x="98226" y="44648"/>
                </a:lnTo>
                <a:lnTo>
                  <a:pt x="116086" y="53578"/>
                </a:lnTo>
                <a:lnTo>
                  <a:pt x="133945" y="62508"/>
                </a:lnTo>
                <a:lnTo>
                  <a:pt x="142875" y="62508"/>
                </a:lnTo>
                <a:lnTo>
                  <a:pt x="160734" y="71437"/>
                </a:lnTo>
                <a:lnTo>
                  <a:pt x="178594" y="62508"/>
                </a:lnTo>
                <a:lnTo>
                  <a:pt x="196453" y="62508"/>
                </a:lnTo>
                <a:lnTo>
                  <a:pt x="214312" y="53578"/>
                </a:lnTo>
                <a:lnTo>
                  <a:pt x="223242" y="53578"/>
                </a:lnTo>
                <a:lnTo>
                  <a:pt x="241101" y="44648"/>
                </a:lnTo>
                <a:lnTo>
                  <a:pt x="250031" y="35719"/>
                </a:lnTo>
                <a:lnTo>
                  <a:pt x="250031" y="26789"/>
                </a:lnTo>
                <a:lnTo>
                  <a:pt x="258961" y="26789"/>
                </a:lnTo>
                <a:lnTo>
                  <a:pt x="267890" y="26789"/>
                </a:lnTo>
                <a:lnTo>
                  <a:pt x="267890" y="26789"/>
                </a:lnTo>
                <a:lnTo>
                  <a:pt x="267890" y="26789"/>
                </a:lnTo>
                <a:lnTo>
                  <a:pt x="267890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018109" y="4205882"/>
            <a:ext cx="133947" cy="169665"/>
          </a:xfrm>
          <a:custGeom>
            <a:avLst/>
            <a:gdLst/>
            <a:ahLst/>
            <a:cxnLst/>
            <a:rect l="0" t="0" r="0" b="0"/>
            <a:pathLst>
              <a:path w="133947" h="169665">
                <a:moveTo>
                  <a:pt x="35719" y="169664"/>
                </a:moveTo>
                <a:lnTo>
                  <a:pt x="35719" y="169664"/>
                </a:lnTo>
                <a:lnTo>
                  <a:pt x="35719" y="169664"/>
                </a:lnTo>
                <a:lnTo>
                  <a:pt x="35719" y="169664"/>
                </a:lnTo>
                <a:lnTo>
                  <a:pt x="35719" y="160735"/>
                </a:lnTo>
                <a:lnTo>
                  <a:pt x="35719" y="160735"/>
                </a:lnTo>
                <a:lnTo>
                  <a:pt x="35719" y="151805"/>
                </a:lnTo>
                <a:lnTo>
                  <a:pt x="35719" y="133946"/>
                </a:lnTo>
                <a:lnTo>
                  <a:pt x="26789" y="125016"/>
                </a:lnTo>
                <a:lnTo>
                  <a:pt x="26789" y="107157"/>
                </a:lnTo>
                <a:lnTo>
                  <a:pt x="17860" y="89297"/>
                </a:lnTo>
                <a:lnTo>
                  <a:pt x="8930" y="71438"/>
                </a:lnTo>
                <a:lnTo>
                  <a:pt x="8930" y="53579"/>
                </a:ln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196703" y="3991570"/>
            <a:ext cx="196454" cy="241102"/>
          </a:xfrm>
          <a:custGeom>
            <a:avLst/>
            <a:gdLst/>
            <a:ahLst/>
            <a:cxnLst/>
            <a:rect l="0" t="0" r="0" b="0"/>
            <a:pathLst>
              <a:path w="196454" h="241102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1785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25016" y="62508"/>
                </a:lnTo>
                <a:lnTo>
                  <a:pt x="133945" y="71437"/>
                </a:lnTo>
                <a:lnTo>
                  <a:pt x="125016" y="80367"/>
                </a:lnTo>
                <a:lnTo>
                  <a:pt x="125016" y="98226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9822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25016" y="116086"/>
                </a:lnTo>
                <a:lnTo>
                  <a:pt x="142875" y="125016"/>
                </a:lnTo>
                <a:lnTo>
                  <a:pt x="151805" y="133945"/>
                </a:lnTo>
                <a:lnTo>
                  <a:pt x="169664" y="142875"/>
                </a:lnTo>
                <a:lnTo>
                  <a:pt x="178594" y="151805"/>
                </a:lnTo>
                <a:lnTo>
                  <a:pt x="187524" y="160734"/>
                </a:lnTo>
                <a:lnTo>
                  <a:pt x="196453" y="178594"/>
                </a:lnTo>
                <a:lnTo>
                  <a:pt x="187524" y="187523"/>
                </a:lnTo>
                <a:lnTo>
                  <a:pt x="187524" y="205383"/>
                </a:lnTo>
                <a:lnTo>
                  <a:pt x="187524" y="214312"/>
                </a:lnTo>
                <a:lnTo>
                  <a:pt x="169664" y="223242"/>
                </a:lnTo>
                <a:lnTo>
                  <a:pt x="160735" y="232172"/>
                </a:lnTo>
                <a:lnTo>
                  <a:pt x="133945" y="232172"/>
                </a:lnTo>
                <a:lnTo>
                  <a:pt x="116086" y="241101"/>
                </a:lnTo>
                <a:lnTo>
                  <a:pt x="98227" y="241101"/>
                </a:lnTo>
                <a:lnTo>
                  <a:pt x="80367" y="241101"/>
                </a:lnTo>
                <a:lnTo>
                  <a:pt x="62508" y="241101"/>
                </a:lnTo>
                <a:lnTo>
                  <a:pt x="53578" y="241101"/>
                </a:lnTo>
                <a:lnTo>
                  <a:pt x="53578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009055" y="4723804"/>
            <a:ext cx="187524" cy="312541"/>
          </a:xfrm>
          <a:custGeom>
            <a:avLst/>
            <a:gdLst/>
            <a:ahLst/>
            <a:cxnLst/>
            <a:rect l="0" t="0" r="0" b="0"/>
            <a:pathLst>
              <a:path w="187524" h="312541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30"/>
                </a:lnTo>
                <a:lnTo>
                  <a:pt x="116086" y="17860"/>
                </a:lnTo>
                <a:lnTo>
                  <a:pt x="133945" y="35719"/>
                </a:lnTo>
                <a:lnTo>
                  <a:pt x="151804" y="53578"/>
                </a:lnTo>
                <a:lnTo>
                  <a:pt x="160734" y="71438"/>
                </a:lnTo>
                <a:lnTo>
                  <a:pt x="169664" y="89297"/>
                </a:lnTo>
                <a:lnTo>
                  <a:pt x="178594" y="116086"/>
                </a:lnTo>
                <a:lnTo>
                  <a:pt x="178594" y="151805"/>
                </a:lnTo>
                <a:lnTo>
                  <a:pt x="178594" y="178594"/>
                </a:lnTo>
                <a:lnTo>
                  <a:pt x="169664" y="205384"/>
                </a:lnTo>
                <a:lnTo>
                  <a:pt x="160734" y="232173"/>
                </a:lnTo>
                <a:lnTo>
                  <a:pt x="151804" y="250032"/>
                </a:lnTo>
                <a:lnTo>
                  <a:pt x="133945" y="267891"/>
                </a:lnTo>
                <a:lnTo>
                  <a:pt x="116086" y="285751"/>
                </a:lnTo>
                <a:lnTo>
                  <a:pt x="98226" y="294680"/>
                </a:lnTo>
                <a:lnTo>
                  <a:pt x="80367" y="303610"/>
                </a:lnTo>
                <a:lnTo>
                  <a:pt x="53578" y="303610"/>
                </a:lnTo>
                <a:lnTo>
                  <a:pt x="35719" y="303610"/>
                </a:lnTo>
                <a:lnTo>
                  <a:pt x="26789" y="294680"/>
                </a:lnTo>
                <a:lnTo>
                  <a:pt x="17859" y="294680"/>
                </a:lnTo>
                <a:lnTo>
                  <a:pt x="8929" y="285751"/>
                </a:lnTo>
                <a:lnTo>
                  <a:pt x="0" y="276821"/>
                </a:lnTo>
                <a:lnTo>
                  <a:pt x="0" y="258962"/>
                </a:lnTo>
                <a:lnTo>
                  <a:pt x="0" y="258962"/>
                </a:lnTo>
                <a:lnTo>
                  <a:pt x="8929" y="250032"/>
                </a:lnTo>
                <a:lnTo>
                  <a:pt x="17859" y="241102"/>
                </a:lnTo>
                <a:lnTo>
                  <a:pt x="26789" y="232173"/>
                </a:lnTo>
                <a:lnTo>
                  <a:pt x="44648" y="232173"/>
                </a:lnTo>
                <a:lnTo>
                  <a:pt x="62508" y="232173"/>
                </a:lnTo>
                <a:lnTo>
                  <a:pt x="71437" y="241102"/>
                </a:lnTo>
                <a:lnTo>
                  <a:pt x="89297" y="250032"/>
                </a:lnTo>
                <a:lnTo>
                  <a:pt x="107156" y="250032"/>
                </a:lnTo>
                <a:lnTo>
                  <a:pt x="116086" y="258962"/>
                </a:lnTo>
                <a:lnTo>
                  <a:pt x="133945" y="267891"/>
                </a:lnTo>
                <a:lnTo>
                  <a:pt x="151804" y="276821"/>
                </a:lnTo>
                <a:lnTo>
                  <a:pt x="160734" y="285751"/>
                </a:lnTo>
                <a:lnTo>
                  <a:pt x="169664" y="294680"/>
                </a:lnTo>
                <a:lnTo>
                  <a:pt x="178594" y="303610"/>
                </a:lnTo>
                <a:lnTo>
                  <a:pt x="178594" y="303610"/>
                </a:lnTo>
                <a:lnTo>
                  <a:pt x="187523" y="312540"/>
                </a:lnTo>
                <a:lnTo>
                  <a:pt x="187523" y="312540"/>
                </a:lnTo>
                <a:lnTo>
                  <a:pt x="187523" y="3125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268016" y="5018484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17859" y="17860"/>
                </a:move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473398" y="4714875"/>
            <a:ext cx="98228" cy="151805"/>
          </a:xfrm>
          <a:custGeom>
            <a:avLst/>
            <a:gdLst/>
            <a:ahLst/>
            <a:cxnLst/>
            <a:rect l="0" t="0" r="0" b="0"/>
            <a:pathLst>
              <a:path w="98228" h="15180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8930" y="125015"/>
                </a:lnTo>
                <a:lnTo>
                  <a:pt x="17860" y="133945"/>
                </a:lnTo>
                <a:lnTo>
                  <a:pt x="26790" y="142875"/>
                </a:lnTo>
                <a:lnTo>
                  <a:pt x="35719" y="151804"/>
                </a:lnTo>
                <a:lnTo>
                  <a:pt x="44649" y="151804"/>
                </a:lnTo>
                <a:lnTo>
                  <a:pt x="53579" y="151804"/>
                </a:lnTo>
                <a:lnTo>
                  <a:pt x="71438" y="151804"/>
                </a:lnTo>
                <a:lnTo>
                  <a:pt x="89297" y="142875"/>
                </a:lnTo>
                <a:lnTo>
                  <a:pt x="98227" y="142875"/>
                </a:lnTo>
                <a:lnTo>
                  <a:pt x="98227" y="133945"/>
                </a:lnTo>
                <a:lnTo>
                  <a:pt x="98227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589484" y="4679156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96453"/>
                </a:lnTo>
                <a:lnTo>
                  <a:pt x="8930" y="232172"/>
                </a:lnTo>
                <a:lnTo>
                  <a:pt x="17860" y="258961"/>
                </a:lnTo>
                <a:lnTo>
                  <a:pt x="8930" y="285750"/>
                </a:lnTo>
                <a:lnTo>
                  <a:pt x="8930" y="312539"/>
                </a:lnTo>
                <a:lnTo>
                  <a:pt x="17860" y="321469"/>
                </a:lnTo>
                <a:lnTo>
                  <a:pt x="17860" y="339328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705570" y="4580929"/>
            <a:ext cx="71439" cy="446486"/>
          </a:xfrm>
          <a:custGeom>
            <a:avLst/>
            <a:gdLst/>
            <a:ahLst/>
            <a:cxnLst/>
            <a:rect l="0" t="0" r="0" b="0"/>
            <a:pathLst>
              <a:path w="71439" h="446486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44649"/>
                </a:lnTo>
                <a:lnTo>
                  <a:pt x="26789" y="71438"/>
                </a:lnTo>
                <a:lnTo>
                  <a:pt x="17860" y="107157"/>
                </a:lnTo>
                <a:lnTo>
                  <a:pt x="8930" y="142875"/>
                </a:lnTo>
                <a:lnTo>
                  <a:pt x="8930" y="178594"/>
                </a:lnTo>
                <a:lnTo>
                  <a:pt x="0" y="223242"/>
                </a:lnTo>
                <a:lnTo>
                  <a:pt x="0" y="267891"/>
                </a:lnTo>
                <a:lnTo>
                  <a:pt x="0" y="303610"/>
                </a:lnTo>
                <a:lnTo>
                  <a:pt x="8930" y="339329"/>
                </a:lnTo>
                <a:lnTo>
                  <a:pt x="17860" y="366118"/>
                </a:lnTo>
                <a:lnTo>
                  <a:pt x="26789" y="392907"/>
                </a:lnTo>
                <a:lnTo>
                  <a:pt x="35719" y="410766"/>
                </a:lnTo>
                <a:lnTo>
                  <a:pt x="53578" y="428626"/>
                </a:lnTo>
                <a:lnTo>
                  <a:pt x="62508" y="437555"/>
                </a:lnTo>
                <a:lnTo>
                  <a:pt x="71438" y="446485"/>
                </a:lnTo>
                <a:lnTo>
                  <a:pt x="71438" y="4464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812727" y="4741664"/>
            <a:ext cx="107157" cy="160735"/>
          </a:xfrm>
          <a:custGeom>
            <a:avLst/>
            <a:gdLst/>
            <a:ahLst/>
            <a:cxnLst/>
            <a:rect l="0" t="0" r="0" b="0"/>
            <a:pathLst>
              <a:path w="107157" h="160735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892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6" y="44648"/>
                </a:lnTo>
                <a:lnTo>
                  <a:pt x="89296" y="53578"/>
                </a:lnTo>
                <a:lnTo>
                  <a:pt x="89296" y="62507"/>
                </a:lnTo>
                <a:lnTo>
                  <a:pt x="80367" y="80367"/>
                </a:lnTo>
                <a:lnTo>
                  <a:pt x="71437" y="80367"/>
                </a:lnTo>
                <a:lnTo>
                  <a:pt x="62507" y="89297"/>
                </a:lnTo>
                <a:lnTo>
                  <a:pt x="53578" y="89297"/>
                </a:lnTo>
                <a:lnTo>
                  <a:pt x="44648" y="98226"/>
                </a:lnTo>
                <a:lnTo>
                  <a:pt x="44648" y="98226"/>
                </a:lnTo>
                <a:lnTo>
                  <a:pt x="44648" y="98226"/>
                </a:lnTo>
                <a:lnTo>
                  <a:pt x="44648" y="98226"/>
                </a:lnTo>
                <a:lnTo>
                  <a:pt x="53578" y="89297"/>
                </a:lnTo>
                <a:lnTo>
                  <a:pt x="53578" y="89297"/>
                </a:lnTo>
                <a:lnTo>
                  <a:pt x="62507" y="89297"/>
                </a:lnTo>
                <a:lnTo>
                  <a:pt x="80367" y="98226"/>
                </a:lnTo>
                <a:lnTo>
                  <a:pt x="89296" y="98226"/>
                </a:lnTo>
                <a:lnTo>
                  <a:pt x="98226" y="10715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98226" y="142875"/>
                </a:lnTo>
                <a:lnTo>
                  <a:pt x="89296" y="151805"/>
                </a:lnTo>
                <a:lnTo>
                  <a:pt x="80367" y="151805"/>
                </a:lnTo>
                <a:lnTo>
                  <a:pt x="62507" y="160734"/>
                </a:lnTo>
                <a:lnTo>
                  <a:pt x="44648" y="160734"/>
                </a:lnTo>
                <a:lnTo>
                  <a:pt x="35718" y="160734"/>
                </a:lnTo>
                <a:lnTo>
                  <a:pt x="17859" y="160734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991320" y="4857750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17860" y="17859"/>
                </a:move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071688" y="4705945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16086"/>
                </a:lnTo>
                <a:lnTo>
                  <a:pt x="8929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134195" y="4741664"/>
            <a:ext cx="107158" cy="80368"/>
          </a:xfrm>
          <a:custGeom>
            <a:avLst/>
            <a:gdLst/>
            <a:ahLst/>
            <a:cxnLst/>
            <a:rect l="0" t="0" r="0" b="0"/>
            <a:pathLst>
              <a:path w="107158" h="8036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17860" y="35718"/>
                </a:lnTo>
                <a:lnTo>
                  <a:pt x="17860" y="44648"/>
                </a:lnTo>
                <a:lnTo>
                  <a:pt x="26789" y="53578"/>
                </a:lnTo>
                <a:lnTo>
                  <a:pt x="44649" y="62507"/>
                </a:lnTo>
                <a:lnTo>
                  <a:pt x="53578" y="71437"/>
                </a:lnTo>
                <a:lnTo>
                  <a:pt x="71438" y="80367"/>
                </a:lnTo>
                <a:lnTo>
                  <a:pt x="80368" y="80367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07157" y="803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232422" y="4714875"/>
            <a:ext cx="44649" cy="205384"/>
          </a:xfrm>
          <a:custGeom>
            <a:avLst/>
            <a:gdLst/>
            <a:ahLst/>
            <a:cxnLst/>
            <a:rect l="0" t="0" r="0" b="0"/>
            <a:pathLst>
              <a:path w="44649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17859" y="125015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78594"/>
                </a:lnTo>
                <a:lnTo>
                  <a:pt x="35719" y="196453"/>
                </a:lnTo>
                <a:lnTo>
                  <a:pt x="44648" y="196453"/>
                </a:lnTo>
                <a:lnTo>
                  <a:pt x="44648" y="205383"/>
                </a:lnTo>
                <a:lnTo>
                  <a:pt x="44648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196703" y="4527351"/>
            <a:ext cx="223243" cy="455416"/>
          </a:xfrm>
          <a:custGeom>
            <a:avLst/>
            <a:gdLst/>
            <a:ahLst/>
            <a:cxnLst/>
            <a:rect l="0" t="0" r="0" b="0"/>
            <a:pathLst>
              <a:path w="223243" h="455416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17860"/>
                </a:lnTo>
                <a:lnTo>
                  <a:pt x="53578" y="26789"/>
                </a:lnTo>
                <a:lnTo>
                  <a:pt x="80367" y="53578"/>
                </a:lnTo>
                <a:lnTo>
                  <a:pt x="107156" y="80367"/>
                </a:lnTo>
                <a:lnTo>
                  <a:pt x="133945" y="107156"/>
                </a:lnTo>
                <a:lnTo>
                  <a:pt x="160735" y="142875"/>
                </a:lnTo>
                <a:lnTo>
                  <a:pt x="187524" y="178594"/>
                </a:lnTo>
                <a:lnTo>
                  <a:pt x="205383" y="214313"/>
                </a:lnTo>
                <a:lnTo>
                  <a:pt x="223242" y="258961"/>
                </a:lnTo>
                <a:lnTo>
                  <a:pt x="223242" y="294680"/>
                </a:lnTo>
                <a:lnTo>
                  <a:pt x="223242" y="330399"/>
                </a:lnTo>
                <a:lnTo>
                  <a:pt x="223242" y="357188"/>
                </a:lnTo>
                <a:lnTo>
                  <a:pt x="214313" y="383977"/>
                </a:lnTo>
                <a:lnTo>
                  <a:pt x="196453" y="410766"/>
                </a:lnTo>
                <a:lnTo>
                  <a:pt x="187524" y="419696"/>
                </a:lnTo>
                <a:lnTo>
                  <a:pt x="169664" y="437555"/>
                </a:lnTo>
                <a:lnTo>
                  <a:pt x="160735" y="446485"/>
                </a:lnTo>
                <a:lnTo>
                  <a:pt x="142875" y="455415"/>
                </a:lnTo>
                <a:lnTo>
                  <a:pt x="133945" y="455415"/>
                </a:lnTo>
                <a:lnTo>
                  <a:pt x="125016" y="455415"/>
                </a:lnTo>
                <a:lnTo>
                  <a:pt x="116086" y="455415"/>
                </a:lnTo>
                <a:lnTo>
                  <a:pt x="11608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  <a:lnTo>
                  <a:pt x="107156" y="4554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509242" y="4607718"/>
            <a:ext cx="160736" cy="294681"/>
          </a:xfrm>
          <a:custGeom>
            <a:avLst/>
            <a:gdLst/>
            <a:ahLst/>
            <a:cxnLst/>
            <a:rect l="0" t="0" r="0" b="0"/>
            <a:pathLst>
              <a:path w="160736" h="294681">
                <a:moveTo>
                  <a:pt x="107156" y="80368"/>
                </a:moveTo>
                <a:lnTo>
                  <a:pt x="107156" y="80368"/>
                </a:lnTo>
                <a:lnTo>
                  <a:pt x="107156" y="80368"/>
                </a:lnTo>
                <a:lnTo>
                  <a:pt x="107156" y="7143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07156" y="35719"/>
                </a:lnTo>
                <a:lnTo>
                  <a:pt x="107156" y="26789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17860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26789" y="125016"/>
                </a:lnTo>
                <a:lnTo>
                  <a:pt x="35719" y="133946"/>
                </a:lnTo>
                <a:lnTo>
                  <a:pt x="5357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107156" y="13394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25016" y="107157"/>
                </a:lnTo>
                <a:lnTo>
                  <a:pt x="125016" y="98227"/>
                </a:lnTo>
                <a:lnTo>
                  <a:pt x="125016" y="89297"/>
                </a:lnTo>
                <a:lnTo>
                  <a:pt x="133946" y="80368"/>
                </a:lnTo>
                <a:lnTo>
                  <a:pt x="133946" y="71438"/>
                </a:lnTo>
                <a:lnTo>
                  <a:pt x="133946" y="71438"/>
                </a:lnTo>
                <a:lnTo>
                  <a:pt x="133946" y="71438"/>
                </a:lnTo>
                <a:lnTo>
                  <a:pt x="133946" y="71438"/>
                </a:lnTo>
                <a:lnTo>
                  <a:pt x="133946" y="80368"/>
                </a:lnTo>
                <a:lnTo>
                  <a:pt x="133946" y="89297"/>
                </a:lnTo>
                <a:lnTo>
                  <a:pt x="133946" y="98227"/>
                </a:lnTo>
                <a:lnTo>
                  <a:pt x="133946" y="116086"/>
                </a:lnTo>
                <a:lnTo>
                  <a:pt x="133946" y="133946"/>
                </a:lnTo>
                <a:lnTo>
                  <a:pt x="133946" y="151805"/>
                </a:lnTo>
                <a:lnTo>
                  <a:pt x="142875" y="178594"/>
                </a:lnTo>
                <a:lnTo>
                  <a:pt x="133946" y="205383"/>
                </a:lnTo>
                <a:lnTo>
                  <a:pt x="142875" y="223243"/>
                </a:lnTo>
                <a:lnTo>
                  <a:pt x="142875" y="241102"/>
                </a:lnTo>
                <a:lnTo>
                  <a:pt x="142875" y="258961"/>
                </a:lnTo>
                <a:lnTo>
                  <a:pt x="151805" y="276821"/>
                </a:lnTo>
                <a:lnTo>
                  <a:pt x="151805" y="285751"/>
                </a:lnTo>
                <a:lnTo>
                  <a:pt x="160735" y="285751"/>
                </a:lnTo>
                <a:lnTo>
                  <a:pt x="160735" y="294680"/>
                </a:lnTo>
                <a:lnTo>
                  <a:pt x="160735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723555" y="4455914"/>
            <a:ext cx="125016" cy="160735"/>
          </a:xfrm>
          <a:custGeom>
            <a:avLst/>
            <a:gdLst/>
            <a:ahLst/>
            <a:cxnLst/>
            <a:rect l="0" t="0" r="0" b="0"/>
            <a:pathLst>
              <a:path w="125016" h="160735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8929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35718"/>
                </a:lnTo>
                <a:lnTo>
                  <a:pt x="71437" y="44648"/>
                </a:lnTo>
                <a:lnTo>
                  <a:pt x="71437" y="53578"/>
                </a:lnTo>
                <a:lnTo>
                  <a:pt x="62508" y="53578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7143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53578" y="62507"/>
                </a:lnTo>
                <a:lnTo>
                  <a:pt x="62508" y="62507"/>
                </a:lnTo>
                <a:lnTo>
                  <a:pt x="71437" y="71437"/>
                </a:lnTo>
                <a:lnTo>
                  <a:pt x="80367" y="71437"/>
                </a:lnTo>
                <a:lnTo>
                  <a:pt x="89297" y="80367"/>
                </a:lnTo>
                <a:lnTo>
                  <a:pt x="98226" y="89297"/>
                </a:lnTo>
                <a:lnTo>
                  <a:pt x="107156" y="98226"/>
                </a:lnTo>
                <a:lnTo>
                  <a:pt x="116086" y="116086"/>
                </a:lnTo>
                <a:lnTo>
                  <a:pt x="116086" y="125015"/>
                </a:lnTo>
                <a:lnTo>
                  <a:pt x="125015" y="133945"/>
                </a:lnTo>
                <a:lnTo>
                  <a:pt x="125015" y="142875"/>
                </a:lnTo>
                <a:lnTo>
                  <a:pt x="125015" y="151804"/>
                </a:lnTo>
                <a:lnTo>
                  <a:pt x="116086" y="151804"/>
                </a:lnTo>
                <a:lnTo>
                  <a:pt x="116086" y="160734"/>
                </a:lnTo>
                <a:lnTo>
                  <a:pt x="107156" y="160734"/>
                </a:lnTo>
                <a:lnTo>
                  <a:pt x="107156" y="160734"/>
                </a:lnTo>
                <a:lnTo>
                  <a:pt x="98226" y="160734"/>
                </a:lnTo>
                <a:lnTo>
                  <a:pt x="89297" y="160734"/>
                </a:lnTo>
                <a:lnTo>
                  <a:pt x="80367" y="160734"/>
                </a:lnTo>
                <a:lnTo>
                  <a:pt x="71437" y="151804"/>
                </a:lnTo>
                <a:lnTo>
                  <a:pt x="62508" y="151804"/>
                </a:lnTo>
                <a:lnTo>
                  <a:pt x="53578" y="151804"/>
                </a:lnTo>
                <a:lnTo>
                  <a:pt x="44648" y="151804"/>
                </a:lnTo>
                <a:lnTo>
                  <a:pt x="44648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571625" y="5000625"/>
            <a:ext cx="1250157" cy="98228"/>
          </a:xfrm>
          <a:custGeom>
            <a:avLst/>
            <a:gdLst/>
            <a:ahLst/>
            <a:cxnLst/>
            <a:rect l="0" t="0" r="0" b="0"/>
            <a:pathLst>
              <a:path w="1250157" h="98228">
                <a:moveTo>
                  <a:pt x="0" y="98227"/>
                </a:move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89297"/>
                </a:lnTo>
                <a:lnTo>
                  <a:pt x="62508" y="80367"/>
                </a:lnTo>
                <a:lnTo>
                  <a:pt x="80367" y="80367"/>
                </a:lnTo>
                <a:lnTo>
                  <a:pt x="116086" y="71438"/>
                </a:lnTo>
                <a:lnTo>
                  <a:pt x="151805" y="71438"/>
                </a:lnTo>
                <a:lnTo>
                  <a:pt x="187523" y="62508"/>
                </a:lnTo>
                <a:lnTo>
                  <a:pt x="232172" y="62508"/>
                </a:lnTo>
                <a:lnTo>
                  <a:pt x="276820" y="62508"/>
                </a:lnTo>
                <a:lnTo>
                  <a:pt x="321469" y="53578"/>
                </a:lnTo>
                <a:lnTo>
                  <a:pt x="375047" y="53578"/>
                </a:lnTo>
                <a:lnTo>
                  <a:pt x="428625" y="44648"/>
                </a:lnTo>
                <a:lnTo>
                  <a:pt x="482203" y="35719"/>
                </a:lnTo>
                <a:lnTo>
                  <a:pt x="535781" y="35719"/>
                </a:lnTo>
                <a:lnTo>
                  <a:pt x="589359" y="26789"/>
                </a:lnTo>
                <a:lnTo>
                  <a:pt x="642938" y="26789"/>
                </a:lnTo>
                <a:lnTo>
                  <a:pt x="705445" y="26789"/>
                </a:lnTo>
                <a:lnTo>
                  <a:pt x="767953" y="17859"/>
                </a:lnTo>
                <a:lnTo>
                  <a:pt x="821531" y="17859"/>
                </a:lnTo>
                <a:lnTo>
                  <a:pt x="875109" y="17859"/>
                </a:lnTo>
                <a:lnTo>
                  <a:pt x="928688" y="8930"/>
                </a:lnTo>
                <a:lnTo>
                  <a:pt x="982266" y="8930"/>
                </a:lnTo>
                <a:lnTo>
                  <a:pt x="1035844" y="8930"/>
                </a:lnTo>
                <a:lnTo>
                  <a:pt x="1080492" y="8930"/>
                </a:lnTo>
                <a:lnTo>
                  <a:pt x="1116211" y="8930"/>
                </a:lnTo>
                <a:lnTo>
                  <a:pt x="1151930" y="0"/>
                </a:lnTo>
                <a:lnTo>
                  <a:pt x="1187648" y="0"/>
                </a:lnTo>
                <a:lnTo>
                  <a:pt x="1214438" y="0"/>
                </a:lnTo>
                <a:lnTo>
                  <a:pt x="1232297" y="0"/>
                </a:lnTo>
                <a:lnTo>
                  <a:pt x="1250156" y="0"/>
                </a:lnTo>
                <a:lnTo>
                  <a:pt x="1250156" y="0"/>
                </a:lnTo>
                <a:lnTo>
                  <a:pt x="125015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187773" y="5125641"/>
            <a:ext cx="142876" cy="205383"/>
          </a:xfrm>
          <a:custGeom>
            <a:avLst/>
            <a:gdLst/>
            <a:ahLst/>
            <a:cxnLst/>
            <a:rect l="0" t="0" r="0" b="0"/>
            <a:pathLst>
              <a:path w="142876" h="205383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8929"/>
                </a:lnTo>
                <a:lnTo>
                  <a:pt x="89297" y="17859"/>
                </a:lnTo>
                <a:lnTo>
                  <a:pt x="98227" y="26789"/>
                </a:lnTo>
                <a:lnTo>
                  <a:pt x="107157" y="35718"/>
                </a:lnTo>
                <a:lnTo>
                  <a:pt x="107157" y="44648"/>
                </a:lnTo>
                <a:lnTo>
                  <a:pt x="107157" y="62507"/>
                </a:lnTo>
                <a:lnTo>
                  <a:pt x="98227" y="71437"/>
                </a:lnTo>
                <a:lnTo>
                  <a:pt x="89297" y="80367"/>
                </a:lnTo>
                <a:lnTo>
                  <a:pt x="80368" y="89297"/>
                </a:lnTo>
                <a:lnTo>
                  <a:pt x="62508" y="98226"/>
                </a:lnTo>
                <a:lnTo>
                  <a:pt x="53579" y="98226"/>
                </a:lnTo>
                <a:lnTo>
                  <a:pt x="4464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44649" y="98226"/>
                </a:lnTo>
                <a:lnTo>
                  <a:pt x="53579" y="98226"/>
                </a:lnTo>
                <a:lnTo>
                  <a:pt x="71438" y="107156"/>
                </a:lnTo>
                <a:lnTo>
                  <a:pt x="89297" y="107156"/>
                </a:lnTo>
                <a:lnTo>
                  <a:pt x="98227" y="116086"/>
                </a:lnTo>
                <a:lnTo>
                  <a:pt x="116086" y="125015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33946" y="151804"/>
                </a:lnTo>
                <a:lnTo>
                  <a:pt x="142875" y="169664"/>
                </a:lnTo>
                <a:lnTo>
                  <a:pt x="142875" y="178593"/>
                </a:lnTo>
                <a:lnTo>
                  <a:pt x="133946" y="187523"/>
                </a:lnTo>
                <a:lnTo>
                  <a:pt x="133946" y="196453"/>
                </a:lnTo>
                <a:lnTo>
                  <a:pt x="125016" y="196453"/>
                </a:lnTo>
                <a:lnTo>
                  <a:pt x="107157" y="205382"/>
                </a:lnTo>
                <a:lnTo>
                  <a:pt x="98227" y="205382"/>
                </a:lnTo>
                <a:lnTo>
                  <a:pt x="80368" y="205382"/>
                </a:lnTo>
                <a:lnTo>
                  <a:pt x="62508" y="196453"/>
                </a:lnTo>
                <a:lnTo>
                  <a:pt x="44649" y="187523"/>
                </a:lnTo>
                <a:lnTo>
                  <a:pt x="26790" y="187523"/>
                </a:lnTo>
                <a:lnTo>
                  <a:pt x="8930" y="178593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187649" y="5759648"/>
            <a:ext cx="241102" cy="276821"/>
          </a:xfrm>
          <a:custGeom>
            <a:avLst/>
            <a:gdLst/>
            <a:ahLst/>
            <a:cxnLst/>
            <a:rect l="0" t="0" r="0" b="0"/>
            <a:pathLst>
              <a:path w="241102" h="276821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17859" y="8929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5" y="0"/>
                </a:lnTo>
                <a:lnTo>
                  <a:pt x="133945" y="892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9664" y="35718"/>
                </a:lnTo>
                <a:lnTo>
                  <a:pt x="178593" y="53578"/>
                </a:lnTo>
                <a:lnTo>
                  <a:pt x="178593" y="62507"/>
                </a:lnTo>
                <a:lnTo>
                  <a:pt x="178593" y="71437"/>
                </a:lnTo>
                <a:lnTo>
                  <a:pt x="169664" y="89297"/>
                </a:lnTo>
                <a:lnTo>
                  <a:pt x="169664" y="98226"/>
                </a:lnTo>
                <a:lnTo>
                  <a:pt x="160734" y="98226"/>
                </a:lnTo>
                <a:lnTo>
                  <a:pt x="142874" y="10715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42874" y="107156"/>
                </a:lnTo>
                <a:lnTo>
                  <a:pt x="151804" y="107156"/>
                </a:lnTo>
                <a:lnTo>
                  <a:pt x="160734" y="116086"/>
                </a:lnTo>
                <a:lnTo>
                  <a:pt x="178593" y="125015"/>
                </a:lnTo>
                <a:lnTo>
                  <a:pt x="196453" y="142875"/>
                </a:lnTo>
                <a:lnTo>
                  <a:pt x="205382" y="151804"/>
                </a:lnTo>
                <a:lnTo>
                  <a:pt x="223242" y="169664"/>
                </a:lnTo>
                <a:lnTo>
                  <a:pt x="232171" y="187523"/>
                </a:lnTo>
                <a:lnTo>
                  <a:pt x="232171" y="205382"/>
                </a:lnTo>
                <a:lnTo>
                  <a:pt x="241101" y="223242"/>
                </a:lnTo>
                <a:lnTo>
                  <a:pt x="241101" y="241101"/>
                </a:lnTo>
                <a:lnTo>
                  <a:pt x="241101" y="250031"/>
                </a:lnTo>
                <a:lnTo>
                  <a:pt x="232171" y="258961"/>
                </a:lnTo>
                <a:lnTo>
                  <a:pt x="214312" y="267890"/>
                </a:lnTo>
                <a:lnTo>
                  <a:pt x="196453" y="276820"/>
                </a:lnTo>
                <a:lnTo>
                  <a:pt x="178593" y="276820"/>
                </a:lnTo>
                <a:lnTo>
                  <a:pt x="160734" y="276820"/>
                </a:lnTo>
                <a:lnTo>
                  <a:pt x="142874" y="276820"/>
                </a:lnTo>
                <a:lnTo>
                  <a:pt x="125015" y="276820"/>
                </a:lnTo>
                <a:lnTo>
                  <a:pt x="107156" y="276820"/>
                </a:lnTo>
                <a:lnTo>
                  <a:pt x="98226" y="267890"/>
                </a:lnTo>
                <a:lnTo>
                  <a:pt x="89296" y="267890"/>
                </a:lnTo>
                <a:lnTo>
                  <a:pt x="89296" y="267890"/>
                </a:lnTo>
                <a:lnTo>
                  <a:pt x="80367" y="258961"/>
                </a:lnTo>
                <a:lnTo>
                  <a:pt x="80367" y="258961"/>
                </a:lnTo>
                <a:lnTo>
                  <a:pt x="80367" y="258961"/>
                </a:lnTo>
                <a:lnTo>
                  <a:pt x="80367" y="258961"/>
                </a:lnTo>
                <a:lnTo>
                  <a:pt x="80367" y="258961"/>
                </a:lnTo>
                <a:lnTo>
                  <a:pt x="80367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509117" y="609897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759148" y="5697140"/>
            <a:ext cx="160736" cy="348259"/>
          </a:xfrm>
          <a:custGeom>
            <a:avLst/>
            <a:gdLst/>
            <a:ahLst/>
            <a:cxnLst/>
            <a:rect l="0" t="0" r="0" b="0"/>
            <a:pathLst>
              <a:path w="160736" h="348259">
                <a:moveTo>
                  <a:pt x="8930" y="44648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17860" y="8930"/>
                </a:lnTo>
                <a:lnTo>
                  <a:pt x="26790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26789"/>
                </a:lnTo>
                <a:lnTo>
                  <a:pt x="107157" y="44648"/>
                </a:lnTo>
                <a:lnTo>
                  <a:pt x="116086" y="62508"/>
                </a:lnTo>
                <a:lnTo>
                  <a:pt x="116086" y="80367"/>
                </a:lnTo>
                <a:lnTo>
                  <a:pt x="107157" y="98226"/>
                </a:lnTo>
                <a:lnTo>
                  <a:pt x="107157" y="116086"/>
                </a:lnTo>
                <a:lnTo>
                  <a:pt x="98227" y="133945"/>
                </a:lnTo>
                <a:lnTo>
                  <a:pt x="89297" y="142875"/>
                </a:lnTo>
                <a:lnTo>
                  <a:pt x="80368" y="151805"/>
                </a:lnTo>
                <a:lnTo>
                  <a:pt x="62508" y="160734"/>
                </a:lnTo>
                <a:lnTo>
                  <a:pt x="53579" y="160734"/>
                </a:lnTo>
                <a:lnTo>
                  <a:pt x="5357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53579" y="15180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25016" y="151805"/>
                </a:lnTo>
                <a:lnTo>
                  <a:pt x="133946" y="160734"/>
                </a:lnTo>
                <a:lnTo>
                  <a:pt x="142875" y="178594"/>
                </a:lnTo>
                <a:lnTo>
                  <a:pt x="151805" y="196453"/>
                </a:lnTo>
                <a:lnTo>
                  <a:pt x="160735" y="205383"/>
                </a:lnTo>
                <a:lnTo>
                  <a:pt x="160735" y="223242"/>
                </a:lnTo>
                <a:lnTo>
                  <a:pt x="160735" y="241101"/>
                </a:lnTo>
                <a:lnTo>
                  <a:pt x="160735" y="258961"/>
                </a:lnTo>
                <a:lnTo>
                  <a:pt x="160735" y="276820"/>
                </a:lnTo>
                <a:lnTo>
                  <a:pt x="160735" y="294680"/>
                </a:lnTo>
                <a:lnTo>
                  <a:pt x="160735" y="303609"/>
                </a:lnTo>
                <a:lnTo>
                  <a:pt x="151805" y="321469"/>
                </a:lnTo>
                <a:lnTo>
                  <a:pt x="151805" y="330398"/>
                </a:lnTo>
                <a:lnTo>
                  <a:pt x="142875" y="339328"/>
                </a:lnTo>
                <a:lnTo>
                  <a:pt x="133946" y="348258"/>
                </a:lnTo>
                <a:lnTo>
                  <a:pt x="125016" y="348258"/>
                </a:lnTo>
                <a:lnTo>
                  <a:pt x="116086" y="348258"/>
                </a:lnTo>
                <a:lnTo>
                  <a:pt x="98227" y="348258"/>
                </a:lnTo>
                <a:lnTo>
                  <a:pt x="80368" y="339328"/>
                </a:lnTo>
                <a:lnTo>
                  <a:pt x="71438" y="339328"/>
                </a:lnTo>
                <a:lnTo>
                  <a:pt x="53579" y="330398"/>
                </a:lnTo>
                <a:lnTo>
                  <a:pt x="35719" y="321469"/>
                </a:lnTo>
                <a:lnTo>
                  <a:pt x="17860" y="312539"/>
                </a:lnTo>
                <a:lnTo>
                  <a:pt x="8930" y="303609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73461" y="5714999"/>
            <a:ext cx="187524" cy="321470"/>
          </a:xfrm>
          <a:custGeom>
            <a:avLst/>
            <a:gdLst/>
            <a:ahLst/>
            <a:cxnLst/>
            <a:rect l="0" t="0" r="0" b="0"/>
            <a:pathLst>
              <a:path w="187524" h="321470">
                <a:moveTo>
                  <a:pt x="80367" y="26789"/>
                </a:moveTo>
                <a:lnTo>
                  <a:pt x="80367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44648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893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30" y="232172"/>
                </a:lnTo>
                <a:lnTo>
                  <a:pt x="17859" y="258961"/>
                </a:lnTo>
                <a:lnTo>
                  <a:pt x="26789" y="276821"/>
                </a:lnTo>
                <a:lnTo>
                  <a:pt x="35719" y="294680"/>
                </a:lnTo>
                <a:lnTo>
                  <a:pt x="53578" y="303610"/>
                </a:lnTo>
                <a:lnTo>
                  <a:pt x="62508" y="312539"/>
                </a:lnTo>
                <a:lnTo>
                  <a:pt x="80367" y="321469"/>
                </a:lnTo>
                <a:lnTo>
                  <a:pt x="98227" y="321469"/>
                </a:lnTo>
                <a:lnTo>
                  <a:pt x="116086" y="321469"/>
                </a:lnTo>
                <a:lnTo>
                  <a:pt x="133945" y="312539"/>
                </a:lnTo>
                <a:lnTo>
                  <a:pt x="142875" y="303610"/>
                </a:lnTo>
                <a:lnTo>
                  <a:pt x="160734" y="285750"/>
                </a:lnTo>
                <a:lnTo>
                  <a:pt x="169664" y="267891"/>
                </a:lnTo>
                <a:lnTo>
                  <a:pt x="178594" y="241102"/>
                </a:lnTo>
                <a:lnTo>
                  <a:pt x="187523" y="214313"/>
                </a:lnTo>
                <a:lnTo>
                  <a:pt x="187523" y="187524"/>
                </a:lnTo>
                <a:lnTo>
                  <a:pt x="187523" y="160735"/>
                </a:lnTo>
                <a:lnTo>
                  <a:pt x="187523" y="133946"/>
                </a:lnTo>
                <a:lnTo>
                  <a:pt x="187523" y="107156"/>
                </a:lnTo>
                <a:lnTo>
                  <a:pt x="178594" y="89297"/>
                </a:lnTo>
                <a:lnTo>
                  <a:pt x="169664" y="71438"/>
                </a:lnTo>
                <a:lnTo>
                  <a:pt x="169664" y="53578"/>
                </a:lnTo>
                <a:lnTo>
                  <a:pt x="160734" y="44649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5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26789"/>
                </a:lnTo>
                <a:lnTo>
                  <a:pt x="125016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223492" y="5688210"/>
            <a:ext cx="205384" cy="375048"/>
          </a:xfrm>
          <a:custGeom>
            <a:avLst/>
            <a:gdLst/>
            <a:ahLst/>
            <a:cxnLst/>
            <a:rect l="0" t="0" r="0" b="0"/>
            <a:pathLst>
              <a:path w="205384" h="375048">
                <a:moveTo>
                  <a:pt x="98227" y="17860"/>
                </a:moveTo>
                <a:lnTo>
                  <a:pt x="98227" y="17860"/>
                </a:ln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17860" y="116086"/>
                </a:lnTo>
                <a:lnTo>
                  <a:pt x="17860" y="125016"/>
                </a:lnTo>
                <a:lnTo>
                  <a:pt x="17860" y="133945"/>
                </a:lnTo>
                <a:lnTo>
                  <a:pt x="26789" y="142875"/>
                </a:lnTo>
                <a:lnTo>
                  <a:pt x="2678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42875"/>
                </a:lnTo>
                <a:lnTo>
                  <a:pt x="44649" y="142875"/>
                </a:lnTo>
                <a:lnTo>
                  <a:pt x="53578" y="133945"/>
                </a:lnTo>
                <a:lnTo>
                  <a:pt x="62508" y="133945"/>
                </a:lnTo>
                <a:lnTo>
                  <a:pt x="80367" y="125016"/>
                </a:lnTo>
                <a:lnTo>
                  <a:pt x="89297" y="125016"/>
                </a:lnTo>
                <a:lnTo>
                  <a:pt x="107156" y="12501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69664" y="160735"/>
                </a:lnTo>
                <a:lnTo>
                  <a:pt x="178594" y="178594"/>
                </a:lnTo>
                <a:lnTo>
                  <a:pt x="187524" y="196453"/>
                </a:lnTo>
                <a:lnTo>
                  <a:pt x="196453" y="223242"/>
                </a:lnTo>
                <a:lnTo>
                  <a:pt x="205383" y="241102"/>
                </a:lnTo>
                <a:lnTo>
                  <a:pt x="205383" y="267891"/>
                </a:lnTo>
                <a:lnTo>
                  <a:pt x="196453" y="285750"/>
                </a:lnTo>
                <a:lnTo>
                  <a:pt x="196453" y="312539"/>
                </a:lnTo>
                <a:lnTo>
                  <a:pt x="187524" y="330399"/>
                </a:lnTo>
                <a:lnTo>
                  <a:pt x="178594" y="348258"/>
                </a:lnTo>
                <a:lnTo>
                  <a:pt x="169664" y="357188"/>
                </a:lnTo>
                <a:lnTo>
                  <a:pt x="151805" y="366117"/>
                </a:lnTo>
                <a:lnTo>
                  <a:pt x="133946" y="375047"/>
                </a:lnTo>
                <a:lnTo>
                  <a:pt x="125016" y="375047"/>
                </a:lnTo>
                <a:lnTo>
                  <a:pt x="116086" y="375047"/>
                </a:lnTo>
                <a:lnTo>
                  <a:pt x="98227" y="375047"/>
                </a:lnTo>
                <a:lnTo>
                  <a:pt x="89297" y="366117"/>
                </a:lnTo>
                <a:lnTo>
                  <a:pt x="80367" y="357188"/>
                </a:lnTo>
                <a:lnTo>
                  <a:pt x="71438" y="348258"/>
                </a:lnTo>
                <a:lnTo>
                  <a:pt x="71438" y="339328"/>
                </a:lnTo>
                <a:lnTo>
                  <a:pt x="71438" y="330399"/>
                </a:lnTo>
                <a:lnTo>
                  <a:pt x="71438" y="321469"/>
                </a:lnTo>
                <a:lnTo>
                  <a:pt x="71438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473523" y="5714999"/>
            <a:ext cx="214314" cy="357189"/>
          </a:xfrm>
          <a:custGeom>
            <a:avLst/>
            <a:gdLst/>
            <a:ahLst/>
            <a:cxnLst/>
            <a:rect l="0" t="0" r="0" b="0"/>
            <a:pathLst>
              <a:path w="214314" h="357189">
                <a:moveTo>
                  <a:pt x="8930" y="44649"/>
                </a:move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0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8930"/>
                </a:lnTo>
                <a:lnTo>
                  <a:pt x="98227" y="17860"/>
                </a:lnTo>
                <a:lnTo>
                  <a:pt x="116086" y="35719"/>
                </a:lnTo>
                <a:lnTo>
                  <a:pt x="133946" y="53578"/>
                </a:lnTo>
                <a:lnTo>
                  <a:pt x="142875" y="71438"/>
                </a:lnTo>
                <a:lnTo>
                  <a:pt x="160735" y="98227"/>
                </a:lnTo>
                <a:lnTo>
                  <a:pt x="169665" y="125016"/>
                </a:lnTo>
                <a:lnTo>
                  <a:pt x="178594" y="151805"/>
                </a:lnTo>
                <a:lnTo>
                  <a:pt x="178594" y="178594"/>
                </a:lnTo>
                <a:lnTo>
                  <a:pt x="178594" y="205383"/>
                </a:lnTo>
                <a:lnTo>
                  <a:pt x="178594" y="241102"/>
                </a:lnTo>
                <a:lnTo>
                  <a:pt x="169665" y="267891"/>
                </a:lnTo>
                <a:lnTo>
                  <a:pt x="160735" y="285750"/>
                </a:lnTo>
                <a:lnTo>
                  <a:pt x="151805" y="303610"/>
                </a:lnTo>
                <a:lnTo>
                  <a:pt x="133946" y="321469"/>
                </a:lnTo>
                <a:lnTo>
                  <a:pt x="125016" y="330399"/>
                </a:lnTo>
                <a:lnTo>
                  <a:pt x="116086" y="330399"/>
                </a:lnTo>
                <a:lnTo>
                  <a:pt x="98227" y="330399"/>
                </a:lnTo>
                <a:lnTo>
                  <a:pt x="89297" y="330399"/>
                </a:lnTo>
                <a:lnTo>
                  <a:pt x="80368" y="321469"/>
                </a:lnTo>
                <a:lnTo>
                  <a:pt x="71438" y="312539"/>
                </a:lnTo>
                <a:lnTo>
                  <a:pt x="71438" y="303610"/>
                </a:lnTo>
                <a:lnTo>
                  <a:pt x="62508" y="294680"/>
                </a:lnTo>
                <a:lnTo>
                  <a:pt x="62508" y="285750"/>
                </a:lnTo>
                <a:lnTo>
                  <a:pt x="62508" y="276821"/>
                </a:lnTo>
                <a:lnTo>
                  <a:pt x="71438" y="258961"/>
                </a:lnTo>
                <a:lnTo>
                  <a:pt x="80368" y="258961"/>
                </a:lnTo>
                <a:lnTo>
                  <a:pt x="89297" y="258961"/>
                </a:lnTo>
                <a:lnTo>
                  <a:pt x="107157" y="258961"/>
                </a:lnTo>
                <a:lnTo>
                  <a:pt x="125016" y="267891"/>
                </a:lnTo>
                <a:lnTo>
                  <a:pt x="133946" y="276821"/>
                </a:lnTo>
                <a:lnTo>
                  <a:pt x="151805" y="285750"/>
                </a:lnTo>
                <a:lnTo>
                  <a:pt x="169665" y="294680"/>
                </a:lnTo>
                <a:lnTo>
                  <a:pt x="187524" y="303610"/>
                </a:lnTo>
                <a:lnTo>
                  <a:pt x="196454" y="312539"/>
                </a:lnTo>
                <a:lnTo>
                  <a:pt x="205383" y="330399"/>
                </a:lnTo>
                <a:lnTo>
                  <a:pt x="214313" y="339328"/>
                </a:lnTo>
                <a:lnTo>
                  <a:pt x="214313" y="339328"/>
                </a:lnTo>
                <a:lnTo>
                  <a:pt x="214313" y="348258"/>
                </a:lnTo>
                <a:lnTo>
                  <a:pt x="214313" y="357188"/>
                </a:lnTo>
                <a:lnTo>
                  <a:pt x="214313" y="357188"/>
                </a:lnTo>
                <a:lnTo>
                  <a:pt x="214313" y="357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759273" y="6063257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893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411141" y="564356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223867" y="4098726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41102"/>
                </a:lnTo>
                <a:lnTo>
                  <a:pt x="17860" y="258961"/>
                </a:lnTo>
                <a:lnTo>
                  <a:pt x="17860" y="276820"/>
                </a:lnTo>
                <a:lnTo>
                  <a:pt x="17860" y="294680"/>
                </a:lnTo>
                <a:lnTo>
                  <a:pt x="26789" y="303610"/>
                </a:lnTo>
                <a:lnTo>
                  <a:pt x="26789" y="312539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339953" y="4384476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572125" y="4018359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71438" y="71437"/>
                </a:lnTo>
                <a:lnTo>
                  <a:pt x="89297" y="71437"/>
                </a:lnTo>
                <a:lnTo>
                  <a:pt x="98227" y="62508"/>
                </a:lnTo>
                <a:lnTo>
                  <a:pt x="107156" y="62508"/>
                </a:lnTo>
                <a:lnTo>
                  <a:pt x="116086" y="62508"/>
                </a:lnTo>
                <a:lnTo>
                  <a:pt x="116086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688211" y="3982640"/>
            <a:ext cx="26790" cy="214314"/>
          </a:xfrm>
          <a:custGeom>
            <a:avLst/>
            <a:gdLst/>
            <a:ahLst/>
            <a:cxnLst/>
            <a:rect l="0" t="0" r="0" b="0"/>
            <a:pathLst>
              <a:path w="26790" h="21431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509617" y="4232671"/>
            <a:ext cx="339329" cy="17861"/>
          </a:xfrm>
          <a:custGeom>
            <a:avLst/>
            <a:gdLst/>
            <a:ahLst/>
            <a:cxnLst/>
            <a:rect l="0" t="0" r="0" b="0"/>
            <a:pathLst>
              <a:path w="339329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35719" y="17860"/>
                </a:lnTo>
                <a:lnTo>
                  <a:pt x="5357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60735" y="8930"/>
                </a:lnTo>
                <a:lnTo>
                  <a:pt x="196453" y="8930"/>
                </a:lnTo>
                <a:lnTo>
                  <a:pt x="241102" y="8930"/>
                </a:lnTo>
                <a:lnTo>
                  <a:pt x="276821" y="0"/>
                </a:lnTo>
                <a:lnTo>
                  <a:pt x="303610" y="0"/>
                </a:lnTo>
                <a:lnTo>
                  <a:pt x="321469" y="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616773" y="4295179"/>
            <a:ext cx="214314" cy="178595"/>
          </a:xfrm>
          <a:custGeom>
            <a:avLst/>
            <a:gdLst/>
            <a:ahLst/>
            <a:cxnLst/>
            <a:rect l="0" t="0" r="0" b="0"/>
            <a:pathLst>
              <a:path w="214314" h="178595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69665" y="8930"/>
                </a:lnTo>
                <a:lnTo>
                  <a:pt x="178594" y="17860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44649"/>
                </a:lnTo>
                <a:lnTo>
                  <a:pt x="169665" y="53578"/>
                </a:lnTo>
                <a:lnTo>
                  <a:pt x="160735" y="62508"/>
                </a:lnTo>
                <a:lnTo>
                  <a:pt x="151805" y="71438"/>
                </a:lnTo>
                <a:lnTo>
                  <a:pt x="133946" y="71438"/>
                </a:lnTo>
                <a:lnTo>
                  <a:pt x="116086" y="80367"/>
                </a:lnTo>
                <a:lnTo>
                  <a:pt x="107157" y="80367"/>
                </a:lnTo>
                <a:lnTo>
                  <a:pt x="98227" y="80367"/>
                </a:lnTo>
                <a:lnTo>
                  <a:pt x="98227" y="80367"/>
                </a:lnTo>
                <a:lnTo>
                  <a:pt x="98227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25016" y="80367"/>
                </a:lnTo>
                <a:lnTo>
                  <a:pt x="133946" y="80367"/>
                </a:lnTo>
                <a:lnTo>
                  <a:pt x="151805" y="89297"/>
                </a:lnTo>
                <a:lnTo>
                  <a:pt x="169665" y="98227"/>
                </a:lnTo>
                <a:lnTo>
                  <a:pt x="178594" y="107157"/>
                </a:lnTo>
                <a:lnTo>
                  <a:pt x="196454" y="116086"/>
                </a:lnTo>
                <a:lnTo>
                  <a:pt x="205383" y="125016"/>
                </a:lnTo>
                <a:lnTo>
                  <a:pt x="205383" y="133946"/>
                </a:lnTo>
                <a:lnTo>
                  <a:pt x="214313" y="142875"/>
                </a:lnTo>
                <a:lnTo>
                  <a:pt x="214313" y="151805"/>
                </a:lnTo>
                <a:lnTo>
                  <a:pt x="205383" y="160735"/>
                </a:lnTo>
                <a:lnTo>
                  <a:pt x="196454" y="169664"/>
                </a:lnTo>
                <a:lnTo>
                  <a:pt x="178594" y="178594"/>
                </a:lnTo>
                <a:lnTo>
                  <a:pt x="151805" y="178594"/>
                </a:lnTo>
                <a:lnTo>
                  <a:pt x="133946" y="178594"/>
                </a:lnTo>
                <a:lnTo>
                  <a:pt x="116086" y="178594"/>
                </a:lnTo>
                <a:lnTo>
                  <a:pt x="89297" y="178594"/>
                </a:lnTo>
                <a:lnTo>
                  <a:pt x="71438" y="178594"/>
                </a:lnTo>
                <a:lnTo>
                  <a:pt x="53579" y="169664"/>
                </a:lnTo>
                <a:lnTo>
                  <a:pt x="35719" y="160735"/>
                </a:lnTo>
                <a:lnTo>
                  <a:pt x="17860" y="16073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018609" y="4179093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6107906" y="4188023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982891" y="4134445"/>
            <a:ext cx="285751" cy="80368"/>
          </a:xfrm>
          <a:custGeom>
            <a:avLst/>
            <a:gdLst/>
            <a:ahLst/>
            <a:cxnLst/>
            <a:rect l="0" t="0" r="0" b="0"/>
            <a:pathLst>
              <a:path w="285751" h="80368">
                <a:moveTo>
                  <a:pt x="0" y="44648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8930"/>
                </a:lnTo>
                <a:lnTo>
                  <a:pt x="89297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33945" y="44648"/>
                </a:lnTo>
                <a:lnTo>
                  <a:pt x="142875" y="53578"/>
                </a:lnTo>
                <a:lnTo>
                  <a:pt x="160734" y="62508"/>
                </a:lnTo>
                <a:lnTo>
                  <a:pt x="178593" y="71437"/>
                </a:lnTo>
                <a:lnTo>
                  <a:pt x="187523" y="71437"/>
                </a:lnTo>
                <a:lnTo>
                  <a:pt x="205382" y="80367"/>
                </a:lnTo>
                <a:lnTo>
                  <a:pt x="214312" y="80367"/>
                </a:lnTo>
                <a:lnTo>
                  <a:pt x="232172" y="80367"/>
                </a:lnTo>
                <a:lnTo>
                  <a:pt x="250031" y="71437"/>
                </a:lnTo>
                <a:lnTo>
                  <a:pt x="258961" y="71437"/>
                </a:lnTo>
                <a:lnTo>
                  <a:pt x="267890" y="62508"/>
                </a:lnTo>
                <a:lnTo>
                  <a:pt x="267890" y="53578"/>
                </a:lnTo>
                <a:lnTo>
                  <a:pt x="276820" y="44648"/>
                </a:lnTo>
                <a:lnTo>
                  <a:pt x="276820" y="44648"/>
                </a:lnTo>
                <a:lnTo>
                  <a:pt x="285750" y="35719"/>
                </a:lnTo>
                <a:lnTo>
                  <a:pt x="285750" y="35719"/>
                </a:lnTo>
                <a:lnTo>
                  <a:pt x="28575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6402586" y="4179093"/>
            <a:ext cx="89298" cy="160736"/>
          </a:xfrm>
          <a:custGeom>
            <a:avLst/>
            <a:gdLst/>
            <a:ahLst/>
            <a:cxnLst/>
            <a:rect l="0" t="0" r="0" b="0"/>
            <a:pathLst>
              <a:path w="89298" h="160736">
                <a:moveTo>
                  <a:pt x="8930" y="160735"/>
                </a:moveTo>
                <a:lnTo>
                  <a:pt x="8930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25016"/>
                </a:lnTo>
                <a:lnTo>
                  <a:pt x="8930" y="107157"/>
                </a:lnTo>
                <a:lnTo>
                  <a:pt x="8930" y="89297"/>
                </a:lnTo>
                <a:lnTo>
                  <a:pt x="0" y="71438"/>
                </a:lnTo>
                <a:lnTo>
                  <a:pt x="0" y="53578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6536531" y="3991570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0" y="17859"/>
                </a:move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62508"/>
                </a:lnTo>
                <a:lnTo>
                  <a:pt x="53578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44649" y="71437"/>
                </a:lnTo>
                <a:lnTo>
                  <a:pt x="53578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7" y="8929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25016" y="125016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107157" y="142875"/>
                </a:lnTo>
                <a:lnTo>
                  <a:pt x="98227" y="142875"/>
                </a:lnTo>
                <a:lnTo>
                  <a:pt x="89297" y="151805"/>
                </a:lnTo>
                <a:lnTo>
                  <a:pt x="71438" y="142875"/>
                </a:lnTo>
                <a:lnTo>
                  <a:pt x="62508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17860" y="142875"/>
                </a:lnTo>
                <a:lnTo>
                  <a:pt x="17860" y="142875"/>
                </a:lnTo>
                <a:lnTo>
                  <a:pt x="17860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5206008" y="4661296"/>
            <a:ext cx="223243" cy="241103"/>
          </a:xfrm>
          <a:custGeom>
            <a:avLst/>
            <a:gdLst/>
            <a:ahLst/>
            <a:cxnLst/>
            <a:rect l="0" t="0" r="0" b="0"/>
            <a:pathLst>
              <a:path w="223243" h="241103">
                <a:moveTo>
                  <a:pt x="71437" y="35719"/>
                </a:moveTo>
                <a:lnTo>
                  <a:pt x="71437" y="26790"/>
                </a:lnTo>
                <a:lnTo>
                  <a:pt x="71437" y="26790"/>
                </a:lnTo>
                <a:lnTo>
                  <a:pt x="80367" y="17860"/>
                </a:lnTo>
                <a:lnTo>
                  <a:pt x="80367" y="17860"/>
                </a:lnTo>
                <a:lnTo>
                  <a:pt x="89297" y="8930"/>
                </a:lnTo>
                <a:lnTo>
                  <a:pt x="98226" y="8930"/>
                </a:lnTo>
                <a:lnTo>
                  <a:pt x="116086" y="0"/>
                </a:lnTo>
                <a:lnTo>
                  <a:pt x="133945" y="8930"/>
                </a:lnTo>
                <a:lnTo>
                  <a:pt x="151805" y="8930"/>
                </a:lnTo>
                <a:lnTo>
                  <a:pt x="178594" y="26790"/>
                </a:lnTo>
                <a:lnTo>
                  <a:pt x="187523" y="35719"/>
                </a:lnTo>
                <a:lnTo>
                  <a:pt x="205383" y="53579"/>
                </a:lnTo>
                <a:lnTo>
                  <a:pt x="214312" y="71438"/>
                </a:lnTo>
                <a:lnTo>
                  <a:pt x="223242" y="89297"/>
                </a:lnTo>
                <a:lnTo>
                  <a:pt x="214312" y="116086"/>
                </a:lnTo>
                <a:lnTo>
                  <a:pt x="205383" y="133946"/>
                </a:lnTo>
                <a:lnTo>
                  <a:pt x="196453" y="160735"/>
                </a:lnTo>
                <a:lnTo>
                  <a:pt x="169664" y="187524"/>
                </a:lnTo>
                <a:lnTo>
                  <a:pt x="151805" y="205383"/>
                </a:lnTo>
                <a:lnTo>
                  <a:pt x="125015" y="214313"/>
                </a:lnTo>
                <a:lnTo>
                  <a:pt x="98226" y="232173"/>
                </a:lnTo>
                <a:lnTo>
                  <a:pt x="71437" y="232173"/>
                </a:lnTo>
                <a:lnTo>
                  <a:pt x="44648" y="232173"/>
                </a:lnTo>
                <a:lnTo>
                  <a:pt x="26789" y="241102"/>
                </a:lnTo>
                <a:lnTo>
                  <a:pt x="17859" y="232173"/>
                </a:lnTo>
                <a:lnTo>
                  <a:pt x="8930" y="232173"/>
                </a:lnTo>
                <a:lnTo>
                  <a:pt x="0" y="223243"/>
                </a:lnTo>
                <a:lnTo>
                  <a:pt x="8930" y="214313"/>
                </a:lnTo>
                <a:lnTo>
                  <a:pt x="8930" y="196454"/>
                </a:lnTo>
                <a:lnTo>
                  <a:pt x="26789" y="187524"/>
                </a:lnTo>
                <a:lnTo>
                  <a:pt x="35719" y="187524"/>
                </a:lnTo>
                <a:lnTo>
                  <a:pt x="62508" y="178594"/>
                </a:lnTo>
                <a:lnTo>
                  <a:pt x="89297" y="187524"/>
                </a:lnTo>
                <a:lnTo>
                  <a:pt x="107156" y="187524"/>
                </a:lnTo>
                <a:lnTo>
                  <a:pt x="133945" y="196454"/>
                </a:lnTo>
                <a:lnTo>
                  <a:pt x="151805" y="205383"/>
                </a:lnTo>
                <a:lnTo>
                  <a:pt x="169664" y="205383"/>
                </a:lnTo>
                <a:lnTo>
                  <a:pt x="178594" y="214313"/>
                </a:lnTo>
                <a:lnTo>
                  <a:pt x="196453" y="223243"/>
                </a:lnTo>
                <a:lnTo>
                  <a:pt x="196453" y="223243"/>
                </a:lnTo>
                <a:lnTo>
                  <a:pt x="196453" y="22324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5447109" y="4875609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17860"/>
                </a:move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5652492" y="4688086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07156"/>
                </a:lnTo>
                <a:lnTo>
                  <a:pt x="35719" y="116085"/>
                </a:lnTo>
                <a:lnTo>
                  <a:pt x="44649" y="125015"/>
                </a:lnTo>
                <a:lnTo>
                  <a:pt x="53578" y="125015"/>
                </a:lnTo>
                <a:lnTo>
                  <a:pt x="71438" y="116085"/>
                </a:lnTo>
                <a:lnTo>
                  <a:pt x="80367" y="116085"/>
                </a:lnTo>
                <a:lnTo>
                  <a:pt x="89297" y="107156"/>
                </a:lnTo>
                <a:lnTo>
                  <a:pt x="89297" y="1071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759648" y="4661296"/>
            <a:ext cx="8931" cy="258963"/>
          </a:xfrm>
          <a:custGeom>
            <a:avLst/>
            <a:gdLst/>
            <a:ahLst/>
            <a:cxnLst/>
            <a:rect l="0" t="0" r="0" b="0"/>
            <a:pathLst>
              <a:path w="8931" h="25896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893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58962"/>
                </a:lnTo>
                <a:lnTo>
                  <a:pt x="8930" y="2589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884664" y="4572000"/>
            <a:ext cx="53579" cy="383978"/>
          </a:xfrm>
          <a:custGeom>
            <a:avLst/>
            <a:gdLst/>
            <a:ahLst/>
            <a:cxnLst/>
            <a:rect l="0" t="0" r="0" b="0"/>
            <a:pathLst>
              <a:path w="53579" h="383978">
                <a:moveTo>
                  <a:pt x="44649" y="8929"/>
                </a:moveTo>
                <a:lnTo>
                  <a:pt x="44649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17859" y="62507"/>
                </a:lnTo>
                <a:lnTo>
                  <a:pt x="17859" y="89296"/>
                </a:lnTo>
                <a:lnTo>
                  <a:pt x="8930" y="125015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0" y="258961"/>
                </a:lnTo>
                <a:lnTo>
                  <a:pt x="0" y="294679"/>
                </a:lnTo>
                <a:lnTo>
                  <a:pt x="8930" y="321469"/>
                </a:lnTo>
                <a:lnTo>
                  <a:pt x="17859" y="339328"/>
                </a:lnTo>
                <a:lnTo>
                  <a:pt x="26789" y="357188"/>
                </a:lnTo>
                <a:lnTo>
                  <a:pt x="44649" y="375047"/>
                </a:lnTo>
                <a:lnTo>
                  <a:pt x="53578" y="383977"/>
                </a:lnTo>
                <a:lnTo>
                  <a:pt x="53578" y="383977"/>
                </a:lnTo>
                <a:lnTo>
                  <a:pt x="53578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973961" y="4688086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8930" y="26789"/>
                </a:move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53578" y="0"/>
                </a:lnTo>
                <a:lnTo>
                  <a:pt x="71437" y="8929"/>
                </a:lnTo>
                <a:lnTo>
                  <a:pt x="80367" y="8929"/>
                </a:lnTo>
                <a:lnTo>
                  <a:pt x="98227" y="1785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16086" y="44648"/>
                </a:lnTo>
                <a:lnTo>
                  <a:pt x="107156" y="53578"/>
                </a:lnTo>
                <a:lnTo>
                  <a:pt x="107156" y="62507"/>
                </a:lnTo>
                <a:lnTo>
                  <a:pt x="98227" y="71437"/>
                </a:lnTo>
                <a:lnTo>
                  <a:pt x="89297" y="71437"/>
                </a:lnTo>
                <a:lnTo>
                  <a:pt x="71437" y="80367"/>
                </a:lnTo>
                <a:lnTo>
                  <a:pt x="62508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9297" y="89296"/>
                </a:lnTo>
                <a:lnTo>
                  <a:pt x="107156" y="98226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25016" y="116085"/>
                </a:lnTo>
                <a:lnTo>
                  <a:pt x="125016" y="125015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80367" y="142875"/>
                </a:lnTo>
                <a:lnTo>
                  <a:pt x="62508" y="142875"/>
                </a:lnTo>
                <a:lnTo>
                  <a:pt x="44648" y="142875"/>
                </a:lnTo>
                <a:lnTo>
                  <a:pt x="26789" y="133945"/>
                </a:lnTo>
                <a:lnTo>
                  <a:pt x="17859" y="133945"/>
                </a:lnTo>
                <a:lnTo>
                  <a:pt x="893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6152555" y="4795242"/>
            <a:ext cx="35719" cy="17860"/>
          </a:xfrm>
          <a:custGeom>
            <a:avLst/>
            <a:gdLst/>
            <a:ahLst/>
            <a:cxnLst/>
            <a:rect l="0" t="0" r="0" b="0"/>
            <a:pathLst>
              <a:path w="35719" h="17860">
                <a:moveTo>
                  <a:pt x="35718" y="17859"/>
                </a:move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8929"/>
                </a:lnTo>
                <a:lnTo>
                  <a:pt x="17859" y="8929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6250781" y="4661296"/>
            <a:ext cx="8931" cy="151806"/>
          </a:xfrm>
          <a:custGeom>
            <a:avLst/>
            <a:gdLst/>
            <a:ahLst/>
            <a:cxnLst/>
            <a:rect l="0" t="0" r="0" b="0"/>
            <a:pathLst>
              <a:path w="8931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331148" y="4697015"/>
            <a:ext cx="80369" cy="71439"/>
          </a:xfrm>
          <a:custGeom>
            <a:avLst/>
            <a:gdLst/>
            <a:ahLst/>
            <a:cxnLst/>
            <a:rect l="0" t="0" r="0" b="0"/>
            <a:pathLst>
              <a:path w="80369" h="7143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53578"/>
                </a:lnTo>
                <a:lnTo>
                  <a:pt x="26790" y="62508"/>
                </a:lnTo>
                <a:lnTo>
                  <a:pt x="35719" y="62508"/>
                </a:lnTo>
                <a:lnTo>
                  <a:pt x="53579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80368" y="71438"/>
                </a:lnTo>
                <a:lnTo>
                  <a:pt x="80368" y="714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6411516" y="4652367"/>
            <a:ext cx="35719" cy="187524"/>
          </a:xfrm>
          <a:custGeom>
            <a:avLst/>
            <a:gdLst/>
            <a:ahLst/>
            <a:cxnLst/>
            <a:rect l="0" t="0" r="0" b="0"/>
            <a:pathLst>
              <a:path w="35719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3394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78594"/>
                </a:lnTo>
                <a:lnTo>
                  <a:pt x="35718" y="187523"/>
                </a:lnTo>
                <a:lnTo>
                  <a:pt x="35718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402586" y="4500562"/>
            <a:ext cx="187524" cy="401837"/>
          </a:xfrm>
          <a:custGeom>
            <a:avLst/>
            <a:gdLst/>
            <a:ahLst/>
            <a:cxnLst/>
            <a:rect l="0" t="0" r="0" b="0"/>
            <a:pathLst>
              <a:path w="187524" h="40183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17859"/>
                </a:lnTo>
                <a:lnTo>
                  <a:pt x="53578" y="35719"/>
                </a:lnTo>
                <a:lnTo>
                  <a:pt x="71437" y="53578"/>
                </a:lnTo>
                <a:lnTo>
                  <a:pt x="98227" y="71438"/>
                </a:lnTo>
                <a:lnTo>
                  <a:pt x="125016" y="98227"/>
                </a:lnTo>
                <a:lnTo>
                  <a:pt x="142875" y="133945"/>
                </a:lnTo>
                <a:lnTo>
                  <a:pt x="160734" y="160734"/>
                </a:lnTo>
                <a:lnTo>
                  <a:pt x="169664" y="196453"/>
                </a:lnTo>
                <a:lnTo>
                  <a:pt x="178594" y="223242"/>
                </a:lnTo>
                <a:lnTo>
                  <a:pt x="187523" y="258961"/>
                </a:lnTo>
                <a:lnTo>
                  <a:pt x="187523" y="285750"/>
                </a:lnTo>
                <a:lnTo>
                  <a:pt x="178594" y="312539"/>
                </a:lnTo>
                <a:lnTo>
                  <a:pt x="169664" y="330399"/>
                </a:lnTo>
                <a:lnTo>
                  <a:pt x="160734" y="357188"/>
                </a:lnTo>
                <a:lnTo>
                  <a:pt x="142875" y="366117"/>
                </a:lnTo>
                <a:lnTo>
                  <a:pt x="125016" y="375047"/>
                </a:lnTo>
                <a:lnTo>
                  <a:pt x="116086" y="383977"/>
                </a:lnTo>
                <a:lnTo>
                  <a:pt x="98227" y="392907"/>
                </a:lnTo>
                <a:lnTo>
                  <a:pt x="89297" y="401836"/>
                </a:lnTo>
                <a:lnTo>
                  <a:pt x="71437" y="401836"/>
                </a:lnTo>
                <a:lnTo>
                  <a:pt x="62508" y="401836"/>
                </a:lnTo>
                <a:lnTo>
                  <a:pt x="53578" y="392907"/>
                </a:lnTo>
                <a:lnTo>
                  <a:pt x="53578" y="392907"/>
                </a:lnTo>
                <a:lnTo>
                  <a:pt x="53578" y="3929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6688336" y="4580929"/>
            <a:ext cx="17860" cy="187525"/>
          </a:xfrm>
          <a:custGeom>
            <a:avLst/>
            <a:gdLst/>
            <a:ahLst/>
            <a:cxnLst/>
            <a:rect l="0" t="0" r="0" b="0"/>
            <a:pathLst>
              <a:path w="17860" h="1875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87524"/>
                </a:lnTo>
                <a:lnTo>
                  <a:pt x="17859" y="187524"/>
                </a:lnTo>
                <a:lnTo>
                  <a:pt x="17859" y="187524"/>
                </a:lnTo>
                <a:lnTo>
                  <a:pt x="17859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759773" y="4563070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7143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9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90" y="26789"/>
                </a:lnTo>
                <a:lnTo>
                  <a:pt x="17860" y="44648"/>
                </a:lnTo>
                <a:lnTo>
                  <a:pt x="893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26790" y="169664"/>
                </a:lnTo>
                <a:lnTo>
                  <a:pt x="35719" y="169664"/>
                </a:lnTo>
                <a:lnTo>
                  <a:pt x="53579" y="169664"/>
                </a:lnTo>
                <a:lnTo>
                  <a:pt x="71438" y="169664"/>
                </a:lnTo>
                <a:lnTo>
                  <a:pt x="89297" y="160734"/>
                </a:lnTo>
                <a:lnTo>
                  <a:pt x="98227" y="151805"/>
                </a:lnTo>
                <a:lnTo>
                  <a:pt x="107157" y="133945"/>
                </a:lnTo>
                <a:lnTo>
                  <a:pt x="116086" y="116086"/>
                </a:lnTo>
                <a:lnTo>
                  <a:pt x="116086" y="98226"/>
                </a:lnTo>
                <a:lnTo>
                  <a:pt x="116086" y="80367"/>
                </a:lnTo>
                <a:lnTo>
                  <a:pt x="107157" y="62508"/>
                </a:lnTo>
                <a:lnTo>
                  <a:pt x="98227" y="44648"/>
                </a:lnTo>
                <a:lnTo>
                  <a:pt x="89297" y="35719"/>
                </a:lnTo>
                <a:lnTo>
                  <a:pt x="80368" y="17859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866930" y="4375546"/>
            <a:ext cx="151805" cy="151806"/>
          </a:xfrm>
          <a:custGeom>
            <a:avLst/>
            <a:gdLst/>
            <a:ahLst/>
            <a:cxnLst/>
            <a:rect l="0" t="0" r="0" b="0"/>
            <a:pathLst>
              <a:path w="151805" h="151806">
                <a:moveTo>
                  <a:pt x="0" y="35719"/>
                </a:moveTo>
                <a:lnTo>
                  <a:pt x="0" y="26790"/>
                </a:lnTo>
                <a:lnTo>
                  <a:pt x="0" y="2679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17860"/>
                </a:lnTo>
                <a:lnTo>
                  <a:pt x="89297" y="26790"/>
                </a:lnTo>
                <a:lnTo>
                  <a:pt x="89297" y="35719"/>
                </a:lnTo>
                <a:lnTo>
                  <a:pt x="89297" y="44649"/>
                </a:lnTo>
                <a:lnTo>
                  <a:pt x="80367" y="44649"/>
                </a:lnTo>
                <a:lnTo>
                  <a:pt x="80367" y="53579"/>
                </a:lnTo>
                <a:lnTo>
                  <a:pt x="71437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6" y="62508"/>
                </a:lnTo>
                <a:lnTo>
                  <a:pt x="116086" y="71438"/>
                </a:lnTo>
                <a:lnTo>
                  <a:pt x="125015" y="80368"/>
                </a:lnTo>
                <a:lnTo>
                  <a:pt x="133945" y="89297"/>
                </a:lnTo>
                <a:lnTo>
                  <a:pt x="142875" y="98227"/>
                </a:lnTo>
                <a:lnTo>
                  <a:pt x="151804" y="107157"/>
                </a:lnTo>
                <a:lnTo>
                  <a:pt x="151804" y="116086"/>
                </a:lnTo>
                <a:lnTo>
                  <a:pt x="151804" y="125016"/>
                </a:lnTo>
                <a:lnTo>
                  <a:pt x="142875" y="133946"/>
                </a:lnTo>
                <a:lnTo>
                  <a:pt x="133945" y="142875"/>
                </a:lnTo>
                <a:lnTo>
                  <a:pt x="125015" y="142875"/>
                </a:lnTo>
                <a:lnTo>
                  <a:pt x="116086" y="142875"/>
                </a:lnTo>
                <a:lnTo>
                  <a:pt x="107156" y="151805"/>
                </a:lnTo>
                <a:lnTo>
                  <a:pt x="98226" y="151805"/>
                </a:lnTo>
                <a:lnTo>
                  <a:pt x="80367" y="151805"/>
                </a:lnTo>
                <a:lnTo>
                  <a:pt x="71437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44648" y="142875"/>
                </a:lnTo>
                <a:lnTo>
                  <a:pt x="44648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697141" y="4866679"/>
            <a:ext cx="1321594" cy="151806"/>
          </a:xfrm>
          <a:custGeom>
            <a:avLst/>
            <a:gdLst/>
            <a:ahLst/>
            <a:cxnLst/>
            <a:rect l="0" t="0" r="0" b="0"/>
            <a:pathLst>
              <a:path w="1321594" h="151806">
                <a:moveTo>
                  <a:pt x="0" y="151805"/>
                </a:move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17859" y="151805"/>
                </a:lnTo>
                <a:lnTo>
                  <a:pt x="35718" y="142876"/>
                </a:lnTo>
                <a:lnTo>
                  <a:pt x="53578" y="142876"/>
                </a:lnTo>
                <a:lnTo>
                  <a:pt x="89297" y="133946"/>
                </a:lnTo>
                <a:lnTo>
                  <a:pt x="125015" y="125016"/>
                </a:lnTo>
                <a:lnTo>
                  <a:pt x="169664" y="116087"/>
                </a:lnTo>
                <a:lnTo>
                  <a:pt x="214312" y="107157"/>
                </a:lnTo>
                <a:lnTo>
                  <a:pt x="267890" y="98227"/>
                </a:lnTo>
                <a:lnTo>
                  <a:pt x="321468" y="89298"/>
                </a:lnTo>
                <a:lnTo>
                  <a:pt x="383976" y="89298"/>
                </a:lnTo>
                <a:lnTo>
                  <a:pt x="446484" y="80368"/>
                </a:lnTo>
                <a:lnTo>
                  <a:pt x="508992" y="80368"/>
                </a:lnTo>
                <a:lnTo>
                  <a:pt x="571500" y="71438"/>
                </a:lnTo>
                <a:lnTo>
                  <a:pt x="642937" y="71438"/>
                </a:lnTo>
                <a:lnTo>
                  <a:pt x="705445" y="62509"/>
                </a:lnTo>
                <a:lnTo>
                  <a:pt x="767953" y="62509"/>
                </a:lnTo>
                <a:lnTo>
                  <a:pt x="830461" y="62509"/>
                </a:lnTo>
                <a:lnTo>
                  <a:pt x="901898" y="53579"/>
                </a:lnTo>
                <a:lnTo>
                  <a:pt x="964406" y="53579"/>
                </a:lnTo>
                <a:lnTo>
                  <a:pt x="1017984" y="44649"/>
                </a:lnTo>
                <a:lnTo>
                  <a:pt x="1080492" y="44649"/>
                </a:lnTo>
                <a:lnTo>
                  <a:pt x="1134070" y="35719"/>
                </a:lnTo>
                <a:lnTo>
                  <a:pt x="1178718" y="35719"/>
                </a:lnTo>
                <a:lnTo>
                  <a:pt x="1223367" y="26790"/>
                </a:lnTo>
                <a:lnTo>
                  <a:pt x="1259086" y="17860"/>
                </a:lnTo>
                <a:lnTo>
                  <a:pt x="1285875" y="8930"/>
                </a:lnTo>
                <a:lnTo>
                  <a:pt x="1312664" y="0"/>
                </a:lnTo>
                <a:lnTo>
                  <a:pt x="1321593" y="0"/>
                </a:lnTo>
                <a:lnTo>
                  <a:pt x="132159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340078" y="5063133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17859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0735" y="35719"/>
                </a:lnTo>
                <a:lnTo>
                  <a:pt x="160735" y="44648"/>
                </a:lnTo>
                <a:lnTo>
                  <a:pt x="151805" y="53578"/>
                </a:lnTo>
                <a:lnTo>
                  <a:pt x="133945" y="62508"/>
                </a:lnTo>
                <a:lnTo>
                  <a:pt x="125016" y="62508"/>
                </a:lnTo>
                <a:lnTo>
                  <a:pt x="107156" y="71437"/>
                </a:lnTo>
                <a:lnTo>
                  <a:pt x="98227" y="71437"/>
                </a:lnTo>
                <a:lnTo>
                  <a:pt x="8929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7" y="71437"/>
                </a:lnTo>
                <a:lnTo>
                  <a:pt x="98227" y="71437"/>
                </a:lnTo>
                <a:lnTo>
                  <a:pt x="116086" y="80367"/>
                </a:lnTo>
                <a:lnTo>
                  <a:pt x="133945" y="80367"/>
                </a:lnTo>
                <a:lnTo>
                  <a:pt x="142875" y="89297"/>
                </a:lnTo>
                <a:lnTo>
                  <a:pt x="160735" y="98226"/>
                </a:lnTo>
                <a:lnTo>
                  <a:pt x="169664" y="107156"/>
                </a:lnTo>
                <a:lnTo>
                  <a:pt x="178594" y="125015"/>
                </a:lnTo>
                <a:lnTo>
                  <a:pt x="178594" y="133945"/>
                </a:lnTo>
                <a:lnTo>
                  <a:pt x="178594" y="142875"/>
                </a:lnTo>
                <a:lnTo>
                  <a:pt x="178594" y="160734"/>
                </a:lnTo>
                <a:lnTo>
                  <a:pt x="169664" y="169664"/>
                </a:lnTo>
                <a:lnTo>
                  <a:pt x="160735" y="169664"/>
                </a:lnTo>
                <a:lnTo>
                  <a:pt x="142875" y="178594"/>
                </a:lnTo>
                <a:lnTo>
                  <a:pt x="125016" y="178594"/>
                </a:lnTo>
                <a:lnTo>
                  <a:pt x="98227" y="169664"/>
                </a:lnTo>
                <a:lnTo>
                  <a:pt x="71438" y="169664"/>
                </a:lnTo>
                <a:lnTo>
                  <a:pt x="53578" y="160734"/>
                </a:lnTo>
                <a:lnTo>
                  <a:pt x="26789" y="160734"/>
                </a:lnTo>
                <a:lnTo>
                  <a:pt x="8930" y="160734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518547" y="5589984"/>
            <a:ext cx="187524" cy="321469"/>
          </a:xfrm>
          <a:custGeom>
            <a:avLst/>
            <a:gdLst/>
            <a:ahLst/>
            <a:cxnLst/>
            <a:rect l="0" t="0" r="0" b="0"/>
            <a:pathLst>
              <a:path w="187524" h="321469">
                <a:moveTo>
                  <a:pt x="8930" y="35718"/>
                </a:move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25016" y="35718"/>
                </a:lnTo>
                <a:lnTo>
                  <a:pt x="133945" y="44648"/>
                </a:lnTo>
                <a:lnTo>
                  <a:pt x="142875" y="62507"/>
                </a:lnTo>
                <a:lnTo>
                  <a:pt x="142875" y="71437"/>
                </a:lnTo>
                <a:lnTo>
                  <a:pt x="133945" y="89296"/>
                </a:lnTo>
                <a:lnTo>
                  <a:pt x="125016" y="107156"/>
                </a:lnTo>
                <a:lnTo>
                  <a:pt x="116086" y="116086"/>
                </a:lnTo>
                <a:lnTo>
                  <a:pt x="98226" y="116086"/>
                </a:lnTo>
                <a:lnTo>
                  <a:pt x="80367" y="125015"/>
                </a:lnTo>
                <a:lnTo>
                  <a:pt x="62508" y="133945"/>
                </a:lnTo>
                <a:lnTo>
                  <a:pt x="53578" y="133945"/>
                </a:lnTo>
                <a:lnTo>
                  <a:pt x="44648" y="133945"/>
                </a:lnTo>
                <a:lnTo>
                  <a:pt x="44648" y="133945"/>
                </a:lnTo>
                <a:lnTo>
                  <a:pt x="44648" y="133945"/>
                </a:lnTo>
                <a:lnTo>
                  <a:pt x="44648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6" y="142875"/>
                </a:lnTo>
                <a:lnTo>
                  <a:pt x="116086" y="151804"/>
                </a:lnTo>
                <a:lnTo>
                  <a:pt x="133945" y="169664"/>
                </a:lnTo>
                <a:lnTo>
                  <a:pt x="151805" y="187523"/>
                </a:lnTo>
                <a:lnTo>
                  <a:pt x="169664" y="205382"/>
                </a:lnTo>
                <a:lnTo>
                  <a:pt x="178594" y="223242"/>
                </a:lnTo>
                <a:lnTo>
                  <a:pt x="178594" y="250031"/>
                </a:lnTo>
                <a:lnTo>
                  <a:pt x="187523" y="267890"/>
                </a:lnTo>
                <a:lnTo>
                  <a:pt x="187523" y="285750"/>
                </a:lnTo>
                <a:lnTo>
                  <a:pt x="178594" y="294679"/>
                </a:lnTo>
                <a:lnTo>
                  <a:pt x="160734" y="303609"/>
                </a:lnTo>
                <a:lnTo>
                  <a:pt x="151805" y="312539"/>
                </a:lnTo>
                <a:lnTo>
                  <a:pt x="133945" y="321468"/>
                </a:lnTo>
                <a:lnTo>
                  <a:pt x="116086" y="321468"/>
                </a:lnTo>
                <a:lnTo>
                  <a:pt x="89297" y="321468"/>
                </a:lnTo>
                <a:lnTo>
                  <a:pt x="71437" y="312539"/>
                </a:lnTo>
                <a:lnTo>
                  <a:pt x="53578" y="312539"/>
                </a:lnTo>
                <a:lnTo>
                  <a:pt x="35719" y="303609"/>
                </a:lnTo>
                <a:lnTo>
                  <a:pt x="17859" y="294679"/>
                </a:lnTo>
                <a:lnTo>
                  <a:pt x="8930" y="285750"/>
                </a:lnTo>
                <a:lnTo>
                  <a:pt x="8930" y="28575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786438" y="5893593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17859" y="26789"/>
                </a:move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991820" y="5473898"/>
            <a:ext cx="160736" cy="205383"/>
          </a:xfrm>
          <a:custGeom>
            <a:avLst/>
            <a:gdLst/>
            <a:ahLst/>
            <a:cxnLst/>
            <a:rect l="0" t="0" r="0" b="0"/>
            <a:pathLst>
              <a:path w="160736" h="20538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44649"/>
                </a:lnTo>
                <a:lnTo>
                  <a:pt x="17860" y="71438"/>
                </a:lnTo>
                <a:lnTo>
                  <a:pt x="17860" y="89297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187523"/>
                </a:lnTo>
                <a:lnTo>
                  <a:pt x="8930" y="196453"/>
                </a:lnTo>
                <a:lnTo>
                  <a:pt x="17860" y="196453"/>
                </a:lnTo>
                <a:lnTo>
                  <a:pt x="26789" y="205382"/>
                </a:lnTo>
                <a:lnTo>
                  <a:pt x="35719" y="196453"/>
                </a:lnTo>
                <a:lnTo>
                  <a:pt x="53578" y="196453"/>
                </a:lnTo>
                <a:lnTo>
                  <a:pt x="71438" y="187523"/>
                </a:lnTo>
                <a:lnTo>
                  <a:pt x="89297" y="178593"/>
                </a:lnTo>
                <a:lnTo>
                  <a:pt x="107157" y="169664"/>
                </a:lnTo>
                <a:lnTo>
                  <a:pt x="125016" y="160734"/>
                </a:lnTo>
                <a:lnTo>
                  <a:pt x="142875" y="151804"/>
                </a:lnTo>
                <a:lnTo>
                  <a:pt x="151805" y="142875"/>
                </a:lnTo>
                <a:lnTo>
                  <a:pt x="160735" y="133945"/>
                </a:lnTo>
                <a:lnTo>
                  <a:pt x="160735" y="125015"/>
                </a:lnTo>
                <a:lnTo>
                  <a:pt x="160735" y="125015"/>
                </a:lnTo>
                <a:lnTo>
                  <a:pt x="160735" y="125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125766" y="5402461"/>
            <a:ext cx="35719" cy="410766"/>
          </a:xfrm>
          <a:custGeom>
            <a:avLst/>
            <a:gdLst/>
            <a:ahLst/>
            <a:cxnLst/>
            <a:rect l="0" t="0" r="0" b="0"/>
            <a:pathLst>
              <a:path w="35719" h="410766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26789"/>
                </a:lnTo>
                <a:lnTo>
                  <a:pt x="35718" y="44648"/>
                </a:lnTo>
                <a:lnTo>
                  <a:pt x="26789" y="62508"/>
                </a:lnTo>
                <a:lnTo>
                  <a:pt x="26789" y="89297"/>
                </a:lnTo>
                <a:lnTo>
                  <a:pt x="17859" y="125016"/>
                </a:lnTo>
                <a:lnTo>
                  <a:pt x="17859" y="160734"/>
                </a:lnTo>
                <a:lnTo>
                  <a:pt x="8929" y="196452"/>
                </a:lnTo>
                <a:lnTo>
                  <a:pt x="8929" y="223241"/>
                </a:lnTo>
                <a:lnTo>
                  <a:pt x="0" y="258960"/>
                </a:lnTo>
                <a:lnTo>
                  <a:pt x="0" y="294679"/>
                </a:lnTo>
                <a:lnTo>
                  <a:pt x="0" y="330398"/>
                </a:lnTo>
                <a:lnTo>
                  <a:pt x="0" y="357187"/>
                </a:lnTo>
                <a:lnTo>
                  <a:pt x="0" y="383976"/>
                </a:lnTo>
                <a:lnTo>
                  <a:pt x="0" y="401835"/>
                </a:lnTo>
                <a:lnTo>
                  <a:pt x="8929" y="410765"/>
                </a:lnTo>
                <a:lnTo>
                  <a:pt x="8929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250781" y="5402461"/>
            <a:ext cx="8931" cy="383977"/>
          </a:xfrm>
          <a:custGeom>
            <a:avLst/>
            <a:gdLst/>
            <a:ahLst/>
            <a:cxnLst/>
            <a:rect l="0" t="0" r="0" b="0"/>
            <a:pathLst>
              <a:path w="8931" h="38397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51805"/>
                </a:lnTo>
                <a:lnTo>
                  <a:pt x="0" y="196452"/>
                </a:lnTo>
                <a:lnTo>
                  <a:pt x="0" y="232171"/>
                </a:lnTo>
                <a:lnTo>
                  <a:pt x="0" y="267890"/>
                </a:lnTo>
                <a:lnTo>
                  <a:pt x="0" y="303609"/>
                </a:lnTo>
                <a:lnTo>
                  <a:pt x="0" y="330398"/>
                </a:lnTo>
                <a:lnTo>
                  <a:pt x="0" y="357187"/>
                </a:lnTo>
                <a:lnTo>
                  <a:pt x="0" y="366116"/>
                </a:lnTo>
                <a:lnTo>
                  <a:pt x="8930" y="383976"/>
                </a:lnTo>
                <a:lnTo>
                  <a:pt x="8930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322219" y="5375672"/>
            <a:ext cx="151805" cy="366117"/>
          </a:xfrm>
          <a:custGeom>
            <a:avLst/>
            <a:gdLst/>
            <a:ahLst/>
            <a:cxnLst/>
            <a:rect l="0" t="0" r="0" b="0"/>
            <a:pathLst>
              <a:path w="151805" h="366117">
                <a:moveTo>
                  <a:pt x="8929" y="125016"/>
                </a:moveTo>
                <a:lnTo>
                  <a:pt x="8929" y="125016"/>
                </a:lnTo>
                <a:lnTo>
                  <a:pt x="8929" y="116086"/>
                </a:lnTo>
                <a:lnTo>
                  <a:pt x="0" y="107156"/>
                </a:lnTo>
                <a:lnTo>
                  <a:pt x="8929" y="89297"/>
                </a:lnTo>
                <a:lnTo>
                  <a:pt x="8929" y="80367"/>
                </a:lnTo>
                <a:lnTo>
                  <a:pt x="17859" y="62508"/>
                </a:lnTo>
                <a:lnTo>
                  <a:pt x="17859" y="44648"/>
                </a:lnTo>
                <a:lnTo>
                  <a:pt x="26789" y="2678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8930"/>
                </a:lnTo>
                <a:lnTo>
                  <a:pt x="142875" y="17859"/>
                </a:lnTo>
                <a:lnTo>
                  <a:pt x="151804" y="26789"/>
                </a:lnTo>
                <a:lnTo>
                  <a:pt x="151804" y="44648"/>
                </a:lnTo>
                <a:lnTo>
                  <a:pt x="151804" y="53578"/>
                </a:lnTo>
                <a:lnTo>
                  <a:pt x="142875" y="71437"/>
                </a:lnTo>
                <a:lnTo>
                  <a:pt x="133945" y="89297"/>
                </a:lnTo>
                <a:lnTo>
                  <a:pt x="125015" y="116086"/>
                </a:lnTo>
                <a:lnTo>
                  <a:pt x="116086" y="133945"/>
                </a:lnTo>
                <a:lnTo>
                  <a:pt x="98226" y="160734"/>
                </a:lnTo>
                <a:lnTo>
                  <a:pt x="89297" y="187523"/>
                </a:lnTo>
                <a:lnTo>
                  <a:pt x="80367" y="205382"/>
                </a:lnTo>
                <a:lnTo>
                  <a:pt x="71437" y="232171"/>
                </a:lnTo>
                <a:lnTo>
                  <a:pt x="62508" y="258960"/>
                </a:lnTo>
                <a:lnTo>
                  <a:pt x="53578" y="276819"/>
                </a:lnTo>
                <a:lnTo>
                  <a:pt x="53578" y="294679"/>
                </a:lnTo>
                <a:lnTo>
                  <a:pt x="53578" y="312538"/>
                </a:lnTo>
                <a:lnTo>
                  <a:pt x="53578" y="330398"/>
                </a:lnTo>
                <a:lnTo>
                  <a:pt x="62508" y="339327"/>
                </a:lnTo>
                <a:lnTo>
                  <a:pt x="71437" y="348257"/>
                </a:lnTo>
                <a:lnTo>
                  <a:pt x="80367" y="357187"/>
                </a:lnTo>
                <a:lnTo>
                  <a:pt x="89297" y="357187"/>
                </a:lnTo>
                <a:lnTo>
                  <a:pt x="98226" y="366116"/>
                </a:lnTo>
                <a:lnTo>
                  <a:pt x="116086" y="357187"/>
                </a:lnTo>
                <a:lnTo>
                  <a:pt x="125015" y="357187"/>
                </a:lnTo>
                <a:lnTo>
                  <a:pt x="133945" y="348257"/>
                </a:lnTo>
                <a:lnTo>
                  <a:pt x="142875" y="339327"/>
                </a:lnTo>
                <a:lnTo>
                  <a:pt x="142875" y="330398"/>
                </a:lnTo>
                <a:lnTo>
                  <a:pt x="151804" y="312538"/>
                </a:lnTo>
                <a:lnTo>
                  <a:pt x="151804" y="294679"/>
                </a:lnTo>
                <a:lnTo>
                  <a:pt x="151804" y="276819"/>
                </a:lnTo>
                <a:lnTo>
                  <a:pt x="142875" y="258960"/>
                </a:lnTo>
                <a:lnTo>
                  <a:pt x="133945" y="232171"/>
                </a:lnTo>
                <a:lnTo>
                  <a:pt x="116086" y="214312"/>
                </a:lnTo>
                <a:lnTo>
                  <a:pt x="107156" y="187523"/>
                </a:lnTo>
                <a:lnTo>
                  <a:pt x="89297" y="169664"/>
                </a:lnTo>
                <a:lnTo>
                  <a:pt x="80367" y="151805"/>
                </a:lnTo>
                <a:lnTo>
                  <a:pt x="62508" y="142875"/>
                </a:lnTo>
                <a:lnTo>
                  <a:pt x="53578" y="133945"/>
                </a:lnTo>
                <a:lnTo>
                  <a:pt x="44648" y="116086"/>
                </a:lnTo>
                <a:lnTo>
                  <a:pt x="35719" y="107156"/>
                </a:lnTo>
                <a:lnTo>
                  <a:pt x="26789" y="98226"/>
                </a:lnTo>
                <a:lnTo>
                  <a:pt x="26789" y="98226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554391" y="5679280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536531" y="5339953"/>
            <a:ext cx="142876" cy="357188"/>
          </a:xfrm>
          <a:custGeom>
            <a:avLst/>
            <a:gdLst/>
            <a:ahLst/>
            <a:cxnLst/>
            <a:rect l="0" t="0" r="0" b="0"/>
            <a:pathLst>
              <a:path w="142876" h="357188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44649" y="62508"/>
                </a:lnTo>
                <a:lnTo>
                  <a:pt x="35719" y="71438"/>
                </a:lnTo>
                <a:lnTo>
                  <a:pt x="26789" y="89297"/>
                </a:lnTo>
                <a:lnTo>
                  <a:pt x="17860" y="107156"/>
                </a:lnTo>
                <a:lnTo>
                  <a:pt x="17860" y="12501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58960"/>
                </a:lnTo>
                <a:lnTo>
                  <a:pt x="8930" y="267890"/>
                </a:lnTo>
                <a:lnTo>
                  <a:pt x="8930" y="285749"/>
                </a:lnTo>
                <a:lnTo>
                  <a:pt x="17860" y="294679"/>
                </a:lnTo>
                <a:lnTo>
                  <a:pt x="26789" y="303609"/>
                </a:lnTo>
                <a:lnTo>
                  <a:pt x="35719" y="312538"/>
                </a:lnTo>
                <a:lnTo>
                  <a:pt x="44649" y="321468"/>
                </a:lnTo>
                <a:lnTo>
                  <a:pt x="53578" y="330398"/>
                </a:lnTo>
                <a:lnTo>
                  <a:pt x="62508" y="330398"/>
                </a:lnTo>
                <a:lnTo>
                  <a:pt x="71438" y="330398"/>
                </a:lnTo>
                <a:lnTo>
                  <a:pt x="80367" y="330398"/>
                </a:lnTo>
                <a:lnTo>
                  <a:pt x="89297" y="321468"/>
                </a:lnTo>
                <a:lnTo>
                  <a:pt x="107157" y="321468"/>
                </a:lnTo>
                <a:lnTo>
                  <a:pt x="116086" y="312538"/>
                </a:lnTo>
                <a:lnTo>
                  <a:pt x="125016" y="303609"/>
                </a:lnTo>
                <a:lnTo>
                  <a:pt x="133946" y="294679"/>
                </a:lnTo>
                <a:lnTo>
                  <a:pt x="133946" y="294679"/>
                </a:lnTo>
                <a:lnTo>
                  <a:pt x="142875" y="285749"/>
                </a:lnTo>
                <a:lnTo>
                  <a:pt x="142875" y="276820"/>
                </a:lnTo>
                <a:lnTo>
                  <a:pt x="142875" y="267890"/>
                </a:lnTo>
                <a:lnTo>
                  <a:pt x="142875" y="258960"/>
                </a:lnTo>
                <a:lnTo>
                  <a:pt x="142875" y="250031"/>
                </a:lnTo>
                <a:lnTo>
                  <a:pt x="133946" y="241101"/>
                </a:lnTo>
                <a:lnTo>
                  <a:pt x="133946" y="241101"/>
                </a:lnTo>
                <a:lnTo>
                  <a:pt x="125016" y="232172"/>
                </a:lnTo>
                <a:lnTo>
                  <a:pt x="116086" y="232172"/>
                </a:lnTo>
                <a:lnTo>
                  <a:pt x="107157" y="232172"/>
                </a:lnTo>
                <a:lnTo>
                  <a:pt x="89297" y="232172"/>
                </a:lnTo>
                <a:lnTo>
                  <a:pt x="80367" y="232172"/>
                </a:lnTo>
                <a:lnTo>
                  <a:pt x="71438" y="241101"/>
                </a:lnTo>
                <a:lnTo>
                  <a:pt x="62508" y="250031"/>
                </a:lnTo>
                <a:lnTo>
                  <a:pt x="62508" y="258960"/>
                </a:lnTo>
                <a:lnTo>
                  <a:pt x="62508" y="267890"/>
                </a:lnTo>
                <a:lnTo>
                  <a:pt x="53578" y="285749"/>
                </a:lnTo>
                <a:lnTo>
                  <a:pt x="53578" y="294679"/>
                </a:lnTo>
                <a:lnTo>
                  <a:pt x="62508" y="303609"/>
                </a:lnTo>
                <a:lnTo>
                  <a:pt x="62508" y="321468"/>
                </a:lnTo>
                <a:lnTo>
                  <a:pt x="71438" y="330398"/>
                </a:lnTo>
                <a:lnTo>
                  <a:pt x="71438" y="339327"/>
                </a:lnTo>
                <a:lnTo>
                  <a:pt x="80367" y="348257"/>
                </a:lnTo>
                <a:lnTo>
                  <a:pt x="89297" y="357187"/>
                </a:lnTo>
                <a:lnTo>
                  <a:pt x="89297" y="357187"/>
                </a:lnTo>
                <a:lnTo>
                  <a:pt x="89297" y="35718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759773" y="5643562"/>
            <a:ext cx="17861" cy="17860"/>
          </a:xfrm>
          <a:custGeom>
            <a:avLst/>
            <a:gdLst/>
            <a:ahLst/>
            <a:cxnLst/>
            <a:rect l="0" t="0" r="0" b="0"/>
            <a:pathLst>
              <a:path w="17861" h="17860">
                <a:moveTo>
                  <a:pt x="17860" y="17859"/>
                </a:moveTo>
                <a:lnTo>
                  <a:pt x="893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795492" y="5322094"/>
            <a:ext cx="196454" cy="383977"/>
          </a:xfrm>
          <a:custGeom>
            <a:avLst/>
            <a:gdLst/>
            <a:ahLst/>
            <a:cxnLst/>
            <a:rect l="0" t="0" r="0" b="0"/>
            <a:pathLst>
              <a:path w="196454" h="38397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29"/>
                </a:lnTo>
                <a:lnTo>
                  <a:pt x="133946" y="8929"/>
                </a:lnTo>
                <a:lnTo>
                  <a:pt x="151805" y="8929"/>
                </a:lnTo>
                <a:lnTo>
                  <a:pt x="169664" y="8929"/>
                </a:lnTo>
                <a:lnTo>
                  <a:pt x="178594" y="17859"/>
                </a:lnTo>
                <a:lnTo>
                  <a:pt x="187524" y="17859"/>
                </a:lnTo>
                <a:lnTo>
                  <a:pt x="196453" y="17859"/>
                </a:lnTo>
                <a:lnTo>
                  <a:pt x="196453" y="26789"/>
                </a:lnTo>
                <a:lnTo>
                  <a:pt x="196453" y="35719"/>
                </a:lnTo>
                <a:lnTo>
                  <a:pt x="196453" y="53578"/>
                </a:lnTo>
                <a:lnTo>
                  <a:pt x="196453" y="62508"/>
                </a:lnTo>
                <a:lnTo>
                  <a:pt x="196453" y="80367"/>
                </a:lnTo>
                <a:lnTo>
                  <a:pt x="196453" y="107156"/>
                </a:lnTo>
                <a:lnTo>
                  <a:pt x="187524" y="125015"/>
                </a:lnTo>
                <a:lnTo>
                  <a:pt x="178594" y="151804"/>
                </a:lnTo>
                <a:lnTo>
                  <a:pt x="169664" y="178594"/>
                </a:lnTo>
                <a:lnTo>
                  <a:pt x="160735" y="205383"/>
                </a:lnTo>
                <a:lnTo>
                  <a:pt x="151805" y="232172"/>
                </a:lnTo>
                <a:lnTo>
                  <a:pt x="142875" y="258960"/>
                </a:lnTo>
                <a:lnTo>
                  <a:pt x="142875" y="285749"/>
                </a:lnTo>
                <a:lnTo>
                  <a:pt x="142875" y="312538"/>
                </a:lnTo>
                <a:lnTo>
                  <a:pt x="133946" y="330397"/>
                </a:lnTo>
                <a:lnTo>
                  <a:pt x="133946" y="348257"/>
                </a:lnTo>
                <a:lnTo>
                  <a:pt x="133946" y="366116"/>
                </a:lnTo>
                <a:lnTo>
                  <a:pt x="133946" y="375046"/>
                </a:lnTo>
                <a:lnTo>
                  <a:pt x="133946" y="383976"/>
                </a:lnTo>
                <a:lnTo>
                  <a:pt x="133946" y="38397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054453" y="5295305"/>
            <a:ext cx="196454" cy="357187"/>
          </a:xfrm>
          <a:custGeom>
            <a:avLst/>
            <a:gdLst/>
            <a:ahLst/>
            <a:cxnLst/>
            <a:rect l="0" t="0" r="0" b="0"/>
            <a:pathLst>
              <a:path w="196454" h="357187">
                <a:moveTo>
                  <a:pt x="151805" y="357186"/>
                </a:moveTo>
                <a:lnTo>
                  <a:pt x="151805" y="357186"/>
                </a:lnTo>
                <a:lnTo>
                  <a:pt x="151805" y="357186"/>
                </a:lnTo>
                <a:lnTo>
                  <a:pt x="151805" y="357186"/>
                </a:lnTo>
                <a:lnTo>
                  <a:pt x="151805" y="357186"/>
                </a:lnTo>
                <a:lnTo>
                  <a:pt x="151805" y="357186"/>
                </a:lnTo>
                <a:lnTo>
                  <a:pt x="151805" y="348257"/>
                </a:lnTo>
                <a:lnTo>
                  <a:pt x="151805" y="348257"/>
                </a:lnTo>
                <a:lnTo>
                  <a:pt x="151805" y="339327"/>
                </a:lnTo>
                <a:lnTo>
                  <a:pt x="142875" y="321468"/>
                </a:lnTo>
                <a:lnTo>
                  <a:pt x="142875" y="303608"/>
                </a:lnTo>
                <a:lnTo>
                  <a:pt x="133945" y="276820"/>
                </a:lnTo>
                <a:lnTo>
                  <a:pt x="125016" y="250031"/>
                </a:lnTo>
                <a:lnTo>
                  <a:pt x="107156" y="223242"/>
                </a:lnTo>
                <a:lnTo>
                  <a:pt x="89297" y="187523"/>
                </a:lnTo>
                <a:lnTo>
                  <a:pt x="80367" y="160734"/>
                </a:lnTo>
                <a:lnTo>
                  <a:pt x="62508" y="125015"/>
                </a:lnTo>
                <a:lnTo>
                  <a:pt x="44649" y="98226"/>
                </a:lnTo>
                <a:lnTo>
                  <a:pt x="26789" y="71437"/>
                </a:lnTo>
                <a:lnTo>
                  <a:pt x="8930" y="53578"/>
                </a:lnTo>
                <a:lnTo>
                  <a:pt x="0" y="35718"/>
                </a:lnTo>
                <a:lnTo>
                  <a:pt x="0" y="26789"/>
                </a:lnTo>
                <a:lnTo>
                  <a:pt x="0" y="8929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8929"/>
                </a:lnTo>
                <a:lnTo>
                  <a:pt x="125016" y="17859"/>
                </a:lnTo>
                <a:lnTo>
                  <a:pt x="151805" y="35718"/>
                </a:lnTo>
                <a:lnTo>
                  <a:pt x="169664" y="44648"/>
                </a:lnTo>
                <a:lnTo>
                  <a:pt x="187524" y="53578"/>
                </a:lnTo>
                <a:lnTo>
                  <a:pt x="196453" y="62508"/>
                </a:lnTo>
                <a:lnTo>
                  <a:pt x="196453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045523" y="5500688"/>
            <a:ext cx="223244" cy="17860"/>
          </a:xfrm>
          <a:custGeom>
            <a:avLst/>
            <a:gdLst/>
            <a:ahLst/>
            <a:cxnLst/>
            <a:rect l="0" t="0" r="0" b="0"/>
            <a:pathLst>
              <a:path w="223244" h="1786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44649" y="0"/>
                </a:lnTo>
                <a:lnTo>
                  <a:pt x="71438" y="8929"/>
                </a:lnTo>
                <a:lnTo>
                  <a:pt x="98227" y="8929"/>
                </a:lnTo>
                <a:lnTo>
                  <a:pt x="133946" y="17859"/>
                </a:lnTo>
                <a:lnTo>
                  <a:pt x="160735" y="17859"/>
                </a:lnTo>
                <a:lnTo>
                  <a:pt x="187524" y="17859"/>
                </a:lnTo>
                <a:lnTo>
                  <a:pt x="205383" y="17859"/>
                </a:lnTo>
                <a:lnTo>
                  <a:pt x="223243" y="17859"/>
                </a:lnTo>
                <a:lnTo>
                  <a:pt x="223243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349133" y="5366742"/>
            <a:ext cx="89298" cy="366118"/>
          </a:xfrm>
          <a:custGeom>
            <a:avLst/>
            <a:gdLst/>
            <a:ahLst/>
            <a:cxnLst/>
            <a:rect l="0" t="0" r="0" b="0"/>
            <a:pathLst>
              <a:path w="89298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17859" y="62508"/>
                </a:lnTo>
                <a:lnTo>
                  <a:pt x="26789" y="89297"/>
                </a:lnTo>
                <a:lnTo>
                  <a:pt x="35719" y="125016"/>
                </a:lnTo>
                <a:lnTo>
                  <a:pt x="44648" y="169664"/>
                </a:lnTo>
                <a:lnTo>
                  <a:pt x="53578" y="214312"/>
                </a:lnTo>
                <a:lnTo>
                  <a:pt x="62508" y="258960"/>
                </a:lnTo>
                <a:lnTo>
                  <a:pt x="71437" y="303609"/>
                </a:lnTo>
                <a:lnTo>
                  <a:pt x="80367" y="330398"/>
                </a:lnTo>
                <a:lnTo>
                  <a:pt x="89297" y="357187"/>
                </a:lnTo>
                <a:lnTo>
                  <a:pt x="89297" y="366117"/>
                </a:lnTo>
                <a:lnTo>
                  <a:pt x="89297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340203" y="5554266"/>
            <a:ext cx="169665" cy="17860"/>
          </a:xfrm>
          <a:custGeom>
            <a:avLst/>
            <a:gdLst/>
            <a:ahLst/>
            <a:cxnLst/>
            <a:rect l="0" t="0" r="0" b="0"/>
            <a:pathLst>
              <a:path w="169665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26789" y="8929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8929"/>
                </a:lnTo>
                <a:lnTo>
                  <a:pt x="169664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492008" y="5259586"/>
            <a:ext cx="151806" cy="187524"/>
          </a:xfrm>
          <a:custGeom>
            <a:avLst/>
            <a:gdLst/>
            <a:ahLst/>
            <a:cxnLst/>
            <a:rect l="0" t="0" r="0" b="0"/>
            <a:pathLst>
              <a:path w="151806" h="187524">
                <a:moveTo>
                  <a:pt x="0" y="26789"/>
                </a:move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17859"/>
                </a:lnTo>
                <a:lnTo>
                  <a:pt x="89297" y="2678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16086" y="62508"/>
                </a:lnTo>
                <a:lnTo>
                  <a:pt x="116086" y="71437"/>
                </a:lnTo>
                <a:lnTo>
                  <a:pt x="107156" y="80367"/>
                </a:lnTo>
                <a:lnTo>
                  <a:pt x="98226" y="80367"/>
                </a:lnTo>
                <a:lnTo>
                  <a:pt x="98226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7"/>
                </a:lnTo>
                <a:lnTo>
                  <a:pt x="98226" y="98227"/>
                </a:lnTo>
                <a:lnTo>
                  <a:pt x="107156" y="107156"/>
                </a:lnTo>
                <a:lnTo>
                  <a:pt x="125015" y="116086"/>
                </a:lnTo>
                <a:lnTo>
                  <a:pt x="133945" y="125016"/>
                </a:lnTo>
                <a:lnTo>
                  <a:pt x="142875" y="133945"/>
                </a:lnTo>
                <a:lnTo>
                  <a:pt x="142875" y="151805"/>
                </a:lnTo>
                <a:lnTo>
                  <a:pt x="151805" y="160734"/>
                </a:lnTo>
                <a:lnTo>
                  <a:pt x="151805" y="16966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25015" y="187523"/>
                </a:lnTo>
                <a:lnTo>
                  <a:pt x="107156" y="187523"/>
                </a:lnTo>
                <a:lnTo>
                  <a:pt x="89297" y="187523"/>
                </a:lnTo>
                <a:lnTo>
                  <a:pt x="71437" y="178594"/>
                </a:lnTo>
                <a:lnTo>
                  <a:pt x="62508" y="178594"/>
                </a:lnTo>
                <a:lnTo>
                  <a:pt x="44648" y="178594"/>
                </a:lnTo>
                <a:lnTo>
                  <a:pt x="35719" y="17859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803922" y="5679280"/>
            <a:ext cx="53579" cy="339330"/>
          </a:xfrm>
          <a:custGeom>
            <a:avLst/>
            <a:gdLst/>
            <a:ahLst/>
            <a:cxnLst/>
            <a:rect l="0" t="0" r="0" b="0"/>
            <a:pathLst>
              <a:path w="53579" h="33933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17859" y="71438"/>
                </a:lnTo>
                <a:lnTo>
                  <a:pt x="17859" y="98227"/>
                </a:lnTo>
                <a:lnTo>
                  <a:pt x="26789" y="125016"/>
                </a:lnTo>
                <a:lnTo>
                  <a:pt x="35719" y="151805"/>
                </a:lnTo>
                <a:lnTo>
                  <a:pt x="35719" y="178594"/>
                </a:lnTo>
                <a:lnTo>
                  <a:pt x="35719" y="214313"/>
                </a:lnTo>
                <a:lnTo>
                  <a:pt x="44648" y="241102"/>
                </a:lnTo>
                <a:lnTo>
                  <a:pt x="44648" y="267891"/>
                </a:lnTo>
                <a:lnTo>
                  <a:pt x="44648" y="294680"/>
                </a:lnTo>
                <a:lnTo>
                  <a:pt x="44648" y="312540"/>
                </a:lnTo>
                <a:lnTo>
                  <a:pt x="53578" y="321469"/>
                </a:lnTo>
                <a:lnTo>
                  <a:pt x="53578" y="330399"/>
                </a:lnTo>
                <a:lnTo>
                  <a:pt x="53578" y="339329"/>
                </a:lnTo>
                <a:lnTo>
                  <a:pt x="53578" y="3393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3045023" y="5875734"/>
            <a:ext cx="26791" cy="151805"/>
          </a:xfrm>
          <a:custGeom>
            <a:avLst/>
            <a:gdLst/>
            <a:ahLst/>
            <a:cxnLst/>
            <a:rect l="0" t="0" r="0" b="0"/>
            <a:pathLst>
              <a:path w="26791" h="15180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44648"/>
                </a:lnTo>
                <a:lnTo>
                  <a:pt x="8930" y="71437"/>
                </a:lnTo>
                <a:lnTo>
                  <a:pt x="17860" y="89296"/>
                </a:lnTo>
                <a:lnTo>
                  <a:pt x="17860" y="107156"/>
                </a:lnTo>
                <a:lnTo>
                  <a:pt x="17860" y="125015"/>
                </a:lnTo>
                <a:lnTo>
                  <a:pt x="26790" y="142875"/>
                </a:lnTo>
                <a:lnTo>
                  <a:pt x="26790" y="151804"/>
                </a:lnTo>
                <a:lnTo>
                  <a:pt x="26790" y="151804"/>
                </a:lnTo>
                <a:lnTo>
                  <a:pt x="26790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3009305" y="5661421"/>
            <a:ext cx="8930" cy="17860"/>
          </a:xfrm>
          <a:custGeom>
            <a:avLst/>
            <a:gdLst/>
            <a:ahLst/>
            <a:cxnLst/>
            <a:rect l="0" t="0" r="0" b="0"/>
            <a:pathLst>
              <a:path w="8930" h="17860">
                <a:moveTo>
                  <a:pt x="8929" y="17859"/>
                </a:move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3134320" y="5840015"/>
            <a:ext cx="151806" cy="241102"/>
          </a:xfrm>
          <a:custGeom>
            <a:avLst/>
            <a:gdLst/>
            <a:ahLst/>
            <a:cxnLst/>
            <a:rect l="0" t="0" r="0" b="0"/>
            <a:pathLst>
              <a:path w="151806" h="241102">
                <a:moveTo>
                  <a:pt x="0" y="107156"/>
                </a:moveTo>
                <a:lnTo>
                  <a:pt x="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17860" y="178594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69664"/>
                </a:lnTo>
                <a:lnTo>
                  <a:pt x="17860" y="160734"/>
                </a:lnTo>
                <a:lnTo>
                  <a:pt x="17860" y="133945"/>
                </a:lnTo>
                <a:lnTo>
                  <a:pt x="17860" y="116086"/>
                </a:lnTo>
                <a:lnTo>
                  <a:pt x="26789" y="89297"/>
                </a:lnTo>
                <a:lnTo>
                  <a:pt x="26789" y="62508"/>
                </a:lnTo>
                <a:lnTo>
                  <a:pt x="26789" y="44648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80368" y="8930"/>
                </a:lnTo>
                <a:lnTo>
                  <a:pt x="89297" y="26789"/>
                </a:lnTo>
                <a:lnTo>
                  <a:pt x="107157" y="44648"/>
                </a:lnTo>
                <a:lnTo>
                  <a:pt x="116086" y="62508"/>
                </a:lnTo>
                <a:lnTo>
                  <a:pt x="125016" y="80367"/>
                </a:lnTo>
                <a:lnTo>
                  <a:pt x="142875" y="107156"/>
                </a:lnTo>
                <a:lnTo>
                  <a:pt x="142875" y="133945"/>
                </a:lnTo>
                <a:lnTo>
                  <a:pt x="151805" y="151805"/>
                </a:lnTo>
                <a:lnTo>
                  <a:pt x="151805" y="178594"/>
                </a:lnTo>
                <a:lnTo>
                  <a:pt x="151805" y="196453"/>
                </a:lnTo>
                <a:lnTo>
                  <a:pt x="151805" y="214312"/>
                </a:lnTo>
                <a:lnTo>
                  <a:pt x="151805" y="223242"/>
                </a:lnTo>
                <a:lnTo>
                  <a:pt x="151805" y="232172"/>
                </a:lnTo>
                <a:lnTo>
                  <a:pt x="151805" y="241101"/>
                </a:lnTo>
                <a:lnTo>
                  <a:pt x="151805" y="241101"/>
                </a:lnTo>
                <a:lnTo>
                  <a:pt x="151805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330773" y="5589984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90" y="0"/>
                </a:lnTo>
                <a:lnTo>
                  <a:pt x="35719" y="0"/>
                </a:lnTo>
                <a:lnTo>
                  <a:pt x="53579" y="8929"/>
                </a:lnTo>
                <a:lnTo>
                  <a:pt x="62508" y="8929"/>
                </a:lnTo>
                <a:lnTo>
                  <a:pt x="80368" y="17859"/>
                </a:lnTo>
                <a:lnTo>
                  <a:pt x="89297" y="35718"/>
                </a:lnTo>
                <a:lnTo>
                  <a:pt x="98227" y="44648"/>
                </a:lnTo>
                <a:lnTo>
                  <a:pt x="107157" y="53578"/>
                </a:lnTo>
                <a:lnTo>
                  <a:pt x="107157" y="62507"/>
                </a:lnTo>
                <a:lnTo>
                  <a:pt x="98227" y="62507"/>
                </a:lnTo>
                <a:lnTo>
                  <a:pt x="89297" y="71437"/>
                </a:lnTo>
                <a:lnTo>
                  <a:pt x="80368" y="80367"/>
                </a:lnTo>
                <a:lnTo>
                  <a:pt x="71438" y="89296"/>
                </a:lnTo>
                <a:lnTo>
                  <a:pt x="62508" y="89296"/>
                </a:lnTo>
                <a:lnTo>
                  <a:pt x="62508" y="89296"/>
                </a:lnTo>
                <a:lnTo>
                  <a:pt x="53579" y="89296"/>
                </a:lnTo>
                <a:lnTo>
                  <a:pt x="53579" y="89296"/>
                </a:lnTo>
                <a:lnTo>
                  <a:pt x="53579" y="89296"/>
                </a:lnTo>
                <a:lnTo>
                  <a:pt x="62508" y="89296"/>
                </a:lnTo>
                <a:lnTo>
                  <a:pt x="71438" y="89296"/>
                </a:lnTo>
                <a:lnTo>
                  <a:pt x="80368" y="98226"/>
                </a:lnTo>
                <a:lnTo>
                  <a:pt x="98227" y="98226"/>
                </a:lnTo>
                <a:lnTo>
                  <a:pt x="107157" y="107156"/>
                </a:lnTo>
                <a:lnTo>
                  <a:pt x="125016" y="125015"/>
                </a:lnTo>
                <a:lnTo>
                  <a:pt x="133946" y="133945"/>
                </a:lnTo>
                <a:lnTo>
                  <a:pt x="142875" y="142875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42875" y="178593"/>
                </a:lnTo>
                <a:lnTo>
                  <a:pt x="133946" y="187523"/>
                </a:lnTo>
                <a:lnTo>
                  <a:pt x="125016" y="187523"/>
                </a:lnTo>
                <a:lnTo>
                  <a:pt x="107157" y="196453"/>
                </a:lnTo>
                <a:lnTo>
                  <a:pt x="89297" y="196453"/>
                </a:lnTo>
                <a:lnTo>
                  <a:pt x="71438" y="196453"/>
                </a:lnTo>
                <a:lnTo>
                  <a:pt x="53579" y="196453"/>
                </a:lnTo>
                <a:lnTo>
                  <a:pt x="44649" y="196453"/>
                </a:lnTo>
                <a:lnTo>
                  <a:pt x="26790" y="187523"/>
                </a:lnTo>
                <a:lnTo>
                  <a:pt x="26790" y="187523"/>
                </a:lnTo>
                <a:lnTo>
                  <a:pt x="26790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343</TotalTime>
  <Words>251</Words>
  <Application>Microsoft Office PowerPoint</Application>
  <PresentationFormat>On-screen Show (4:3)</PresentationFormat>
  <Paragraphs>82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Volume of Pyramids, Cones, and Spheres</vt:lpstr>
      <vt:lpstr>Information</vt:lpstr>
      <vt:lpstr>Find volume for a pyramid bh/3</vt:lpstr>
      <vt:lpstr>Find volume for a pyramid bh/3</vt:lpstr>
      <vt:lpstr>Find volume for a pyramid bh/3</vt:lpstr>
      <vt:lpstr>Find volume for a pyramid bh/3</vt:lpstr>
      <vt:lpstr>Find volume for a cone V = πr2h/3</vt:lpstr>
      <vt:lpstr>Find volume for a pyramid V = πr2h/3</vt:lpstr>
      <vt:lpstr>Find the volume of the Sphere 4πr3/3</vt:lpstr>
      <vt:lpstr>Volume of a Sphere 4πr3/3</vt:lpstr>
      <vt:lpstr>Surface Area of a Sphere</vt:lpstr>
      <vt:lpstr>Find the surface area of the Sphere 4πr2</vt:lpstr>
      <vt:lpstr>Surface area of a Sphere 4πr2</vt:lpstr>
      <vt:lpstr>Story Problems</vt:lpstr>
      <vt:lpstr>Story Problems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Pyramids, Cones, and Spheres</dc:title>
  <dc:creator>admin</dc:creator>
  <cp:lastModifiedBy>Garth Fiedler</cp:lastModifiedBy>
  <cp:revision>29</cp:revision>
  <dcterms:created xsi:type="dcterms:W3CDTF">2011-04-05T11:01:26Z</dcterms:created>
  <dcterms:modified xsi:type="dcterms:W3CDTF">2017-01-20T17:34:18Z</dcterms:modified>
</cp:coreProperties>
</file>