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56" r:id="rId3"/>
    <p:sldId id="259" r:id="rId4"/>
    <p:sldId id="260" r:id="rId5"/>
    <p:sldId id="261" r:id="rId6"/>
    <p:sldId id="262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5D27-0ECE-41D8-B1FA-182E99838EF2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F4F35-2DC9-4A27-BB05-0DA8011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11B49-8809-404E-964E-F1FFDFBE54B4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6E142-25D4-42E4-B1B7-FC1FCADCB39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49376-CA69-497B-BD41-28F8F9C8E097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49376-CA69-497B-BD41-28F8F9C8E097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007798A-B111-442C-A159-E8E7A14565A8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85C91B6-40B3-484D-A260-58D23C24B77E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2B2666-73AF-4BF9-BBF9-6661970C9EDB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66277D-3BA7-4225-8C17-D21C5757D6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080492" y="2768203"/>
            <a:ext cx="1268017" cy="1044774"/>
          </a:xfrm>
          <a:custGeom>
            <a:avLst/>
            <a:gdLst/>
            <a:ahLst/>
            <a:cxnLst/>
            <a:rect l="0" t="0" r="0" b="0"/>
            <a:pathLst>
              <a:path w="1268017" h="1044774">
                <a:moveTo>
                  <a:pt x="1259086" y="17860"/>
                </a:moveTo>
                <a:lnTo>
                  <a:pt x="1259086" y="17860"/>
                </a:lnTo>
                <a:lnTo>
                  <a:pt x="1259086" y="17860"/>
                </a:lnTo>
                <a:lnTo>
                  <a:pt x="1259086" y="17860"/>
                </a:lnTo>
                <a:lnTo>
                  <a:pt x="1259086" y="8930"/>
                </a:lnTo>
                <a:lnTo>
                  <a:pt x="1259086" y="8930"/>
                </a:lnTo>
                <a:lnTo>
                  <a:pt x="1259086" y="8930"/>
                </a:lnTo>
                <a:lnTo>
                  <a:pt x="1259086" y="8930"/>
                </a:lnTo>
                <a:lnTo>
                  <a:pt x="1259086" y="8930"/>
                </a:lnTo>
                <a:lnTo>
                  <a:pt x="1259086" y="0"/>
                </a:lnTo>
                <a:lnTo>
                  <a:pt x="125908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0"/>
                </a:lnTo>
                <a:lnTo>
                  <a:pt x="1268016" y="8930"/>
                </a:lnTo>
                <a:lnTo>
                  <a:pt x="1268016" y="17860"/>
                </a:lnTo>
                <a:lnTo>
                  <a:pt x="1268016" y="17860"/>
                </a:lnTo>
                <a:lnTo>
                  <a:pt x="1268016" y="26789"/>
                </a:lnTo>
                <a:lnTo>
                  <a:pt x="1268016" y="44648"/>
                </a:lnTo>
                <a:lnTo>
                  <a:pt x="1268016" y="53578"/>
                </a:lnTo>
                <a:lnTo>
                  <a:pt x="1259086" y="71437"/>
                </a:lnTo>
                <a:lnTo>
                  <a:pt x="1259086" y="80367"/>
                </a:lnTo>
                <a:lnTo>
                  <a:pt x="1259086" y="98226"/>
                </a:lnTo>
                <a:lnTo>
                  <a:pt x="1259086" y="116086"/>
                </a:lnTo>
                <a:lnTo>
                  <a:pt x="1259086" y="133945"/>
                </a:lnTo>
                <a:lnTo>
                  <a:pt x="1250156" y="151804"/>
                </a:lnTo>
                <a:lnTo>
                  <a:pt x="1250156" y="169664"/>
                </a:lnTo>
                <a:lnTo>
                  <a:pt x="1241227" y="196453"/>
                </a:lnTo>
                <a:lnTo>
                  <a:pt x="1241227" y="214312"/>
                </a:lnTo>
                <a:lnTo>
                  <a:pt x="1241227" y="241101"/>
                </a:lnTo>
                <a:lnTo>
                  <a:pt x="1232297" y="267890"/>
                </a:lnTo>
                <a:lnTo>
                  <a:pt x="1232297" y="285750"/>
                </a:lnTo>
                <a:lnTo>
                  <a:pt x="1223367" y="312539"/>
                </a:lnTo>
                <a:lnTo>
                  <a:pt x="1223367" y="339328"/>
                </a:lnTo>
                <a:lnTo>
                  <a:pt x="1214438" y="366117"/>
                </a:lnTo>
                <a:lnTo>
                  <a:pt x="1214438" y="392906"/>
                </a:lnTo>
                <a:lnTo>
                  <a:pt x="1205508" y="419695"/>
                </a:lnTo>
                <a:lnTo>
                  <a:pt x="1196578" y="437554"/>
                </a:lnTo>
                <a:lnTo>
                  <a:pt x="1196578" y="464343"/>
                </a:lnTo>
                <a:lnTo>
                  <a:pt x="1187649" y="491133"/>
                </a:lnTo>
                <a:lnTo>
                  <a:pt x="1187649" y="517922"/>
                </a:lnTo>
                <a:lnTo>
                  <a:pt x="1178719" y="544711"/>
                </a:lnTo>
                <a:lnTo>
                  <a:pt x="1178719" y="571500"/>
                </a:lnTo>
                <a:lnTo>
                  <a:pt x="1169789" y="598289"/>
                </a:lnTo>
                <a:lnTo>
                  <a:pt x="1169789" y="616148"/>
                </a:lnTo>
                <a:lnTo>
                  <a:pt x="1160860" y="642937"/>
                </a:lnTo>
                <a:lnTo>
                  <a:pt x="1169789" y="660797"/>
                </a:lnTo>
                <a:lnTo>
                  <a:pt x="1160860" y="687586"/>
                </a:lnTo>
                <a:lnTo>
                  <a:pt x="1160860" y="705445"/>
                </a:lnTo>
                <a:lnTo>
                  <a:pt x="1151930" y="723304"/>
                </a:lnTo>
                <a:lnTo>
                  <a:pt x="1151930" y="741164"/>
                </a:lnTo>
                <a:lnTo>
                  <a:pt x="1143000" y="759023"/>
                </a:lnTo>
                <a:lnTo>
                  <a:pt x="1134071" y="776883"/>
                </a:lnTo>
                <a:lnTo>
                  <a:pt x="1134071" y="794742"/>
                </a:lnTo>
                <a:lnTo>
                  <a:pt x="1134071" y="803672"/>
                </a:lnTo>
                <a:lnTo>
                  <a:pt x="1125141" y="821531"/>
                </a:lnTo>
                <a:lnTo>
                  <a:pt x="1125141" y="830461"/>
                </a:lnTo>
                <a:lnTo>
                  <a:pt x="1125141" y="839390"/>
                </a:lnTo>
                <a:lnTo>
                  <a:pt x="1125141" y="848320"/>
                </a:lnTo>
                <a:lnTo>
                  <a:pt x="1116211" y="857250"/>
                </a:lnTo>
                <a:lnTo>
                  <a:pt x="1116211" y="866179"/>
                </a:lnTo>
                <a:lnTo>
                  <a:pt x="1116211" y="875109"/>
                </a:lnTo>
                <a:lnTo>
                  <a:pt x="1107281" y="875109"/>
                </a:lnTo>
                <a:lnTo>
                  <a:pt x="1107281" y="884039"/>
                </a:lnTo>
                <a:lnTo>
                  <a:pt x="1107281" y="884039"/>
                </a:lnTo>
                <a:lnTo>
                  <a:pt x="1107281" y="892968"/>
                </a:lnTo>
                <a:lnTo>
                  <a:pt x="1107281" y="892968"/>
                </a:lnTo>
                <a:lnTo>
                  <a:pt x="1107281" y="892968"/>
                </a:lnTo>
                <a:lnTo>
                  <a:pt x="1107281" y="892968"/>
                </a:lnTo>
                <a:lnTo>
                  <a:pt x="1107281" y="901898"/>
                </a:lnTo>
                <a:lnTo>
                  <a:pt x="1107281" y="901898"/>
                </a:lnTo>
                <a:lnTo>
                  <a:pt x="1107281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01898"/>
                </a:lnTo>
                <a:lnTo>
                  <a:pt x="1098352" y="910828"/>
                </a:lnTo>
                <a:lnTo>
                  <a:pt x="1089422" y="910828"/>
                </a:lnTo>
                <a:lnTo>
                  <a:pt x="1080492" y="910828"/>
                </a:lnTo>
                <a:lnTo>
                  <a:pt x="1080492" y="910828"/>
                </a:lnTo>
                <a:lnTo>
                  <a:pt x="1062633" y="910828"/>
                </a:lnTo>
                <a:lnTo>
                  <a:pt x="1053703" y="910828"/>
                </a:lnTo>
                <a:lnTo>
                  <a:pt x="1035844" y="910828"/>
                </a:lnTo>
                <a:lnTo>
                  <a:pt x="1026914" y="919758"/>
                </a:lnTo>
                <a:lnTo>
                  <a:pt x="1009055" y="919758"/>
                </a:lnTo>
                <a:lnTo>
                  <a:pt x="991196" y="919758"/>
                </a:lnTo>
                <a:lnTo>
                  <a:pt x="973336" y="919758"/>
                </a:lnTo>
                <a:lnTo>
                  <a:pt x="955477" y="919758"/>
                </a:lnTo>
                <a:lnTo>
                  <a:pt x="946547" y="919758"/>
                </a:lnTo>
                <a:lnTo>
                  <a:pt x="928688" y="919758"/>
                </a:lnTo>
                <a:lnTo>
                  <a:pt x="910828" y="919758"/>
                </a:lnTo>
                <a:lnTo>
                  <a:pt x="892969" y="919758"/>
                </a:lnTo>
                <a:lnTo>
                  <a:pt x="884039" y="919758"/>
                </a:lnTo>
                <a:lnTo>
                  <a:pt x="866180" y="919758"/>
                </a:lnTo>
                <a:lnTo>
                  <a:pt x="848321" y="928687"/>
                </a:lnTo>
                <a:lnTo>
                  <a:pt x="830461" y="928687"/>
                </a:lnTo>
                <a:lnTo>
                  <a:pt x="803672" y="928687"/>
                </a:lnTo>
                <a:lnTo>
                  <a:pt x="785813" y="928687"/>
                </a:lnTo>
                <a:lnTo>
                  <a:pt x="759024" y="928687"/>
                </a:lnTo>
                <a:lnTo>
                  <a:pt x="741164" y="937617"/>
                </a:lnTo>
                <a:lnTo>
                  <a:pt x="714375" y="937617"/>
                </a:lnTo>
                <a:lnTo>
                  <a:pt x="696516" y="937617"/>
                </a:lnTo>
                <a:lnTo>
                  <a:pt x="669727" y="937617"/>
                </a:lnTo>
                <a:lnTo>
                  <a:pt x="651867" y="946547"/>
                </a:lnTo>
                <a:lnTo>
                  <a:pt x="625078" y="946547"/>
                </a:lnTo>
                <a:lnTo>
                  <a:pt x="607219" y="946547"/>
                </a:lnTo>
                <a:lnTo>
                  <a:pt x="580430" y="955476"/>
                </a:lnTo>
                <a:lnTo>
                  <a:pt x="562571" y="955476"/>
                </a:lnTo>
                <a:lnTo>
                  <a:pt x="535781" y="964406"/>
                </a:lnTo>
                <a:lnTo>
                  <a:pt x="517922" y="964406"/>
                </a:lnTo>
                <a:lnTo>
                  <a:pt x="491133" y="973336"/>
                </a:lnTo>
                <a:lnTo>
                  <a:pt x="473274" y="973336"/>
                </a:lnTo>
                <a:lnTo>
                  <a:pt x="455414" y="973336"/>
                </a:lnTo>
                <a:lnTo>
                  <a:pt x="437555" y="982265"/>
                </a:lnTo>
                <a:lnTo>
                  <a:pt x="410766" y="982265"/>
                </a:lnTo>
                <a:lnTo>
                  <a:pt x="392906" y="982265"/>
                </a:lnTo>
                <a:lnTo>
                  <a:pt x="375047" y="991195"/>
                </a:lnTo>
                <a:lnTo>
                  <a:pt x="357188" y="991195"/>
                </a:lnTo>
                <a:lnTo>
                  <a:pt x="339328" y="1000125"/>
                </a:lnTo>
                <a:lnTo>
                  <a:pt x="321469" y="1000125"/>
                </a:lnTo>
                <a:lnTo>
                  <a:pt x="303610" y="1000125"/>
                </a:lnTo>
                <a:lnTo>
                  <a:pt x="285750" y="1009054"/>
                </a:lnTo>
                <a:lnTo>
                  <a:pt x="267891" y="1009054"/>
                </a:lnTo>
                <a:lnTo>
                  <a:pt x="250031" y="1009054"/>
                </a:lnTo>
                <a:lnTo>
                  <a:pt x="232172" y="1017984"/>
                </a:lnTo>
                <a:lnTo>
                  <a:pt x="214313" y="1017984"/>
                </a:lnTo>
                <a:lnTo>
                  <a:pt x="196453" y="1017984"/>
                </a:lnTo>
                <a:lnTo>
                  <a:pt x="178594" y="1017984"/>
                </a:lnTo>
                <a:lnTo>
                  <a:pt x="160735" y="1026914"/>
                </a:lnTo>
                <a:lnTo>
                  <a:pt x="151805" y="1026914"/>
                </a:lnTo>
                <a:lnTo>
                  <a:pt x="133946" y="1026914"/>
                </a:lnTo>
                <a:lnTo>
                  <a:pt x="116086" y="1026914"/>
                </a:lnTo>
                <a:lnTo>
                  <a:pt x="107157" y="1026914"/>
                </a:lnTo>
                <a:lnTo>
                  <a:pt x="98227" y="1035843"/>
                </a:lnTo>
                <a:lnTo>
                  <a:pt x="89297" y="1035843"/>
                </a:lnTo>
                <a:lnTo>
                  <a:pt x="80367" y="1035843"/>
                </a:lnTo>
                <a:lnTo>
                  <a:pt x="62508" y="1035843"/>
                </a:lnTo>
                <a:lnTo>
                  <a:pt x="53578" y="1035843"/>
                </a:lnTo>
                <a:lnTo>
                  <a:pt x="44649" y="1035843"/>
                </a:lnTo>
                <a:lnTo>
                  <a:pt x="44649" y="1035843"/>
                </a:lnTo>
                <a:lnTo>
                  <a:pt x="35719" y="1044773"/>
                </a:lnTo>
                <a:lnTo>
                  <a:pt x="26789" y="1044773"/>
                </a:lnTo>
                <a:lnTo>
                  <a:pt x="17860" y="1044773"/>
                </a:lnTo>
                <a:lnTo>
                  <a:pt x="1786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0" y="1044773"/>
                </a:lnTo>
                <a:lnTo>
                  <a:pt x="0" y="1044773"/>
                </a:lnTo>
                <a:lnTo>
                  <a:pt x="0" y="1044773"/>
                </a:lnTo>
                <a:lnTo>
                  <a:pt x="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8930" y="1044773"/>
                </a:lnTo>
                <a:lnTo>
                  <a:pt x="0" y="104477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4477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35843"/>
                </a:lnTo>
                <a:lnTo>
                  <a:pt x="0" y="1026914"/>
                </a:lnTo>
                <a:lnTo>
                  <a:pt x="8930" y="1026914"/>
                </a:lnTo>
                <a:lnTo>
                  <a:pt x="8930" y="1017984"/>
                </a:lnTo>
                <a:lnTo>
                  <a:pt x="8930" y="1009054"/>
                </a:lnTo>
                <a:lnTo>
                  <a:pt x="17860" y="1009054"/>
                </a:lnTo>
                <a:lnTo>
                  <a:pt x="26789" y="1000125"/>
                </a:lnTo>
                <a:lnTo>
                  <a:pt x="35719" y="991195"/>
                </a:lnTo>
                <a:lnTo>
                  <a:pt x="35719" y="982265"/>
                </a:lnTo>
                <a:lnTo>
                  <a:pt x="44649" y="973336"/>
                </a:lnTo>
                <a:lnTo>
                  <a:pt x="53578" y="964406"/>
                </a:lnTo>
                <a:lnTo>
                  <a:pt x="62508" y="955476"/>
                </a:lnTo>
                <a:lnTo>
                  <a:pt x="71438" y="946547"/>
                </a:lnTo>
                <a:lnTo>
                  <a:pt x="80367" y="937617"/>
                </a:lnTo>
                <a:lnTo>
                  <a:pt x="89297" y="928687"/>
                </a:lnTo>
                <a:lnTo>
                  <a:pt x="98227" y="919758"/>
                </a:lnTo>
                <a:lnTo>
                  <a:pt x="107157" y="910828"/>
                </a:lnTo>
                <a:lnTo>
                  <a:pt x="107157" y="901898"/>
                </a:lnTo>
                <a:lnTo>
                  <a:pt x="116086" y="901898"/>
                </a:lnTo>
                <a:lnTo>
                  <a:pt x="116086" y="892968"/>
                </a:lnTo>
                <a:lnTo>
                  <a:pt x="116086" y="892968"/>
                </a:lnTo>
                <a:lnTo>
                  <a:pt x="125016" y="884039"/>
                </a:lnTo>
                <a:lnTo>
                  <a:pt x="125016" y="884039"/>
                </a:lnTo>
                <a:lnTo>
                  <a:pt x="133946" y="884039"/>
                </a:lnTo>
                <a:lnTo>
                  <a:pt x="133946" y="875109"/>
                </a:lnTo>
                <a:lnTo>
                  <a:pt x="133946" y="875109"/>
                </a:lnTo>
                <a:lnTo>
                  <a:pt x="133946" y="8751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94805" y="3437929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0" y="116086"/>
                </a:moveTo>
                <a:lnTo>
                  <a:pt x="0" y="116086"/>
                </a:lnTo>
                <a:lnTo>
                  <a:pt x="0" y="10715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71438"/>
                </a:lnTo>
                <a:lnTo>
                  <a:pt x="35718" y="62508"/>
                </a:lnTo>
                <a:lnTo>
                  <a:pt x="35718" y="53578"/>
                </a:lnTo>
                <a:lnTo>
                  <a:pt x="44648" y="44649"/>
                </a:lnTo>
                <a:lnTo>
                  <a:pt x="44648" y="4464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17860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64469" y="3268265"/>
            <a:ext cx="53579" cy="71439"/>
          </a:xfrm>
          <a:custGeom>
            <a:avLst/>
            <a:gdLst/>
            <a:ahLst/>
            <a:cxnLst/>
            <a:rect l="0" t="0" r="0" b="0"/>
            <a:pathLst>
              <a:path w="53579" h="71439">
                <a:moveTo>
                  <a:pt x="0" y="71438"/>
                </a:moveTo>
                <a:lnTo>
                  <a:pt x="0" y="71438"/>
                </a:lnTo>
                <a:lnTo>
                  <a:pt x="8929" y="71438"/>
                </a:lnTo>
                <a:lnTo>
                  <a:pt x="892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34133" y="3080742"/>
            <a:ext cx="62509" cy="89298"/>
          </a:xfrm>
          <a:custGeom>
            <a:avLst/>
            <a:gdLst/>
            <a:ahLst/>
            <a:cxnLst/>
            <a:rect l="0" t="0" r="0" b="0"/>
            <a:pathLst>
              <a:path w="62509" h="89298">
                <a:moveTo>
                  <a:pt x="0" y="8929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50219" y="2946796"/>
            <a:ext cx="80368" cy="80369"/>
          </a:xfrm>
          <a:custGeom>
            <a:avLst/>
            <a:gdLst/>
            <a:ahLst/>
            <a:cxnLst/>
            <a:rect l="0" t="0" r="0" b="0"/>
            <a:pathLst>
              <a:path w="80368" h="80369">
                <a:moveTo>
                  <a:pt x="0" y="80368"/>
                </a:moveTo>
                <a:lnTo>
                  <a:pt x="8929" y="8036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9" y="53579"/>
                </a:lnTo>
                <a:lnTo>
                  <a:pt x="44648" y="44649"/>
                </a:lnTo>
                <a:lnTo>
                  <a:pt x="44648" y="35719"/>
                </a:lnTo>
                <a:lnTo>
                  <a:pt x="53578" y="26790"/>
                </a:lnTo>
                <a:lnTo>
                  <a:pt x="62508" y="1786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37742" y="2812851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1786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53828" y="2705695"/>
            <a:ext cx="35720" cy="44650"/>
          </a:xfrm>
          <a:custGeom>
            <a:avLst/>
            <a:gdLst/>
            <a:ahLst/>
            <a:cxnLst/>
            <a:rect l="0" t="0" r="0" b="0"/>
            <a:pathLst>
              <a:path w="35720" h="44650">
                <a:moveTo>
                  <a:pt x="0" y="44649"/>
                </a:moveTo>
                <a:lnTo>
                  <a:pt x="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52055" y="2607469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0" y="44648"/>
                </a:moveTo>
                <a:lnTo>
                  <a:pt x="0" y="44648"/>
                </a:lnTo>
                <a:lnTo>
                  <a:pt x="8929" y="44648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94930" y="2518172"/>
            <a:ext cx="35719" cy="26790"/>
          </a:xfrm>
          <a:custGeom>
            <a:avLst/>
            <a:gdLst/>
            <a:ahLst/>
            <a:cxnLst/>
            <a:rect l="0" t="0" r="0" b="0"/>
            <a:pathLst>
              <a:path w="35719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30648" y="2482453"/>
            <a:ext cx="44650" cy="392907"/>
          </a:xfrm>
          <a:custGeom>
            <a:avLst/>
            <a:gdLst/>
            <a:ahLst/>
            <a:cxnLst/>
            <a:rect l="0" t="0" r="0" b="0"/>
            <a:pathLst>
              <a:path w="44650" h="392907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80367"/>
                </a:lnTo>
                <a:lnTo>
                  <a:pt x="44649" y="89297"/>
                </a:lnTo>
                <a:lnTo>
                  <a:pt x="44649" y="107156"/>
                </a:lnTo>
                <a:lnTo>
                  <a:pt x="4464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96453"/>
                </a:lnTo>
                <a:lnTo>
                  <a:pt x="26790" y="205383"/>
                </a:lnTo>
                <a:lnTo>
                  <a:pt x="26790" y="223242"/>
                </a:lnTo>
                <a:lnTo>
                  <a:pt x="17860" y="241102"/>
                </a:lnTo>
                <a:lnTo>
                  <a:pt x="17860" y="258961"/>
                </a:lnTo>
                <a:lnTo>
                  <a:pt x="8930" y="276820"/>
                </a:lnTo>
                <a:lnTo>
                  <a:pt x="8930" y="294680"/>
                </a:lnTo>
                <a:lnTo>
                  <a:pt x="8930" y="312539"/>
                </a:lnTo>
                <a:lnTo>
                  <a:pt x="0" y="321468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7"/>
                </a:lnTo>
                <a:lnTo>
                  <a:pt x="0" y="375047"/>
                </a:lnTo>
                <a:lnTo>
                  <a:pt x="0" y="383976"/>
                </a:lnTo>
                <a:lnTo>
                  <a:pt x="0" y="392906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44774" y="2062758"/>
            <a:ext cx="348258" cy="1669852"/>
          </a:xfrm>
          <a:custGeom>
            <a:avLst/>
            <a:gdLst/>
            <a:ahLst/>
            <a:cxnLst/>
            <a:rect l="0" t="0" r="0" b="0"/>
            <a:pathLst>
              <a:path w="348258" h="1669852">
                <a:moveTo>
                  <a:pt x="348257" y="17859"/>
                </a:moveTo>
                <a:lnTo>
                  <a:pt x="348257" y="17859"/>
                </a:lnTo>
                <a:lnTo>
                  <a:pt x="348257" y="17859"/>
                </a:lnTo>
                <a:lnTo>
                  <a:pt x="348257" y="8929"/>
                </a:lnTo>
                <a:lnTo>
                  <a:pt x="348257" y="8929"/>
                </a:lnTo>
                <a:lnTo>
                  <a:pt x="348257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8929"/>
                </a:lnTo>
                <a:lnTo>
                  <a:pt x="348257" y="8929"/>
                </a:lnTo>
                <a:lnTo>
                  <a:pt x="348257" y="17859"/>
                </a:lnTo>
                <a:lnTo>
                  <a:pt x="348257" y="26789"/>
                </a:lnTo>
                <a:lnTo>
                  <a:pt x="348257" y="35718"/>
                </a:lnTo>
                <a:lnTo>
                  <a:pt x="348257" y="44648"/>
                </a:lnTo>
                <a:lnTo>
                  <a:pt x="348257" y="53578"/>
                </a:lnTo>
                <a:lnTo>
                  <a:pt x="339328" y="62507"/>
                </a:lnTo>
                <a:lnTo>
                  <a:pt x="339328" y="80367"/>
                </a:lnTo>
                <a:lnTo>
                  <a:pt x="339328" y="89296"/>
                </a:lnTo>
                <a:lnTo>
                  <a:pt x="330398" y="107156"/>
                </a:lnTo>
                <a:lnTo>
                  <a:pt x="330398" y="125015"/>
                </a:lnTo>
                <a:lnTo>
                  <a:pt x="330398" y="133945"/>
                </a:lnTo>
                <a:lnTo>
                  <a:pt x="330398" y="151804"/>
                </a:lnTo>
                <a:lnTo>
                  <a:pt x="321468" y="169664"/>
                </a:lnTo>
                <a:lnTo>
                  <a:pt x="321468" y="187523"/>
                </a:lnTo>
                <a:lnTo>
                  <a:pt x="321468" y="214312"/>
                </a:lnTo>
                <a:lnTo>
                  <a:pt x="321468" y="232171"/>
                </a:lnTo>
                <a:lnTo>
                  <a:pt x="312539" y="250031"/>
                </a:lnTo>
                <a:lnTo>
                  <a:pt x="312539" y="267890"/>
                </a:lnTo>
                <a:lnTo>
                  <a:pt x="312539" y="294679"/>
                </a:lnTo>
                <a:lnTo>
                  <a:pt x="312539" y="321468"/>
                </a:lnTo>
                <a:lnTo>
                  <a:pt x="303609" y="339328"/>
                </a:lnTo>
                <a:lnTo>
                  <a:pt x="303609" y="357187"/>
                </a:lnTo>
                <a:lnTo>
                  <a:pt x="303609" y="383976"/>
                </a:lnTo>
                <a:lnTo>
                  <a:pt x="294679" y="410765"/>
                </a:lnTo>
                <a:lnTo>
                  <a:pt x="294679" y="428625"/>
                </a:lnTo>
                <a:lnTo>
                  <a:pt x="294679" y="455414"/>
                </a:lnTo>
                <a:lnTo>
                  <a:pt x="285749" y="482203"/>
                </a:lnTo>
                <a:lnTo>
                  <a:pt x="276820" y="508992"/>
                </a:lnTo>
                <a:lnTo>
                  <a:pt x="267890" y="535781"/>
                </a:lnTo>
                <a:lnTo>
                  <a:pt x="267890" y="562570"/>
                </a:lnTo>
                <a:lnTo>
                  <a:pt x="258960" y="589359"/>
                </a:lnTo>
                <a:lnTo>
                  <a:pt x="250031" y="616148"/>
                </a:lnTo>
                <a:lnTo>
                  <a:pt x="250031" y="642937"/>
                </a:lnTo>
                <a:lnTo>
                  <a:pt x="241101" y="669726"/>
                </a:lnTo>
                <a:lnTo>
                  <a:pt x="232171" y="696515"/>
                </a:lnTo>
                <a:lnTo>
                  <a:pt x="232171" y="723305"/>
                </a:lnTo>
                <a:lnTo>
                  <a:pt x="223242" y="741163"/>
                </a:lnTo>
                <a:lnTo>
                  <a:pt x="214312" y="767953"/>
                </a:lnTo>
                <a:lnTo>
                  <a:pt x="205382" y="794742"/>
                </a:lnTo>
                <a:lnTo>
                  <a:pt x="205382" y="821531"/>
                </a:lnTo>
                <a:lnTo>
                  <a:pt x="196453" y="857249"/>
                </a:lnTo>
                <a:lnTo>
                  <a:pt x="187523" y="875109"/>
                </a:lnTo>
                <a:lnTo>
                  <a:pt x="187523" y="910828"/>
                </a:lnTo>
                <a:lnTo>
                  <a:pt x="178593" y="937617"/>
                </a:lnTo>
                <a:lnTo>
                  <a:pt x="178593" y="964406"/>
                </a:lnTo>
                <a:lnTo>
                  <a:pt x="169664" y="991195"/>
                </a:lnTo>
                <a:lnTo>
                  <a:pt x="169664" y="1017984"/>
                </a:lnTo>
                <a:lnTo>
                  <a:pt x="160734" y="1044773"/>
                </a:lnTo>
                <a:lnTo>
                  <a:pt x="151804" y="1071562"/>
                </a:lnTo>
                <a:lnTo>
                  <a:pt x="151804" y="1098351"/>
                </a:lnTo>
                <a:lnTo>
                  <a:pt x="142875" y="1125140"/>
                </a:lnTo>
                <a:lnTo>
                  <a:pt x="133945" y="1151929"/>
                </a:lnTo>
                <a:lnTo>
                  <a:pt x="125015" y="1178718"/>
                </a:lnTo>
                <a:lnTo>
                  <a:pt x="116085" y="1205507"/>
                </a:lnTo>
                <a:lnTo>
                  <a:pt x="116085" y="1241226"/>
                </a:lnTo>
                <a:lnTo>
                  <a:pt x="107156" y="1268015"/>
                </a:lnTo>
                <a:lnTo>
                  <a:pt x="98226" y="1294804"/>
                </a:lnTo>
                <a:lnTo>
                  <a:pt x="89296" y="1312663"/>
                </a:lnTo>
                <a:lnTo>
                  <a:pt x="80367" y="1339453"/>
                </a:lnTo>
                <a:lnTo>
                  <a:pt x="71437" y="1366242"/>
                </a:lnTo>
                <a:lnTo>
                  <a:pt x="62507" y="1393031"/>
                </a:lnTo>
                <a:lnTo>
                  <a:pt x="53578" y="1419820"/>
                </a:lnTo>
                <a:lnTo>
                  <a:pt x="53578" y="1437679"/>
                </a:lnTo>
                <a:lnTo>
                  <a:pt x="53578" y="1455538"/>
                </a:lnTo>
                <a:lnTo>
                  <a:pt x="44648" y="1473398"/>
                </a:lnTo>
                <a:lnTo>
                  <a:pt x="35718" y="1491257"/>
                </a:lnTo>
                <a:lnTo>
                  <a:pt x="35718" y="1509117"/>
                </a:lnTo>
                <a:lnTo>
                  <a:pt x="26789" y="1526976"/>
                </a:lnTo>
                <a:lnTo>
                  <a:pt x="26789" y="1544835"/>
                </a:lnTo>
                <a:lnTo>
                  <a:pt x="26789" y="1562695"/>
                </a:lnTo>
                <a:lnTo>
                  <a:pt x="17859" y="1580554"/>
                </a:lnTo>
                <a:lnTo>
                  <a:pt x="17859" y="1589484"/>
                </a:lnTo>
                <a:lnTo>
                  <a:pt x="8929" y="1607343"/>
                </a:lnTo>
                <a:lnTo>
                  <a:pt x="8929" y="1616273"/>
                </a:lnTo>
                <a:lnTo>
                  <a:pt x="8929" y="1625203"/>
                </a:lnTo>
                <a:lnTo>
                  <a:pt x="8929" y="1634132"/>
                </a:lnTo>
                <a:lnTo>
                  <a:pt x="8929" y="1643062"/>
                </a:lnTo>
                <a:lnTo>
                  <a:pt x="0" y="1651992"/>
                </a:lnTo>
                <a:lnTo>
                  <a:pt x="0" y="1660921"/>
                </a:lnTo>
                <a:lnTo>
                  <a:pt x="0" y="1660921"/>
                </a:lnTo>
                <a:lnTo>
                  <a:pt x="0" y="1660921"/>
                </a:lnTo>
                <a:lnTo>
                  <a:pt x="0" y="1660921"/>
                </a:lnTo>
                <a:lnTo>
                  <a:pt x="0" y="1669851"/>
                </a:lnTo>
                <a:lnTo>
                  <a:pt x="0" y="1669851"/>
                </a:lnTo>
                <a:lnTo>
                  <a:pt x="0" y="1669851"/>
                </a:lnTo>
                <a:lnTo>
                  <a:pt x="0" y="1669851"/>
                </a:lnTo>
                <a:lnTo>
                  <a:pt x="0" y="1669851"/>
                </a:lnTo>
                <a:lnTo>
                  <a:pt x="0" y="16698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93031" y="2035969"/>
            <a:ext cx="741165" cy="1643063"/>
          </a:xfrm>
          <a:custGeom>
            <a:avLst/>
            <a:gdLst/>
            <a:ahLst/>
            <a:cxnLst/>
            <a:rect l="0" t="0" r="0" b="0"/>
            <a:pathLst>
              <a:path w="741165" h="1643063">
                <a:moveTo>
                  <a:pt x="893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62507"/>
                </a:lnTo>
                <a:lnTo>
                  <a:pt x="44649" y="71437"/>
                </a:lnTo>
                <a:lnTo>
                  <a:pt x="53578" y="89296"/>
                </a:lnTo>
                <a:lnTo>
                  <a:pt x="62508" y="98226"/>
                </a:lnTo>
                <a:lnTo>
                  <a:pt x="62508" y="107156"/>
                </a:lnTo>
                <a:lnTo>
                  <a:pt x="71438" y="125015"/>
                </a:lnTo>
                <a:lnTo>
                  <a:pt x="80367" y="142875"/>
                </a:lnTo>
                <a:lnTo>
                  <a:pt x="89297" y="151804"/>
                </a:lnTo>
                <a:lnTo>
                  <a:pt x="89297" y="169664"/>
                </a:lnTo>
                <a:lnTo>
                  <a:pt x="98227" y="187523"/>
                </a:lnTo>
                <a:lnTo>
                  <a:pt x="107157" y="205382"/>
                </a:lnTo>
                <a:lnTo>
                  <a:pt x="116086" y="223242"/>
                </a:lnTo>
                <a:lnTo>
                  <a:pt x="125016" y="241101"/>
                </a:lnTo>
                <a:lnTo>
                  <a:pt x="125016" y="250031"/>
                </a:lnTo>
                <a:lnTo>
                  <a:pt x="133946" y="276820"/>
                </a:lnTo>
                <a:lnTo>
                  <a:pt x="142875" y="294679"/>
                </a:lnTo>
                <a:lnTo>
                  <a:pt x="151805" y="312539"/>
                </a:lnTo>
                <a:lnTo>
                  <a:pt x="160735" y="330398"/>
                </a:lnTo>
                <a:lnTo>
                  <a:pt x="169664" y="348257"/>
                </a:lnTo>
                <a:lnTo>
                  <a:pt x="178594" y="375046"/>
                </a:lnTo>
                <a:lnTo>
                  <a:pt x="187524" y="392906"/>
                </a:lnTo>
                <a:lnTo>
                  <a:pt x="187524" y="410765"/>
                </a:lnTo>
                <a:lnTo>
                  <a:pt x="205383" y="437554"/>
                </a:lnTo>
                <a:lnTo>
                  <a:pt x="205383" y="455414"/>
                </a:lnTo>
                <a:lnTo>
                  <a:pt x="214313" y="482203"/>
                </a:lnTo>
                <a:lnTo>
                  <a:pt x="223242" y="500062"/>
                </a:lnTo>
                <a:lnTo>
                  <a:pt x="232172" y="517922"/>
                </a:lnTo>
                <a:lnTo>
                  <a:pt x="241102" y="544711"/>
                </a:lnTo>
                <a:lnTo>
                  <a:pt x="250032" y="562570"/>
                </a:lnTo>
                <a:lnTo>
                  <a:pt x="258961" y="580429"/>
                </a:lnTo>
                <a:lnTo>
                  <a:pt x="267891" y="607219"/>
                </a:lnTo>
                <a:lnTo>
                  <a:pt x="276821" y="625078"/>
                </a:lnTo>
                <a:lnTo>
                  <a:pt x="294680" y="642937"/>
                </a:lnTo>
                <a:lnTo>
                  <a:pt x="303610" y="669726"/>
                </a:lnTo>
                <a:lnTo>
                  <a:pt x="312539" y="696515"/>
                </a:lnTo>
                <a:lnTo>
                  <a:pt x="321469" y="714375"/>
                </a:lnTo>
                <a:lnTo>
                  <a:pt x="330399" y="741164"/>
                </a:lnTo>
                <a:lnTo>
                  <a:pt x="339328" y="759023"/>
                </a:lnTo>
                <a:lnTo>
                  <a:pt x="348258" y="785812"/>
                </a:lnTo>
                <a:lnTo>
                  <a:pt x="357188" y="803671"/>
                </a:lnTo>
                <a:lnTo>
                  <a:pt x="366117" y="830460"/>
                </a:lnTo>
                <a:lnTo>
                  <a:pt x="375047" y="848320"/>
                </a:lnTo>
                <a:lnTo>
                  <a:pt x="383977" y="875109"/>
                </a:lnTo>
                <a:lnTo>
                  <a:pt x="392907" y="892968"/>
                </a:lnTo>
                <a:lnTo>
                  <a:pt x="401836" y="919757"/>
                </a:lnTo>
                <a:lnTo>
                  <a:pt x="410766" y="937617"/>
                </a:lnTo>
                <a:lnTo>
                  <a:pt x="419696" y="955476"/>
                </a:lnTo>
                <a:lnTo>
                  <a:pt x="428625" y="982265"/>
                </a:lnTo>
                <a:lnTo>
                  <a:pt x="437555" y="1000124"/>
                </a:lnTo>
                <a:lnTo>
                  <a:pt x="446485" y="1017984"/>
                </a:lnTo>
                <a:lnTo>
                  <a:pt x="455414" y="1044773"/>
                </a:lnTo>
                <a:lnTo>
                  <a:pt x="464344" y="1062632"/>
                </a:lnTo>
                <a:lnTo>
                  <a:pt x="473274" y="1089421"/>
                </a:lnTo>
                <a:lnTo>
                  <a:pt x="473274" y="1107281"/>
                </a:lnTo>
                <a:lnTo>
                  <a:pt x="482203" y="1125140"/>
                </a:lnTo>
                <a:lnTo>
                  <a:pt x="491133" y="1142999"/>
                </a:lnTo>
                <a:lnTo>
                  <a:pt x="500063" y="1160859"/>
                </a:lnTo>
                <a:lnTo>
                  <a:pt x="508992" y="1178718"/>
                </a:lnTo>
                <a:lnTo>
                  <a:pt x="517922" y="1196577"/>
                </a:lnTo>
                <a:lnTo>
                  <a:pt x="526852" y="1214437"/>
                </a:lnTo>
                <a:lnTo>
                  <a:pt x="526852" y="1232296"/>
                </a:lnTo>
                <a:lnTo>
                  <a:pt x="535782" y="1250156"/>
                </a:lnTo>
                <a:lnTo>
                  <a:pt x="544711" y="1268015"/>
                </a:lnTo>
                <a:lnTo>
                  <a:pt x="553641" y="1285874"/>
                </a:lnTo>
                <a:lnTo>
                  <a:pt x="562571" y="1294804"/>
                </a:lnTo>
                <a:lnTo>
                  <a:pt x="571500" y="1312663"/>
                </a:lnTo>
                <a:lnTo>
                  <a:pt x="580430" y="1330523"/>
                </a:lnTo>
                <a:lnTo>
                  <a:pt x="580430" y="1348382"/>
                </a:lnTo>
                <a:lnTo>
                  <a:pt x="589360" y="1366242"/>
                </a:lnTo>
                <a:lnTo>
                  <a:pt x="598289" y="1375171"/>
                </a:lnTo>
                <a:lnTo>
                  <a:pt x="616149" y="1393031"/>
                </a:lnTo>
                <a:lnTo>
                  <a:pt x="625078" y="1410890"/>
                </a:lnTo>
                <a:lnTo>
                  <a:pt x="625078" y="1428749"/>
                </a:lnTo>
                <a:lnTo>
                  <a:pt x="642938" y="1437679"/>
                </a:lnTo>
                <a:lnTo>
                  <a:pt x="642938" y="1455538"/>
                </a:lnTo>
                <a:lnTo>
                  <a:pt x="651867" y="1473398"/>
                </a:lnTo>
                <a:lnTo>
                  <a:pt x="660797" y="1482327"/>
                </a:lnTo>
                <a:lnTo>
                  <a:pt x="660797" y="1491257"/>
                </a:lnTo>
                <a:lnTo>
                  <a:pt x="669727" y="1500187"/>
                </a:lnTo>
                <a:lnTo>
                  <a:pt x="678657" y="1518046"/>
                </a:lnTo>
                <a:lnTo>
                  <a:pt x="678657" y="1526976"/>
                </a:lnTo>
                <a:lnTo>
                  <a:pt x="687586" y="1535906"/>
                </a:lnTo>
                <a:lnTo>
                  <a:pt x="696516" y="1544835"/>
                </a:lnTo>
                <a:lnTo>
                  <a:pt x="696516" y="1553765"/>
                </a:lnTo>
                <a:lnTo>
                  <a:pt x="705446" y="1562695"/>
                </a:lnTo>
                <a:lnTo>
                  <a:pt x="705446" y="1571624"/>
                </a:lnTo>
                <a:lnTo>
                  <a:pt x="714375" y="1580554"/>
                </a:lnTo>
                <a:lnTo>
                  <a:pt x="714375" y="1580554"/>
                </a:lnTo>
                <a:lnTo>
                  <a:pt x="723305" y="1589484"/>
                </a:lnTo>
                <a:lnTo>
                  <a:pt x="723305" y="1598413"/>
                </a:lnTo>
                <a:lnTo>
                  <a:pt x="723305" y="1607343"/>
                </a:lnTo>
                <a:lnTo>
                  <a:pt x="723305" y="1607343"/>
                </a:lnTo>
                <a:lnTo>
                  <a:pt x="723305" y="1616273"/>
                </a:lnTo>
                <a:lnTo>
                  <a:pt x="732235" y="1616273"/>
                </a:lnTo>
                <a:lnTo>
                  <a:pt x="732235" y="1625202"/>
                </a:lnTo>
                <a:lnTo>
                  <a:pt x="741164" y="1625202"/>
                </a:lnTo>
                <a:lnTo>
                  <a:pt x="741164" y="1625202"/>
                </a:lnTo>
                <a:lnTo>
                  <a:pt x="741164" y="1634132"/>
                </a:lnTo>
                <a:lnTo>
                  <a:pt x="741164" y="1634132"/>
                </a:lnTo>
                <a:lnTo>
                  <a:pt x="741164" y="1634132"/>
                </a:lnTo>
                <a:lnTo>
                  <a:pt x="741164" y="1634132"/>
                </a:lnTo>
                <a:lnTo>
                  <a:pt x="741164" y="1634132"/>
                </a:lnTo>
                <a:lnTo>
                  <a:pt x="741164" y="1643062"/>
                </a:lnTo>
                <a:lnTo>
                  <a:pt x="741164" y="1643062"/>
                </a:lnTo>
                <a:lnTo>
                  <a:pt x="741164" y="1643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410891" y="2009179"/>
            <a:ext cx="919758" cy="544713"/>
          </a:xfrm>
          <a:custGeom>
            <a:avLst/>
            <a:gdLst/>
            <a:ahLst/>
            <a:cxnLst/>
            <a:rect l="0" t="0" r="0" b="0"/>
            <a:pathLst>
              <a:path w="919758" h="544713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8" y="35719"/>
                </a:lnTo>
                <a:lnTo>
                  <a:pt x="35718" y="35719"/>
                </a:lnTo>
                <a:lnTo>
                  <a:pt x="44648" y="44649"/>
                </a:lnTo>
                <a:lnTo>
                  <a:pt x="53578" y="53579"/>
                </a:lnTo>
                <a:lnTo>
                  <a:pt x="62507" y="53579"/>
                </a:lnTo>
                <a:lnTo>
                  <a:pt x="71437" y="62508"/>
                </a:lnTo>
                <a:lnTo>
                  <a:pt x="89297" y="71438"/>
                </a:lnTo>
                <a:lnTo>
                  <a:pt x="98226" y="80368"/>
                </a:lnTo>
                <a:lnTo>
                  <a:pt x="107156" y="89297"/>
                </a:lnTo>
                <a:lnTo>
                  <a:pt x="116086" y="98227"/>
                </a:lnTo>
                <a:lnTo>
                  <a:pt x="133945" y="107157"/>
                </a:lnTo>
                <a:lnTo>
                  <a:pt x="142875" y="116086"/>
                </a:lnTo>
                <a:lnTo>
                  <a:pt x="160734" y="125016"/>
                </a:lnTo>
                <a:lnTo>
                  <a:pt x="178593" y="133946"/>
                </a:lnTo>
                <a:lnTo>
                  <a:pt x="187523" y="142875"/>
                </a:lnTo>
                <a:lnTo>
                  <a:pt x="205382" y="151805"/>
                </a:lnTo>
                <a:lnTo>
                  <a:pt x="214312" y="160735"/>
                </a:lnTo>
                <a:lnTo>
                  <a:pt x="232172" y="169665"/>
                </a:lnTo>
                <a:lnTo>
                  <a:pt x="241101" y="178594"/>
                </a:lnTo>
                <a:lnTo>
                  <a:pt x="258961" y="187524"/>
                </a:lnTo>
                <a:lnTo>
                  <a:pt x="276820" y="196454"/>
                </a:lnTo>
                <a:lnTo>
                  <a:pt x="294679" y="205383"/>
                </a:lnTo>
                <a:lnTo>
                  <a:pt x="303609" y="214313"/>
                </a:lnTo>
                <a:lnTo>
                  <a:pt x="312539" y="223243"/>
                </a:lnTo>
                <a:lnTo>
                  <a:pt x="330398" y="232172"/>
                </a:lnTo>
                <a:lnTo>
                  <a:pt x="348257" y="241102"/>
                </a:lnTo>
                <a:lnTo>
                  <a:pt x="366117" y="250032"/>
                </a:lnTo>
                <a:lnTo>
                  <a:pt x="383976" y="250032"/>
                </a:lnTo>
                <a:lnTo>
                  <a:pt x="401836" y="267891"/>
                </a:lnTo>
                <a:lnTo>
                  <a:pt x="410765" y="276821"/>
                </a:lnTo>
                <a:lnTo>
                  <a:pt x="428625" y="285750"/>
                </a:lnTo>
                <a:lnTo>
                  <a:pt x="446484" y="294680"/>
                </a:lnTo>
                <a:lnTo>
                  <a:pt x="455414" y="294680"/>
                </a:lnTo>
                <a:lnTo>
                  <a:pt x="473273" y="303610"/>
                </a:lnTo>
                <a:lnTo>
                  <a:pt x="482203" y="312540"/>
                </a:lnTo>
                <a:lnTo>
                  <a:pt x="500062" y="321469"/>
                </a:lnTo>
                <a:lnTo>
                  <a:pt x="517922" y="330399"/>
                </a:lnTo>
                <a:lnTo>
                  <a:pt x="526851" y="339329"/>
                </a:lnTo>
                <a:lnTo>
                  <a:pt x="544711" y="348258"/>
                </a:lnTo>
                <a:lnTo>
                  <a:pt x="553640" y="357188"/>
                </a:lnTo>
                <a:lnTo>
                  <a:pt x="571500" y="366118"/>
                </a:lnTo>
                <a:lnTo>
                  <a:pt x="589359" y="366118"/>
                </a:lnTo>
                <a:lnTo>
                  <a:pt x="598289" y="375047"/>
                </a:lnTo>
                <a:lnTo>
                  <a:pt x="616148" y="383977"/>
                </a:lnTo>
                <a:lnTo>
                  <a:pt x="634007" y="392907"/>
                </a:lnTo>
                <a:lnTo>
                  <a:pt x="642937" y="401836"/>
                </a:lnTo>
                <a:lnTo>
                  <a:pt x="651867" y="401836"/>
                </a:lnTo>
                <a:lnTo>
                  <a:pt x="669726" y="410766"/>
                </a:lnTo>
                <a:lnTo>
                  <a:pt x="678656" y="410766"/>
                </a:lnTo>
                <a:lnTo>
                  <a:pt x="687586" y="419696"/>
                </a:lnTo>
                <a:lnTo>
                  <a:pt x="705445" y="428625"/>
                </a:lnTo>
                <a:lnTo>
                  <a:pt x="714375" y="428625"/>
                </a:lnTo>
                <a:lnTo>
                  <a:pt x="723304" y="437555"/>
                </a:lnTo>
                <a:lnTo>
                  <a:pt x="732234" y="446485"/>
                </a:lnTo>
                <a:lnTo>
                  <a:pt x="750093" y="455415"/>
                </a:lnTo>
                <a:lnTo>
                  <a:pt x="759023" y="455415"/>
                </a:lnTo>
                <a:lnTo>
                  <a:pt x="767953" y="464344"/>
                </a:lnTo>
                <a:lnTo>
                  <a:pt x="776882" y="464344"/>
                </a:lnTo>
                <a:lnTo>
                  <a:pt x="785812" y="473274"/>
                </a:lnTo>
                <a:lnTo>
                  <a:pt x="794742" y="473274"/>
                </a:lnTo>
                <a:lnTo>
                  <a:pt x="803672" y="482204"/>
                </a:lnTo>
                <a:lnTo>
                  <a:pt x="812601" y="482204"/>
                </a:lnTo>
                <a:lnTo>
                  <a:pt x="821531" y="491134"/>
                </a:lnTo>
                <a:lnTo>
                  <a:pt x="830461" y="491134"/>
                </a:lnTo>
                <a:lnTo>
                  <a:pt x="839390" y="500063"/>
                </a:lnTo>
                <a:lnTo>
                  <a:pt x="848320" y="500063"/>
                </a:lnTo>
                <a:lnTo>
                  <a:pt x="857250" y="500063"/>
                </a:lnTo>
                <a:lnTo>
                  <a:pt x="866179" y="508993"/>
                </a:lnTo>
                <a:lnTo>
                  <a:pt x="875109" y="508993"/>
                </a:lnTo>
                <a:lnTo>
                  <a:pt x="884039" y="517923"/>
                </a:lnTo>
                <a:lnTo>
                  <a:pt x="892968" y="517923"/>
                </a:lnTo>
                <a:lnTo>
                  <a:pt x="892968" y="517923"/>
                </a:lnTo>
                <a:lnTo>
                  <a:pt x="901898" y="526852"/>
                </a:lnTo>
                <a:lnTo>
                  <a:pt x="910828" y="526852"/>
                </a:lnTo>
                <a:lnTo>
                  <a:pt x="910828" y="526852"/>
                </a:lnTo>
                <a:lnTo>
                  <a:pt x="910828" y="535782"/>
                </a:lnTo>
                <a:lnTo>
                  <a:pt x="919757" y="535782"/>
                </a:lnTo>
                <a:lnTo>
                  <a:pt x="919757" y="535782"/>
                </a:lnTo>
                <a:lnTo>
                  <a:pt x="919757" y="544712"/>
                </a:lnTo>
                <a:lnTo>
                  <a:pt x="919757" y="544712"/>
                </a:lnTo>
                <a:lnTo>
                  <a:pt x="919757" y="544712"/>
                </a:lnTo>
                <a:lnTo>
                  <a:pt x="919757" y="5447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259086" y="1660922"/>
            <a:ext cx="187524" cy="294680"/>
          </a:xfrm>
          <a:custGeom>
            <a:avLst/>
            <a:gdLst/>
            <a:ahLst/>
            <a:cxnLst/>
            <a:rect l="0" t="0" r="0" b="0"/>
            <a:pathLst>
              <a:path w="187524" h="294680">
                <a:moveTo>
                  <a:pt x="8930" y="294679"/>
                </a:moveTo>
                <a:lnTo>
                  <a:pt x="8930" y="294679"/>
                </a:lnTo>
                <a:lnTo>
                  <a:pt x="8930" y="294679"/>
                </a:lnTo>
                <a:lnTo>
                  <a:pt x="0" y="285750"/>
                </a:lnTo>
                <a:lnTo>
                  <a:pt x="0" y="276820"/>
                </a:lnTo>
                <a:lnTo>
                  <a:pt x="0" y="267890"/>
                </a:lnTo>
                <a:lnTo>
                  <a:pt x="0" y="250031"/>
                </a:lnTo>
                <a:lnTo>
                  <a:pt x="8930" y="241101"/>
                </a:lnTo>
                <a:lnTo>
                  <a:pt x="8930" y="223242"/>
                </a:lnTo>
                <a:lnTo>
                  <a:pt x="8930" y="205382"/>
                </a:lnTo>
                <a:lnTo>
                  <a:pt x="17859" y="187523"/>
                </a:lnTo>
                <a:lnTo>
                  <a:pt x="17859" y="160734"/>
                </a:lnTo>
                <a:lnTo>
                  <a:pt x="26789" y="142875"/>
                </a:lnTo>
                <a:lnTo>
                  <a:pt x="26789" y="125015"/>
                </a:lnTo>
                <a:lnTo>
                  <a:pt x="35719" y="107156"/>
                </a:lnTo>
                <a:lnTo>
                  <a:pt x="35719" y="89297"/>
                </a:lnTo>
                <a:lnTo>
                  <a:pt x="44648" y="71437"/>
                </a:lnTo>
                <a:lnTo>
                  <a:pt x="53578" y="53578"/>
                </a:lnTo>
                <a:lnTo>
                  <a:pt x="53578" y="35718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98227" y="35718"/>
                </a:lnTo>
                <a:lnTo>
                  <a:pt x="98227" y="44648"/>
                </a:lnTo>
                <a:lnTo>
                  <a:pt x="107156" y="62507"/>
                </a:lnTo>
                <a:lnTo>
                  <a:pt x="116086" y="71437"/>
                </a:lnTo>
                <a:lnTo>
                  <a:pt x="125016" y="89297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60734" y="151804"/>
                </a:lnTo>
                <a:lnTo>
                  <a:pt x="169664" y="169664"/>
                </a:lnTo>
                <a:lnTo>
                  <a:pt x="178594" y="178593"/>
                </a:lnTo>
                <a:lnTo>
                  <a:pt x="178594" y="178593"/>
                </a:lnTo>
                <a:lnTo>
                  <a:pt x="178594" y="187523"/>
                </a:lnTo>
                <a:lnTo>
                  <a:pt x="187523" y="187523"/>
                </a:lnTo>
                <a:lnTo>
                  <a:pt x="187523" y="196453"/>
                </a:lnTo>
                <a:lnTo>
                  <a:pt x="187523" y="196453"/>
                </a:lnTo>
                <a:lnTo>
                  <a:pt x="187523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250156" y="1768078"/>
            <a:ext cx="187525" cy="62509"/>
          </a:xfrm>
          <a:custGeom>
            <a:avLst/>
            <a:gdLst/>
            <a:ahLst/>
            <a:cxnLst/>
            <a:rect l="0" t="0" r="0" b="0"/>
            <a:pathLst>
              <a:path w="187525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35719"/>
                </a:lnTo>
                <a:lnTo>
                  <a:pt x="53578" y="26789"/>
                </a:lnTo>
                <a:lnTo>
                  <a:pt x="71438" y="17859"/>
                </a:lnTo>
                <a:lnTo>
                  <a:pt x="98227" y="17859"/>
                </a:lnTo>
                <a:lnTo>
                  <a:pt x="125016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36031" y="2214562"/>
            <a:ext cx="250033" cy="303611"/>
          </a:xfrm>
          <a:custGeom>
            <a:avLst/>
            <a:gdLst/>
            <a:ahLst/>
            <a:cxnLst/>
            <a:rect l="0" t="0" r="0" b="0"/>
            <a:pathLst>
              <a:path w="250033" h="303611">
                <a:moveTo>
                  <a:pt x="44649" y="169664"/>
                </a:move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9" y="178594"/>
                </a:lnTo>
                <a:lnTo>
                  <a:pt x="44649" y="187524"/>
                </a:lnTo>
                <a:lnTo>
                  <a:pt x="44649" y="196453"/>
                </a:lnTo>
                <a:lnTo>
                  <a:pt x="44649" y="205383"/>
                </a:lnTo>
                <a:lnTo>
                  <a:pt x="53578" y="214313"/>
                </a:lnTo>
                <a:lnTo>
                  <a:pt x="53578" y="223242"/>
                </a:lnTo>
                <a:lnTo>
                  <a:pt x="62508" y="241102"/>
                </a:lnTo>
                <a:lnTo>
                  <a:pt x="62508" y="250032"/>
                </a:lnTo>
                <a:lnTo>
                  <a:pt x="71438" y="267891"/>
                </a:lnTo>
                <a:lnTo>
                  <a:pt x="71438" y="276821"/>
                </a:lnTo>
                <a:lnTo>
                  <a:pt x="80367" y="285751"/>
                </a:lnTo>
                <a:lnTo>
                  <a:pt x="89297" y="294680"/>
                </a:lnTo>
                <a:lnTo>
                  <a:pt x="89297" y="294680"/>
                </a:lnTo>
                <a:lnTo>
                  <a:pt x="89297" y="303610"/>
                </a:lnTo>
                <a:lnTo>
                  <a:pt x="89297" y="303610"/>
                </a:lnTo>
                <a:lnTo>
                  <a:pt x="98227" y="294680"/>
                </a:lnTo>
                <a:lnTo>
                  <a:pt x="89297" y="285751"/>
                </a:lnTo>
                <a:lnTo>
                  <a:pt x="89297" y="276821"/>
                </a:lnTo>
                <a:lnTo>
                  <a:pt x="89297" y="267891"/>
                </a:lnTo>
                <a:lnTo>
                  <a:pt x="80367" y="250032"/>
                </a:lnTo>
                <a:lnTo>
                  <a:pt x="62508" y="232172"/>
                </a:lnTo>
                <a:lnTo>
                  <a:pt x="53578" y="205383"/>
                </a:lnTo>
                <a:lnTo>
                  <a:pt x="35719" y="187524"/>
                </a:lnTo>
                <a:lnTo>
                  <a:pt x="26789" y="160735"/>
                </a:lnTo>
                <a:lnTo>
                  <a:pt x="8930" y="142875"/>
                </a:lnTo>
                <a:lnTo>
                  <a:pt x="0" y="116086"/>
                </a:lnTo>
                <a:lnTo>
                  <a:pt x="0" y="98227"/>
                </a:lnTo>
                <a:lnTo>
                  <a:pt x="0" y="80367"/>
                </a:lnTo>
                <a:lnTo>
                  <a:pt x="8930" y="53578"/>
                </a:lnTo>
                <a:lnTo>
                  <a:pt x="17860" y="35719"/>
                </a:lnTo>
                <a:lnTo>
                  <a:pt x="35719" y="17860"/>
                </a:lnTo>
                <a:lnTo>
                  <a:pt x="53578" y="893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5" y="26789"/>
                </a:lnTo>
                <a:lnTo>
                  <a:pt x="160735" y="35719"/>
                </a:lnTo>
                <a:lnTo>
                  <a:pt x="160735" y="53578"/>
                </a:lnTo>
                <a:lnTo>
                  <a:pt x="151805" y="62508"/>
                </a:lnTo>
                <a:lnTo>
                  <a:pt x="133946" y="71438"/>
                </a:lnTo>
                <a:lnTo>
                  <a:pt x="116086" y="89297"/>
                </a:lnTo>
                <a:lnTo>
                  <a:pt x="98227" y="98227"/>
                </a:lnTo>
                <a:lnTo>
                  <a:pt x="80367" y="107157"/>
                </a:lnTo>
                <a:lnTo>
                  <a:pt x="71438" y="107157"/>
                </a:lnTo>
                <a:lnTo>
                  <a:pt x="62508" y="107157"/>
                </a:lnTo>
                <a:lnTo>
                  <a:pt x="62508" y="107157"/>
                </a:lnTo>
                <a:lnTo>
                  <a:pt x="53578" y="107157"/>
                </a:lnTo>
                <a:lnTo>
                  <a:pt x="62508" y="107157"/>
                </a:lnTo>
                <a:lnTo>
                  <a:pt x="71438" y="98227"/>
                </a:lnTo>
                <a:lnTo>
                  <a:pt x="80367" y="98227"/>
                </a:lnTo>
                <a:lnTo>
                  <a:pt x="107157" y="98227"/>
                </a:lnTo>
                <a:lnTo>
                  <a:pt x="133946" y="98227"/>
                </a:lnTo>
                <a:lnTo>
                  <a:pt x="160735" y="107157"/>
                </a:lnTo>
                <a:lnTo>
                  <a:pt x="178594" y="116086"/>
                </a:lnTo>
                <a:lnTo>
                  <a:pt x="205383" y="125016"/>
                </a:lnTo>
                <a:lnTo>
                  <a:pt x="223242" y="133946"/>
                </a:lnTo>
                <a:lnTo>
                  <a:pt x="232172" y="142875"/>
                </a:lnTo>
                <a:lnTo>
                  <a:pt x="250032" y="160735"/>
                </a:lnTo>
                <a:lnTo>
                  <a:pt x="250032" y="169664"/>
                </a:lnTo>
                <a:lnTo>
                  <a:pt x="250032" y="187524"/>
                </a:lnTo>
                <a:lnTo>
                  <a:pt x="250032" y="196453"/>
                </a:lnTo>
                <a:lnTo>
                  <a:pt x="241102" y="214313"/>
                </a:lnTo>
                <a:lnTo>
                  <a:pt x="232172" y="223242"/>
                </a:lnTo>
                <a:lnTo>
                  <a:pt x="223242" y="232172"/>
                </a:lnTo>
                <a:lnTo>
                  <a:pt x="205383" y="241102"/>
                </a:lnTo>
                <a:lnTo>
                  <a:pt x="187524" y="250032"/>
                </a:lnTo>
                <a:lnTo>
                  <a:pt x="169664" y="258961"/>
                </a:lnTo>
                <a:lnTo>
                  <a:pt x="142875" y="267891"/>
                </a:lnTo>
                <a:lnTo>
                  <a:pt x="125016" y="267891"/>
                </a:lnTo>
                <a:lnTo>
                  <a:pt x="98227" y="276821"/>
                </a:lnTo>
                <a:lnTo>
                  <a:pt x="80367" y="276821"/>
                </a:lnTo>
                <a:lnTo>
                  <a:pt x="62508" y="276821"/>
                </a:lnTo>
                <a:lnTo>
                  <a:pt x="53578" y="276821"/>
                </a:lnTo>
                <a:lnTo>
                  <a:pt x="53578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59211" y="3768328"/>
            <a:ext cx="303610" cy="214313"/>
          </a:xfrm>
          <a:custGeom>
            <a:avLst/>
            <a:gdLst/>
            <a:ahLst/>
            <a:cxnLst/>
            <a:rect l="0" t="0" r="0" b="0"/>
            <a:pathLst>
              <a:path w="303610" h="214313">
                <a:moveTo>
                  <a:pt x="160734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29"/>
                </a:lnTo>
                <a:lnTo>
                  <a:pt x="98227" y="8929"/>
                </a:lnTo>
                <a:lnTo>
                  <a:pt x="89297" y="17859"/>
                </a:lnTo>
                <a:lnTo>
                  <a:pt x="71437" y="35718"/>
                </a:lnTo>
                <a:lnTo>
                  <a:pt x="53578" y="44648"/>
                </a:lnTo>
                <a:lnTo>
                  <a:pt x="35719" y="71437"/>
                </a:lnTo>
                <a:lnTo>
                  <a:pt x="1785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87523"/>
                </a:lnTo>
                <a:lnTo>
                  <a:pt x="26789" y="196453"/>
                </a:lnTo>
                <a:lnTo>
                  <a:pt x="44648" y="205383"/>
                </a:lnTo>
                <a:lnTo>
                  <a:pt x="71437" y="205383"/>
                </a:lnTo>
                <a:lnTo>
                  <a:pt x="98227" y="214312"/>
                </a:lnTo>
                <a:lnTo>
                  <a:pt x="125016" y="214312"/>
                </a:lnTo>
                <a:lnTo>
                  <a:pt x="151805" y="214312"/>
                </a:lnTo>
                <a:lnTo>
                  <a:pt x="187523" y="214312"/>
                </a:lnTo>
                <a:lnTo>
                  <a:pt x="214312" y="214312"/>
                </a:lnTo>
                <a:lnTo>
                  <a:pt x="232172" y="214312"/>
                </a:lnTo>
                <a:lnTo>
                  <a:pt x="258961" y="214312"/>
                </a:lnTo>
                <a:lnTo>
                  <a:pt x="276820" y="214312"/>
                </a:lnTo>
                <a:lnTo>
                  <a:pt x="285750" y="214312"/>
                </a:lnTo>
                <a:lnTo>
                  <a:pt x="294680" y="205383"/>
                </a:lnTo>
                <a:lnTo>
                  <a:pt x="303609" y="205383"/>
                </a:lnTo>
                <a:lnTo>
                  <a:pt x="303609" y="205383"/>
                </a:lnTo>
                <a:lnTo>
                  <a:pt x="30360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21531" y="3804046"/>
            <a:ext cx="267892" cy="294681"/>
          </a:xfrm>
          <a:custGeom>
            <a:avLst/>
            <a:gdLst/>
            <a:ahLst/>
            <a:cxnLst/>
            <a:rect l="0" t="0" r="0" b="0"/>
            <a:pathLst>
              <a:path w="267892" h="294681">
                <a:moveTo>
                  <a:pt x="53578" y="53579"/>
                </a:moveTo>
                <a:lnTo>
                  <a:pt x="53578" y="53579"/>
                </a:lnTo>
                <a:lnTo>
                  <a:pt x="53578" y="5357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53579"/>
                </a:lnTo>
                <a:lnTo>
                  <a:pt x="44649" y="62508"/>
                </a:lnTo>
                <a:lnTo>
                  <a:pt x="44649" y="80368"/>
                </a:lnTo>
                <a:lnTo>
                  <a:pt x="53578" y="89297"/>
                </a:lnTo>
                <a:lnTo>
                  <a:pt x="53578" y="107157"/>
                </a:lnTo>
                <a:lnTo>
                  <a:pt x="53578" y="125016"/>
                </a:lnTo>
                <a:lnTo>
                  <a:pt x="53578" y="142875"/>
                </a:lnTo>
                <a:lnTo>
                  <a:pt x="62508" y="160735"/>
                </a:lnTo>
                <a:lnTo>
                  <a:pt x="62508" y="187524"/>
                </a:lnTo>
                <a:lnTo>
                  <a:pt x="71438" y="205383"/>
                </a:lnTo>
                <a:lnTo>
                  <a:pt x="71438" y="223243"/>
                </a:lnTo>
                <a:lnTo>
                  <a:pt x="80368" y="241102"/>
                </a:lnTo>
                <a:lnTo>
                  <a:pt x="80368" y="250032"/>
                </a:lnTo>
                <a:lnTo>
                  <a:pt x="89297" y="258961"/>
                </a:lnTo>
                <a:lnTo>
                  <a:pt x="89297" y="267891"/>
                </a:lnTo>
                <a:lnTo>
                  <a:pt x="89297" y="267891"/>
                </a:lnTo>
                <a:lnTo>
                  <a:pt x="89297" y="267891"/>
                </a:lnTo>
                <a:lnTo>
                  <a:pt x="89297" y="267891"/>
                </a:lnTo>
                <a:lnTo>
                  <a:pt x="89297" y="258961"/>
                </a:lnTo>
                <a:lnTo>
                  <a:pt x="80368" y="241102"/>
                </a:lnTo>
                <a:lnTo>
                  <a:pt x="80368" y="232172"/>
                </a:lnTo>
                <a:lnTo>
                  <a:pt x="62508" y="214313"/>
                </a:lnTo>
                <a:lnTo>
                  <a:pt x="53578" y="187524"/>
                </a:lnTo>
                <a:lnTo>
                  <a:pt x="44649" y="169665"/>
                </a:lnTo>
                <a:lnTo>
                  <a:pt x="35719" y="151805"/>
                </a:lnTo>
                <a:lnTo>
                  <a:pt x="26789" y="133946"/>
                </a:lnTo>
                <a:lnTo>
                  <a:pt x="26789" y="116086"/>
                </a:lnTo>
                <a:lnTo>
                  <a:pt x="17860" y="89297"/>
                </a:lnTo>
                <a:lnTo>
                  <a:pt x="17860" y="71438"/>
                </a:lnTo>
                <a:lnTo>
                  <a:pt x="8930" y="53579"/>
                </a:lnTo>
                <a:lnTo>
                  <a:pt x="17860" y="35719"/>
                </a:lnTo>
                <a:lnTo>
                  <a:pt x="17860" y="2679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42875" y="17860"/>
                </a:lnTo>
                <a:lnTo>
                  <a:pt x="169664" y="35719"/>
                </a:lnTo>
                <a:lnTo>
                  <a:pt x="187524" y="53579"/>
                </a:lnTo>
                <a:lnTo>
                  <a:pt x="205383" y="71438"/>
                </a:lnTo>
                <a:lnTo>
                  <a:pt x="223243" y="98227"/>
                </a:lnTo>
                <a:lnTo>
                  <a:pt x="241102" y="125016"/>
                </a:lnTo>
                <a:lnTo>
                  <a:pt x="250032" y="151805"/>
                </a:lnTo>
                <a:lnTo>
                  <a:pt x="258961" y="178594"/>
                </a:lnTo>
                <a:lnTo>
                  <a:pt x="267891" y="196454"/>
                </a:lnTo>
                <a:lnTo>
                  <a:pt x="267891" y="214313"/>
                </a:lnTo>
                <a:lnTo>
                  <a:pt x="267891" y="241102"/>
                </a:lnTo>
                <a:lnTo>
                  <a:pt x="258961" y="258961"/>
                </a:lnTo>
                <a:lnTo>
                  <a:pt x="250032" y="267891"/>
                </a:lnTo>
                <a:lnTo>
                  <a:pt x="232172" y="285750"/>
                </a:lnTo>
                <a:lnTo>
                  <a:pt x="223243" y="294680"/>
                </a:lnTo>
                <a:lnTo>
                  <a:pt x="196453" y="294680"/>
                </a:lnTo>
                <a:lnTo>
                  <a:pt x="178594" y="294680"/>
                </a:lnTo>
                <a:lnTo>
                  <a:pt x="151805" y="294680"/>
                </a:lnTo>
                <a:lnTo>
                  <a:pt x="125016" y="294680"/>
                </a:lnTo>
                <a:lnTo>
                  <a:pt x="98227" y="285750"/>
                </a:lnTo>
                <a:lnTo>
                  <a:pt x="71438" y="276821"/>
                </a:lnTo>
                <a:lnTo>
                  <a:pt x="35719" y="267891"/>
                </a:lnTo>
                <a:lnTo>
                  <a:pt x="0" y="25003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982641" y="1214437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0" y="241102"/>
                </a:lnTo>
                <a:lnTo>
                  <a:pt x="8929" y="250032"/>
                </a:lnTo>
                <a:lnTo>
                  <a:pt x="8929" y="258961"/>
                </a:lnTo>
                <a:lnTo>
                  <a:pt x="8929" y="258961"/>
                </a:lnTo>
                <a:lnTo>
                  <a:pt x="8929" y="258961"/>
                </a:lnTo>
                <a:lnTo>
                  <a:pt x="8929" y="258961"/>
                </a:lnTo>
                <a:lnTo>
                  <a:pt x="8929" y="250032"/>
                </a:lnTo>
                <a:lnTo>
                  <a:pt x="8929" y="250032"/>
                </a:lnTo>
                <a:lnTo>
                  <a:pt x="892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000500" y="1134070"/>
            <a:ext cx="241103" cy="53579"/>
          </a:xfrm>
          <a:custGeom>
            <a:avLst/>
            <a:gdLst/>
            <a:ahLst/>
            <a:cxnLst/>
            <a:rect l="0" t="0" r="0" b="0"/>
            <a:pathLst>
              <a:path w="241103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44649"/>
                </a:lnTo>
                <a:lnTo>
                  <a:pt x="17859" y="44649"/>
                </a:lnTo>
                <a:lnTo>
                  <a:pt x="44648" y="35719"/>
                </a:lnTo>
                <a:lnTo>
                  <a:pt x="62508" y="35719"/>
                </a:lnTo>
                <a:lnTo>
                  <a:pt x="89297" y="26789"/>
                </a:lnTo>
                <a:lnTo>
                  <a:pt x="107156" y="17860"/>
                </a:lnTo>
                <a:lnTo>
                  <a:pt x="133945" y="17860"/>
                </a:lnTo>
                <a:lnTo>
                  <a:pt x="160734" y="17860"/>
                </a:lnTo>
                <a:lnTo>
                  <a:pt x="187523" y="8930"/>
                </a:lnTo>
                <a:lnTo>
                  <a:pt x="214313" y="893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91570" y="1285875"/>
            <a:ext cx="125017" cy="26790"/>
          </a:xfrm>
          <a:custGeom>
            <a:avLst/>
            <a:gdLst/>
            <a:ahLst/>
            <a:cxnLst/>
            <a:rect l="0" t="0" r="0" b="0"/>
            <a:pathLst>
              <a:path w="125017" h="26790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134445" y="1294805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125016" y="8929"/>
                </a:move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8929"/>
                </a:lnTo>
                <a:lnTo>
                  <a:pt x="71438" y="17859"/>
                </a:lnTo>
                <a:lnTo>
                  <a:pt x="53578" y="2678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5"/>
                </a:lnTo>
                <a:lnTo>
                  <a:pt x="8930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53578" y="125015"/>
                </a:lnTo>
                <a:lnTo>
                  <a:pt x="62508" y="116085"/>
                </a:lnTo>
                <a:lnTo>
                  <a:pt x="71438" y="107156"/>
                </a:lnTo>
                <a:lnTo>
                  <a:pt x="89297" y="98226"/>
                </a:lnTo>
                <a:lnTo>
                  <a:pt x="98227" y="80367"/>
                </a:lnTo>
                <a:lnTo>
                  <a:pt x="107157" y="71437"/>
                </a:lnTo>
                <a:lnTo>
                  <a:pt x="107157" y="53578"/>
                </a:lnTo>
                <a:lnTo>
                  <a:pt x="107157" y="44648"/>
                </a:lnTo>
                <a:lnTo>
                  <a:pt x="107157" y="35718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35718"/>
                </a:lnTo>
                <a:lnTo>
                  <a:pt x="107157" y="44648"/>
                </a:lnTo>
                <a:lnTo>
                  <a:pt x="107157" y="44648"/>
                </a:lnTo>
                <a:lnTo>
                  <a:pt x="107157" y="6250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25016" y="98226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95180" y="1259086"/>
            <a:ext cx="357188" cy="133946"/>
          </a:xfrm>
          <a:custGeom>
            <a:avLst/>
            <a:gdLst/>
            <a:ahLst/>
            <a:cxnLst/>
            <a:rect l="0" t="0" r="0" b="0"/>
            <a:pathLst>
              <a:path w="357188" h="133946">
                <a:moveTo>
                  <a:pt x="98226" y="26789"/>
                </a:moveTo>
                <a:lnTo>
                  <a:pt x="98226" y="26789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17859"/>
                </a:lnTo>
                <a:lnTo>
                  <a:pt x="98226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26789"/>
                </a:lnTo>
                <a:lnTo>
                  <a:pt x="44648" y="35719"/>
                </a:lnTo>
                <a:lnTo>
                  <a:pt x="26789" y="44648"/>
                </a:lnTo>
                <a:lnTo>
                  <a:pt x="17859" y="62508"/>
                </a:lnTo>
                <a:lnTo>
                  <a:pt x="8929" y="7143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25016"/>
                </a:lnTo>
                <a:lnTo>
                  <a:pt x="53578" y="125016"/>
                </a:lnTo>
                <a:lnTo>
                  <a:pt x="80367" y="133945"/>
                </a:lnTo>
                <a:lnTo>
                  <a:pt x="107156" y="125016"/>
                </a:lnTo>
                <a:lnTo>
                  <a:pt x="133945" y="125016"/>
                </a:lnTo>
                <a:lnTo>
                  <a:pt x="160734" y="116086"/>
                </a:lnTo>
                <a:lnTo>
                  <a:pt x="196453" y="116086"/>
                </a:lnTo>
                <a:lnTo>
                  <a:pt x="223242" y="107156"/>
                </a:lnTo>
                <a:lnTo>
                  <a:pt x="250031" y="98227"/>
                </a:lnTo>
                <a:lnTo>
                  <a:pt x="267890" y="80367"/>
                </a:lnTo>
                <a:lnTo>
                  <a:pt x="285750" y="62508"/>
                </a:lnTo>
                <a:lnTo>
                  <a:pt x="303609" y="53578"/>
                </a:lnTo>
                <a:lnTo>
                  <a:pt x="312539" y="35719"/>
                </a:lnTo>
                <a:lnTo>
                  <a:pt x="321468" y="26789"/>
                </a:lnTo>
                <a:lnTo>
                  <a:pt x="321468" y="17859"/>
                </a:lnTo>
                <a:lnTo>
                  <a:pt x="312539" y="8930"/>
                </a:lnTo>
                <a:lnTo>
                  <a:pt x="303609" y="0"/>
                </a:lnTo>
                <a:lnTo>
                  <a:pt x="294679" y="0"/>
                </a:lnTo>
                <a:lnTo>
                  <a:pt x="276820" y="0"/>
                </a:lnTo>
                <a:lnTo>
                  <a:pt x="267890" y="17859"/>
                </a:lnTo>
                <a:lnTo>
                  <a:pt x="250031" y="26789"/>
                </a:lnTo>
                <a:lnTo>
                  <a:pt x="232172" y="26789"/>
                </a:lnTo>
                <a:lnTo>
                  <a:pt x="223242" y="44648"/>
                </a:lnTo>
                <a:lnTo>
                  <a:pt x="223242" y="53578"/>
                </a:lnTo>
                <a:lnTo>
                  <a:pt x="214312" y="71437"/>
                </a:lnTo>
                <a:lnTo>
                  <a:pt x="214312" y="80367"/>
                </a:lnTo>
                <a:lnTo>
                  <a:pt x="223242" y="98227"/>
                </a:lnTo>
                <a:lnTo>
                  <a:pt x="232172" y="116086"/>
                </a:lnTo>
                <a:lnTo>
                  <a:pt x="250031" y="125016"/>
                </a:lnTo>
                <a:lnTo>
                  <a:pt x="267890" y="133945"/>
                </a:lnTo>
                <a:lnTo>
                  <a:pt x="294679" y="125016"/>
                </a:lnTo>
                <a:lnTo>
                  <a:pt x="321468" y="116086"/>
                </a:lnTo>
                <a:lnTo>
                  <a:pt x="339328" y="116086"/>
                </a:lnTo>
                <a:lnTo>
                  <a:pt x="357187" y="116086"/>
                </a:lnTo>
                <a:lnTo>
                  <a:pt x="35718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705945" y="1232297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107157" y="0"/>
                </a:move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0"/>
                </a:lnTo>
                <a:lnTo>
                  <a:pt x="3571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80368" y="53578"/>
                </a:lnTo>
                <a:lnTo>
                  <a:pt x="89297" y="62508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89297" y="107156"/>
                </a:lnTo>
                <a:lnTo>
                  <a:pt x="80368" y="116086"/>
                </a:lnTo>
                <a:lnTo>
                  <a:pt x="62508" y="125016"/>
                </a:lnTo>
                <a:lnTo>
                  <a:pt x="35719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29063" y="1482328"/>
            <a:ext cx="875110" cy="80368"/>
          </a:xfrm>
          <a:custGeom>
            <a:avLst/>
            <a:gdLst/>
            <a:ahLst/>
            <a:cxnLst/>
            <a:rect l="0" t="0" r="0" b="0"/>
            <a:pathLst>
              <a:path w="875110" h="80368">
                <a:moveTo>
                  <a:pt x="0" y="80367"/>
                </a:moveTo>
                <a:lnTo>
                  <a:pt x="0" y="80367"/>
                </a:lnTo>
                <a:lnTo>
                  <a:pt x="17859" y="71437"/>
                </a:lnTo>
                <a:lnTo>
                  <a:pt x="35718" y="71437"/>
                </a:lnTo>
                <a:lnTo>
                  <a:pt x="62507" y="71437"/>
                </a:lnTo>
                <a:lnTo>
                  <a:pt x="107156" y="62508"/>
                </a:lnTo>
                <a:lnTo>
                  <a:pt x="151804" y="62508"/>
                </a:lnTo>
                <a:lnTo>
                  <a:pt x="205382" y="53578"/>
                </a:lnTo>
                <a:lnTo>
                  <a:pt x="276820" y="44648"/>
                </a:lnTo>
                <a:lnTo>
                  <a:pt x="348257" y="35719"/>
                </a:lnTo>
                <a:lnTo>
                  <a:pt x="428625" y="35719"/>
                </a:lnTo>
                <a:lnTo>
                  <a:pt x="508992" y="26789"/>
                </a:lnTo>
                <a:lnTo>
                  <a:pt x="589359" y="17859"/>
                </a:lnTo>
                <a:lnTo>
                  <a:pt x="660796" y="0"/>
                </a:lnTo>
                <a:lnTo>
                  <a:pt x="732234" y="0"/>
                </a:lnTo>
                <a:lnTo>
                  <a:pt x="803671" y="8930"/>
                </a:lnTo>
                <a:lnTo>
                  <a:pt x="848320" y="8930"/>
                </a:lnTo>
                <a:lnTo>
                  <a:pt x="875109" y="8930"/>
                </a:lnTo>
                <a:lnTo>
                  <a:pt x="87510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465094" y="1080492"/>
            <a:ext cx="250032" cy="303611"/>
          </a:xfrm>
          <a:custGeom>
            <a:avLst/>
            <a:gdLst/>
            <a:ahLst/>
            <a:cxnLst/>
            <a:rect l="0" t="0" r="0" b="0"/>
            <a:pathLst>
              <a:path w="250032" h="303611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8" y="44649"/>
                </a:lnTo>
                <a:lnTo>
                  <a:pt x="53578" y="71438"/>
                </a:lnTo>
                <a:lnTo>
                  <a:pt x="44648" y="98227"/>
                </a:lnTo>
                <a:lnTo>
                  <a:pt x="35719" y="133945"/>
                </a:lnTo>
                <a:lnTo>
                  <a:pt x="17859" y="160735"/>
                </a:lnTo>
                <a:lnTo>
                  <a:pt x="8929" y="196453"/>
                </a:lnTo>
                <a:lnTo>
                  <a:pt x="8929" y="223242"/>
                </a:lnTo>
                <a:lnTo>
                  <a:pt x="0" y="250031"/>
                </a:lnTo>
                <a:lnTo>
                  <a:pt x="8929" y="267891"/>
                </a:lnTo>
                <a:lnTo>
                  <a:pt x="17859" y="285750"/>
                </a:lnTo>
                <a:lnTo>
                  <a:pt x="26789" y="294680"/>
                </a:lnTo>
                <a:lnTo>
                  <a:pt x="44648" y="303610"/>
                </a:lnTo>
                <a:lnTo>
                  <a:pt x="71437" y="303610"/>
                </a:lnTo>
                <a:lnTo>
                  <a:pt x="98226" y="303610"/>
                </a:lnTo>
                <a:lnTo>
                  <a:pt x="125015" y="294680"/>
                </a:lnTo>
                <a:lnTo>
                  <a:pt x="151804" y="294680"/>
                </a:lnTo>
                <a:lnTo>
                  <a:pt x="178594" y="285750"/>
                </a:lnTo>
                <a:lnTo>
                  <a:pt x="196453" y="276821"/>
                </a:lnTo>
                <a:lnTo>
                  <a:pt x="214312" y="267891"/>
                </a:lnTo>
                <a:lnTo>
                  <a:pt x="232172" y="267891"/>
                </a:lnTo>
                <a:lnTo>
                  <a:pt x="241101" y="258961"/>
                </a:lnTo>
                <a:lnTo>
                  <a:pt x="250031" y="258961"/>
                </a:lnTo>
                <a:lnTo>
                  <a:pt x="250031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536531" y="1205508"/>
            <a:ext cx="187525" cy="17860"/>
          </a:xfrm>
          <a:custGeom>
            <a:avLst/>
            <a:gdLst/>
            <a:ahLst/>
            <a:cxnLst/>
            <a:rect l="0" t="0" r="0" b="0"/>
            <a:pathLst>
              <a:path w="187525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8929"/>
                </a:lnTo>
                <a:lnTo>
                  <a:pt x="107157" y="8929"/>
                </a:lnTo>
                <a:lnTo>
                  <a:pt x="125016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554391" y="1035844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06195" y="1062633"/>
            <a:ext cx="196454" cy="250032"/>
          </a:xfrm>
          <a:custGeom>
            <a:avLst/>
            <a:gdLst/>
            <a:ahLst/>
            <a:cxnLst/>
            <a:rect l="0" t="0" r="0" b="0"/>
            <a:pathLst>
              <a:path w="196454" h="250032">
                <a:moveTo>
                  <a:pt x="151805" y="125015"/>
                </a:moveTo>
                <a:lnTo>
                  <a:pt x="151805" y="125015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33946" y="142875"/>
                </a:lnTo>
                <a:lnTo>
                  <a:pt x="116086" y="151804"/>
                </a:lnTo>
                <a:lnTo>
                  <a:pt x="107157" y="160734"/>
                </a:lnTo>
                <a:lnTo>
                  <a:pt x="89297" y="178594"/>
                </a:lnTo>
                <a:lnTo>
                  <a:pt x="80368" y="187523"/>
                </a:lnTo>
                <a:lnTo>
                  <a:pt x="71438" y="205383"/>
                </a:lnTo>
                <a:lnTo>
                  <a:pt x="62508" y="223242"/>
                </a:lnTo>
                <a:lnTo>
                  <a:pt x="62508" y="232172"/>
                </a:lnTo>
                <a:lnTo>
                  <a:pt x="71438" y="250031"/>
                </a:lnTo>
                <a:lnTo>
                  <a:pt x="71438" y="250031"/>
                </a:lnTo>
                <a:lnTo>
                  <a:pt x="89297" y="250031"/>
                </a:lnTo>
                <a:lnTo>
                  <a:pt x="98227" y="250031"/>
                </a:lnTo>
                <a:lnTo>
                  <a:pt x="125016" y="241101"/>
                </a:lnTo>
                <a:lnTo>
                  <a:pt x="142875" y="232172"/>
                </a:lnTo>
                <a:lnTo>
                  <a:pt x="160735" y="214312"/>
                </a:lnTo>
                <a:lnTo>
                  <a:pt x="178594" y="196453"/>
                </a:lnTo>
                <a:lnTo>
                  <a:pt x="196453" y="178594"/>
                </a:lnTo>
                <a:lnTo>
                  <a:pt x="196453" y="160734"/>
                </a:lnTo>
                <a:lnTo>
                  <a:pt x="196453" y="133945"/>
                </a:lnTo>
                <a:lnTo>
                  <a:pt x="196453" y="107156"/>
                </a:lnTo>
                <a:lnTo>
                  <a:pt x="187524" y="80367"/>
                </a:lnTo>
                <a:lnTo>
                  <a:pt x="160735" y="62508"/>
                </a:lnTo>
                <a:lnTo>
                  <a:pt x="142875" y="44648"/>
                </a:lnTo>
                <a:lnTo>
                  <a:pt x="116086" y="26789"/>
                </a:lnTo>
                <a:lnTo>
                  <a:pt x="89297" y="17859"/>
                </a:lnTo>
                <a:lnTo>
                  <a:pt x="62508" y="8929"/>
                </a:lnTo>
                <a:lnTo>
                  <a:pt x="35719" y="8929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893719" y="1169789"/>
            <a:ext cx="250032" cy="294681"/>
          </a:xfrm>
          <a:custGeom>
            <a:avLst/>
            <a:gdLst/>
            <a:ahLst/>
            <a:cxnLst/>
            <a:rect l="0" t="0" r="0" b="0"/>
            <a:pathLst>
              <a:path w="250032" h="294681">
                <a:moveTo>
                  <a:pt x="196453" y="8930"/>
                </a:move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51804" y="8930"/>
                </a:lnTo>
                <a:lnTo>
                  <a:pt x="133945" y="8930"/>
                </a:lnTo>
                <a:lnTo>
                  <a:pt x="116086" y="26789"/>
                </a:lnTo>
                <a:lnTo>
                  <a:pt x="107156" y="35719"/>
                </a:lnTo>
                <a:lnTo>
                  <a:pt x="98226" y="53578"/>
                </a:lnTo>
                <a:lnTo>
                  <a:pt x="98226" y="71438"/>
                </a:lnTo>
                <a:lnTo>
                  <a:pt x="98226" y="89297"/>
                </a:lnTo>
                <a:lnTo>
                  <a:pt x="107156" y="98227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51804" y="116086"/>
                </a:lnTo>
                <a:lnTo>
                  <a:pt x="169664" y="116086"/>
                </a:lnTo>
                <a:lnTo>
                  <a:pt x="187523" y="107156"/>
                </a:lnTo>
                <a:lnTo>
                  <a:pt x="205383" y="98227"/>
                </a:lnTo>
                <a:lnTo>
                  <a:pt x="223242" y="80367"/>
                </a:lnTo>
                <a:lnTo>
                  <a:pt x="232172" y="71438"/>
                </a:lnTo>
                <a:lnTo>
                  <a:pt x="241101" y="62508"/>
                </a:lnTo>
                <a:lnTo>
                  <a:pt x="250031" y="53578"/>
                </a:lnTo>
                <a:lnTo>
                  <a:pt x="250031" y="44648"/>
                </a:lnTo>
                <a:lnTo>
                  <a:pt x="250031" y="44648"/>
                </a:lnTo>
                <a:lnTo>
                  <a:pt x="250031" y="44648"/>
                </a:lnTo>
                <a:lnTo>
                  <a:pt x="250031" y="53578"/>
                </a:lnTo>
                <a:lnTo>
                  <a:pt x="250031" y="62508"/>
                </a:lnTo>
                <a:lnTo>
                  <a:pt x="250031" y="80367"/>
                </a:lnTo>
                <a:lnTo>
                  <a:pt x="241101" y="98227"/>
                </a:lnTo>
                <a:lnTo>
                  <a:pt x="232172" y="125016"/>
                </a:lnTo>
                <a:lnTo>
                  <a:pt x="232172" y="142875"/>
                </a:lnTo>
                <a:lnTo>
                  <a:pt x="223242" y="169664"/>
                </a:lnTo>
                <a:lnTo>
                  <a:pt x="223242" y="196453"/>
                </a:lnTo>
                <a:lnTo>
                  <a:pt x="214312" y="214313"/>
                </a:lnTo>
                <a:lnTo>
                  <a:pt x="205383" y="232172"/>
                </a:lnTo>
                <a:lnTo>
                  <a:pt x="196453" y="258961"/>
                </a:lnTo>
                <a:lnTo>
                  <a:pt x="178594" y="267890"/>
                </a:lnTo>
                <a:lnTo>
                  <a:pt x="160734" y="285750"/>
                </a:lnTo>
                <a:lnTo>
                  <a:pt x="142875" y="294680"/>
                </a:lnTo>
                <a:lnTo>
                  <a:pt x="125015" y="294680"/>
                </a:lnTo>
                <a:lnTo>
                  <a:pt x="107156" y="294680"/>
                </a:lnTo>
                <a:lnTo>
                  <a:pt x="89297" y="294680"/>
                </a:lnTo>
                <a:lnTo>
                  <a:pt x="62508" y="294680"/>
                </a:lnTo>
                <a:lnTo>
                  <a:pt x="44648" y="285750"/>
                </a:lnTo>
                <a:lnTo>
                  <a:pt x="26789" y="276820"/>
                </a:lnTo>
                <a:lnTo>
                  <a:pt x="8929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15188" y="1160859"/>
            <a:ext cx="160735" cy="125017"/>
          </a:xfrm>
          <a:custGeom>
            <a:avLst/>
            <a:gdLst/>
            <a:ahLst/>
            <a:cxnLst/>
            <a:rect l="0" t="0" r="0" b="0"/>
            <a:pathLst>
              <a:path w="160735" h="125017">
                <a:moveTo>
                  <a:pt x="44648" y="71438"/>
                </a:moveTo>
                <a:lnTo>
                  <a:pt x="44648" y="71438"/>
                </a:lnTo>
                <a:lnTo>
                  <a:pt x="53578" y="71438"/>
                </a:lnTo>
                <a:lnTo>
                  <a:pt x="62507" y="71438"/>
                </a:lnTo>
                <a:lnTo>
                  <a:pt x="80367" y="62508"/>
                </a:lnTo>
                <a:lnTo>
                  <a:pt x="89296" y="53578"/>
                </a:lnTo>
                <a:lnTo>
                  <a:pt x="107156" y="44649"/>
                </a:lnTo>
                <a:lnTo>
                  <a:pt x="116085" y="44649"/>
                </a:lnTo>
                <a:lnTo>
                  <a:pt x="116085" y="35719"/>
                </a:lnTo>
                <a:lnTo>
                  <a:pt x="125015" y="17860"/>
                </a:lnTo>
                <a:lnTo>
                  <a:pt x="125015" y="8930"/>
                </a:lnTo>
                <a:lnTo>
                  <a:pt x="116085" y="893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8930"/>
                </a:lnTo>
                <a:lnTo>
                  <a:pt x="35718" y="26789"/>
                </a:lnTo>
                <a:lnTo>
                  <a:pt x="26789" y="35719"/>
                </a:lnTo>
                <a:lnTo>
                  <a:pt x="8929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16086"/>
                </a:lnTo>
                <a:lnTo>
                  <a:pt x="44648" y="125016"/>
                </a:lnTo>
                <a:lnTo>
                  <a:pt x="62507" y="125016"/>
                </a:lnTo>
                <a:lnTo>
                  <a:pt x="89296" y="125016"/>
                </a:lnTo>
                <a:lnTo>
                  <a:pt x="125015" y="12501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0734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393781" y="1116211"/>
            <a:ext cx="160736" cy="196454"/>
          </a:xfrm>
          <a:custGeom>
            <a:avLst/>
            <a:gdLst/>
            <a:ahLst/>
            <a:cxnLst/>
            <a:rect l="0" t="0" r="0" b="0"/>
            <a:pathLst>
              <a:path w="160736" h="196454">
                <a:moveTo>
                  <a:pt x="89297" y="0"/>
                </a:moveTo>
                <a:lnTo>
                  <a:pt x="80367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26789" y="53578"/>
                </a:lnTo>
                <a:lnTo>
                  <a:pt x="44649" y="53578"/>
                </a:lnTo>
                <a:lnTo>
                  <a:pt x="71438" y="62508"/>
                </a:lnTo>
                <a:lnTo>
                  <a:pt x="98227" y="71437"/>
                </a:lnTo>
                <a:lnTo>
                  <a:pt x="125016" y="80367"/>
                </a:lnTo>
                <a:lnTo>
                  <a:pt x="142875" y="89297"/>
                </a:lnTo>
                <a:lnTo>
                  <a:pt x="151805" y="98226"/>
                </a:lnTo>
                <a:lnTo>
                  <a:pt x="160735" y="116086"/>
                </a:lnTo>
                <a:lnTo>
                  <a:pt x="160735" y="125016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25016" y="160734"/>
                </a:lnTo>
                <a:lnTo>
                  <a:pt x="107157" y="169664"/>
                </a:lnTo>
                <a:lnTo>
                  <a:pt x="80367" y="178594"/>
                </a:lnTo>
                <a:lnTo>
                  <a:pt x="53578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518672" y="1393031"/>
            <a:ext cx="1000126" cy="71439"/>
          </a:xfrm>
          <a:custGeom>
            <a:avLst/>
            <a:gdLst/>
            <a:ahLst/>
            <a:cxnLst/>
            <a:rect l="0" t="0" r="0" b="0"/>
            <a:pathLst>
              <a:path w="1000126" h="71439">
                <a:moveTo>
                  <a:pt x="0" y="71438"/>
                </a:moveTo>
                <a:lnTo>
                  <a:pt x="0" y="62508"/>
                </a:lnTo>
                <a:lnTo>
                  <a:pt x="8930" y="62508"/>
                </a:lnTo>
                <a:lnTo>
                  <a:pt x="26789" y="62508"/>
                </a:lnTo>
                <a:lnTo>
                  <a:pt x="62508" y="53578"/>
                </a:lnTo>
                <a:lnTo>
                  <a:pt x="98226" y="53578"/>
                </a:lnTo>
                <a:lnTo>
                  <a:pt x="151805" y="44648"/>
                </a:lnTo>
                <a:lnTo>
                  <a:pt x="205383" y="35719"/>
                </a:lnTo>
                <a:lnTo>
                  <a:pt x="276820" y="26789"/>
                </a:lnTo>
                <a:lnTo>
                  <a:pt x="357187" y="26789"/>
                </a:lnTo>
                <a:lnTo>
                  <a:pt x="437555" y="17859"/>
                </a:lnTo>
                <a:lnTo>
                  <a:pt x="526851" y="8930"/>
                </a:lnTo>
                <a:lnTo>
                  <a:pt x="625078" y="8930"/>
                </a:lnTo>
                <a:lnTo>
                  <a:pt x="723305" y="0"/>
                </a:lnTo>
                <a:lnTo>
                  <a:pt x="812601" y="0"/>
                </a:lnTo>
                <a:lnTo>
                  <a:pt x="901898" y="0"/>
                </a:lnTo>
                <a:lnTo>
                  <a:pt x="955476" y="0"/>
                </a:lnTo>
                <a:lnTo>
                  <a:pt x="1000125" y="0"/>
                </a:lnTo>
                <a:lnTo>
                  <a:pt x="10001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29188" y="4420195"/>
            <a:ext cx="187524" cy="375048"/>
          </a:xfrm>
          <a:custGeom>
            <a:avLst/>
            <a:gdLst/>
            <a:ahLst/>
            <a:cxnLst/>
            <a:rect l="0" t="0" r="0" b="0"/>
            <a:pathLst>
              <a:path w="187524" h="375048">
                <a:moveTo>
                  <a:pt x="0" y="8929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78594"/>
                </a:lnTo>
                <a:lnTo>
                  <a:pt x="17859" y="196453"/>
                </a:lnTo>
                <a:lnTo>
                  <a:pt x="26789" y="223242"/>
                </a:lnTo>
                <a:lnTo>
                  <a:pt x="26789" y="241101"/>
                </a:lnTo>
                <a:lnTo>
                  <a:pt x="44648" y="267891"/>
                </a:lnTo>
                <a:lnTo>
                  <a:pt x="53578" y="285750"/>
                </a:lnTo>
                <a:lnTo>
                  <a:pt x="62507" y="303609"/>
                </a:lnTo>
                <a:lnTo>
                  <a:pt x="71437" y="321469"/>
                </a:lnTo>
                <a:lnTo>
                  <a:pt x="80367" y="339328"/>
                </a:lnTo>
                <a:lnTo>
                  <a:pt x="98226" y="348258"/>
                </a:lnTo>
                <a:lnTo>
                  <a:pt x="107156" y="357187"/>
                </a:lnTo>
                <a:lnTo>
                  <a:pt x="125015" y="366117"/>
                </a:lnTo>
                <a:lnTo>
                  <a:pt x="133945" y="375047"/>
                </a:lnTo>
                <a:lnTo>
                  <a:pt x="142875" y="375047"/>
                </a:lnTo>
                <a:lnTo>
                  <a:pt x="151804" y="375047"/>
                </a:lnTo>
                <a:lnTo>
                  <a:pt x="160734" y="375047"/>
                </a:lnTo>
                <a:lnTo>
                  <a:pt x="169664" y="366117"/>
                </a:lnTo>
                <a:lnTo>
                  <a:pt x="169664" y="348258"/>
                </a:lnTo>
                <a:lnTo>
                  <a:pt x="178593" y="330398"/>
                </a:lnTo>
                <a:lnTo>
                  <a:pt x="178593" y="312539"/>
                </a:lnTo>
                <a:lnTo>
                  <a:pt x="178593" y="285750"/>
                </a:lnTo>
                <a:lnTo>
                  <a:pt x="187523" y="250031"/>
                </a:lnTo>
                <a:lnTo>
                  <a:pt x="178593" y="223242"/>
                </a:lnTo>
                <a:lnTo>
                  <a:pt x="178593" y="187523"/>
                </a:lnTo>
                <a:lnTo>
                  <a:pt x="178593" y="151805"/>
                </a:lnTo>
                <a:lnTo>
                  <a:pt x="169664" y="125016"/>
                </a:lnTo>
                <a:lnTo>
                  <a:pt x="169664" y="98226"/>
                </a:lnTo>
                <a:lnTo>
                  <a:pt x="160734" y="71437"/>
                </a:lnTo>
                <a:lnTo>
                  <a:pt x="151804" y="44648"/>
                </a:lnTo>
                <a:lnTo>
                  <a:pt x="151804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197078" y="4598789"/>
            <a:ext cx="125017" cy="160735"/>
          </a:xfrm>
          <a:custGeom>
            <a:avLst/>
            <a:gdLst/>
            <a:ahLst/>
            <a:cxnLst/>
            <a:rect l="0" t="0" r="0" b="0"/>
            <a:pathLst>
              <a:path w="125017" h="160735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0367"/>
                </a:lnTo>
                <a:lnTo>
                  <a:pt x="62508" y="80367"/>
                </a:lnTo>
                <a:lnTo>
                  <a:pt x="62508" y="71437"/>
                </a:lnTo>
                <a:lnTo>
                  <a:pt x="71438" y="62507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62507"/>
                </a:lnTo>
                <a:lnTo>
                  <a:pt x="35719" y="80367"/>
                </a:lnTo>
                <a:lnTo>
                  <a:pt x="44649" y="98226"/>
                </a:lnTo>
                <a:lnTo>
                  <a:pt x="62508" y="107156"/>
                </a:lnTo>
                <a:lnTo>
                  <a:pt x="80367" y="125015"/>
                </a:lnTo>
                <a:lnTo>
                  <a:pt x="89297" y="133945"/>
                </a:lnTo>
                <a:lnTo>
                  <a:pt x="107156" y="142875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2501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366742" y="4616648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53578" y="160734"/>
                </a:moveTo>
                <a:lnTo>
                  <a:pt x="53578" y="160734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33945"/>
                </a:lnTo>
                <a:lnTo>
                  <a:pt x="53578" y="116086"/>
                </a:lnTo>
                <a:lnTo>
                  <a:pt x="44649" y="98227"/>
                </a:lnTo>
                <a:lnTo>
                  <a:pt x="35719" y="80367"/>
                </a:lnTo>
                <a:lnTo>
                  <a:pt x="26789" y="62508"/>
                </a:lnTo>
                <a:lnTo>
                  <a:pt x="17860" y="44648"/>
                </a:lnTo>
                <a:lnTo>
                  <a:pt x="893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536406" y="4455914"/>
            <a:ext cx="80368" cy="312540"/>
          </a:xfrm>
          <a:custGeom>
            <a:avLst/>
            <a:gdLst/>
            <a:ahLst/>
            <a:cxnLst/>
            <a:rect l="0" t="0" r="0" b="0"/>
            <a:pathLst>
              <a:path w="80368" h="31254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80367"/>
                </a:lnTo>
                <a:lnTo>
                  <a:pt x="26789" y="107156"/>
                </a:lnTo>
                <a:lnTo>
                  <a:pt x="35719" y="133945"/>
                </a:lnTo>
                <a:lnTo>
                  <a:pt x="44649" y="169664"/>
                </a:lnTo>
                <a:lnTo>
                  <a:pt x="44649" y="196453"/>
                </a:lnTo>
                <a:lnTo>
                  <a:pt x="53578" y="223242"/>
                </a:lnTo>
                <a:lnTo>
                  <a:pt x="62508" y="250031"/>
                </a:lnTo>
                <a:lnTo>
                  <a:pt x="71438" y="276820"/>
                </a:lnTo>
                <a:lnTo>
                  <a:pt x="80367" y="285750"/>
                </a:lnTo>
                <a:lnTo>
                  <a:pt x="80367" y="303609"/>
                </a:lnTo>
                <a:lnTo>
                  <a:pt x="80367" y="312539"/>
                </a:lnTo>
                <a:lnTo>
                  <a:pt x="80367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509617" y="4652367"/>
            <a:ext cx="98228" cy="17860"/>
          </a:xfrm>
          <a:custGeom>
            <a:avLst/>
            <a:gdLst/>
            <a:ahLst/>
            <a:cxnLst/>
            <a:rect l="0" t="0" r="0" b="0"/>
            <a:pathLst>
              <a:path w="98228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706070" y="4679156"/>
            <a:ext cx="53579" cy="98227"/>
          </a:xfrm>
          <a:custGeom>
            <a:avLst/>
            <a:gdLst/>
            <a:ahLst/>
            <a:cxnLst/>
            <a:rect l="0" t="0" r="0" b="0"/>
            <a:pathLst>
              <a:path w="53579" h="982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89297"/>
                </a:lnTo>
                <a:lnTo>
                  <a:pt x="53578" y="98226"/>
                </a:lnTo>
                <a:lnTo>
                  <a:pt x="53578" y="98226"/>
                </a:lnTo>
                <a:lnTo>
                  <a:pt x="53578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813227" y="4616648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62507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33945"/>
                </a:lnTo>
                <a:lnTo>
                  <a:pt x="53578" y="142875"/>
                </a:lnTo>
                <a:lnTo>
                  <a:pt x="71437" y="151805"/>
                </a:lnTo>
                <a:lnTo>
                  <a:pt x="89296" y="160734"/>
                </a:lnTo>
                <a:lnTo>
                  <a:pt x="107156" y="160734"/>
                </a:lnTo>
                <a:lnTo>
                  <a:pt x="13394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991820" y="4625578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44648"/>
                </a:lnTo>
                <a:lnTo>
                  <a:pt x="44649" y="44648"/>
                </a:lnTo>
                <a:lnTo>
                  <a:pt x="62508" y="35718"/>
                </a:lnTo>
                <a:lnTo>
                  <a:pt x="80368" y="35718"/>
                </a:lnTo>
                <a:lnTo>
                  <a:pt x="89297" y="35718"/>
                </a:lnTo>
                <a:lnTo>
                  <a:pt x="107157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7" y="8929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35719" y="98226"/>
                </a:lnTo>
                <a:lnTo>
                  <a:pt x="44649" y="116086"/>
                </a:lnTo>
                <a:lnTo>
                  <a:pt x="71438" y="125015"/>
                </a:lnTo>
                <a:lnTo>
                  <a:pt x="89297" y="133945"/>
                </a:lnTo>
                <a:lnTo>
                  <a:pt x="107157" y="133945"/>
                </a:lnTo>
                <a:lnTo>
                  <a:pt x="125016" y="133945"/>
                </a:lnTo>
                <a:lnTo>
                  <a:pt x="125016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206133" y="4616648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44648" y="17859"/>
                </a:moveTo>
                <a:lnTo>
                  <a:pt x="44648" y="17859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8" y="62508"/>
                </a:lnTo>
                <a:lnTo>
                  <a:pt x="62508" y="80367"/>
                </a:lnTo>
                <a:lnTo>
                  <a:pt x="80367" y="98227"/>
                </a:lnTo>
                <a:lnTo>
                  <a:pt x="98226" y="125016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5" y="169664"/>
                </a:lnTo>
                <a:lnTo>
                  <a:pt x="116086" y="178594"/>
                </a:lnTo>
                <a:lnTo>
                  <a:pt x="107156" y="187523"/>
                </a:lnTo>
                <a:lnTo>
                  <a:pt x="98226" y="187523"/>
                </a:lnTo>
                <a:lnTo>
                  <a:pt x="80367" y="196453"/>
                </a:lnTo>
                <a:lnTo>
                  <a:pt x="62508" y="187523"/>
                </a:lnTo>
                <a:lnTo>
                  <a:pt x="35719" y="187523"/>
                </a:lnTo>
                <a:lnTo>
                  <a:pt x="17859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741789" y="4464843"/>
            <a:ext cx="17860" cy="44650"/>
          </a:xfrm>
          <a:custGeom>
            <a:avLst/>
            <a:gdLst/>
            <a:ahLst/>
            <a:cxnLst/>
            <a:rect l="0" t="0" r="0" b="0"/>
            <a:pathLst>
              <a:path w="17860" h="4465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44649"/>
                </a:lnTo>
                <a:lnTo>
                  <a:pt x="17859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875609" y="4875609"/>
            <a:ext cx="1544837" cy="89298"/>
          </a:xfrm>
          <a:custGeom>
            <a:avLst/>
            <a:gdLst/>
            <a:ahLst/>
            <a:cxnLst/>
            <a:rect l="0" t="0" r="0" b="0"/>
            <a:pathLst>
              <a:path w="1544837" h="89298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9" y="17860"/>
                </a:lnTo>
                <a:lnTo>
                  <a:pt x="71438" y="17860"/>
                </a:lnTo>
                <a:lnTo>
                  <a:pt x="89297" y="17860"/>
                </a:lnTo>
                <a:lnTo>
                  <a:pt x="116086" y="17860"/>
                </a:lnTo>
                <a:lnTo>
                  <a:pt x="151805" y="17860"/>
                </a:lnTo>
                <a:lnTo>
                  <a:pt x="187524" y="8930"/>
                </a:lnTo>
                <a:lnTo>
                  <a:pt x="232172" y="8930"/>
                </a:lnTo>
                <a:lnTo>
                  <a:pt x="285750" y="0"/>
                </a:lnTo>
                <a:lnTo>
                  <a:pt x="339329" y="0"/>
                </a:lnTo>
                <a:lnTo>
                  <a:pt x="401836" y="0"/>
                </a:lnTo>
                <a:lnTo>
                  <a:pt x="473274" y="0"/>
                </a:lnTo>
                <a:lnTo>
                  <a:pt x="544711" y="0"/>
                </a:lnTo>
                <a:lnTo>
                  <a:pt x="625079" y="0"/>
                </a:lnTo>
                <a:lnTo>
                  <a:pt x="705446" y="8930"/>
                </a:lnTo>
                <a:lnTo>
                  <a:pt x="794743" y="17860"/>
                </a:lnTo>
                <a:lnTo>
                  <a:pt x="884039" y="26789"/>
                </a:lnTo>
                <a:lnTo>
                  <a:pt x="973336" y="35719"/>
                </a:lnTo>
                <a:lnTo>
                  <a:pt x="1062633" y="44649"/>
                </a:lnTo>
                <a:lnTo>
                  <a:pt x="1143000" y="62508"/>
                </a:lnTo>
                <a:lnTo>
                  <a:pt x="1223368" y="71438"/>
                </a:lnTo>
                <a:lnTo>
                  <a:pt x="1294805" y="80368"/>
                </a:lnTo>
                <a:lnTo>
                  <a:pt x="1357313" y="89297"/>
                </a:lnTo>
                <a:lnTo>
                  <a:pt x="1410891" y="89297"/>
                </a:lnTo>
                <a:lnTo>
                  <a:pt x="1455539" y="89297"/>
                </a:lnTo>
                <a:lnTo>
                  <a:pt x="1500188" y="89297"/>
                </a:lnTo>
                <a:lnTo>
                  <a:pt x="1526977" y="89297"/>
                </a:lnTo>
                <a:lnTo>
                  <a:pt x="1544836" y="80368"/>
                </a:lnTo>
                <a:lnTo>
                  <a:pt x="1544836" y="803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 Students will be able to use formulas to find the volume of prisms and cylinders.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Volume </a:t>
            </a:r>
            <a:r>
              <a:rPr lang="en-US" dirty="0" smtClean="0">
                <a:solidFill>
                  <a:srgbClr val="FF0000"/>
                </a:solidFill>
              </a:rPr>
              <a:t>of Prisms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Volume of a Prism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   </a:t>
            </a:r>
            <a:r>
              <a:rPr lang="en-US" u="sng" dirty="0" smtClean="0">
                <a:solidFill>
                  <a:srgbClr val="002060"/>
                </a:solidFill>
              </a:rPr>
              <a:t>Volume of a Prism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Formula: </a:t>
            </a:r>
          </a:p>
          <a:p>
            <a:endParaRPr lang="en-US" u="sng" dirty="0" smtClean="0">
              <a:solidFill>
                <a:srgbClr val="002060"/>
              </a:solidFill>
            </a:endParaRPr>
          </a:p>
          <a:p>
            <a:r>
              <a:rPr lang="en-US" u="sng" dirty="0" smtClean="0">
                <a:solidFill>
                  <a:srgbClr val="002060"/>
                </a:solidFill>
              </a:rPr>
              <a:t>L x w x h </a:t>
            </a:r>
            <a:r>
              <a:rPr lang="en-US" dirty="0" smtClean="0">
                <a:solidFill>
                  <a:srgbClr val="002060"/>
                </a:solidFill>
              </a:rPr>
              <a:t>(triangle)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2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 x w x h (square/rect.)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Volume measured in cubes = m</a:t>
            </a:r>
            <a:r>
              <a:rPr lang="en-US" baseline="30000" dirty="0" smtClean="0">
                <a:solidFill>
                  <a:srgbClr val="002060"/>
                </a:solidFill>
              </a:rPr>
              <a:t>3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 </a:t>
            </a:r>
            <a:endParaRPr lang="en-US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" name="Cube 1"/>
          <p:cNvSpPr/>
          <p:nvPr/>
        </p:nvSpPr>
        <p:spPr>
          <a:xfrm>
            <a:off x="3657600" y="1676400"/>
            <a:ext cx="1219200" cy="1676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800299" y="4694830"/>
            <a:ext cx="1160059" cy="887104"/>
          </a:xfrm>
          <a:custGeom>
            <a:avLst/>
            <a:gdLst>
              <a:gd name="connsiteX0" fmla="*/ 0 w 1160059"/>
              <a:gd name="connsiteY0" fmla="*/ 887104 h 887104"/>
              <a:gd name="connsiteX1" fmla="*/ 1160059 w 1160059"/>
              <a:gd name="connsiteY1" fmla="*/ 873457 h 887104"/>
              <a:gd name="connsiteX2" fmla="*/ 518614 w 1160059"/>
              <a:gd name="connsiteY2" fmla="*/ 0 h 887104"/>
              <a:gd name="connsiteX3" fmla="*/ 0 w 1160059"/>
              <a:gd name="connsiteY3" fmla="*/ 887104 h 88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059" h="887104">
                <a:moveTo>
                  <a:pt x="0" y="887104"/>
                </a:moveTo>
                <a:lnTo>
                  <a:pt x="1160059" y="873457"/>
                </a:lnTo>
                <a:lnTo>
                  <a:pt x="518614" y="0"/>
                </a:lnTo>
                <a:lnTo>
                  <a:pt x="0" y="887104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6318913" y="3886200"/>
            <a:ext cx="641445" cy="8086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</p:cNvCxnSpPr>
          <p:nvPr/>
        </p:nvCxnSpPr>
        <p:spPr>
          <a:xfrm flipV="1">
            <a:off x="6960358" y="4572000"/>
            <a:ext cx="507242" cy="9962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960358" y="3886200"/>
            <a:ext cx="507242" cy="685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0" y="1905000"/>
            <a:ext cx="2971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Volume of Cylinder</a:t>
            </a:r>
          </a:p>
          <a:p>
            <a:r>
              <a:rPr lang="el-GR" sz="3200" dirty="0">
                <a:solidFill>
                  <a:srgbClr val="002060"/>
                </a:solidFill>
              </a:rPr>
              <a:t>π</a:t>
            </a:r>
            <a:r>
              <a:rPr lang="en-US" sz="3200" dirty="0">
                <a:solidFill>
                  <a:srgbClr val="002060"/>
                </a:solidFill>
              </a:rPr>
              <a:t>r</a:t>
            </a:r>
            <a:r>
              <a:rPr lang="en-US" sz="3200" baseline="30000" dirty="0">
                <a:solidFill>
                  <a:srgbClr val="002060"/>
                </a:solidFill>
              </a:rPr>
              <a:t>2</a:t>
            </a:r>
            <a:r>
              <a:rPr lang="en-US" sz="3200" dirty="0">
                <a:solidFill>
                  <a:srgbClr val="002060"/>
                </a:solidFill>
              </a:rPr>
              <a:t>h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839906" y="2438400"/>
            <a:ext cx="888242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Find the volume of the prisms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Formula: </a:t>
            </a:r>
            <a:r>
              <a:rPr lang="en-US" dirty="0" err="1">
                <a:solidFill>
                  <a:srgbClr val="FF0000"/>
                </a:solidFill>
              </a:rPr>
              <a:t>Bh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676400" y="4724400"/>
            <a:ext cx="1066800" cy="9906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286000" y="4267200"/>
            <a:ext cx="1066800" cy="990600"/>
          </a:xfrm>
          <a:prstGeom prst="rtTriangl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6764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1676400" y="4267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2667000" y="5257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286000" y="42672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90600" y="5029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8cm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828800" y="5715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6cm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971800" y="5486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10cm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638800" y="44196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181600" y="47244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5181600" y="4419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638800" y="4419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7086600" y="4419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5181600" y="5029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7086600" y="5029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75438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715000" y="5334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3.3cm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239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1.5cm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620000" y="457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2cm</a:t>
            </a:r>
          </a:p>
        </p:txBody>
      </p:sp>
      <p:sp>
        <p:nvSpPr>
          <p:cNvPr id="2" name="Freeform 1"/>
          <p:cNvSpPr/>
          <p:nvPr/>
        </p:nvSpPr>
        <p:spPr>
          <a:xfrm>
            <a:off x="991195" y="2018109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205383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03610"/>
                </a:lnTo>
                <a:lnTo>
                  <a:pt x="8930" y="321469"/>
                </a:lnTo>
                <a:lnTo>
                  <a:pt x="8930" y="330399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16211" y="2294929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64469" y="1848445"/>
            <a:ext cx="8930" cy="267892"/>
          </a:xfrm>
          <a:custGeom>
            <a:avLst/>
            <a:gdLst/>
            <a:ahLst/>
            <a:cxnLst/>
            <a:rect l="0" t="0" r="0" b="0"/>
            <a:pathLst>
              <a:path w="8930" h="267892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32172"/>
                </a:lnTo>
                <a:lnTo>
                  <a:pt x="8929" y="250031"/>
                </a:lnTo>
                <a:lnTo>
                  <a:pt x="8929" y="267891"/>
                </a:lnTo>
                <a:lnTo>
                  <a:pt x="8929" y="267891"/>
                </a:lnTo>
                <a:lnTo>
                  <a:pt x="892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89484" y="1982390"/>
            <a:ext cx="267892" cy="89298"/>
          </a:xfrm>
          <a:custGeom>
            <a:avLst/>
            <a:gdLst/>
            <a:ahLst/>
            <a:cxnLst/>
            <a:rect l="0" t="0" r="0" b="0"/>
            <a:pathLst>
              <a:path w="267892" h="89298">
                <a:moveTo>
                  <a:pt x="8930" y="0"/>
                </a:move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17860" y="80368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9" y="89297"/>
                </a:lnTo>
                <a:lnTo>
                  <a:pt x="53579" y="80368"/>
                </a:lnTo>
                <a:lnTo>
                  <a:pt x="62508" y="71438"/>
                </a:lnTo>
                <a:lnTo>
                  <a:pt x="71438" y="62508"/>
                </a:lnTo>
                <a:lnTo>
                  <a:pt x="80368" y="53579"/>
                </a:lnTo>
                <a:lnTo>
                  <a:pt x="89297" y="53579"/>
                </a:lnTo>
                <a:lnTo>
                  <a:pt x="89297" y="44649"/>
                </a:lnTo>
                <a:lnTo>
                  <a:pt x="98227" y="44649"/>
                </a:lnTo>
                <a:lnTo>
                  <a:pt x="98227" y="44649"/>
                </a:lnTo>
                <a:lnTo>
                  <a:pt x="107157" y="44649"/>
                </a:lnTo>
                <a:lnTo>
                  <a:pt x="107157" y="53579"/>
                </a:lnTo>
                <a:lnTo>
                  <a:pt x="116086" y="53579"/>
                </a:lnTo>
                <a:lnTo>
                  <a:pt x="125016" y="6250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60735" y="80368"/>
                </a:lnTo>
                <a:lnTo>
                  <a:pt x="169664" y="80368"/>
                </a:lnTo>
                <a:lnTo>
                  <a:pt x="187524" y="80368"/>
                </a:lnTo>
                <a:lnTo>
                  <a:pt x="196454" y="71438"/>
                </a:lnTo>
                <a:lnTo>
                  <a:pt x="214313" y="71438"/>
                </a:lnTo>
                <a:lnTo>
                  <a:pt x="232172" y="62508"/>
                </a:lnTo>
                <a:lnTo>
                  <a:pt x="241102" y="53579"/>
                </a:lnTo>
                <a:lnTo>
                  <a:pt x="250032" y="44649"/>
                </a:lnTo>
                <a:lnTo>
                  <a:pt x="258961" y="35719"/>
                </a:lnTo>
                <a:lnTo>
                  <a:pt x="258961" y="26789"/>
                </a:lnTo>
                <a:lnTo>
                  <a:pt x="267891" y="26789"/>
                </a:lnTo>
                <a:lnTo>
                  <a:pt x="267891" y="8930"/>
                </a:lnTo>
                <a:lnTo>
                  <a:pt x="267891" y="893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10953" y="1821656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10715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60734"/>
                </a:lnTo>
                <a:lnTo>
                  <a:pt x="35719" y="178594"/>
                </a:lnTo>
                <a:lnTo>
                  <a:pt x="35719" y="187523"/>
                </a:lnTo>
                <a:lnTo>
                  <a:pt x="44649" y="196453"/>
                </a:lnTo>
                <a:lnTo>
                  <a:pt x="44649" y="196453"/>
                </a:lnTo>
                <a:lnTo>
                  <a:pt x="44649" y="196453"/>
                </a:lnTo>
                <a:lnTo>
                  <a:pt x="53578" y="187523"/>
                </a:lnTo>
                <a:lnTo>
                  <a:pt x="53578" y="187523"/>
                </a:lnTo>
                <a:lnTo>
                  <a:pt x="62508" y="178594"/>
                </a:lnTo>
                <a:lnTo>
                  <a:pt x="71438" y="160734"/>
                </a:lnTo>
                <a:lnTo>
                  <a:pt x="80367" y="160734"/>
                </a:lnTo>
                <a:lnTo>
                  <a:pt x="89297" y="151805"/>
                </a:lnTo>
                <a:lnTo>
                  <a:pt x="107156" y="14287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0735" y="142875"/>
                </a:lnTo>
                <a:lnTo>
                  <a:pt x="178594" y="151805"/>
                </a:lnTo>
                <a:lnTo>
                  <a:pt x="187524" y="160734"/>
                </a:lnTo>
                <a:lnTo>
                  <a:pt x="205383" y="169664"/>
                </a:lnTo>
                <a:lnTo>
                  <a:pt x="214313" y="187523"/>
                </a:lnTo>
                <a:lnTo>
                  <a:pt x="223242" y="196453"/>
                </a:lnTo>
                <a:lnTo>
                  <a:pt x="223242" y="21431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28750" y="2152054"/>
            <a:ext cx="616149" cy="44650"/>
          </a:xfrm>
          <a:custGeom>
            <a:avLst/>
            <a:gdLst/>
            <a:ahLst/>
            <a:cxnLst/>
            <a:rect l="0" t="0" r="0" b="0"/>
            <a:pathLst>
              <a:path w="616149" h="44650">
                <a:moveTo>
                  <a:pt x="80367" y="26790"/>
                </a:moveTo>
                <a:lnTo>
                  <a:pt x="71438" y="26790"/>
                </a:lnTo>
                <a:lnTo>
                  <a:pt x="62508" y="26790"/>
                </a:lnTo>
                <a:lnTo>
                  <a:pt x="44648" y="26790"/>
                </a:lnTo>
                <a:lnTo>
                  <a:pt x="26789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9"/>
                </a:lnTo>
                <a:lnTo>
                  <a:pt x="8930" y="44649"/>
                </a:lnTo>
                <a:lnTo>
                  <a:pt x="26789" y="35719"/>
                </a:lnTo>
                <a:lnTo>
                  <a:pt x="44648" y="35719"/>
                </a:lnTo>
                <a:lnTo>
                  <a:pt x="80367" y="26790"/>
                </a:lnTo>
                <a:lnTo>
                  <a:pt x="125016" y="26790"/>
                </a:lnTo>
                <a:lnTo>
                  <a:pt x="178594" y="17860"/>
                </a:lnTo>
                <a:lnTo>
                  <a:pt x="232172" y="17860"/>
                </a:lnTo>
                <a:lnTo>
                  <a:pt x="285750" y="8930"/>
                </a:lnTo>
                <a:lnTo>
                  <a:pt x="339328" y="8930"/>
                </a:lnTo>
                <a:lnTo>
                  <a:pt x="401836" y="8930"/>
                </a:lnTo>
                <a:lnTo>
                  <a:pt x="455414" y="0"/>
                </a:lnTo>
                <a:lnTo>
                  <a:pt x="508992" y="0"/>
                </a:lnTo>
                <a:lnTo>
                  <a:pt x="544711" y="0"/>
                </a:lnTo>
                <a:lnTo>
                  <a:pt x="580430" y="0"/>
                </a:lnTo>
                <a:lnTo>
                  <a:pt x="607219" y="0"/>
                </a:lnTo>
                <a:lnTo>
                  <a:pt x="616148" y="0"/>
                </a:lnTo>
                <a:lnTo>
                  <a:pt x="6161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16273" y="2241351"/>
            <a:ext cx="250033" cy="178595"/>
          </a:xfrm>
          <a:custGeom>
            <a:avLst/>
            <a:gdLst/>
            <a:ahLst/>
            <a:cxnLst/>
            <a:rect l="0" t="0" r="0" b="0"/>
            <a:pathLst>
              <a:path w="250033" h="178595">
                <a:moveTo>
                  <a:pt x="35719" y="17860"/>
                </a:move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53579" y="8930"/>
                </a:lnTo>
                <a:lnTo>
                  <a:pt x="71438" y="0"/>
                </a:lnTo>
                <a:lnTo>
                  <a:pt x="107157" y="0"/>
                </a:lnTo>
                <a:lnTo>
                  <a:pt x="133946" y="8930"/>
                </a:lnTo>
                <a:lnTo>
                  <a:pt x="160735" y="8930"/>
                </a:lnTo>
                <a:lnTo>
                  <a:pt x="178594" y="17860"/>
                </a:lnTo>
                <a:lnTo>
                  <a:pt x="196454" y="26789"/>
                </a:lnTo>
                <a:lnTo>
                  <a:pt x="214313" y="44649"/>
                </a:lnTo>
                <a:lnTo>
                  <a:pt x="214313" y="62508"/>
                </a:lnTo>
                <a:lnTo>
                  <a:pt x="214313" y="71438"/>
                </a:lnTo>
                <a:lnTo>
                  <a:pt x="214313" y="89297"/>
                </a:lnTo>
                <a:lnTo>
                  <a:pt x="196454" y="107157"/>
                </a:lnTo>
                <a:lnTo>
                  <a:pt x="178594" y="125016"/>
                </a:lnTo>
                <a:lnTo>
                  <a:pt x="151805" y="142875"/>
                </a:lnTo>
                <a:lnTo>
                  <a:pt x="125016" y="160735"/>
                </a:lnTo>
                <a:lnTo>
                  <a:pt x="98227" y="169664"/>
                </a:lnTo>
                <a:lnTo>
                  <a:pt x="71438" y="169664"/>
                </a:lnTo>
                <a:lnTo>
                  <a:pt x="53579" y="178594"/>
                </a:lnTo>
                <a:lnTo>
                  <a:pt x="26790" y="178594"/>
                </a:lnTo>
                <a:lnTo>
                  <a:pt x="1786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17860" y="142875"/>
                </a:lnTo>
                <a:lnTo>
                  <a:pt x="35719" y="133946"/>
                </a:lnTo>
                <a:lnTo>
                  <a:pt x="62508" y="133946"/>
                </a:lnTo>
                <a:lnTo>
                  <a:pt x="89297" y="133946"/>
                </a:lnTo>
                <a:lnTo>
                  <a:pt x="116086" y="133946"/>
                </a:lnTo>
                <a:lnTo>
                  <a:pt x="142875" y="142875"/>
                </a:lnTo>
                <a:lnTo>
                  <a:pt x="169665" y="142875"/>
                </a:lnTo>
                <a:lnTo>
                  <a:pt x="196454" y="151805"/>
                </a:lnTo>
                <a:lnTo>
                  <a:pt x="214313" y="160735"/>
                </a:lnTo>
                <a:lnTo>
                  <a:pt x="232172" y="169664"/>
                </a:lnTo>
                <a:lnTo>
                  <a:pt x="241102" y="178594"/>
                </a:lnTo>
                <a:lnTo>
                  <a:pt x="250032" y="178594"/>
                </a:lnTo>
                <a:lnTo>
                  <a:pt x="250032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92969" y="2723555"/>
            <a:ext cx="214313" cy="241102"/>
          </a:xfrm>
          <a:custGeom>
            <a:avLst/>
            <a:gdLst/>
            <a:ahLst/>
            <a:cxnLst/>
            <a:rect l="0" t="0" r="0" b="0"/>
            <a:pathLst>
              <a:path w="214313" h="241102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1785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8929"/>
                </a:lnTo>
                <a:lnTo>
                  <a:pt x="178594" y="17859"/>
                </a:lnTo>
                <a:lnTo>
                  <a:pt x="196453" y="35718"/>
                </a:lnTo>
                <a:lnTo>
                  <a:pt x="205383" y="53578"/>
                </a:lnTo>
                <a:lnTo>
                  <a:pt x="214312" y="71437"/>
                </a:lnTo>
                <a:lnTo>
                  <a:pt x="214312" y="89296"/>
                </a:lnTo>
                <a:lnTo>
                  <a:pt x="214312" y="116085"/>
                </a:lnTo>
                <a:lnTo>
                  <a:pt x="205383" y="133945"/>
                </a:lnTo>
                <a:lnTo>
                  <a:pt x="196453" y="160734"/>
                </a:lnTo>
                <a:lnTo>
                  <a:pt x="178594" y="178593"/>
                </a:lnTo>
                <a:lnTo>
                  <a:pt x="151805" y="196452"/>
                </a:lnTo>
                <a:lnTo>
                  <a:pt x="125015" y="214312"/>
                </a:lnTo>
                <a:lnTo>
                  <a:pt x="107156" y="232171"/>
                </a:lnTo>
                <a:lnTo>
                  <a:pt x="80367" y="241101"/>
                </a:lnTo>
                <a:lnTo>
                  <a:pt x="62508" y="241101"/>
                </a:lnTo>
                <a:lnTo>
                  <a:pt x="44648" y="241101"/>
                </a:lnTo>
                <a:lnTo>
                  <a:pt x="26789" y="241101"/>
                </a:lnTo>
                <a:lnTo>
                  <a:pt x="8930" y="241101"/>
                </a:lnTo>
                <a:lnTo>
                  <a:pt x="8930" y="232171"/>
                </a:lnTo>
                <a:lnTo>
                  <a:pt x="0" y="232171"/>
                </a:lnTo>
                <a:lnTo>
                  <a:pt x="0" y="223241"/>
                </a:lnTo>
                <a:lnTo>
                  <a:pt x="8930" y="214312"/>
                </a:lnTo>
                <a:lnTo>
                  <a:pt x="26789" y="205382"/>
                </a:lnTo>
                <a:lnTo>
                  <a:pt x="44648" y="205382"/>
                </a:lnTo>
                <a:lnTo>
                  <a:pt x="71437" y="205382"/>
                </a:lnTo>
                <a:lnTo>
                  <a:pt x="98226" y="205382"/>
                </a:lnTo>
                <a:lnTo>
                  <a:pt x="116086" y="205382"/>
                </a:lnTo>
                <a:lnTo>
                  <a:pt x="142875" y="205382"/>
                </a:lnTo>
                <a:lnTo>
                  <a:pt x="160734" y="214312"/>
                </a:lnTo>
                <a:lnTo>
                  <a:pt x="178594" y="214312"/>
                </a:lnTo>
                <a:lnTo>
                  <a:pt x="196453" y="223241"/>
                </a:lnTo>
                <a:lnTo>
                  <a:pt x="196453" y="223241"/>
                </a:lnTo>
                <a:lnTo>
                  <a:pt x="196453" y="2232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05508" y="2928937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18047" y="2661047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8930" y="80367"/>
                </a:moveTo>
                <a:lnTo>
                  <a:pt x="8930" y="80367"/>
                </a:lnTo>
                <a:lnTo>
                  <a:pt x="8930" y="71437"/>
                </a:lnTo>
                <a:lnTo>
                  <a:pt x="8930" y="62508"/>
                </a:lnTo>
                <a:lnTo>
                  <a:pt x="17859" y="5357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44648"/>
                </a:lnTo>
                <a:lnTo>
                  <a:pt x="125016" y="53578"/>
                </a:lnTo>
                <a:lnTo>
                  <a:pt x="116086" y="71437"/>
                </a:lnTo>
                <a:lnTo>
                  <a:pt x="116086" y="80367"/>
                </a:lnTo>
                <a:lnTo>
                  <a:pt x="98226" y="98226"/>
                </a:lnTo>
                <a:lnTo>
                  <a:pt x="89297" y="116086"/>
                </a:lnTo>
                <a:lnTo>
                  <a:pt x="80367" y="125016"/>
                </a:lnTo>
                <a:lnTo>
                  <a:pt x="62508" y="151804"/>
                </a:lnTo>
                <a:lnTo>
                  <a:pt x="53578" y="160734"/>
                </a:lnTo>
                <a:lnTo>
                  <a:pt x="35719" y="178593"/>
                </a:lnTo>
                <a:lnTo>
                  <a:pt x="26789" y="196453"/>
                </a:lnTo>
                <a:lnTo>
                  <a:pt x="17859" y="214312"/>
                </a:lnTo>
                <a:lnTo>
                  <a:pt x="17859" y="232171"/>
                </a:lnTo>
                <a:lnTo>
                  <a:pt x="17859" y="241101"/>
                </a:lnTo>
                <a:lnTo>
                  <a:pt x="17859" y="250031"/>
                </a:lnTo>
                <a:lnTo>
                  <a:pt x="26789" y="258960"/>
                </a:lnTo>
                <a:lnTo>
                  <a:pt x="35719" y="258960"/>
                </a:lnTo>
                <a:lnTo>
                  <a:pt x="44648" y="267890"/>
                </a:lnTo>
                <a:lnTo>
                  <a:pt x="53578" y="258960"/>
                </a:lnTo>
                <a:lnTo>
                  <a:pt x="71437" y="258960"/>
                </a:lnTo>
                <a:lnTo>
                  <a:pt x="89297" y="250031"/>
                </a:lnTo>
                <a:lnTo>
                  <a:pt x="98226" y="241101"/>
                </a:lnTo>
                <a:lnTo>
                  <a:pt x="107156" y="232171"/>
                </a:lnTo>
                <a:lnTo>
                  <a:pt x="116086" y="223242"/>
                </a:lnTo>
                <a:lnTo>
                  <a:pt x="125016" y="205382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07156" y="169664"/>
                </a:lnTo>
                <a:lnTo>
                  <a:pt x="89297" y="160734"/>
                </a:lnTo>
                <a:lnTo>
                  <a:pt x="71437" y="151804"/>
                </a:lnTo>
                <a:lnTo>
                  <a:pt x="53578" y="151804"/>
                </a:lnTo>
                <a:lnTo>
                  <a:pt x="44648" y="142874"/>
                </a:lnTo>
                <a:lnTo>
                  <a:pt x="26789" y="142874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41289" y="2803921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84164" y="2652117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62508" y="893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26789" y="205383"/>
                </a:lnTo>
                <a:lnTo>
                  <a:pt x="44649" y="214312"/>
                </a:lnTo>
                <a:lnTo>
                  <a:pt x="62508" y="214312"/>
                </a:lnTo>
                <a:lnTo>
                  <a:pt x="80367" y="223242"/>
                </a:lnTo>
                <a:lnTo>
                  <a:pt x="107156" y="223242"/>
                </a:lnTo>
                <a:lnTo>
                  <a:pt x="125016" y="223242"/>
                </a:lnTo>
                <a:lnTo>
                  <a:pt x="151805" y="223242"/>
                </a:lnTo>
                <a:lnTo>
                  <a:pt x="169664" y="214312"/>
                </a:lnTo>
                <a:lnTo>
                  <a:pt x="187524" y="214312"/>
                </a:lnTo>
                <a:lnTo>
                  <a:pt x="196453" y="205383"/>
                </a:lnTo>
                <a:lnTo>
                  <a:pt x="205383" y="205383"/>
                </a:lnTo>
                <a:lnTo>
                  <a:pt x="214313" y="196453"/>
                </a:lnTo>
                <a:lnTo>
                  <a:pt x="214313" y="187523"/>
                </a:lnTo>
                <a:lnTo>
                  <a:pt x="205383" y="187523"/>
                </a:lnTo>
                <a:lnTo>
                  <a:pt x="196453" y="178594"/>
                </a:lnTo>
                <a:lnTo>
                  <a:pt x="187524" y="169664"/>
                </a:lnTo>
                <a:lnTo>
                  <a:pt x="169664" y="169664"/>
                </a:lnTo>
                <a:lnTo>
                  <a:pt x="151805" y="169664"/>
                </a:lnTo>
                <a:lnTo>
                  <a:pt x="125016" y="169664"/>
                </a:lnTo>
                <a:lnTo>
                  <a:pt x="116086" y="169664"/>
                </a:lnTo>
                <a:lnTo>
                  <a:pt x="98227" y="178594"/>
                </a:lnTo>
                <a:lnTo>
                  <a:pt x="89297" y="178594"/>
                </a:lnTo>
                <a:lnTo>
                  <a:pt x="89297" y="178594"/>
                </a:lnTo>
                <a:lnTo>
                  <a:pt x="80367" y="187523"/>
                </a:lnTo>
                <a:lnTo>
                  <a:pt x="80367" y="196453"/>
                </a:lnTo>
                <a:lnTo>
                  <a:pt x="89297" y="205383"/>
                </a:lnTo>
                <a:lnTo>
                  <a:pt x="89297" y="21431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25016" y="232172"/>
                </a:lnTo>
                <a:lnTo>
                  <a:pt x="133945" y="232172"/>
                </a:lnTo>
                <a:lnTo>
                  <a:pt x="133945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69914" y="2750344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428875" y="2625328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0735"/>
                </a:lnTo>
                <a:lnTo>
                  <a:pt x="26789" y="178593"/>
                </a:lnTo>
                <a:lnTo>
                  <a:pt x="2678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44961" y="2616398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116086" y="44649"/>
                </a:moveTo>
                <a:lnTo>
                  <a:pt x="116086" y="35719"/>
                </a:lnTo>
                <a:lnTo>
                  <a:pt x="116086" y="35719"/>
                </a:lnTo>
                <a:lnTo>
                  <a:pt x="116086" y="26790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17860"/>
                </a:lnTo>
                <a:lnTo>
                  <a:pt x="35719" y="26790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17859" y="169665"/>
                </a:lnTo>
                <a:lnTo>
                  <a:pt x="35719" y="178594"/>
                </a:lnTo>
                <a:lnTo>
                  <a:pt x="53578" y="178594"/>
                </a:lnTo>
                <a:lnTo>
                  <a:pt x="89297" y="178594"/>
                </a:lnTo>
                <a:lnTo>
                  <a:pt x="116086" y="178594"/>
                </a:lnTo>
                <a:lnTo>
                  <a:pt x="142875" y="169665"/>
                </a:lnTo>
                <a:lnTo>
                  <a:pt x="169664" y="160735"/>
                </a:lnTo>
                <a:lnTo>
                  <a:pt x="187523" y="151805"/>
                </a:lnTo>
                <a:lnTo>
                  <a:pt x="196453" y="133946"/>
                </a:lnTo>
                <a:lnTo>
                  <a:pt x="205383" y="116086"/>
                </a:lnTo>
                <a:lnTo>
                  <a:pt x="205383" y="107157"/>
                </a:lnTo>
                <a:lnTo>
                  <a:pt x="205383" y="89297"/>
                </a:lnTo>
                <a:lnTo>
                  <a:pt x="196453" y="71438"/>
                </a:lnTo>
                <a:lnTo>
                  <a:pt x="187523" y="62508"/>
                </a:lnTo>
                <a:lnTo>
                  <a:pt x="169664" y="44649"/>
                </a:lnTo>
                <a:lnTo>
                  <a:pt x="151805" y="4464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46609" y="2911078"/>
            <a:ext cx="1348384" cy="98227"/>
          </a:xfrm>
          <a:custGeom>
            <a:avLst/>
            <a:gdLst/>
            <a:ahLst/>
            <a:cxnLst/>
            <a:rect l="0" t="0" r="0" b="0"/>
            <a:pathLst>
              <a:path w="1348384" h="98227">
                <a:moveTo>
                  <a:pt x="893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89297"/>
                </a:lnTo>
                <a:lnTo>
                  <a:pt x="26789" y="89297"/>
                </a:lnTo>
                <a:lnTo>
                  <a:pt x="53579" y="89297"/>
                </a:lnTo>
                <a:lnTo>
                  <a:pt x="80368" y="80367"/>
                </a:lnTo>
                <a:lnTo>
                  <a:pt x="125016" y="80367"/>
                </a:lnTo>
                <a:lnTo>
                  <a:pt x="169664" y="80367"/>
                </a:lnTo>
                <a:lnTo>
                  <a:pt x="223243" y="71437"/>
                </a:lnTo>
                <a:lnTo>
                  <a:pt x="276821" y="71437"/>
                </a:lnTo>
                <a:lnTo>
                  <a:pt x="330399" y="71437"/>
                </a:lnTo>
                <a:lnTo>
                  <a:pt x="401836" y="62508"/>
                </a:lnTo>
                <a:lnTo>
                  <a:pt x="464344" y="62508"/>
                </a:lnTo>
                <a:lnTo>
                  <a:pt x="535782" y="62508"/>
                </a:lnTo>
                <a:lnTo>
                  <a:pt x="616149" y="53578"/>
                </a:lnTo>
                <a:lnTo>
                  <a:pt x="696516" y="44648"/>
                </a:lnTo>
                <a:lnTo>
                  <a:pt x="776883" y="44648"/>
                </a:lnTo>
                <a:lnTo>
                  <a:pt x="866180" y="35718"/>
                </a:lnTo>
                <a:lnTo>
                  <a:pt x="946547" y="35718"/>
                </a:lnTo>
                <a:lnTo>
                  <a:pt x="1026914" y="26789"/>
                </a:lnTo>
                <a:lnTo>
                  <a:pt x="1098352" y="26789"/>
                </a:lnTo>
                <a:lnTo>
                  <a:pt x="1160860" y="17859"/>
                </a:lnTo>
                <a:lnTo>
                  <a:pt x="1214438" y="17859"/>
                </a:lnTo>
                <a:lnTo>
                  <a:pt x="1268016" y="8929"/>
                </a:lnTo>
                <a:lnTo>
                  <a:pt x="1303735" y="8929"/>
                </a:lnTo>
                <a:lnTo>
                  <a:pt x="1330524" y="0"/>
                </a:lnTo>
                <a:lnTo>
                  <a:pt x="1348383" y="0"/>
                </a:lnTo>
                <a:lnTo>
                  <a:pt x="1348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91320" y="3071812"/>
            <a:ext cx="276822" cy="205384"/>
          </a:xfrm>
          <a:custGeom>
            <a:avLst/>
            <a:gdLst/>
            <a:ahLst/>
            <a:cxnLst/>
            <a:rect l="0" t="0" r="0" b="0"/>
            <a:pathLst>
              <a:path w="276822" h="205384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80368" y="0"/>
                </a:lnTo>
                <a:lnTo>
                  <a:pt x="107157" y="0"/>
                </a:lnTo>
                <a:lnTo>
                  <a:pt x="133946" y="8930"/>
                </a:lnTo>
                <a:lnTo>
                  <a:pt x="151805" y="17859"/>
                </a:lnTo>
                <a:lnTo>
                  <a:pt x="169664" y="35719"/>
                </a:lnTo>
                <a:lnTo>
                  <a:pt x="187524" y="44649"/>
                </a:lnTo>
                <a:lnTo>
                  <a:pt x="196453" y="62508"/>
                </a:lnTo>
                <a:lnTo>
                  <a:pt x="205383" y="80367"/>
                </a:lnTo>
                <a:lnTo>
                  <a:pt x="205383" y="107156"/>
                </a:lnTo>
                <a:lnTo>
                  <a:pt x="205383" y="125016"/>
                </a:lnTo>
                <a:lnTo>
                  <a:pt x="196453" y="151805"/>
                </a:lnTo>
                <a:lnTo>
                  <a:pt x="178594" y="169664"/>
                </a:lnTo>
                <a:lnTo>
                  <a:pt x="151805" y="187524"/>
                </a:lnTo>
                <a:lnTo>
                  <a:pt x="133946" y="196453"/>
                </a:lnTo>
                <a:lnTo>
                  <a:pt x="107157" y="196453"/>
                </a:lnTo>
                <a:lnTo>
                  <a:pt x="80368" y="205383"/>
                </a:lnTo>
                <a:lnTo>
                  <a:pt x="62508" y="196453"/>
                </a:lnTo>
                <a:lnTo>
                  <a:pt x="35719" y="196453"/>
                </a:lnTo>
                <a:lnTo>
                  <a:pt x="17860" y="187524"/>
                </a:lnTo>
                <a:lnTo>
                  <a:pt x="8930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0" y="160734"/>
                </a:lnTo>
                <a:lnTo>
                  <a:pt x="8930" y="151805"/>
                </a:lnTo>
                <a:lnTo>
                  <a:pt x="26789" y="142875"/>
                </a:lnTo>
                <a:lnTo>
                  <a:pt x="53578" y="142875"/>
                </a:lnTo>
                <a:lnTo>
                  <a:pt x="80368" y="142875"/>
                </a:lnTo>
                <a:lnTo>
                  <a:pt x="116086" y="142875"/>
                </a:lnTo>
                <a:lnTo>
                  <a:pt x="151805" y="142875"/>
                </a:lnTo>
                <a:lnTo>
                  <a:pt x="187524" y="151805"/>
                </a:lnTo>
                <a:lnTo>
                  <a:pt x="214313" y="151805"/>
                </a:lnTo>
                <a:lnTo>
                  <a:pt x="250032" y="160734"/>
                </a:lnTo>
                <a:lnTo>
                  <a:pt x="267891" y="169664"/>
                </a:lnTo>
                <a:lnTo>
                  <a:pt x="276821" y="169664"/>
                </a:lnTo>
                <a:lnTo>
                  <a:pt x="276821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55477" y="3580804"/>
            <a:ext cx="214313" cy="258962"/>
          </a:xfrm>
          <a:custGeom>
            <a:avLst/>
            <a:gdLst/>
            <a:ahLst/>
            <a:cxnLst/>
            <a:rect l="0" t="0" r="0" b="0"/>
            <a:pathLst>
              <a:path w="214313" h="258962">
                <a:moveTo>
                  <a:pt x="17859" y="53578"/>
                </a:moveTo>
                <a:lnTo>
                  <a:pt x="1785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893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69664" y="35719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3" y="80367"/>
                </a:lnTo>
                <a:lnTo>
                  <a:pt x="178593" y="98227"/>
                </a:lnTo>
                <a:lnTo>
                  <a:pt x="160734" y="116086"/>
                </a:lnTo>
                <a:lnTo>
                  <a:pt x="142875" y="133946"/>
                </a:lnTo>
                <a:lnTo>
                  <a:pt x="125015" y="14287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6" y="133946"/>
                </a:lnTo>
                <a:lnTo>
                  <a:pt x="116086" y="133946"/>
                </a:lnTo>
                <a:lnTo>
                  <a:pt x="133945" y="142875"/>
                </a:lnTo>
                <a:lnTo>
                  <a:pt x="151804" y="142875"/>
                </a:lnTo>
                <a:lnTo>
                  <a:pt x="169664" y="151805"/>
                </a:lnTo>
                <a:lnTo>
                  <a:pt x="187523" y="160735"/>
                </a:lnTo>
                <a:lnTo>
                  <a:pt x="196453" y="178594"/>
                </a:lnTo>
                <a:lnTo>
                  <a:pt x="205382" y="187524"/>
                </a:lnTo>
                <a:lnTo>
                  <a:pt x="214312" y="196453"/>
                </a:lnTo>
                <a:lnTo>
                  <a:pt x="214312" y="214313"/>
                </a:lnTo>
                <a:lnTo>
                  <a:pt x="214312" y="223242"/>
                </a:lnTo>
                <a:lnTo>
                  <a:pt x="205382" y="232172"/>
                </a:lnTo>
                <a:lnTo>
                  <a:pt x="187523" y="241102"/>
                </a:lnTo>
                <a:lnTo>
                  <a:pt x="169664" y="250032"/>
                </a:lnTo>
                <a:lnTo>
                  <a:pt x="151804" y="250032"/>
                </a:lnTo>
                <a:lnTo>
                  <a:pt x="125015" y="258961"/>
                </a:lnTo>
                <a:lnTo>
                  <a:pt x="98226" y="258961"/>
                </a:lnTo>
                <a:lnTo>
                  <a:pt x="80367" y="258961"/>
                </a:lnTo>
                <a:lnTo>
                  <a:pt x="53578" y="258961"/>
                </a:lnTo>
                <a:lnTo>
                  <a:pt x="35718" y="250032"/>
                </a:lnTo>
                <a:lnTo>
                  <a:pt x="26789" y="250032"/>
                </a:lnTo>
                <a:lnTo>
                  <a:pt x="8929" y="24110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303734" y="3821906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98414" y="3571875"/>
            <a:ext cx="276821" cy="258962"/>
          </a:xfrm>
          <a:custGeom>
            <a:avLst/>
            <a:gdLst/>
            <a:ahLst/>
            <a:cxnLst/>
            <a:rect l="0" t="0" r="0" b="0"/>
            <a:pathLst>
              <a:path w="276821" h="258962">
                <a:moveTo>
                  <a:pt x="8930" y="71437"/>
                </a:moveTo>
                <a:lnTo>
                  <a:pt x="8930" y="62507"/>
                </a:lnTo>
                <a:lnTo>
                  <a:pt x="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26789" y="26789"/>
                </a:lnTo>
                <a:lnTo>
                  <a:pt x="44649" y="8929"/>
                </a:lnTo>
                <a:lnTo>
                  <a:pt x="71438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8929"/>
                </a:lnTo>
                <a:lnTo>
                  <a:pt x="232172" y="17859"/>
                </a:lnTo>
                <a:lnTo>
                  <a:pt x="250031" y="26789"/>
                </a:lnTo>
                <a:lnTo>
                  <a:pt x="258961" y="44648"/>
                </a:lnTo>
                <a:lnTo>
                  <a:pt x="267891" y="62507"/>
                </a:lnTo>
                <a:lnTo>
                  <a:pt x="276820" y="89296"/>
                </a:lnTo>
                <a:lnTo>
                  <a:pt x="267891" y="116086"/>
                </a:lnTo>
                <a:lnTo>
                  <a:pt x="267891" y="142875"/>
                </a:lnTo>
                <a:lnTo>
                  <a:pt x="258961" y="169664"/>
                </a:lnTo>
                <a:lnTo>
                  <a:pt x="232172" y="196453"/>
                </a:lnTo>
                <a:lnTo>
                  <a:pt x="214313" y="214312"/>
                </a:lnTo>
                <a:lnTo>
                  <a:pt x="187524" y="232171"/>
                </a:lnTo>
                <a:lnTo>
                  <a:pt x="160734" y="241101"/>
                </a:lnTo>
                <a:lnTo>
                  <a:pt x="133945" y="250031"/>
                </a:lnTo>
                <a:lnTo>
                  <a:pt x="107156" y="258961"/>
                </a:lnTo>
                <a:lnTo>
                  <a:pt x="80367" y="258961"/>
                </a:lnTo>
                <a:lnTo>
                  <a:pt x="62508" y="250031"/>
                </a:lnTo>
                <a:lnTo>
                  <a:pt x="35719" y="241101"/>
                </a:lnTo>
                <a:lnTo>
                  <a:pt x="26789" y="232171"/>
                </a:lnTo>
                <a:lnTo>
                  <a:pt x="17859" y="223242"/>
                </a:lnTo>
                <a:lnTo>
                  <a:pt x="8930" y="214312"/>
                </a:lnTo>
                <a:lnTo>
                  <a:pt x="8930" y="205382"/>
                </a:lnTo>
                <a:lnTo>
                  <a:pt x="17859" y="205382"/>
                </a:lnTo>
                <a:lnTo>
                  <a:pt x="26789" y="196453"/>
                </a:lnTo>
                <a:lnTo>
                  <a:pt x="44649" y="187523"/>
                </a:lnTo>
                <a:lnTo>
                  <a:pt x="71438" y="187523"/>
                </a:lnTo>
                <a:lnTo>
                  <a:pt x="98227" y="187523"/>
                </a:lnTo>
                <a:lnTo>
                  <a:pt x="133945" y="187523"/>
                </a:lnTo>
                <a:lnTo>
                  <a:pt x="160734" y="196453"/>
                </a:lnTo>
                <a:lnTo>
                  <a:pt x="196453" y="196453"/>
                </a:lnTo>
                <a:lnTo>
                  <a:pt x="223242" y="205382"/>
                </a:lnTo>
                <a:lnTo>
                  <a:pt x="250031" y="205382"/>
                </a:lnTo>
                <a:lnTo>
                  <a:pt x="267891" y="205382"/>
                </a:lnTo>
                <a:lnTo>
                  <a:pt x="276820" y="205382"/>
                </a:lnTo>
                <a:lnTo>
                  <a:pt x="276820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00250" y="3571875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5"/>
                </a:lnTo>
                <a:lnTo>
                  <a:pt x="44648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07156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25266" y="3545086"/>
            <a:ext cx="17860" cy="258961"/>
          </a:xfrm>
          <a:custGeom>
            <a:avLst/>
            <a:gdLst/>
            <a:ahLst/>
            <a:cxnLst/>
            <a:rect l="0" t="0" r="0" b="0"/>
            <a:pathLst>
              <a:path w="17860" h="25896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62507"/>
                </a:lnTo>
                <a:lnTo>
                  <a:pt x="8929" y="89296"/>
                </a:lnTo>
                <a:lnTo>
                  <a:pt x="8929" y="116085"/>
                </a:lnTo>
                <a:lnTo>
                  <a:pt x="8929" y="142875"/>
                </a:lnTo>
                <a:lnTo>
                  <a:pt x="8929" y="178593"/>
                </a:lnTo>
                <a:lnTo>
                  <a:pt x="8929" y="205382"/>
                </a:lnTo>
                <a:lnTo>
                  <a:pt x="8929" y="223242"/>
                </a:lnTo>
                <a:lnTo>
                  <a:pt x="8929" y="241101"/>
                </a:lnTo>
                <a:lnTo>
                  <a:pt x="17859" y="250031"/>
                </a:lnTo>
                <a:lnTo>
                  <a:pt x="17859" y="258960"/>
                </a:lnTo>
                <a:lnTo>
                  <a:pt x="17859" y="258960"/>
                </a:lnTo>
                <a:lnTo>
                  <a:pt x="17859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232422" y="3554015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142875" y="26789"/>
                </a:moveTo>
                <a:lnTo>
                  <a:pt x="142875" y="26789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17860"/>
                </a:lnTo>
                <a:lnTo>
                  <a:pt x="62508" y="35719"/>
                </a:lnTo>
                <a:lnTo>
                  <a:pt x="35719" y="62508"/>
                </a:lnTo>
                <a:lnTo>
                  <a:pt x="17859" y="98227"/>
                </a:lnTo>
                <a:lnTo>
                  <a:pt x="0" y="125016"/>
                </a:lnTo>
                <a:lnTo>
                  <a:pt x="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17859" y="250031"/>
                </a:lnTo>
                <a:lnTo>
                  <a:pt x="44648" y="267891"/>
                </a:lnTo>
                <a:lnTo>
                  <a:pt x="71437" y="285750"/>
                </a:lnTo>
                <a:lnTo>
                  <a:pt x="107156" y="285750"/>
                </a:lnTo>
                <a:lnTo>
                  <a:pt x="133945" y="285750"/>
                </a:lnTo>
                <a:lnTo>
                  <a:pt x="178594" y="276821"/>
                </a:lnTo>
                <a:lnTo>
                  <a:pt x="214312" y="267891"/>
                </a:lnTo>
                <a:lnTo>
                  <a:pt x="241101" y="250031"/>
                </a:lnTo>
                <a:lnTo>
                  <a:pt x="267891" y="241102"/>
                </a:lnTo>
                <a:lnTo>
                  <a:pt x="285750" y="214313"/>
                </a:lnTo>
                <a:lnTo>
                  <a:pt x="285750" y="187524"/>
                </a:lnTo>
                <a:lnTo>
                  <a:pt x="285750" y="160735"/>
                </a:lnTo>
                <a:lnTo>
                  <a:pt x="285750" y="133946"/>
                </a:lnTo>
                <a:lnTo>
                  <a:pt x="267891" y="116086"/>
                </a:lnTo>
                <a:lnTo>
                  <a:pt x="250031" y="89297"/>
                </a:lnTo>
                <a:lnTo>
                  <a:pt x="223242" y="71438"/>
                </a:lnTo>
                <a:lnTo>
                  <a:pt x="205383" y="53578"/>
                </a:lnTo>
                <a:lnTo>
                  <a:pt x="178594" y="44649"/>
                </a:lnTo>
                <a:lnTo>
                  <a:pt x="160734" y="3571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16398" y="3643312"/>
            <a:ext cx="214314" cy="160735"/>
          </a:xfrm>
          <a:custGeom>
            <a:avLst/>
            <a:gdLst/>
            <a:ahLst/>
            <a:cxnLst/>
            <a:rect l="0" t="0" r="0" b="0"/>
            <a:pathLst>
              <a:path w="214314" h="160735">
                <a:moveTo>
                  <a:pt x="107157" y="8930"/>
                </a:moveTo>
                <a:lnTo>
                  <a:pt x="9822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0"/>
                </a:lnTo>
                <a:lnTo>
                  <a:pt x="35719" y="8930"/>
                </a:lnTo>
                <a:lnTo>
                  <a:pt x="26790" y="26789"/>
                </a:lnTo>
                <a:lnTo>
                  <a:pt x="1786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35719" y="125016"/>
                </a:lnTo>
                <a:lnTo>
                  <a:pt x="53579" y="133945"/>
                </a:lnTo>
                <a:lnTo>
                  <a:pt x="80368" y="151805"/>
                </a:lnTo>
                <a:lnTo>
                  <a:pt x="116086" y="160734"/>
                </a:lnTo>
                <a:lnTo>
                  <a:pt x="142875" y="160734"/>
                </a:lnTo>
                <a:lnTo>
                  <a:pt x="169665" y="160734"/>
                </a:lnTo>
                <a:lnTo>
                  <a:pt x="196454" y="160734"/>
                </a:lnTo>
                <a:lnTo>
                  <a:pt x="205383" y="151805"/>
                </a:lnTo>
                <a:lnTo>
                  <a:pt x="214313" y="151805"/>
                </a:lnTo>
                <a:lnTo>
                  <a:pt x="21431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821781" y="3661171"/>
            <a:ext cx="375048" cy="178595"/>
          </a:xfrm>
          <a:custGeom>
            <a:avLst/>
            <a:gdLst/>
            <a:ahLst/>
            <a:cxnLst/>
            <a:rect l="0" t="0" r="0" b="0"/>
            <a:pathLst>
              <a:path w="375048" h="178595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3571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9" y="89297"/>
                </a:lnTo>
                <a:lnTo>
                  <a:pt x="53578" y="98227"/>
                </a:lnTo>
                <a:lnTo>
                  <a:pt x="62508" y="116086"/>
                </a:lnTo>
                <a:lnTo>
                  <a:pt x="71438" y="125016"/>
                </a:lnTo>
                <a:lnTo>
                  <a:pt x="80367" y="133946"/>
                </a:lnTo>
                <a:lnTo>
                  <a:pt x="8036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33946"/>
                </a:lnTo>
                <a:lnTo>
                  <a:pt x="89297" y="125016"/>
                </a:lnTo>
                <a:lnTo>
                  <a:pt x="89297" y="107157"/>
                </a:lnTo>
                <a:lnTo>
                  <a:pt x="80367" y="89297"/>
                </a:lnTo>
                <a:lnTo>
                  <a:pt x="71438" y="62508"/>
                </a:lnTo>
                <a:lnTo>
                  <a:pt x="62508" y="44649"/>
                </a:lnTo>
                <a:lnTo>
                  <a:pt x="62508" y="2679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42875" y="26790"/>
                </a:lnTo>
                <a:lnTo>
                  <a:pt x="160735" y="44649"/>
                </a:lnTo>
                <a:lnTo>
                  <a:pt x="178594" y="62508"/>
                </a:lnTo>
                <a:lnTo>
                  <a:pt x="187524" y="80368"/>
                </a:lnTo>
                <a:lnTo>
                  <a:pt x="196453" y="89297"/>
                </a:lnTo>
                <a:lnTo>
                  <a:pt x="205383" y="107157"/>
                </a:lnTo>
                <a:lnTo>
                  <a:pt x="205383" y="116086"/>
                </a:lnTo>
                <a:lnTo>
                  <a:pt x="205383" y="133946"/>
                </a:lnTo>
                <a:lnTo>
                  <a:pt x="205383" y="133946"/>
                </a:lnTo>
                <a:lnTo>
                  <a:pt x="196453" y="133946"/>
                </a:lnTo>
                <a:lnTo>
                  <a:pt x="196453" y="133946"/>
                </a:lnTo>
                <a:lnTo>
                  <a:pt x="187524" y="125016"/>
                </a:lnTo>
                <a:lnTo>
                  <a:pt x="187524" y="116086"/>
                </a:lnTo>
                <a:lnTo>
                  <a:pt x="187524" y="98227"/>
                </a:lnTo>
                <a:lnTo>
                  <a:pt x="178594" y="89297"/>
                </a:lnTo>
                <a:lnTo>
                  <a:pt x="178594" y="71438"/>
                </a:lnTo>
                <a:lnTo>
                  <a:pt x="187524" y="53579"/>
                </a:lnTo>
                <a:lnTo>
                  <a:pt x="196453" y="35719"/>
                </a:lnTo>
                <a:lnTo>
                  <a:pt x="205383" y="26790"/>
                </a:lnTo>
                <a:lnTo>
                  <a:pt x="214313" y="17860"/>
                </a:lnTo>
                <a:lnTo>
                  <a:pt x="232172" y="8930"/>
                </a:lnTo>
                <a:lnTo>
                  <a:pt x="241102" y="8930"/>
                </a:lnTo>
                <a:lnTo>
                  <a:pt x="267891" y="17860"/>
                </a:lnTo>
                <a:lnTo>
                  <a:pt x="285750" y="26790"/>
                </a:lnTo>
                <a:lnTo>
                  <a:pt x="303610" y="35719"/>
                </a:lnTo>
                <a:lnTo>
                  <a:pt x="330399" y="53579"/>
                </a:lnTo>
                <a:lnTo>
                  <a:pt x="339328" y="71438"/>
                </a:lnTo>
                <a:lnTo>
                  <a:pt x="357188" y="89297"/>
                </a:lnTo>
                <a:lnTo>
                  <a:pt x="366117" y="107157"/>
                </a:lnTo>
                <a:lnTo>
                  <a:pt x="375047" y="125016"/>
                </a:lnTo>
                <a:lnTo>
                  <a:pt x="375047" y="142875"/>
                </a:lnTo>
                <a:lnTo>
                  <a:pt x="375047" y="160735"/>
                </a:lnTo>
                <a:lnTo>
                  <a:pt x="375047" y="169665"/>
                </a:lnTo>
                <a:lnTo>
                  <a:pt x="366117" y="169665"/>
                </a:lnTo>
                <a:lnTo>
                  <a:pt x="366117" y="178594"/>
                </a:lnTo>
                <a:lnTo>
                  <a:pt x="366117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098602" y="3339703"/>
            <a:ext cx="214313" cy="169665"/>
          </a:xfrm>
          <a:custGeom>
            <a:avLst/>
            <a:gdLst/>
            <a:ahLst/>
            <a:cxnLst/>
            <a:rect l="0" t="0" r="0" b="0"/>
            <a:pathLst>
              <a:path w="214313" h="169665">
                <a:moveTo>
                  <a:pt x="0" y="71437"/>
                </a:move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8929" y="44648"/>
                </a:lnTo>
                <a:lnTo>
                  <a:pt x="892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0"/>
                </a:lnTo>
                <a:lnTo>
                  <a:pt x="71437" y="0"/>
                </a:lnTo>
                <a:lnTo>
                  <a:pt x="89296" y="8929"/>
                </a:lnTo>
                <a:lnTo>
                  <a:pt x="98226" y="17859"/>
                </a:lnTo>
                <a:lnTo>
                  <a:pt x="98226" y="17859"/>
                </a:lnTo>
                <a:lnTo>
                  <a:pt x="107156" y="35718"/>
                </a:lnTo>
                <a:lnTo>
                  <a:pt x="107156" y="44648"/>
                </a:lnTo>
                <a:lnTo>
                  <a:pt x="98226" y="53578"/>
                </a:lnTo>
                <a:lnTo>
                  <a:pt x="98226" y="62508"/>
                </a:lnTo>
                <a:lnTo>
                  <a:pt x="89296" y="71437"/>
                </a:lnTo>
                <a:lnTo>
                  <a:pt x="80367" y="80367"/>
                </a:lnTo>
                <a:lnTo>
                  <a:pt x="71437" y="80367"/>
                </a:lnTo>
                <a:lnTo>
                  <a:pt x="98226" y="89297"/>
                </a:lnTo>
                <a:lnTo>
                  <a:pt x="71437" y="80367"/>
                </a:lnTo>
                <a:lnTo>
                  <a:pt x="71437" y="80367"/>
                </a:lnTo>
                <a:lnTo>
                  <a:pt x="89296" y="80367"/>
                </a:lnTo>
                <a:lnTo>
                  <a:pt x="98226" y="71437"/>
                </a:lnTo>
                <a:lnTo>
                  <a:pt x="116086" y="71437"/>
                </a:lnTo>
                <a:lnTo>
                  <a:pt x="133945" y="80367"/>
                </a:lnTo>
                <a:lnTo>
                  <a:pt x="178593" y="89297"/>
                </a:lnTo>
                <a:lnTo>
                  <a:pt x="196453" y="89297"/>
                </a:lnTo>
                <a:lnTo>
                  <a:pt x="205382" y="98226"/>
                </a:lnTo>
                <a:lnTo>
                  <a:pt x="205382" y="116086"/>
                </a:lnTo>
                <a:lnTo>
                  <a:pt x="214312" y="116086"/>
                </a:lnTo>
                <a:lnTo>
                  <a:pt x="214312" y="125015"/>
                </a:lnTo>
                <a:lnTo>
                  <a:pt x="205382" y="142875"/>
                </a:lnTo>
                <a:lnTo>
                  <a:pt x="196453" y="142875"/>
                </a:lnTo>
                <a:lnTo>
                  <a:pt x="187523" y="151804"/>
                </a:lnTo>
                <a:lnTo>
                  <a:pt x="169664" y="160734"/>
                </a:lnTo>
                <a:lnTo>
                  <a:pt x="160734" y="16966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89296" y="169664"/>
                </a:lnTo>
                <a:lnTo>
                  <a:pt x="89296" y="169664"/>
                </a:lnTo>
                <a:lnTo>
                  <a:pt x="89296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80992" y="1830586"/>
            <a:ext cx="8931" cy="303610"/>
          </a:xfrm>
          <a:custGeom>
            <a:avLst/>
            <a:gdLst/>
            <a:ahLst/>
            <a:cxnLst/>
            <a:rect l="0" t="0" r="0" b="0"/>
            <a:pathLst>
              <a:path w="8931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51804"/>
                </a:lnTo>
                <a:lnTo>
                  <a:pt x="0" y="178593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188148" y="209847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34633" y="1750219"/>
            <a:ext cx="8931" cy="375047"/>
          </a:xfrm>
          <a:custGeom>
            <a:avLst/>
            <a:gdLst/>
            <a:ahLst/>
            <a:cxnLst/>
            <a:rect l="0" t="0" r="0" b="0"/>
            <a:pathLst>
              <a:path w="8931" h="375047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0" y="339328"/>
                </a:lnTo>
                <a:lnTo>
                  <a:pt x="0" y="357187"/>
                </a:lnTo>
                <a:lnTo>
                  <a:pt x="0" y="366117"/>
                </a:lnTo>
                <a:lnTo>
                  <a:pt x="8930" y="375046"/>
                </a:lnTo>
                <a:lnTo>
                  <a:pt x="8930" y="375046"/>
                </a:lnTo>
                <a:lnTo>
                  <a:pt x="8930" y="375046"/>
                </a:lnTo>
                <a:lnTo>
                  <a:pt x="8930" y="3750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95367" y="1964531"/>
            <a:ext cx="339329" cy="125017"/>
          </a:xfrm>
          <a:custGeom>
            <a:avLst/>
            <a:gdLst/>
            <a:ahLst/>
            <a:cxnLst/>
            <a:rect l="0" t="0" r="0" b="0"/>
            <a:pathLst>
              <a:path w="339329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107156"/>
                </a:lnTo>
                <a:lnTo>
                  <a:pt x="35719" y="107156"/>
                </a:lnTo>
                <a:lnTo>
                  <a:pt x="44649" y="98227"/>
                </a:lnTo>
                <a:lnTo>
                  <a:pt x="53578" y="98227"/>
                </a:lnTo>
                <a:lnTo>
                  <a:pt x="71438" y="89297"/>
                </a:lnTo>
                <a:lnTo>
                  <a:pt x="89297" y="80367"/>
                </a:lnTo>
                <a:lnTo>
                  <a:pt x="98227" y="7143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6" y="62508"/>
                </a:lnTo>
                <a:lnTo>
                  <a:pt x="133946" y="6250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0735" y="89297"/>
                </a:lnTo>
                <a:lnTo>
                  <a:pt x="178594" y="98227"/>
                </a:lnTo>
                <a:lnTo>
                  <a:pt x="187524" y="116086"/>
                </a:lnTo>
                <a:lnTo>
                  <a:pt x="196453" y="116086"/>
                </a:lnTo>
                <a:lnTo>
                  <a:pt x="214313" y="125016"/>
                </a:lnTo>
                <a:lnTo>
                  <a:pt x="232172" y="125016"/>
                </a:lnTo>
                <a:lnTo>
                  <a:pt x="250031" y="125016"/>
                </a:lnTo>
                <a:lnTo>
                  <a:pt x="267891" y="116086"/>
                </a:lnTo>
                <a:lnTo>
                  <a:pt x="285750" y="107156"/>
                </a:lnTo>
                <a:lnTo>
                  <a:pt x="294680" y="98227"/>
                </a:lnTo>
                <a:lnTo>
                  <a:pt x="303610" y="80367"/>
                </a:lnTo>
                <a:lnTo>
                  <a:pt x="321469" y="62508"/>
                </a:lnTo>
                <a:lnTo>
                  <a:pt x="321469" y="44648"/>
                </a:lnTo>
                <a:lnTo>
                  <a:pt x="330399" y="35719"/>
                </a:lnTo>
                <a:lnTo>
                  <a:pt x="330399" y="17859"/>
                </a:lnTo>
                <a:lnTo>
                  <a:pt x="330399" y="893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6170414" y="1714500"/>
            <a:ext cx="276821" cy="392907"/>
          </a:xfrm>
          <a:custGeom>
            <a:avLst/>
            <a:gdLst/>
            <a:ahLst/>
            <a:cxnLst/>
            <a:rect l="0" t="0" r="0" b="0"/>
            <a:pathLst>
              <a:path w="276821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44649" y="133945"/>
                </a:lnTo>
                <a:lnTo>
                  <a:pt x="44649" y="169664"/>
                </a:lnTo>
                <a:lnTo>
                  <a:pt x="53578" y="196453"/>
                </a:lnTo>
                <a:lnTo>
                  <a:pt x="62508" y="223242"/>
                </a:lnTo>
                <a:lnTo>
                  <a:pt x="62508" y="241101"/>
                </a:lnTo>
                <a:lnTo>
                  <a:pt x="71438" y="267890"/>
                </a:lnTo>
                <a:lnTo>
                  <a:pt x="71438" y="276820"/>
                </a:lnTo>
                <a:lnTo>
                  <a:pt x="80367" y="294679"/>
                </a:lnTo>
                <a:lnTo>
                  <a:pt x="80367" y="294679"/>
                </a:lnTo>
                <a:lnTo>
                  <a:pt x="80367" y="303609"/>
                </a:lnTo>
                <a:lnTo>
                  <a:pt x="89297" y="303609"/>
                </a:lnTo>
                <a:lnTo>
                  <a:pt x="89297" y="294679"/>
                </a:lnTo>
                <a:lnTo>
                  <a:pt x="89297" y="294679"/>
                </a:lnTo>
                <a:lnTo>
                  <a:pt x="98227" y="276820"/>
                </a:lnTo>
                <a:lnTo>
                  <a:pt x="98227" y="267890"/>
                </a:lnTo>
                <a:lnTo>
                  <a:pt x="107156" y="258961"/>
                </a:lnTo>
                <a:lnTo>
                  <a:pt x="116086" y="241101"/>
                </a:lnTo>
                <a:lnTo>
                  <a:pt x="125016" y="241101"/>
                </a:lnTo>
                <a:lnTo>
                  <a:pt x="142875" y="232172"/>
                </a:lnTo>
                <a:lnTo>
                  <a:pt x="160734" y="232172"/>
                </a:lnTo>
                <a:lnTo>
                  <a:pt x="178594" y="232172"/>
                </a:lnTo>
                <a:lnTo>
                  <a:pt x="205383" y="241101"/>
                </a:lnTo>
                <a:lnTo>
                  <a:pt x="214313" y="250031"/>
                </a:lnTo>
                <a:lnTo>
                  <a:pt x="232172" y="258961"/>
                </a:lnTo>
                <a:lnTo>
                  <a:pt x="250031" y="276820"/>
                </a:lnTo>
                <a:lnTo>
                  <a:pt x="258961" y="294679"/>
                </a:lnTo>
                <a:lnTo>
                  <a:pt x="267891" y="312539"/>
                </a:lnTo>
                <a:lnTo>
                  <a:pt x="267891" y="330398"/>
                </a:lnTo>
                <a:lnTo>
                  <a:pt x="276820" y="348258"/>
                </a:lnTo>
                <a:lnTo>
                  <a:pt x="276820" y="366117"/>
                </a:lnTo>
                <a:lnTo>
                  <a:pt x="276820" y="383976"/>
                </a:lnTo>
                <a:lnTo>
                  <a:pt x="276820" y="392906"/>
                </a:lnTo>
                <a:lnTo>
                  <a:pt x="27682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5214938" y="2107406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Freeform 10242"/>
          <p:cNvSpPr/>
          <p:nvPr/>
        </p:nvSpPr>
        <p:spPr>
          <a:xfrm>
            <a:off x="4920258" y="2375297"/>
            <a:ext cx="276821" cy="258962"/>
          </a:xfrm>
          <a:custGeom>
            <a:avLst/>
            <a:gdLst/>
            <a:ahLst/>
            <a:cxnLst/>
            <a:rect l="0" t="0" r="0" b="0"/>
            <a:pathLst>
              <a:path w="276821" h="258962">
                <a:moveTo>
                  <a:pt x="89297" y="62507"/>
                </a:moveTo>
                <a:lnTo>
                  <a:pt x="89297" y="62507"/>
                </a:lnTo>
                <a:lnTo>
                  <a:pt x="89297" y="53578"/>
                </a:lnTo>
                <a:lnTo>
                  <a:pt x="89297" y="44648"/>
                </a:lnTo>
                <a:lnTo>
                  <a:pt x="107156" y="35718"/>
                </a:lnTo>
                <a:lnTo>
                  <a:pt x="125015" y="17859"/>
                </a:lnTo>
                <a:lnTo>
                  <a:pt x="142875" y="8929"/>
                </a:lnTo>
                <a:lnTo>
                  <a:pt x="169664" y="8929"/>
                </a:lnTo>
                <a:lnTo>
                  <a:pt x="187523" y="0"/>
                </a:lnTo>
                <a:lnTo>
                  <a:pt x="214312" y="0"/>
                </a:lnTo>
                <a:lnTo>
                  <a:pt x="232172" y="8929"/>
                </a:lnTo>
                <a:lnTo>
                  <a:pt x="250031" y="17859"/>
                </a:lnTo>
                <a:lnTo>
                  <a:pt x="267890" y="26789"/>
                </a:lnTo>
                <a:lnTo>
                  <a:pt x="276820" y="44648"/>
                </a:lnTo>
                <a:lnTo>
                  <a:pt x="276820" y="62507"/>
                </a:lnTo>
                <a:lnTo>
                  <a:pt x="276820" y="80367"/>
                </a:lnTo>
                <a:lnTo>
                  <a:pt x="267890" y="107156"/>
                </a:lnTo>
                <a:lnTo>
                  <a:pt x="250031" y="133945"/>
                </a:lnTo>
                <a:lnTo>
                  <a:pt x="241101" y="160734"/>
                </a:lnTo>
                <a:lnTo>
                  <a:pt x="214312" y="187523"/>
                </a:lnTo>
                <a:lnTo>
                  <a:pt x="187523" y="205383"/>
                </a:lnTo>
                <a:lnTo>
                  <a:pt x="160734" y="223242"/>
                </a:lnTo>
                <a:lnTo>
                  <a:pt x="125015" y="241101"/>
                </a:lnTo>
                <a:lnTo>
                  <a:pt x="98226" y="250031"/>
                </a:lnTo>
                <a:lnTo>
                  <a:pt x="71437" y="258961"/>
                </a:lnTo>
                <a:lnTo>
                  <a:pt x="53578" y="258961"/>
                </a:lnTo>
                <a:lnTo>
                  <a:pt x="26789" y="258961"/>
                </a:lnTo>
                <a:lnTo>
                  <a:pt x="17859" y="250031"/>
                </a:lnTo>
                <a:lnTo>
                  <a:pt x="8930" y="250031"/>
                </a:lnTo>
                <a:lnTo>
                  <a:pt x="0" y="232172"/>
                </a:lnTo>
                <a:lnTo>
                  <a:pt x="8930" y="223242"/>
                </a:lnTo>
                <a:lnTo>
                  <a:pt x="17859" y="214312"/>
                </a:lnTo>
                <a:lnTo>
                  <a:pt x="26789" y="205383"/>
                </a:lnTo>
                <a:lnTo>
                  <a:pt x="53578" y="196453"/>
                </a:lnTo>
                <a:lnTo>
                  <a:pt x="80367" y="196453"/>
                </a:lnTo>
                <a:lnTo>
                  <a:pt x="107156" y="196453"/>
                </a:lnTo>
                <a:lnTo>
                  <a:pt x="133945" y="196453"/>
                </a:lnTo>
                <a:lnTo>
                  <a:pt x="160734" y="196453"/>
                </a:lnTo>
                <a:lnTo>
                  <a:pt x="187523" y="205383"/>
                </a:lnTo>
                <a:lnTo>
                  <a:pt x="214312" y="205383"/>
                </a:lnTo>
                <a:lnTo>
                  <a:pt x="232172" y="205383"/>
                </a:lnTo>
                <a:lnTo>
                  <a:pt x="241101" y="214312"/>
                </a:lnTo>
                <a:lnTo>
                  <a:pt x="241101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6" name="Freeform 10265"/>
          <p:cNvSpPr/>
          <p:nvPr/>
        </p:nvSpPr>
        <p:spPr>
          <a:xfrm>
            <a:off x="5331023" y="2580680"/>
            <a:ext cx="26791" cy="8930"/>
          </a:xfrm>
          <a:custGeom>
            <a:avLst/>
            <a:gdLst/>
            <a:ahLst/>
            <a:cxnLst/>
            <a:rect l="0" t="0" r="0" b="0"/>
            <a:pathLst>
              <a:path w="26791" h="8930">
                <a:moveTo>
                  <a:pt x="26790" y="8929"/>
                </a:move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7" name="Freeform 10266"/>
          <p:cNvSpPr/>
          <p:nvPr/>
        </p:nvSpPr>
        <p:spPr>
          <a:xfrm>
            <a:off x="5616773" y="2330648"/>
            <a:ext cx="187525" cy="223244"/>
          </a:xfrm>
          <a:custGeom>
            <a:avLst/>
            <a:gdLst/>
            <a:ahLst/>
            <a:cxnLst/>
            <a:rect l="0" t="0" r="0" b="0"/>
            <a:pathLst>
              <a:path w="187525" h="223244">
                <a:moveTo>
                  <a:pt x="17860" y="35719"/>
                </a:move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60"/>
                </a:lnTo>
                <a:lnTo>
                  <a:pt x="26790" y="17860"/>
                </a:lnTo>
                <a:lnTo>
                  <a:pt x="26790" y="8930"/>
                </a:lnTo>
                <a:lnTo>
                  <a:pt x="35719" y="893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33946" y="1786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33946" y="62508"/>
                </a:lnTo>
                <a:lnTo>
                  <a:pt x="125016" y="71438"/>
                </a:lnTo>
                <a:lnTo>
                  <a:pt x="107157" y="89297"/>
                </a:lnTo>
                <a:lnTo>
                  <a:pt x="89297" y="89297"/>
                </a:lnTo>
                <a:lnTo>
                  <a:pt x="80368" y="98227"/>
                </a:lnTo>
                <a:lnTo>
                  <a:pt x="71438" y="98227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80368" y="89297"/>
                </a:lnTo>
                <a:lnTo>
                  <a:pt x="98227" y="89297"/>
                </a:lnTo>
                <a:lnTo>
                  <a:pt x="116086" y="89297"/>
                </a:lnTo>
                <a:lnTo>
                  <a:pt x="133946" y="98227"/>
                </a:lnTo>
                <a:lnTo>
                  <a:pt x="151805" y="98227"/>
                </a:lnTo>
                <a:lnTo>
                  <a:pt x="160735" y="107156"/>
                </a:lnTo>
                <a:lnTo>
                  <a:pt x="178594" y="116086"/>
                </a:lnTo>
                <a:lnTo>
                  <a:pt x="187524" y="125016"/>
                </a:lnTo>
                <a:lnTo>
                  <a:pt x="187524" y="133946"/>
                </a:lnTo>
                <a:lnTo>
                  <a:pt x="187524" y="142875"/>
                </a:lnTo>
                <a:lnTo>
                  <a:pt x="187524" y="160735"/>
                </a:lnTo>
                <a:lnTo>
                  <a:pt x="178594" y="169665"/>
                </a:lnTo>
                <a:lnTo>
                  <a:pt x="169665" y="178594"/>
                </a:lnTo>
                <a:lnTo>
                  <a:pt x="151805" y="187524"/>
                </a:lnTo>
                <a:lnTo>
                  <a:pt x="133946" y="196454"/>
                </a:lnTo>
                <a:lnTo>
                  <a:pt x="107157" y="205383"/>
                </a:lnTo>
                <a:lnTo>
                  <a:pt x="89297" y="214313"/>
                </a:lnTo>
                <a:lnTo>
                  <a:pt x="62508" y="214313"/>
                </a:lnTo>
                <a:lnTo>
                  <a:pt x="35719" y="214313"/>
                </a:lnTo>
                <a:lnTo>
                  <a:pt x="17860" y="223243"/>
                </a:lnTo>
                <a:lnTo>
                  <a:pt x="8930" y="223243"/>
                </a:lnTo>
                <a:lnTo>
                  <a:pt x="8930" y="22324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8" name="Freeform 10267"/>
          <p:cNvSpPr/>
          <p:nvPr/>
        </p:nvSpPr>
        <p:spPr>
          <a:xfrm>
            <a:off x="5929313" y="2473523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9" name="Freeform 10268"/>
          <p:cNvSpPr/>
          <p:nvPr/>
        </p:nvSpPr>
        <p:spPr>
          <a:xfrm>
            <a:off x="5991820" y="2277070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42875" y="62508"/>
                </a:lnTo>
                <a:lnTo>
                  <a:pt x="133946" y="80367"/>
                </a:lnTo>
                <a:lnTo>
                  <a:pt x="125016" y="89297"/>
                </a:lnTo>
                <a:lnTo>
                  <a:pt x="107157" y="98227"/>
                </a:lnTo>
                <a:lnTo>
                  <a:pt x="89297" y="107156"/>
                </a:lnTo>
                <a:lnTo>
                  <a:pt x="80368" y="107156"/>
                </a:lnTo>
                <a:lnTo>
                  <a:pt x="71438" y="107156"/>
                </a:lnTo>
                <a:lnTo>
                  <a:pt x="62508" y="116086"/>
                </a:lnTo>
                <a:lnTo>
                  <a:pt x="62508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8" y="10715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33946" y="107156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87524" y="133945"/>
                </a:lnTo>
                <a:lnTo>
                  <a:pt x="187524" y="151805"/>
                </a:lnTo>
                <a:lnTo>
                  <a:pt x="196453" y="160734"/>
                </a:lnTo>
                <a:lnTo>
                  <a:pt x="196453" y="169664"/>
                </a:lnTo>
                <a:lnTo>
                  <a:pt x="187524" y="187524"/>
                </a:lnTo>
                <a:lnTo>
                  <a:pt x="178594" y="196453"/>
                </a:lnTo>
                <a:lnTo>
                  <a:pt x="160735" y="205383"/>
                </a:lnTo>
                <a:lnTo>
                  <a:pt x="142875" y="214313"/>
                </a:lnTo>
                <a:lnTo>
                  <a:pt x="125016" y="223243"/>
                </a:lnTo>
                <a:lnTo>
                  <a:pt x="107157" y="223243"/>
                </a:lnTo>
                <a:lnTo>
                  <a:pt x="80368" y="232172"/>
                </a:lnTo>
                <a:lnTo>
                  <a:pt x="62508" y="232172"/>
                </a:lnTo>
                <a:lnTo>
                  <a:pt x="44649" y="232172"/>
                </a:lnTo>
                <a:lnTo>
                  <a:pt x="26789" y="232172"/>
                </a:lnTo>
                <a:lnTo>
                  <a:pt x="17860" y="223243"/>
                </a:lnTo>
                <a:lnTo>
                  <a:pt x="17860" y="223243"/>
                </a:lnTo>
                <a:lnTo>
                  <a:pt x="1786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0" name="Freeform 10269"/>
          <p:cNvSpPr/>
          <p:nvPr/>
        </p:nvSpPr>
        <p:spPr>
          <a:xfrm>
            <a:off x="6295430" y="2178844"/>
            <a:ext cx="98227" cy="312540"/>
          </a:xfrm>
          <a:custGeom>
            <a:avLst/>
            <a:gdLst/>
            <a:ahLst/>
            <a:cxnLst/>
            <a:rect l="0" t="0" r="0" b="0"/>
            <a:pathLst>
              <a:path w="98227" h="312540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8" y="71437"/>
                </a:lnTo>
                <a:lnTo>
                  <a:pt x="17859" y="98226"/>
                </a:lnTo>
                <a:lnTo>
                  <a:pt x="8929" y="125015"/>
                </a:lnTo>
                <a:lnTo>
                  <a:pt x="0" y="151804"/>
                </a:lnTo>
                <a:lnTo>
                  <a:pt x="0" y="178593"/>
                </a:lnTo>
                <a:lnTo>
                  <a:pt x="0" y="205382"/>
                </a:lnTo>
                <a:lnTo>
                  <a:pt x="0" y="232171"/>
                </a:lnTo>
                <a:lnTo>
                  <a:pt x="0" y="250031"/>
                </a:lnTo>
                <a:lnTo>
                  <a:pt x="8929" y="267890"/>
                </a:lnTo>
                <a:lnTo>
                  <a:pt x="17859" y="285750"/>
                </a:lnTo>
                <a:lnTo>
                  <a:pt x="35718" y="294679"/>
                </a:lnTo>
                <a:lnTo>
                  <a:pt x="44648" y="303609"/>
                </a:lnTo>
                <a:lnTo>
                  <a:pt x="62508" y="312539"/>
                </a:lnTo>
                <a:lnTo>
                  <a:pt x="71437" y="312539"/>
                </a:lnTo>
                <a:lnTo>
                  <a:pt x="71437" y="312539"/>
                </a:lnTo>
                <a:lnTo>
                  <a:pt x="80367" y="312539"/>
                </a:lnTo>
                <a:lnTo>
                  <a:pt x="80367" y="312539"/>
                </a:lnTo>
                <a:lnTo>
                  <a:pt x="80367" y="312539"/>
                </a:lnTo>
                <a:lnTo>
                  <a:pt x="89297" y="312539"/>
                </a:lnTo>
                <a:lnTo>
                  <a:pt x="89297" y="312539"/>
                </a:lnTo>
                <a:lnTo>
                  <a:pt x="89297" y="312539"/>
                </a:lnTo>
                <a:lnTo>
                  <a:pt x="89297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1" name="Freeform 10270"/>
          <p:cNvSpPr/>
          <p:nvPr/>
        </p:nvSpPr>
        <p:spPr>
          <a:xfrm>
            <a:off x="6456164" y="2277070"/>
            <a:ext cx="53579" cy="196454"/>
          </a:xfrm>
          <a:custGeom>
            <a:avLst/>
            <a:gdLst/>
            <a:ahLst/>
            <a:cxnLst/>
            <a:rect l="0" t="0" r="0" b="0"/>
            <a:pathLst>
              <a:path w="53579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9" y="12501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69664"/>
                </a:lnTo>
                <a:lnTo>
                  <a:pt x="44649" y="187524"/>
                </a:lnTo>
                <a:lnTo>
                  <a:pt x="44649" y="187524"/>
                </a:lnTo>
                <a:lnTo>
                  <a:pt x="44649" y="196453"/>
                </a:lnTo>
                <a:lnTo>
                  <a:pt x="53578" y="196453"/>
                </a:lnTo>
                <a:lnTo>
                  <a:pt x="53578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2" name="Freeform 10271"/>
          <p:cNvSpPr/>
          <p:nvPr/>
        </p:nvSpPr>
        <p:spPr>
          <a:xfrm>
            <a:off x="6554391" y="2384226"/>
            <a:ext cx="35719" cy="17861"/>
          </a:xfrm>
          <a:custGeom>
            <a:avLst/>
            <a:gdLst/>
            <a:ahLst/>
            <a:cxnLst/>
            <a:rect l="0" t="0" r="0" b="0"/>
            <a:pathLst>
              <a:path w="35719" h="17861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3" name="Freeform 10272"/>
          <p:cNvSpPr/>
          <p:nvPr/>
        </p:nvSpPr>
        <p:spPr>
          <a:xfrm>
            <a:off x="6652617" y="2241351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133946" y="0"/>
                </a:move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0367" y="17860"/>
                </a:lnTo>
                <a:lnTo>
                  <a:pt x="62508" y="26789"/>
                </a:lnTo>
                <a:lnTo>
                  <a:pt x="44649" y="35719"/>
                </a:lnTo>
                <a:lnTo>
                  <a:pt x="26789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17860" y="71438"/>
                </a:lnTo>
                <a:lnTo>
                  <a:pt x="35719" y="71438"/>
                </a:lnTo>
                <a:lnTo>
                  <a:pt x="53578" y="80368"/>
                </a:lnTo>
                <a:lnTo>
                  <a:pt x="80367" y="80368"/>
                </a:lnTo>
                <a:lnTo>
                  <a:pt x="98227" y="89297"/>
                </a:lnTo>
                <a:lnTo>
                  <a:pt x="116086" y="89297"/>
                </a:lnTo>
                <a:lnTo>
                  <a:pt x="133946" y="98227"/>
                </a:lnTo>
                <a:lnTo>
                  <a:pt x="142875" y="107157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42875" y="133946"/>
                </a:lnTo>
                <a:lnTo>
                  <a:pt x="133946" y="142875"/>
                </a:lnTo>
                <a:lnTo>
                  <a:pt x="116086" y="151805"/>
                </a:lnTo>
                <a:lnTo>
                  <a:pt x="98227" y="160735"/>
                </a:lnTo>
                <a:lnTo>
                  <a:pt x="80367" y="169664"/>
                </a:lnTo>
                <a:lnTo>
                  <a:pt x="62508" y="169664"/>
                </a:lnTo>
                <a:lnTo>
                  <a:pt x="4464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4" name="Freeform 10273"/>
          <p:cNvSpPr/>
          <p:nvPr/>
        </p:nvSpPr>
        <p:spPr>
          <a:xfrm>
            <a:off x="6732984" y="2107406"/>
            <a:ext cx="241103" cy="383978"/>
          </a:xfrm>
          <a:custGeom>
            <a:avLst/>
            <a:gdLst/>
            <a:ahLst/>
            <a:cxnLst/>
            <a:rect l="0" t="0" r="0" b="0"/>
            <a:pathLst>
              <a:path w="241103" h="3839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30"/>
                </a:lnTo>
                <a:lnTo>
                  <a:pt x="62508" y="17859"/>
                </a:lnTo>
                <a:lnTo>
                  <a:pt x="89297" y="26789"/>
                </a:lnTo>
                <a:lnTo>
                  <a:pt x="116086" y="44648"/>
                </a:lnTo>
                <a:lnTo>
                  <a:pt x="151805" y="62508"/>
                </a:lnTo>
                <a:lnTo>
                  <a:pt x="178594" y="89297"/>
                </a:lnTo>
                <a:lnTo>
                  <a:pt x="205383" y="116086"/>
                </a:lnTo>
                <a:lnTo>
                  <a:pt x="223243" y="142875"/>
                </a:lnTo>
                <a:lnTo>
                  <a:pt x="232172" y="178594"/>
                </a:lnTo>
                <a:lnTo>
                  <a:pt x="241102" y="205383"/>
                </a:lnTo>
                <a:lnTo>
                  <a:pt x="241102" y="232172"/>
                </a:lnTo>
                <a:lnTo>
                  <a:pt x="241102" y="258961"/>
                </a:lnTo>
                <a:lnTo>
                  <a:pt x="232172" y="285750"/>
                </a:lnTo>
                <a:lnTo>
                  <a:pt x="214313" y="312539"/>
                </a:lnTo>
                <a:lnTo>
                  <a:pt x="196454" y="330398"/>
                </a:lnTo>
                <a:lnTo>
                  <a:pt x="178594" y="348258"/>
                </a:lnTo>
                <a:lnTo>
                  <a:pt x="169664" y="357188"/>
                </a:lnTo>
                <a:lnTo>
                  <a:pt x="151805" y="366117"/>
                </a:lnTo>
                <a:lnTo>
                  <a:pt x="142875" y="375047"/>
                </a:lnTo>
                <a:lnTo>
                  <a:pt x="133946" y="383977"/>
                </a:lnTo>
                <a:lnTo>
                  <a:pt x="125016" y="383977"/>
                </a:lnTo>
                <a:lnTo>
                  <a:pt x="116086" y="383977"/>
                </a:lnTo>
                <a:lnTo>
                  <a:pt x="116086" y="383977"/>
                </a:lnTo>
                <a:lnTo>
                  <a:pt x="107157" y="383977"/>
                </a:lnTo>
                <a:lnTo>
                  <a:pt x="107157" y="383977"/>
                </a:lnTo>
                <a:lnTo>
                  <a:pt x="107157" y="383977"/>
                </a:lnTo>
                <a:lnTo>
                  <a:pt x="107157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5" name="Freeform 10274"/>
          <p:cNvSpPr/>
          <p:nvPr/>
        </p:nvSpPr>
        <p:spPr>
          <a:xfrm>
            <a:off x="7108031" y="2169914"/>
            <a:ext cx="312540" cy="214313"/>
          </a:xfrm>
          <a:custGeom>
            <a:avLst/>
            <a:gdLst/>
            <a:ahLst/>
            <a:cxnLst/>
            <a:rect l="0" t="0" r="0" b="0"/>
            <a:pathLst>
              <a:path w="312540" h="214313">
                <a:moveTo>
                  <a:pt x="8930" y="53578"/>
                </a:moveTo>
                <a:lnTo>
                  <a:pt x="893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0"/>
                </a:lnTo>
                <a:lnTo>
                  <a:pt x="62508" y="0"/>
                </a:lnTo>
                <a:lnTo>
                  <a:pt x="89297" y="8930"/>
                </a:lnTo>
                <a:lnTo>
                  <a:pt x="125016" y="8930"/>
                </a:lnTo>
                <a:lnTo>
                  <a:pt x="160735" y="26789"/>
                </a:lnTo>
                <a:lnTo>
                  <a:pt x="187524" y="44648"/>
                </a:lnTo>
                <a:lnTo>
                  <a:pt x="214313" y="62508"/>
                </a:lnTo>
                <a:lnTo>
                  <a:pt x="232172" y="80367"/>
                </a:lnTo>
                <a:lnTo>
                  <a:pt x="241102" y="98226"/>
                </a:lnTo>
                <a:lnTo>
                  <a:pt x="241102" y="125015"/>
                </a:lnTo>
                <a:lnTo>
                  <a:pt x="241102" y="142875"/>
                </a:lnTo>
                <a:lnTo>
                  <a:pt x="223242" y="160734"/>
                </a:lnTo>
                <a:lnTo>
                  <a:pt x="205383" y="178594"/>
                </a:lnTo>
                <a:lnTo>
                  <a:pt x="187524" y="187523"/>
                </a:lnTo>
                <a:lnTo>
                  <a:pt x="160735" y="196453"/>
                </a:lnTo>
                <a:lnTo>
                  <a:pt x="133946" y="205383"/>
                </a:lnTo>
                <a:lnTo>
                  <a:pt x="116086" y="214312"/>
                </a:lnTo>
                <a:lnTo>
                  <a:pt x="98227" y="214312"/>
                </a:lnTo>
                <a:lnTo>
                  <a:pt x="89297" y="214312"/>
                </a:lnTo>
                <a:lnTo>
                  <a:pt x="80367" y="205383"/>
                </a:lnTo>
                <a:lnTo>
                  <a:pt x="80367" y="196453"/>
                </a:lnTo>
                <a:lnTo>
                  <a:pt x="89297" y="187523"/>
                </a:lnTo>
                <a:lnTo>
                  <a:pt x="98227" y="187523"/>
                </a:lnTo>
                <a:lnTo>
                  <a:pt x="116086" y="178594"/>
                </a:lnTo>
                <a:lnTo>
                  <a:pt x="142875" y="178594"/>
                </a:lnTo>
                <a:lnTo>
                  <a:pt x="169664" y="178594"/>
                </a:lnTo>
                <a:lnTo>
                  <a:pt x="196453" y="178594"/>
                </a:lnTo>
                <a:lnTo>
                  <a:pt x="232172" y="187523"/>
                </a:lnTo>
                <a:lnTo>
                  <a:pt x="258961" y="196453"/>
                </a:lnTo>
                <a:lnTo>
                  <a:pt x="276821" y="205383"/>
                </a:lnTo>
                <a:lnTo>
                  <a:pt x="303610" y="214312"/>
                </a:lnTo>
                <a:lnTo>
                  <a:pt x="312539" y="214312"/>
                </a:lnTo>
                <a:lnTo>
                  <a:pt x="31253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6" name="Freeform 10275"/>
          <p:cNvSpPr/>
          <p:nvPr/>
        </p:nvSpPr>
        <p:spPr>
          <a:xfrm>
            <a:off x="4938117" y="2902148"/>
            <a:ext cx="276822" cy="303610"/>
          </a:xfrm>
          <a:custGeom>
            <a:avLst/>
            <a:gdLst/>
            <a:ahLst/>
            <a:cxnLst/>
            <a:rect l="0" t="0" r="0" b="0"/>
            <a:pathLst>
              <a:path w="276822" h="303610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35719"/>
                </a:lnTo>
                <a:lnTo>
                  <a:pt x="26789" y="26789"/>
                </a:lnTo>
                <a:lnTo>
                  <a:pt x="44649" y="8930"/>
                </a:lnTo>
                <a:lnTo>
                  <a:pt x="71438" y="8930"/>
                </a:lnTo>
                <a:lnTo>
                  <a:pt x="107156" y="0"/>
                </a:lnTo>
                <a:lnTo>
                  <a:pt x="133946" y="0"/>
                </a:lnTo>
                <a:lnTo>
                  <a:pt x="169664" y="0"/>
                </a:lnTo>
                <a:lnTo>
                  <a:pt x="196453" y="8930"/>
                </a:lnTo>
                <a:lnTo>
                  <a:pt x="223242" y="17859"/>
                </a:lnTo>
                <a:lnTo>
                  <a:pt x="241102" y="26789"/>
                </a:lnTo>
                <a:lnTo>
                  <a:pt x="250031" y="35719"/>
                </a:lnTo>
                <a:lnTo>
                  <a:pt x="258961" y="53578"/>
                </a:lnTo>
                <a:lnTo>
                  <a:pt x="250031" y="71438"/>
                </a:lnTo>
                <a:lnTo>
                  <a:pt x="241102" y="89297"/>
                </a:lnTo>
                <a:lnTo>
                  <a:pt x="223242" y="98227"/>
                </a:lnTo>
                <a:lnTo>
                  <a:pt x="196453" y="116086"/>
                </a:lnTo>
                <a:lnTo>
                  <a:pt x="169664" y="133945"/>
                </a:lnTo>
                <a:lnTo>
                  <a:pt x="142875" y="142875"/>
                </a:lnTo>
                <a:lnTo>
                  <a:pt x="116086" y="151805"/>
                </a:lnTo>
                <a:lnTo>
                  <a:pt x="98227" y="151805"/>
                </a:lnTo>
                <a:lnTo>
                  <a:pt x="89297" y="15180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51805" y="151805"/>
                </a:lnTo>
                <a:lnTo>
                  <a:pt x="178594" y="160734"/>
                </a:lnTo>
                <a:lnTo>
                  <a:pt x="205383" y="169664"/>
                </a:lnTo>
                <a:lnTo>
                  <a:pt x="232172" y="178594"/>
                </a:lnTo>
                <a:lnTo>
                  <a:pt x="250031" y="187523"/>
                </a:lnTo>
                <a:lnTo>
                  <a:pt x="267891" y="205383"/>
                </a:lnTo>
                <a:lnTo>
                  <a:pt x="276821" y="214313"/>
                </a:lnTo>
                <a:lnTo>
                  <a:pt x="276821" y="232172"/>
                </a:lnTo>
                <a:lnTo>
                  <a:pt x="276821" y="250031"/>
                </a:lnTo>
                <a:lnTo>
                  <a:pt x="267891" y="258961"/>
                </a:lnTo>
                <a:lnTo>
                  <a:pt x="250031" y="267891"/>
                </a:lnTo>
                <a:lnTo>
                  <a:pt x="223242" y="276820"/>
                </a:lnTo>
                <a:lnTo>
                  <a:pt x="187524" y="285750"/>
                </a:lnTo>
                <a:lnTo>
                  <a:pt x="160735" y="294680"/>
                </a:lnTo>
                <a:lnTo>
                  <a:pt x="125016" y="303609"/>
                </a:lnTo>
                <a:lnTo>
                  <a:pt x="89297" y="303609"/>
                </a:lnTo>
                <a:lnTo>
                  <a:pt x="62508" y="303609"/>
                </a:lnTo>
                <a:lnTo>
                  <a:pt x="35719" y="303609"/>
                </a:lnTo>
                <a:lnTo>
                  <a:pt x="26789" y="294680"/>
                </a:lnTo>
                <a:lnTo>
                  <a:pt x="17860" y="294680"/>
                </a:lnTo>
                <a:lnTo>
                  <a:pt x="8930" y="294680"/>
                </a:lnTo>
                <a:lnTo>
                  <a:pt x="893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7" name="Freeform 10276"/>
          <p:cNvSpPr/>
          <p:nvPr/>
        </p:nvSpPr>
        <p:spPr>
          <a:xfrm>
            <a:off x="5402461" y="3143250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8" name="Freeform 10277"/>
          <p:cNvSpPr/>
          <p:nvPr/>
        </p:nvSpPr>
        <p:spPr>
          <a:xfrm>
            <a:off x="5723930" y="2830711"/>
            <a:ext cx="294680" cy="339329"/>
          </a:xfrm>
          <a:custGeom>
            <a:avLst/>
            <a:gdLst/>
            <a:ahLst/>
            <a:cxnLst/>
            <a:rect l="0" t="0" r="0" b="0"/>
            <a:pathLst>
              <a:path w="294680" h="339329">
                <a:moveTo>
                  <a:pt x="241101" y="107156"/>
                </a:moveTo>
                <a:lnTo>
                  <a:pt x="241101" y="107156"/>
                </a:lnTo>
                <a:lnTo>
                  <a:pt x="241101" y="107156"/>
                </a:lnTo>
                <a:lnTo>
                  <a:pt x="241101" y="107156"/>
                </a:lnTo>
                <a:lnTo>
                  <a:pt x="241101" y="107156"/>
                </a:lnTo>
                <a:lnTo>
                  <a:pt x="241101" y="98226"/>
                </a:lnTo>
                <a:lnTo>
                  <a:pt x="241101" y="89296"/>
                </a:lnTo>
                <a:lnTo>
                  <a:pt x="241101" y="80367"/>
                </a:lnTo>
                <a:lnTo>
                  <a:pt x="232172" y="71437"/>
                </a:lnTo>
                <a:lnTo>
                  <a:pt x="223242" y="62507"/>
                </a:lnTo>
                <a:lnTo>
                  <a:pt x="214312" y="44648"/>
                </a:lnTo>
                <a:lnTo>
                  <a:pt x="205383" y="35718"/>
                </a:lnTo>
                <a:lnTo>
                  <a:pt x="187523" y="17859"/>
                </a:lnTo>
                <a:lnTo>
                  <a:pt x="169664" y="8929"/>
                </a:lnTo>
                <a:lnTo>
                  <a:pt x="151804" y="8929"/>
                </a:lnTo>
                <a:lnTo>
                  <a:pt x="133945" y="0"/>
                </a:lnTo>
                <a:lnTo>
                  <a:pt x="116086" y="8929"/>
                </a:lnTo>
                <a:lnTo>
                  <a:pt x="98226" y="8929"/>
                </a:lnTo>
                <a:lnTo>
                  <a:pt x="80367" y="8929"/>
                </a:lnTo>
                <a:lnTo>
                  <a:pt x="62508" y="26789"/>
                </a:lnTo>
                <a:lnTo>
                  <a:pt x="44648" y="35718"/>
                </a:lnTo>
                <a:lnTo>
                  <a:pt x="35718" y="53578"/>
                </a:lnTo>
                <a:lnTo>
                  <a:pt x="17859" y="71437"/>
                </a:lnTo>
                <a:lnTo>
                  <a:pt x="8929" y="89296"/>
                </a:lnTo>
                <a:lnTo>
                  <a:pt x="8929" y="107156"/>
                </a:lnTo>
                <a:lnTo>
                  <a:pt x="0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26789" y="169664"/>
                </a:lnTo>
                <a:lnTo>
                  <a:pt x="35718" y="178593"/>
                </a:lnTo>
                <a:lnTo>
                  <a:pt x="53578" y="187523"/>
                </a:lnTo>
                <a:lnTo>
                  <a:pt x="71437" y="187523"/>
                </a:lnTo>
                <a:lnTo>
                  <a:pt x="89297" y="187523"/>
                </a:lnTo>
                <a:lnTo>
                  <a:pt x="116086" y="187523"/>
                </a:lnTo>
                <a:lnTo>
                  <a:pt x="133945" y="178593"/>
                </a:lnTo>
                <a:lnTo>
                  <a:pt x="151804" y="169664"/>
                </a:lnTo>
                <a:lnTo>
                  <a:pt x="169664" y="160734"/>
                </a:lnTo>
                <a:lnTo>
                  <a:pt x="187523" y="142875"/>
                </a:lnTo>
                <a:lnTo>
                  <a:pt x="196453" y="133945"/>
                </a:lnTo>
                <a:lnTo>
                  <a:pt x="205383" y="116085"/>
                </a:lnTo>
                <a:lnTo>
                  <a:pt x="214312" y="107156"/>
                </a:lnTo>
                <a:lnTo>
                  <a:pt x="214312" y="98226"/>
                </a:lnTo>
                <a:lnTo>
                  <a:pt x="214312" y="89296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7143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14312" y="80367"/>
                </a:lnTo>
                <a:lnTo>
                  <a:pt x="214312" y="80367"/>
                </a:lnTo>
                <a:lnTo>
                  <a:pt x="223242" y="89296"/>
                </a:lnTo>
                <a:lnTo>
                  <a:pt x="223242" y="107156"/>
                </a:lnTo>
                <a:lnTo>
                  <a:pt x="223242" y="125015"/>
                </a:lnTo>
                <a:lnTo>
                  <a:pt x="223242" y="142875"/>
                </a:lnTo>
                <a:lnTo>
                  <a:pt x="223242" y="160734"/>
                </a:lnTo>
                <a:lnTo>
                  <a:pt x="232172" y="187523"/>
                </a:lnTo>
                <a:lnTo>
                  <a:pt x="232172" y="205382"/>
                </a:lnTo>
                <a:lnTo>
                  <a:pt x="241101" y="223242"/>
                </a:lnTo>
                <a:lnTo>
                  <a:pt x="250031" y="250031"/>
                </a:lnTo>
                <a:lnTo>
                  <a:pt x="250031" y="267890"/>
                </a:lnTo>
                <a:lnTo>
                  <a:pt x="258961" y="276820"/>
                </a:lnTo>
                <a:lnTo>
                  <a:pt x="267890" y="294679"/>
                </a:lnTo>
                <a:lnTo>
                  <a:pt x="267890" y="303609"/>
                </a:lnTo>
                <a:lnTo>
                  <a:pt x="276820" y="321468"/>
                </a:lnTo>
                <a:lnTo>
                  <a:pt x="285750" y="321468"/>
                </a:lnTo>
                <a:lnTo>
                  <a:pt x="285750" y="330398"/>
                </a:lnTo>
                <a:lnTo>
                  <a:pt x="285750" y="330398"/>
                </a:lnTo>
                <a:lnTo>
                  <a:pt x="294679" y="339328"/>
                </a:lnTo>
                <a:lnTo>
                  <a:pt x="294679" y="339328"/>
                </a:lnTo>
                <a:lnTo>
                  <a:pt x="294679" y="339328"/>
                </a:lnTo>
                <a:lnTo>
                  <a:pt x="294679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9" name="Freeform 10278"/>
          <p:cNvSpPr/>
          <p:nvPr/>
        </p:nvSpPr>
        <p:spPr>
          <a:xfrm>
            <a:off x="6143625" y="3125390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44648" y="8930"/>
                </a:move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0" name="Freeform 10279"/>
          <p:cNvSpPr/>
          <p:nvPr/>
        </p:nvSpPr>
        <p:spPr>
          <a:xfrm>
            <a:off x="6188273" y="2777133"/>
            <a:ext cx="312541" cy="392907"/>
          </a:xfrm>
          <a:custGeom>
            <a:avLst/>
            <a:gdLst/>
            <a:ahLst/>
            <a:cxnLst/>
            <a:rect l="0" t="0" r="0" b="0"/>
            <a:pathLst>
              <a:path w="312541" h="392907">
                <a:moveTo>
                  <a:pt x="267891" y="80367"/>
                </a:moveTo>
                <a:lnTo>
                  <a:pt x="258961" y="80367"/>
                </a:lnTo>
                <a:lnTo>
                  <a:pt x="258961" y="71437"/>
                </a:lnTo>
                <a:lnTo>
                  <a:pt x="258961" y="62507"/>
                </a:lnTo>
                <a:lnTo>
                  <a:pt x="250032" y="53578"/>
                </a:lnTo>
                <a:lnTo>
                  <a:pt x="241102" y="44648"/>
                </a:lnTo>
                <a:lnTo>
                  <a:pt x="232172" y="35718"/>
                </a:lnTo>
                <a:lnTo>
                  <a:pt x="223243" y="26788"/>
                </a:lnTo>
                <a:lnTo>
                  <a:pt x="205383" y="17859"/>
                </a:lnTo>
                <a:lnTo>
                  <a:pt x="187524" y="8930"/>
                </a:lnTo>
                <a:lnTo>
                  <a:pt x="169665" y="0"/>
                </a:lnTo>
                <a:lnTo>
                  <a:pt x="151805" y="0"/>
                </a:lnTo>
                <a:lnTo>
                  <a:pt x="125016" y="0"/>
                </a:lnTo>
                <a:lnTo>
                  <a:pt x="98227" y="0"/>
                </a:lnTo>
                <a:lnTo>
                  <a:pt x="80368" y="8930"/>
                </a:lnTo>
                <a:lnTo>
                  <a:pt x="53579" y="17859"/>
                </a:lnTo>
                <a:lnTo>
                  <a:pt x="35719" y="26788"/>
                </a:lnTo>
                <a:lnTo>
                  <a:pt x="26790" y="44648"/>
                </a:lnTo>
                <a:lnTo>
                  <a:pt x="8930" y="6250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42874"/>
                </a:lnTo>
                <a:lnTo>
                  <a:pt x="17860" y="160734"/>
                </a:lnTo>
                <a:lnTo>
                  <a:pt x="35719" y="178593"/>
                </a:lnTo>
                <a:lnTo>
                  <a:pt x="53579" y="187523"/>
                </a:lnTo>
                <a:lnTo>
                  <a:pt x="80368" y="196453"/>
                </a:lnTo>
                <a:lnTo>
                  <a:pt x="98227" y="196453"/>
                </a:lnTo>
                <a:lnTo>
                  <a:pt x="125016" y="196453"/>
                </a:lnTo>
                <a:lnTo>
                  <a:pt x="151805" y="196453"/>
                </a:lnTo>
                <a:lnTo>
                  <a:pt x="169665" y="187523"/>
                </a:lnTo>
                <a:lnTo>
                  <a:pt x="187524" y="187523"/>
                </a:lnTo>
                <a:lnTo>
                  <a:pt x="205383" y="169663"/>
                </a:lnTo>
                <a:lnTo>
                  <a:pt x="223243" y="160734"/>
                </a:lnTo>
                <a:lnTo>
                  <a:pt x="232172" y="151804"/>
                </a:lnTo>
                <a:lnTo>
                  <a:pt x="241102" y="142874"/>
                </a:lnTo>
                <a:lnTo>
                  <a:pt x="241102" y="125015"/>
                </a:lnTo>
                <a:lnTo>
                  <a:pt x="241102" y="116085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41102" y="116085"/>
                </a:lnTo>
                <a:lnTo>
                  <a:pt x="241102" y="133945"/>
                </a:lnTo>
                <a:lnTo>
                  <a:pt x="241102" y="151804"/>
                </a:lnTo>
                <a:lnTo>
                  <a:pt x="241102" y="178593"/>
                </a:lnTo>
                <a:lnTo>
                  <a:pt x="241102" y="205382"/>
                </a:lnTo>
                <a:lnTo>
                  <a:pt x="250032" y="232171"/>
                </a:lnTo>
                <a:lnTo>
                  <a:pt x="250032" y="258960"/>
                </a:lnTo>
                <a:lnTo>
                  <a:pt x="258961" y="285749"/>
                </a:lnTo>
                <a:lnTo>
                  <a:pt x="267891" y="312538"/>
                </a:lnTo>
                <a:lnTo>
                  <a:pt x="276821" y="330398"/>
                </a:lnTo>
                <a:lnTo>
                  <a:pt x="285750" y="348257"/>
                </a:lnTo>
                <a:lnTo>
                  <a:pt x="294680" y="366117"/>
                </a:lnTo>
                <a:lnTo>
                  <a:pt x="303610" y="375046"/>
                </a:lnTo>
                <a:lnTo>
                  <a:pt x="303610" y="383976"/>
                </a:lnTo>
                <a:lnTo>
                  <a:pt x="312540" y="392906"/>
                </a:lnTo>
                <a:lnTo>
                  <a:pt x="312540" y="392906"/>
                </a:lnTo>
                <a:lnTo>
                  <a:pt x="31254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1" name="Freeform 10280"/>
          <p:cNvSpPr/>
          <p:nvPr/>
        </p:nvSpPr>
        <p:spPr>
          <a:xfrm>
            <a:off x="6625828" y="2991445"/>
            <a:ext cx="187525" cy="160735"/>
          </a:xfrm>
          <a:custGeom>
            <a:avLst/>
            <a:gdLst/>
            <a:ahLst/>
            <a:cxnLst/>
            <a:rect l="0" t="0" r="0" b="0"/>
            <a:pathLst>
              <a:path w="187525" h="160735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26789" y="125016"/>
                </a:lnTo>
                <a:lnTo>
                  <a:pt x="44649" y="133945"/>
                </a:lnTo>
                <a:lnTo>
                  <a:pt x="71438" y="151805"/>
                </a:lnTo>
                <a:lnTo>
                  <a:pt x="98227" y="151805"/>
                </a:lnTo>
                <a:lnTo>
                  <a:pt x="125016" y="160734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87524" y="160734"/>
                </a:lnTo>
                <a:lnTo>
                  <a:pt x="187524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2" name="Freeform 10281"/>
          <p:cNvSpPr/>
          <p:nvPr/>
        </p:nvSpPr>
        <p:spPr>
          <a:xfrm>
            <a:off x="6884789" y="2964656"/>
            <a:ext cx="464345" cy="205384"/>
          </a:xfrm>
          <a:custGeom>
            <a:avLst/>
            <a:gdLst/>
            <a:ahLst/>
            <a:cxnLst/>
            <a:rect l="0" t="0" r="0" b="0"/>
            <a:pathLst>
              <a:path w="464345" h="205384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9" y="160734"/>
                </a:lnTo>
                <a:lnTo>
                  <a:pt x="53578" y="169664"/>
                </a:lnTo>
                <a:lnTo>
                  <a:pt x="62508" y="178594"/>
                </a:lnTo>
                <a:lnTo>
                  <a:pt x="62508" y="18752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87523"/>
                </a:lnTo>
                <a:lnTo>
                  <a:pt x="71438" y="178594"/>
                </a:lnTo>
                <a:lnTo>
                  <a:pt x="71438" y="160734"/>
                </a:lnTo>
                <a:lnTo>
                  <a:pt x="62508" y="142875"/>
                </a:lnTo>
                <a:lnTo>
                  <a:pt x="62508" y="125015"/>
                </a:lnTo>
                <a:lnTo>
                  <a:pt x="53578" y="98226"/>
                </a:lnTo>
                <a:lnTo>
                  <a:pt x="53578" y="71437"/>
                </a:lnTo>
                <a:lnTo>
                  <a:pt x="44649" y="53578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17859"/>
                </a:lnTo>
                <a:lnTo>
                  <a:pt x="151805" y="35719"/>
                </a:lnTo>
                <a:lnTo>
                  <a:pt x="169664" y="44648"/>
                </a:lnTo>
                <a:lnTo>
                  <a:pt x="187524" y="62508"/>
                </a:lnTo>
                <a:lnTo>
                  <a:pt x="196453" y="89297"/>
                </a:lnTo>
                <a:lnTo>
                  <a:pt x="205383" y="107156"/>
                </a:lnTo>
                <a:lnTo>
                  <a:pt x="205383" y="116086"/>
                </a:lnTo>
                <a:lnTo>
                  <a:pt x="214313" y="133945"/>
                </a:lnTo>
                <a:lnTo>
                  <a:pt x="214313" y="142875"/>
                </a:lnTo>
                <a:lnTo>
                  <a:pt x="214313" y="142875"/>
                </a:lnTo>
                <a:lnTo>
                  <a:pt x="214313" y="151805"/>
                </a:lnTo>
                <a:lnTo>
                  <a:pt x="214313" y="151805"/>
                </a:lnTo>
                <a:lnTo>
                  <a:pt x="214313" y="142875"/>
                </a:lnTo>
                <a:lnTo>
                  <a:pt x="214313" y="133945"/>
                </a:lnTo>
                <a:lnTo>
                  <a:pt x="214313" y="125015"/>
                </a:lnTo>
                <a:lnTo>
                  <a:pt x="205383" y="107156"/>
                </a:lnTo>
                <a:lnTo>
                  <a:pt x="214313" y="89297"/>
                </a:lnTo>
                <a:lnTo>
                  <a:pt x="214313" y="62508"/>
                </a:lnTo>
                <a:lnTo>
                  <a:pt x="214313" y="44648"/>
                </a:lnTo>
                <a:lnTo>
                  <a:pt x="223242" y="26789"/>
                </a:lnTo>
                <a:lnTo>
                  <a:pt x="232172" y="17859"/>
                </a:lnTo>
                <a:lnTo>
                  <a:pt x="250031" y="8930"/>
                </a:lnTo>
                <a:lnTo>
                  <a:pt x="267891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9" y="8930"/>
                </a:lnTo>
                <a:lnTo>
                  <a:pt x="357188" y="26789"/>
                </a:lnTo>
                <a:lnTo>
                  <a:pt x="383977" y="35719"/>
                </a:lnTo>
                <a:lnTo>
                  <a:pt x="401836" y="62508"/>
                </a:lnTo>
                <a:lnTo>
                  <a:pt x="419695" y="80367"/>
                </a:lnTo>
                <a:lnTo>
                  <a:pt x="437555" y="107156"/>
                </a:lnTo>
                <a:lnTo>
                  <a:pt x="446484" y="125015"/>
                </a:lnTo>
                <a:lnTo>
                  <a:pt x="446484" y="151805"/>
                </a:lnTo>
                <a:lnTo>
                  <a:pt x="455414" y="169664"/>
                </a:lnTo>
                <a:lnTo>
                  <a:pt x="455414" y="178594"/>
                </a:lnTo>
                <a:lnTo>
                  <a:pt x="455414" y="196453"/>
                </a:lnTo>
                <a:lnTo>
                  <a:pt x="464344" y="196453"/>
                </a:lnTo>
                <a:lnTo>
                  <a:pt x="464344" y="205383"/>
                </a:lnTo>
                <a:lnTo>
                  <a:pt x="464344" y="205383"/>
                </a:lnTo>
                <a:lnTo>
                  <a:pt x="464344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3" name="Freeform 10282"/>
          <p:cNvSpPr/>
          <p:nvPr/>
        </p:nvSpPr>
        <p:spPr>
          <a:xfrm>
            <a:off x="7295555" y="2669977"/>
            <a:ext cx="196454" cy="196453"/>
          </a:xfrm>
          <a:custGeom>
            <a:avLst/>
            <a:gdLst/>
            <a:ahLst/>
            <a:cxnLst/>
            <a:rect l="0" t="0" r="0" b="0"/>
            <a:pathLst>
              <a:path w="196454" h="196453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17859"/>
                </a:lnTo>
                <a:lnTo>
                  <a:pt x="133945" y="35718"/>
                </a:lnTo>
                <a:lnTo>
                  <a:pt x="142875" y="44648"/>
                </a:lnTo>
                <a:lnTo>
                  <a:pt x="142875" y="62507"/>
                </a:lnTo>
                <a:lnTo>
                  <a:pt x="142875" y="71437"/>
                </a:lnTo>
                <a:lnTo>
                  <a:pt x="133945" y="80367"/>
                </a:lnTo>
                <a:lnTo>
                  <a:pt x="133945" y="89296"/>
                </a:lnTo>
                <a:lnTo>
                  <a:pt x="125015" y="98226"/>
                </a:lnTo>
                <a:lnTo>
                  <a:pt x="116086" y="98226"/>
                </a:lnTo>
                <a:lnTo>
                  <a:pt x="107156" y="98226"/>
                </a:lnTo>
                <a:lnTo>
                  <a:pt x="98226" y="98226"/>
                </a:lnTo>
                <a:lnTo>
                  <a:pt x="98226" y="98226"/>
                </a:lnTo>
                <a:lnTo>
                  <a:pt x="98226" y="98226"/>
                </a:lnTo>
                <a:lnTo>
                  <a:pt x="98226" y="89296"/>
                </a:lnTo>
                <a:lnTo>
                  <a:pt x="107156" y="89296"/>
                </a:lnTo>
                <a:lnTo>
                  <a:pt x="125015" y="98226"/>
                </a:lnTo>
                <a:lnTo>
                  <a:pt x="133945" y="98226"/>
                </a:lnTo>
                <a:lnTo>
                  <a:pt x="151804" y="107156"/>
                </a:lnTo>
                <a:lnTo>
                  <a:pt x="160734" y="125015"/>
                </a:lnTo>
                <a:lnTo>
                  <a:pt x="178593" y="133944"/>
                </a:lnTo>
                <a:lnTo>
                  <a:pt x="187523" y="151804"/>
                </a:lnTo>
                <a:lnTo>
                  <a:pt x="196453" y="160734"/>
                </a:lnTo>
                <a:lnTo>
                  <a:pt x="196453" y="169663"/>
                </a:lnTo>
                <a:lnTo>
                  <a:pt x="187523" y="178593"/>
                </a:lnTo>
                <a:lnTo>
                  <a:pt x="178593" y="187523"/>
                </a:lnTo>
                <a:lnTo>
                  <a:pt x="169664" y="187523"/>
                </a:lnTo>
                <a:lnTo>
                  <a:pt x="151804" y="196452"/>
                </a:lnTo>
                <a:lnTo>
                  <a:pt x="125015" y="187523"/>
                </a:lnTo>
                <a:lnTo>
                  <a:pt x="98226" y="187523"/>
                </a:lnTo>
                <a:lnTo>
                  <a:pt x="62508" y="178593"/>
                </a:lnTo>
                <a:lnTo>
                  <a:pt x="35718" y="178593"/>
                </a:lnTo>
                <a:lnTo>
                  <a:pt x="17859" y="169663"/>
                </a:lnTo>
                <a:lnTo>
                  <a:pt x="17859" y="1696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Find the volume of the prisms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Formula: </a:t>
            </a:r>
            <a:r>
              <a:rPr lang="en-US" dirty="0" err="1">
                <a:solidFill>
                  <a:srgbClr val="FF0000"/>
                </a:solidFill>
              </a:rPr>
              <a:t>Bh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676400" y="4724400"/>
            <a:ext cx="1066800" cy="9906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0" y="4267200"/>
            <a:ext cx="1066800" cy="990600"/>
          </a:xfrm>
          <a:prstGeom prst="rtTriangl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6764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676400" y="4267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2667000" y="5257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286000" y="42672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90600" y="5029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24cm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828800" y="5715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17cm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71800" y="5486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31cm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638800" y="44958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181600" y="48006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51816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6388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70866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181600" y="5029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7086600" y="5029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75438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715000" y="5334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40cm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239000" y="518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10cm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620000" y="457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25cm</a:t>
            </a:r>
          </a:p>
        </p:txBody>
      </p:sp>
    </p:spTree>
    <p:extLst>
      <p:ext uri="{BB962C8B-B14F-4D97-AF65-F5344CB8AC3E}">
        <p14:creationId xmlns:p14="http://schemas.microsoft.com/office/powerpoint/2010/main" val="14186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Find the volume of the prisms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Formula: </a:t>
            </a:r>
            <a:r>
              <a:rPr lang="en-US" dirty="0" err="1">
                <a:solidFill>
                  <a:srgbClr val="FF0000"/>
                </a:solidFill>
              </a:rPr>
              <a:t>Bh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676400" y="4724400"/>
            <a:ext cx="1066800" cy="9906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0" y="4267200"/>
            <a:ext cx="1066800" cy="990600"/>
          </a:xfrm>
          <a:prstGeom prst="rtTriangl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6764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676400" y="4267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2667000" y="5257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286000" y="42672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90600" y="5029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20cm</a:t>
            </a:r>
            <a:endParaRPr lang="en-US" dirty="0">
              <a:latin typeface="Arial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828800" y="5715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10cm</a:t>
            </a:r>
            <a:endParaRPr lang="en-US" dirty="0">
              <a:latin typeface="Arial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71800" y="5486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30cm</a:t>
            </a:r>
            <a:endParaRPr lang="en-US" dirty="0">
              <a:latin typeface="Arial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638800" y="44958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181600" y="4800600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51816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6388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70866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181600" y="5029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7086600" y="5029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75438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715000" y="5334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9cm</a:t>
            </a:r>
            <a:endParaRPr lang="en-US" dirty="0">
              <a:latin typeface="Arial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239000" y="5181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6cm</a:t>
            </a:r>
            <a:endParaRPr lang="en-US" dirty="0">
              <a:latin typeface="Arial" charset="0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620000" y="457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cm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Find volume of a cylinder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l-GR" baseline="30000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1981200" y="4191000"/>
            <a:ext cx="1066800" cy="1447800"/>
          </a:xfrm>
          <a:prstGeom prst="can">
            <a:avLst>
              <a:gd name="adj" fmla="val 3392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2514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2286000" y="3886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8in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30480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12in</a:t>
            </a:r>
          </a:p>
        </p:txBody>
      </p:sp>
      <p:sp>
        <p:nvSpPr>
          <p:cNvPr id="3081" name="AutoShape 11"/>
          <p:cNvSpPr>
            <a:spLocks noChangeArrowheads="1"/>
          </p:cNvSpPr>
          <p:nvPr/>
        </p:nvSpPr>
        <p:spPr bwMode="auto">
          <a:xfrm>
            <a:off x="5867400" y="4648200"/>
            <a:ext cx="1676400" cy="10668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2"/>
          <p:cNvSpPr>
            <a:spLocks noChangeShapeType="1"/>
          </p:cNvSpPr>
          <p:nvPr/>
        </p:nvSpPr>
        <p:spPr bwMode="auto">
          <a:xfrm>
            <a:off x="58674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6324600" y="4343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24yd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7543800" y="4876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7yd</a:t>
            </a:r>
          </a:p>
        </p:txBody>
      </p:sp>
      <p:sp>
        <p:nvSpPr>
          <p:cNvPr id="2" name="Freeform 1"/>
          <p:cNvSpPr/>
          <p:nvPr/>
        </p:nvSpPr>
        <p:spPr>
          <a:xfrm>
            <a:off x="1366242" y="1634133"/>
            <a:ext cx="17861" cy="294680"/>
          </a:xfrm>
          <a:custGeom>
            <a:avLst/>
            <a:gdLst/>
            <a:ahLst/>
            <a:cxnLst/>
            <a:rect l="0" t="0" r="0" b="0"/>
            <a:pathLst>
              <a:path w="17861" h="29468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7"/>
                </a:lnTo>
                <a:lnTo>
                  <a:pt x="1786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8930" y="178593"/>
                </a:lnTo>
                <a:lnTo>
                  <a:pt x="8930" y="205382"/>
                </a:lnTo>
                <a:lnTo>
                  <a:pt x="0" y="232171"/>
                </a:lnTo>
                <a:lnTo>
                  <a:pt x="0" y="250031"/>
                </a:lnTo>
                <a:lnTo>
                  <a:pt x="0" y="267890"/>
                </a:lnTo>
                <a:lnTo>
                  <a:pt x="0" y="27682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473398" y="1875234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750219" y="1687711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8929" y="0"/>
                </a:moveTo>
                <a:lnTo>
                  <a:pt x="8929" y="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96453"/>
                </a:lnTo>
                <a:lnTo>
                  <a:pt x="8929" y="20538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28813" y="1696640"/>
            <a:ext cx="8930" cy="178595"/>
          </a:xfrm>
          <a:custGeom>
            <a:avLst/>
            <a:gdLst/>
            <a:ahLst/>
            <a:cxnLst/>
            <a:rect l="0" t="0" r="0" b="0"/>
            <a:pathLst>
              <a:path w="893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43063" y="1634133"/>
            <a:ext cx="508993" cy="71438"/>
          </a:xfrm>
          <a:custGeom>
            <a:avLst/>
            <a:gdLst/>
            <a:ahLst/>
            <a:cxnLst/>
            <a:rect l="0" t="0" r="0" b="0"/>
            <a:pathLst>
              <a:path w="508993" h="71438">
                <a:moveTo>
                  <a:pt x="8929" y="44648"/>
                </a:move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44648" y="8929"/>
                </a:lnTo>
                <a:lnTo>
                  <a:pt x="7143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3" y="0"/>
                </a:lnTo>
                <a:lnTo>
                  <a:pt x="223242" y="0"/>
                </a:lnTo>
                <a:lnTo>
                  <a:pt x="258960" y="0"/>
                </a:lnTo>
                <a:lnTo>
                  <a:pt x="285750" y="0"/>
                </a:lnTo>
                <a:lnTo>
                  <a:pt x="312539" y="8929"/>
                </a:lnTo>
                <a:lnTo>
                  <a:pt x="339328" y="17859"/>
                </a:lnTo>
                <a:lnTo>
                  <a:pt x="357187" y="35718"/>
                </a:lnTo>
                <a:lnTo>
                  <a:pt x="375046" y="44648"/>
                </a:lnTo>
                <a:lnTo>
                  <a:pt x="383976" y="53578"/>
                </a:lnTo>
                <a:lnTo>
                  <a:pt x="401835" y="62507"/>
                </a:lnTo>
                <a:lnTo>
                  <a:pt x="419695" y="62507"/>
                </a:lnTo>
                <a:lnTo>
                  <a:pt x="437554" y="71437"/>
                </a:lnTo>
                <a:lnTo>
                  <a:pt x="455414" y="62507"/>
                </a:lnTo>
                <a:lnTo>
                  <a:pt x="482203" y="62507"/>
                </a:lnTo>
                <a:lnTo>
                  <a:pt x="491132" y="62507"/>
                </a:lnTo>
                <a:lnTo>
                  <a:pt x="508992" y="53578"/>
                </a:lnTo>
                <a:lnTo>
                  <a:pt x="508992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41352" y="1643062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44648" y="187524"/>
                </a:moveTo>
                <a:lnTo>
                  <a:pt x="44648" y="187524"/>
                </a:lnTo>
                <a:lnTo>
                  <a:pt x="44648" y="187524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87524"/>
                </a:lnTo>
                <a:lnTo>
                  <a:pt x="44648" y="178594"/>
                </a:lnTo>
                <a:lnTo>
                  <a:pt x="53578" y="169664"/>
                </a:lnTo>
                <a:lnTo>
                  <a:pt x="44648" y="151805"/>
                </a:lnTo>
                <a:lnTo>
                  <a:pt x="44648" y="133946"/>
                </a:lnTo>
                <a:lnTo>
                  <a:pt x="35718" y="116086"/>
                </a:lnTo>
                <a:lnTo>
                  <a:pt x="26789" y="98227"/>
                </a:lnTo>
                <a:lnTo>
                  <a:pt x="17859" y="80367"/>
                </a:lnTo>
                <a:lnTo>
                  <a:pt x="8929" y="6250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19945" y="1464469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8930" y="35718"/>
                </a:move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29"/>
                </a:lnTo>
                <a:lnTo>
                  <a:pt x="116086" y="17859"/>
                </a:lnTo>
                <a:lnTo>
                  <a:pt x="125016" y="35718"/>
                </a:lnTo>
                <a:lnTo>
                  <a:pt x="133946" y="53578"/>
                </a:lnTo>
                <a:lnTo>
                  <a:pt x="133946" y="71437"/>
                </a:lnTo>
                <a:lnTo>
                  <a:pt x="125016" y="89296"/>
                </a:lnTo>
                <a:lnTo>
                  <a:pt x="116086" y="107156"/>
                </a:lnTo>
                <a:lnTo>
                  <a:pt x="98227" y="125015"/>
                </a:lnTo>
                <a:lnTo>
                  <a:pt x="80368" y="133945"/>
                </a:lnTo>
                <a:lnTo>
                  <a:pt x="62508" y="142875"/>
                </a:lnTo>
                <a:lnTo>
                  <a:pt x="35719" y="142875"/>
                </a:lnTo>
                <a:lnTo>
                  <a:pt x="26789" y="151804"/>
                </a:lnTo>
                <a:lnTo>
                  <a:pt x="8930" y="151804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33945"/>
                </a:lnTo>
                <a:lnTo>
                  <a:pt x="26789" y="125015"/>
                </a:lnTo>
                <a:lnTo>
                  <a:pt x="44649" y="116085"/>
                </a:lnTo>
                <a:lnTo>
                  <a:pt x="71438" y="116085"/>
                </a:lnTo>
                <a:lnTo>
                  <a:pt x="98227" y="116085"/>
                </a:lnTo>
                <a:lnTo>
                  <a:pt x="125016" y="116085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52117" y="1384102"/>
            <a:ext cx="375048" cy="455414"/>
          </a:xfrm>
          <a:custGeom>
            <a:avLst/>
            <a:gdLst/>
            <a:ahLst/>
            <a:cxnLst/>
            <a:rect l="0" t="0" r="0" b="0"/>
            <a:pathLst>
              <a:path w="375048" h="4554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8"/>
                </a:lnTo>
                <a:lnTo>
                  <a:pt x="26789" y="44648"/>
                </a:lnTo>
                <a:lnTo>
                  <a:pt x="26789" y="62507"/>
                </a:lnTo>
                <a:lnTo>
                  <a:pt x="35719" y="89296"/>
                </a:lnTo>
                <a:lnTo>
                  <a:pt x="44649" y="125015"/>
                </a:lnTo>
                <a:lnTo>
                  <a:pt x="44649" y="151804"/>
                </a:lnTo>
                <a:lnTo>
                  <a:pt x="44649" y="187523"/>
                </a:lnTo>
                <a:lnTo>
                  <a:pt x="53578" y="223242"/>
                </a:lnTo>
                <a:lnTo>
                  <a:pt x="62508" y="250031"/>
                </a:lnTo>
                <a:lnTo>
                  <a:pt x="62508" y="285749"/>
                </a:lnTo>
                <a:lnTo>
                  <a:pt x="62508" y="312538"/>
                </a:lnTo>
                <a:lnTo>
                  <a:pt x="71438" y="339327"/>
                </a:lnTo>
                <a:lnTo>
                  <a:pt x="71438" y="357187"/>
                </a:lnTo>
                <a:lnTo>
                  <a:pt x="80367" y="383976"/>
                </a:lnTo>
                <a:lnTo>
                  <a:pt x="80367" y="392906"/>
                </a:lnTo>
                <a:lnTo>
                  <a:pt x="89297" y="401835"/>
                </a:lnTo>
                <a:lnTo>
                  <a:pt x="89297" y="410765"/>
                </a:lnTo>
                <a:lnTo>
                  <a:pt x="89297" y="410765"/>
                </a:lnTo>
                <a:lnTo>
                  <a:pt x="98227" y="410765"/>
                </a:lnTo>
                <a:lnTo>
                  <a:pt x="98227" y="401835"/>
                </a:lnTo>
                <a:lnTo>
                  <a:pt x="98227" y="383976"/>
                </a:lnTo>
                <a:lnTo>
                  <a:pt x="98227" y="366117"/>
                </a:lnTo>
                <a:lnTo>
                  <a:pt x="98227" y="339327"/>
                </a:lnTo>
                <a:lnTo>
                  <a:pt x="98227" y="321468"/>
                </a:lnTo>
                <a:lnTo>
                  <a:pt x="98227" y="303609"/>
                </a:lnTo>
                <a:lnTo>
                  <a:pt x="107156" y="285749"/>
                </a:lnTo>
                <a:lnTo>
                  <a:pt x="116086" y="267890"/>
                </a:lnTo>
                <a:lnTo>
                  <a:pt x="133946" y="258960"/>
                </a:lnTo>
                <a:lnTo>
                  <a:pt x="151805" y="258960"/>
                </a:lnTo>
                <a:lnTo>
                  <a:pt x="178594" y="250031"/>
                </a:lnTo>
                <a:lnTo>
                  <a:pt x="205383" y="258960"/>
                </a:lnTo>
                <a:lnTo>
                  <a:pt x="232172" y="267890"/>
                </a:lnTo>
                <a:lnTo>
                  <a:pt x="258961" y="276820"/>
                </a:lnTo>
                <a:lnTo>
                  <a:pt x="294680" y="285749"/>
                </a:lnTo>
                <a:lnTo>
                  <a:pt x="312539" y="312538"/>
                </a:lnTo>
                <a:lnTo>
                  <a:pt x="339328" y="330398"/>
                </a:lnTo>
                <a:lnTo>
                  <a:pt x="348258" y="357187"/>
                </a:lnTo>
                <a:lnTo>
                  <a:pt x="366117" y="375046"/>
                </a:lnTo>
                <a:lnTo>
                  <a:pt x="375047" y="401835"/>
                </a:lnTo>
                <a:lnTo>
                  <a:pt x="375047" y="428624"/>
                </a:lnTo>
                <a:lnTo>
                  <a:pt x="375047" y="446484"/>
                </a:lnTo>
                <a:lnTo>
                  <a:pt x="375047" y="455413"/>
                </a:lnTo>
                <a:lnTo>
                  <a:pt x="375047" y="4554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05508" y="2160984"/>
            <a:ext cx="241102" cy="250032"/>
          </a:xfrm>
          <a:custGeom>
            <a:avLst/>
            <a:gdLst/>
            <a:ahLst/>
            <a:cxnLst/>
            <a:rect l="0" t="0" r="0" b="0"/>
            <a:pathLst>
              <a:path w="241102" h="250032">
                <a:moveTo>
                  <a:pt x="62508" y="71438"/>
                </a:moveTo>
                <a:lnTo>
                  <a:pt x="6250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17860"/>
                </a:lnTo>
                <a:lnTo>
                  <a:pt x="89297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8930"/>
                </a:lnTo>
                <a:lnTo>
                  <a:pt x="205383" y="26789"/>
                </a:lnTo>
                <a:lnTo>
                  <a:pt x="214312" y="35719"/>
                </a:lnTo>
                <a:lnTo>
                  <a:pt x="232172" y="62508"/>
                </a:lnTo>
                <a:lnTo>
                  <a:pt x="232172" y="80367"/>
                </a:lnTo>
                <a:lnTo>
                  <a:pt x="241101" y="107156"/>
                </a:lnTo>
                <a:lnTo>
                  <a:pt x="232172" y="125016"/>
                </a:lnTo>
                <a:lnTo>
                  <a:pt x="232172" y="151805"/>
                </a:lnTo>
                <a:lnTo>
                  <a:pt x="214312" y="169664"/>
                </a:lnTo>
                <a:lnTo>
                  <a:pt x="205383" y="187524"/>
                </a:lnTo>
                <a:lnTo>
                  <a:pt x="178594" y="196453"/>
                </a:lnTo>
                <a:lnTo>
                  <a:pt x="160734" y="214313"/>
                </a:lnTo>
                <a:lnTo>
                  <a:pt x="133945" y="223242"/>
                </a:lnTo>
                <a:lnTo>
                  <a:pt x="107156" y="241102"/>
                </a:lnTo>
                <a:lnTo>
                  <a:pt x="71437" y="241102"/>
                </a:lnTo>
                <a:lnTo>
                  <a:pt x="44648" y="250031"/>
                </a:lnTo>
                <a:lnTo>
                  <a:pt x="26789" y="250031"/>
                </a:lnTo>
                <a:lnTo>
                  <a:pt x="8930" y="241102"/>
                </a:lnTo>
                <a:lnTo>
                  <a:pt x="0" y="241102"/>
                </a:lnTo>
                <a:lnTo>
                  <a:pt x="0" y="223242"/>
                </a:lnTo>
                <a:lnTo>
                  <a:pt x="0" y="223242"/>
                </a:lnTo>
                <a:lnTo>
                  <a:pt x="0" y="214313"/>
                </a:lnTo>
                <a:lnTo>
                  <a:pt x="17859" y="205383"/>
                </a:lnTo>
                <a:lnTo>
                  <a:pt x="35719" y="196453"/>
                </a:lnTo>
                <a:lnTo>
                  <a:pt x="62508" y="187524"/>
                </a:lnTo>
                <a:lnTo>
                  <a:pt x="80367" y="187524"/>
                </a:lnTo>
                <a:lnTo>
                  <a:pt x="107156" y="187524"/>
                </a:lnTo>
                <a:lnTo>
                  <a:pt x="133945" y="187524"/>
                </a:lnTo>
                <a:lnTo>
                  <a:pt x="151805" y="187524"/>
                </a:lnTo>
                <a:lnTo>
                  <a:pt x="160734" y="196453"/>
                </a:lnTo>
                <a:lnTo>
                  <a:pt x="160734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91258" y="2357437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59148" y="2143125"/>
            <a:ext cx="160736" cy="214313"/>
          </a:xfrm>
          <a:custGeom>
            <a:avLst/>
            <a:gdLst/>
            <a:ahLst/>
            <a:cxnLst/>
            <a:rect l="0" t="0" r="0" b="0"/>
            <a:pathLst>
              <a:path w="160736" h="214313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8929"/>
                </a:lnTo>
                <a:lnTo>
                  <a:pt x="107157" y="17859"/>
                </a:lnTo>
                <a:lnTo>
                  <a:pt x="107157" y="26789"/>
                </a:lnTo>
                <a:lnTo>
                  <a:pt x="107157" y="44648"/>
                </a:lnTo>
                <a:lnTo>
                  <a:pt x="107157" y="53578"/>
                </a:lnTo>
                <a:lnTo>
                  <a:pt x="98227" y="71437"/>
                </a:lnTo>
                <a:lnTo>
                  <a:pt x="89297" y="80367"/>
                </a:lnTo>
                <a:lnTo>
                  <a:pt x="71438" y="89297"/>
                </a:lnTo>
                <a:lnTo>
                  <a:pt x="53579" y="98226"/>
                </a:lnTo>
                <a:lnTo>
                  <a:pt x="44649" y="107156"/>
                </a:lnTo>
                <a:lnTo>
                  <a:pt x="26790" y="107156"/>
                </a:lnTo>
                <a:lnTo>
                  <a:pt x="26790" y="107156"/>
                </a:lnTo>
                <a:lnTo>
                  <a:pt x="17860" y="107156"/>
                </a:lnTo>
                <a:lnTo>
                  <a:pt x="26790" y="107156"/>
                </a:lnTo>
                <a:lnTo>
                  <a:pt x="26790" y="107156"/>
                </a:lnTo>
                <a:lnTo>
                  <a:pt x="44649" y="98226"/>
                </a:lnTo>
                <a:lnTo>
                  <a:pt x="62508" y="98226"/>
                </a:lnTo>
                <a:lnTo>
                  <a:pt x="80368" y="98226"/>
                </a:lnTo>
                <a:lnTo>
                  <a:pt x="107157" y="10715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51805" y="133945"/>
                </a:lnTo>
                <a:lnTo>
                  <a:pt x="160735" y="142875"/>
                </a:lnTo>
                <a:lnTo>
                  <a:pt x="160735" y="151804"/>
                </a:lnTo>
                <a:lnTo>
                  <a:pt x="160735" y="169664"/>
                </a:lnTo>
                <a:lnTo>
                  <a:pt x="151805" y="178594"/>
                </a:lnTo>
                <a:lnTo>
                  <a:pt x="142875" y="187523"/>
                </a:lnTo>
                <a:lnTo>
                  <a:pt x="125016" y="196453"/>
                </a:lnTo>
                <a:lnTo>
                  <a:pt x="98227" y="205383"/>
                </a:lnTo>
                <a:lnTo>
                  <a:pt x="80368" y="205383"/>
                </a:lnTo>
                <a:lnTo>
                  <a:pt x="53579" y="214312"/>
                </a:lnTo>
                <a:lnTo>
                  <a:pt x="35719" y="214312"/>
                </a:lnTo>
                <a:lnTo>
                  <a:pt x="17860" y="214312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00250" y="2303859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25266" y="2116336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78593"/>
                </a:lnTo>
                <a:lnTo>
                  <a:pt x="8929" y="187523"/>
                </a:lnTo>
                <a:lnTo>
                  <a:pt x="17859" y="187523"/>
                </a:lnTo>
                <a:lnTo>
                  <a:pt x="17859" y="187523"/>
                </a:lnTo>
                <a:lnTo>
                  <a:pt x="17859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32422" y="2152054"/>
            <a:ext cx="89298" cy="71439"/>
          </a:xfrm>
          <a:custGeom>
            <a:avLst/>
            <a:gdLst/>
            <a:ahLst/>
            <a:cxnLst/>
            <a:rect l="0" t="0" r="0" b="0"/>
            <a:pathLst>
              <a:path w="89298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9"/>
                </a:lnTo>
                <a:lnTo>
                  <a:pt x="17859" y="62508"/>
                </a:lnTo>
                <a:lnTo>
                  <a:pt x="2678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71437" y="7143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21719" y="2125265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26789" y="151805"/>
                </a:lnTo>
                <a:lnTo>
                  <a:pt x="26789" y="16073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46734" y="1928812"/>
            <a:ext cx="98228" cy="446486"/>
          </a:xfrm>
          <a:custGeom>
            <a:avLst/>
            <a:gdLst/>
            <a:ahLst/>
            <a:cxnLst/>
            <a:rect l="0" t="0" r="0" b="0"/>
            <a:pathLst>
              <a:path w="98228" h="446486">
                <a:moveTo>
                  <a:pt x="98227" y="8930"/>
                </a:move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8" y="17860"/>
                </a:lnTo>
                <a:lnTo>
                  <a:pt x="71438" y="35719"/>
                </a:lnTo>
                <a:lnTo>
                  <a:pt x="53579" y="62508"/>
                </a:lnTo>
                <a:lnTo>
                  <a:pt x="44649" y="89297"/>
                </a:lnTo>
                <a:lnTo>
                  <a:pt x="26789" y="125016"/>
                </a:lnTo>
                <a:lnTo>
                  <a:pt x="17860" y="169664"/>
                </a:lnTo>
                <a:lnTo>
                  <a:pt x="8930" y="205383"/>
                </a:lnTo>
                <a:lnTo>
                  <a:pt x="0" y="250032"/>
                </a:lnTo>
                <a:lnTo>
                  <a:pt x="0" y="285750"/>
                </a:lnTo>
                <a:lnTo>
                  <a:pt x="0" y="321469"/>
                </a:lnTo>
                <a:lnTo>
                  <a:pt x="8930" y="348258"/>
                </a:lnTo>
                <a:lnTo>
                  <a:pt x="26789" y="375047"/>
                </a:lnTo>
                <a:lnTo>
                  <a:pt x="44649" y="401836"/>
                </a:lnTo>
                <a:lnTo>
                  <a:pt x="71438" y="428625"/>
                </a:lnTo>
                <a:lnTo>
                  <a:pt x="89297" y="437555"/>
                </a:lnTo>
                <a:lnTo>
                  <a:pt x="98227" y="446485"/>
                </a:lnTo>
                <a:lnTo>
                  <a:pt x="98227" y="446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61047" y="2062758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89296"/>
                </a:lnTo>
                <a:lnTo>
                  <a:pt x="0" y="80367"/>
                </a:lnTo>
                <a:lnTo>
                  <a:pt x="0" y="71437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53578" y="0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25016" y="44648"/>
                </a:lnTo>
                <a:lnTo>
                  <a:pt x="125016" y="62507"/>
                </a:lnTo>
                <a:lnTo>
                  <a:pt x="116086" y="80367"/>
                </a:lnTo>
                <a:lnTo>
                  <a:pt x="98226" y="89296"/>
                </a:lnTo>
                <a:lnTo>
                  <a:pt x="89297" y="107156"/>
                </a:lnTo>
                <a:lnTo>
                  <a:pt x="71437" y="125015"/>
                </a:lnTo>
                <a:lnTo>
                  <a:pt x="53578" y="133945"/>
                </a:lnTo>
                <a:lnTo>
                  <a:pt x="35719" y="151804"/>
                </a:lnTo>
                <a:lnTo>
                  <a:pt x="17859" y="160734"/>
                </a:lnTo>
                <a:lnTo>
                  <a:pt x="8930" y="178593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14312"/>
                </a:lnTo>
                <a:lnTo>
                  <a:pt x="17859" y="214312"/>
                </a:lnTo>
                <a:lnTo>
                  <a:pt x="26789" y="214312"/>
                </a:lnTo>
                <a:lnTo>
                  <a:pt x="44648" y="214312"/>
                </a:lnTo>
                <a:lnTo>
                  <a:pt x="62508" y="205382"/>
                </a:lnTo>
                <a:lnTo>
                  <a:pt x="71437" y="196453"/>
                </a:lnTo>
                <a:lnTo>
                  <a:pt x="89297" y="187523"/>
                </a:lnTo>
                <a:lnTo>
                  <a:pt x="98226" y="169664"/>
                </a:lnTo>
                <a:lnTo>
                  <a:pt x="116086" y="160734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07156" y="116086"/>
                </a:lnTo>
                <a:lnTo>
                  <a:pt x="89297" y="107156"/>
                </a:lnTo>
                <a:lnTo>
                  <a:pt x="80367" y="98226"/>
                </a:lnTo>
                <a:lnTo>
                  <a:pt x="53578" y="98226"/>
                </a:lnTo>
                <a:lnTo>
                  <a:pt x="35719" y="89296"/>
                </a:lnTo>
                <a:lnTo>
                  <a:pt x="26789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8930" y="892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77133" y="1902023"/>
            <a:ext cx="169665" cy="446486"/>
          </a:xfrm>
          <a:custGeom>
            <a:avLst/>
            <a:gdLst/>
            <a:ahLst/>
            <a:cxnLst/>
            <a:rect l="0" t="0" r="0" b="0"/>
            <a:pathLst>
              <a:path w="169665" h="4464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71437" y="26789"/>
                </a:lnTo>
                <a:lnTo>
                  <a:pt x="89297" y="35719"/>
                </a:lnTo>
                <a:lnTo>
                  <a:pt x="116086" y="62508"/>
                </a:lnTo>
                <a:lnTo>
                  <a:pt x="133945" y="89297"/>
                </a:lnTo>
                <a:lnTo>
                  <a:pt x="151805" y="116086"/>
                </a:lnTo>
                <a:lnTo>
                  <a:pt x="160734" y="142875"/>
                </a:lnTo>
                <a:lnTo>
                  <a:pt x="169664" y="169664"/>
                </a:lnTo>
                <a:lnTo>
                  <a:pt x="169664" y="205383"/>
                </a:lnTo>
                <a:lnTo>
                  <a:pt x="169664" y="241102"/>
                </a:lnTo>
                <a:lnTo>
                  <a:pt x="169664" y="267891"/>
                </a:lnTo>
                <a:lnTo>
                  <a:pt x="160734" y="303610"/>
                </a:lnTo>
                <a:lnTo>
                  <a:pt x="151805" y="330399"/>
                </a:lnTo>
                <a:lnTo>
                  <a:pt x="133945" y="357188"/>
                </a:lnTo>
                <a:lnTo>
                  <a:pt x="116086" y="383977"/>
                </a:lnTo>
                <a:lnTo>
                  <a:pt x="98226" y="401836"/>
                </a:lnTo>
                <a:lnTo>
                  <a:pt x="80367" y="419696"/>
                </a:lnTo>
                <a:lnTo>
                  <a:pt x="71437" y="428625"/>
                </a:lnTo>
                <a:lnTo>
                  <a:pt x="53578" y="437555"/>
                </a:lnTo>
                <a:lnTo>
                  <a:pt x="44648" y="446485"/>
                </a:lnTo>
                <a:lnTo>
                  <a:pt x="44648" y="446485"/>
                </a:lnTo>
                <a:lnTo>
                  <a:pt x="44648" y="446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09305" y="1857375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44648" y="44648"/>
                </a:moveTo>
                <a:lnTo>
                  <a:pt x="4464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60734" y="4464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51804" y="98226"/>
                </a:lnTo>
                <a:lnTo>
                  <a:pt x="142875" y="116086"/>
                </a:lnTo>
                <a:lnTo>
                  <a:pt x="125015" y="133945"/>
                </a:lnTo>
                <a:lnTo>
                  <a:pt x="107156" y="142875"/>
                </a:lnTo>
                <a:lnTo>
                  <a:pt x="80367" y="151804"/>
                </a:lnTo>
                <a:lnTo>
                  <a:pt x="62508" y="151804"/>
                </a:lnTo>
                <a:lnTo>
                  <a:pt x="44648" y="160734"/>
                </a:lnTo>
                <a:lnTo>
                  <a:pt x="26789" y="151804"/>
                </a:lnTo>
                <a:lnTo>
                  <a:pt x="8929" y="151804"/>
                </a:lnTo>
                <a:lnTo>
                  <a:pt x="8929" y="151804"/>
                </a:lnTo>
                <a:lnTo>
                  <a:pt x="0" y="151804"/>
                </a:lnTo>
                <a:lnTo>
                  <a:pt x="8929" y="142875"/>
                </a:lnTo>
                <a:lnTo>
                  <a:pt x="17859" y="133945"/>
                </a:lnTo>
                <a:lnTo>
                  <a:pt x="35718" y="133945"/>
                </a:lnTo>
                <a:lnTo>
                  <a:pt x="53578" y="13394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25015" y="133945"/>
                </a:lnTo>
                <a:lnTo>
                  <a:pt x="133945" y="142875"/>
                </a:lnTo>
                <a:lnTo>
                  <a:pt x="13394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57563" y="2035969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05382"/>
                </a:lnTo>
                <a:lnTo>
                  <a:pt x="17859" y="22324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64719" y="2000250"/>
            <a:ext cx="339329" cy="250032"/>
          </a:xfrm>
          <a:custGeom>
            <a:avLst/>
            <a:gdLst/>
            <a:ahLst/>
            <a:cxnLst/>
            <a:rect l="0" t="0" r="0" b="0"/>
            <a:pathLst>
              <a:path w="339329" h="250032">
                <a:moveTo>
                  <a:pt x="0" y="44648"/>
                </a:move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53578" y="8929"/>
                </a:lnTo>
                <a:lnTo>
                  <a:pt x="80367" y="8929"/>
                </a:lnTo>
                <a:lnTo>
                  <a:pt x="116086" y="0"/>
                </a:lnTo>
                <a:lnTo>
                  <a:pt x="142875" y="8929"/>
                </a:lnTo>
                <a:lnTo>
                  <a:pt x="169664" y="8929"/>
                </a:lnTo>
                <a:lnTo>
                  <a:pt x="196453" y="26789"/>
                </a:lnTo>
                <a:lnTo>
                  <a:pt x="214312" y="35719"/>
                </a:lnTo>
                <a:lnTo>
                  <a:pt x="232172" y="53578"/>
                </a:lnTo>
                <a:lnTo>
                  <a:pt x="241101" y="80367"/>
                </a:lnTo>
                <a:lnTo>
                  <a:pt x="241101" y="107156"/>
                </a:lnTo>
                <a:lnTo>
                  <a:pt x="241101" y="133945"/>
                </a:lnTo>
                <a:lnTo>
                  <a:pt x="223242" y="160734"/>
                </a:lnTo>
                <a:lnTo>
                  <a:pt x="214312" y="187523"/>
                </a:lnTo>
                <a:lnTo>
                  <a:pt x="196453" y="205383"/>
                </a:lnTo>
                <a:lnTo>
                  <a:pt x="169664" y="223242"/>
                </a:lnTo>
                <a:lnTo>
                  <a:pt x="151804" y="232172"/>
                </a:lnTo>
                <a:lnTo>
                  <a:pt x="133945" y="241101"/>
                </a:lnTo>
                <a:lnTo>
                  <a:pt x="116086" y="241101"/>
                </a:lnTo>
                <a:lnTo>
                  <a:pt x="107156" y="241101"/>
                </a:lnTo>
                <a:lnTo>
                  <a:pt x="89297" y="241101"/>
                </a:lnTo>
                <a:lnTo>
                  <a:pt x="80367" y="232172"/>
                </a:lnTo>
                <a:lnTo>
                  <a:pt x="80367" y="223242"/>
                </a:lnTo>
                <a:lnTo>
                  <a:pt x="80367" y="214312"/>
                </a:lnTo>
                <a:lnTo>
                  <a:pt x="89297" y="205383"/>
                </a:lnTo>
                <a:lnTo>
                  <a:pt x="107156" y="196453"/>
                </a:lnTo>
                <a:lnTo>
                  <a:pt x="125015" y="196453"/>
                </a:lnTo>
                <a:lnTo>
                  <a:pt x="142875" y="196453"/>
                </a:lnTo>
                <a:lnTo>
                  <a:pt x="169664" y="196453"/>
                </a:lnTo>
                <a:lnTo>
                  <a:pt x="205383" y="196453"/>
                </a:lnTo>
                <a:lnTo>
                  <a:pt x="232172" y="205383"/>
                </a:lnTo>
                <a:lnTo>
                  <a:pt x="258961" y="214312"/>
                </a:lnTo>
                <a:lnTo>
                  <a:pt x="285750" y="223242"/>
                </a:lnTo>
                <a:lnTo>
                  <a:pt x="312539" y="232172"/>
                </a:lnTo>
                <a:lnTo>
                  <a:pt x="330398" y="241101"/>
                </a:lnTo>
                <a:lnTo>
                  <a:pt x="339328" y="250031"/>
                </a:lnTo>
                <a:lnTo>
                  <a:pt x="339328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571750" y="2321719"/>
            <a:ext cx="125017" cy="151805"/>
          </a:xfrm>
          <a:custGeom>
            <a:avLst/>
            <a:gdLst/>
            <a:ahLst/>
            <a:cxnLst/>
            <a:rect l="0" t="0" r="0" b="0"/>
            <a:pathLst>
              <a:path w="125017" h="151805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0367" y="80367"/>
                </a:lnTo>
                <a:lnTo>
                  <a:pt x="80367" y="98226"/>
                </a:lnTo>
                <a:lnTo>
                  <a:pt x="80367" y="107156"/>
                </a:lnTo>
                <a:lnTo>
                  <a:pt x="71438" y="116085"/>
                </a:lnTo>
                <a:lnTo>
                  <a:pt x="80367" y="125015"/>
                </a:lnTo>
                <a:lnTo>
                  <a:pt x="80367" y="133945"/>
                </a:lnTo>
                <a:lnTo>
                  <a:pt x="71438" y="142875"/>
                </a:lnTo>
                <a:lnTo>
                  <a:pt x="71438" y="151804"/>
                </a:lnTo>
                <a:lnTo>
                  <a:pt x="71438" y="151804"/>
                </a:lnTo>
                <a:lnTo>
                  <a:pt x="71438" y="151804"/>
                </a:lnTo>
                <a:lnTo>
                  <a:pt x="80367" y="151804"/>
                </a:lnTo>
                <a:lnTo>
                  <a:pt x="80367" y="151804"/>
                </a:lnTo>
                <a:lnTo>
                  <a:pt x="80367" y="151804"/>
                </a:lnTo>
                <a:lnTo>
                  <a:pt x="71438" y="151804"/>
                </a:lnTo>
                <a:lnTo>
                  <a:pt x="71438" y="151804"/>
                </a:lnTo>
                <a:lnTo>
                  <a:pt x="71438" y="14287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8" y="125015"/>
                </a:lnTo>
                <a:lnTo>
                  <a:pt x="35719" y="116085"/>
                </a:lnTo>
                <a:lnTo>
                  <a:pt x="26789" y="116085"/>
                </a:lnTo>
                <a:lnTo>
                  <a:pt x="17859" y="107156"/>
                </a:lnTo>
                <a:lnTo>
                  <a:pt x="8930" y="107156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16085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51804"/>
                </a:lnTo>
                <a:lnTo>
                  <a:pt x="44648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71438" y="151804"/>
                </a:lnTo>
                <a:lnTo>
                  <a:pt x="89297" y="151804"/>
                </a:lnTo>
                <a:lnTo>
                  <a:pt x="98227" y="14287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16086" y="125015"/>
                </a:lnTo>
                <a:lnTo>
                  <a:pt x="125016" y="116085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98226"/>
                </a:lnTo>
                <a:lnTo>
                  <a:pt x="125016" y="98226"/>
                </a:lnTo>
                <a:lnTo>
                  <a:pt x="125016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09242" y="2562820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35719" y="133946"/>
                </a:lnTo>
                <a:lnTo>
                  <a:pt x="44649" y="133946"/>
                </a:lnTo>
                <a:lnTo>
                  <a:pt x="53578" y="133946"/>
                </a:lnTo>
                <a:lnTo>
                  <a:pt x="71438" y="125016"/>
                </a:lnTo>
                <a:lnTo>
                  <a:pt x="89297" y="125016"/>
                </a:lnTo>
                <a:lnTo>
                  <a:pt x="98227" y="116086"/>
                </a:lnTo>
                <a:lnTo>
                  <a:pt x="116086" y="10715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89297"/>
                </a:lnTo>
                <a:lnTo>
                  <a:pt x="125016" y="80368"/>
                </a:lnTo>
                <a:lnTo>
                  <a:pt x="125016" y="80368"/>
                </a:lnTo>
                <a:lnTo>
                  <a:pt x="116086" y="80368"/>
                </a:lnTo>
                <a:lnTo>
                  <a:pt x="116086" y="80368"/>
                </a:lnTo>
                <a:lnTo>
                  <a:pt x="107156" y="80368"/>
                </a:lnTo>
                <a:lnTo>
                  <a:pt x="98227" y="80368"/>
                </a:lnTo>
                <a:lnTo>
                  <a:pt x="89297" y="89297"/>
                </a:lnTo>
                <a:lnTo>
                  <a:pt x="89297" y="89297"/>
                </a:lnTo>
                <a:lnTo>
                  <a:pt x="80367" y="98227"/>
                </a:lnTo>
                <a:lnTo>
                  <a:pt x="80367" y="107157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87836" y="2571750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50344" y="2544961"/>
            <a:ext cx="17860" cy="133946"/>
          </a:xfrm>
          <a:custGeom>
            <a:avLst/>
            <a:gdLst/>
            <a:ahLst/>
            <a:cxnLst/>
            <a:rect l="0" t="0" r="0" b="0"/>
            <a:pathLst>
              <a:path w="17860" h="13394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214438" y="3053953"/>
            <a:ext cx="187524" cy="223243"/>
          </a:xfrm>
          <a:custGeom>
            <a:avLst/>
            <a:gdLst/>
            <a:ahLst/>
            <a:cxnLst/>
            <a:rect l="0" t="0" r="0" b="0"/>
            <a:pathLst>
              <a:path w="187524" h="223243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62507" y="0"/>
                </a:lnTo>
                <a:lnTo>
                  <a:pt x="71437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42875" y="8929"/>
                </a:lnTo>
                <a:lnTo>
                  <a:pt x="160734" y="17859"/>
                </a:lnTo>
                <a:lnTo>
                  <a:pt x="169664" y="26789"/>
                </a:lnTo>
                <a:lnTo>
                  <a:pt x="169664" y="35718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0734" y="71437"/>
                </a:lnTo>
                <a:lnTo>
                  <a:pt x="142875" y="80367"/>
                </a:lnTo>
                <a:lnTo>
                  <a:pt x="125015" y="89297"/>
                </a:lnTo>
                <a:lnTo>
                  <a:pt x="107156" y="98226"/>
                </a:lnTo>
                <a:lnTo>
                  <a:pt x="89296" y="98226"/>
                </a:lnTo>
                <a:lnTo>
                  <a:pt x="80367" y="107156"/>
                </a:lnTo>
                <a:lnTo>
                  <a:pt x="71437" y="107156"/>
                </a:lnTo>
                <a:lnTo>
                  <a:pt x="62507" y="107156"/>
                </a:lnTo>
                <a:lnTo>
                  <a:pt x="62507" y="107156"/>
                </a:lnTo>
                <a:lnTo>
                  <a:pt x="71437" y="98226"/>
                </a:lnTo>
                <a:lnTo>
                  <a:pt x="80367" y="98226"/>
                </a:lnTo>
                <a:lnTo>
                  <a:pt x="89296" y="98226"/>
                </a:lnTo>
                <a:lnTo>
                  <a:pt x="107156" y="107156"/>
                </a:lnTo>
                <a:lnTo>
                  <a:pt x="125015" y="107156"/>
                </a:lnTo>
                <a:lnTo>
                  <a:pt x="142875" y="116086"/>
                </a:lnTo>
                <a:lnTo>
                  <a:pt x="160734" y="133945"/>
                </a:lnTo>
                <a:lnTo>
                  <a:pt x="169664" y="142875"/>
                </a:lnTo>
                <a:lnTo>
                  <a:pt x="178593" y="151804"/>
                </a:lnTo>
                <a:lnTo>
                  <a:pt x="178593" y="160734"/>
                </a:lnTo>
                <a:lnTo>
                  <a:pt x="187523" y="178593"/>
                </a:lnTo>
                <a:lnTo>
                  <a:pt x="178593" y="187523"/>
                </a:lnTo>
                <a:lnTo>
                  <a:pt x="169664" y="196453"/>
                </a:lnTo>
                <a:lnTo>
                  <a:pt x="160734" y="205383"/>
                </a:lnTo>
                <a:lnTo>
                  <a:pt x="142875" y="214312"/>
                </a:lnTo>
                <a:lnTo>
                  <a:pt x="125015" y="214312"/>
                </a:lnTo>
                <a:lnTo>
                  <a:pt x="107156" y="223242"/>
                </a:lnTo>
                <a:lnTo>
                  <a:pt x="89296" y="223242"/>
                </a:lnTo>
                <a:lnTo>
                  <a:pt x="71437" y="223242"/>
                </a:lnTo>
                <a:lnTo>
                  <a:pt x="53578" y="223242"/>
                </a:lnTo>
                <a:lnTo>
                  <a:pt x="35718" y="223242"/>
                </a:lnTo>
                <a:lnTo>
                  <a:pt x="26789" y="223242"/>
                </a:lnTo>
                <a:lnTo>
                  <a:pt x="17859" y="214312"/>
                </a:lnTo>
                <a:lnTo>
                  <a:pt x="8929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535906" y="324147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723430" y="2982515"/>
            <a:ext cx="241102" cy="276822"/>
          </a:xfrm>
          <a:custGeom>
            <a:avLst/>
            <a:gdLst/>
            <a:ahLst/>
            <a:cxnLst/>
            <a:rect l="0" t="0" r="0" b="0"/>
            <a:pathLst>
              <a:path w="241102" h="276822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29" y="53578"/>
                </a:lnTo>
                <a:lnTo>
                  <a:pt x="17859" y="44649"/>
                </a:lnTo>
                <a:lnTo>
                  <a:pt x="35718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8930"/>
                </a:lnTo>
                <a:lnTo>
                  <a:pt x="178593" y="17860"/>
                </a:lnTo>
                <a:lnTo>
                  <a:pt x="196453" y="35719"/>
                </a:lnTo>
                <a:lnTo>
                  <a:pt x="214312" y="44649"/>
                </a:lnTo>
                <a:lnTo>
                  <a:pt x="223242" y="71438"/>
                </a:lnTo>
                <a:lnTo>
                  <a:pt x="223242" y="89297"/>
                </a:lnTo>
                <a:lnTo>
                  <a:pt x="232172" y="116086"/>
                </a:lnTo>
                <a:lnTo>
                  <a:pt x="232172" y="142875"/>
                </a:lnTo>
                <a:lnTo>
                  <a:pt x="223242" y="169664"/>
                </a:lnTo>
                <a:lnTo>
                  <a:pt x="214312" y="196453"/>
                </a:lnTo>
                <a:lnTo>
                  <a:pt x="196453" y="214313"/>
                </a:lnTo>
                <a:lnTo>
                  <a:pt x="178593" y="232172"/>
                </a:lnTo>
                <a:lnTo>
                  <a:pt x="151804" y="250031"/>
                </a:lnTo>
                <a:lnTo>
                  <a:pt x="133945" y="258961"/>
                </a:lnTo>
                <a:lnTo>
                  <a:pt x="107156" y="267891"/>
                </a:lnTo>
                <a:lnTo>
                  <a:pt x="89297" y="276821"/>
                </a:lnTo>
                <a:lnTo>
                  <a:pt x="62508" y="276821"/>
                </a:lnTo>
                <a:lnTo>
                  <a:pt x="53578" y="276821"/>
                </a:lnTo>
                <a:lnTo>
                  <a:pt x="35718" y="267891"/>
                </a:lnTo>
                <a:lnTo>
                  <a:pt x="26789" y="258961"/>
                </a:lnTo>
                <a:lnTo>
                  <a:pt x="26789" y="250031"/>
                </a:lnTo>
                <a:lnTo>
                  <a:pt x="26789" y="232172"/>
                </a:lnTo>
                <a:lnTo>
                  <a:pt x="35718" y="223242"/>
                </a:lnTo>
                <a:lnTo>
                  <a:pt x="53578" y="214313"/>
                </a:lnTo>
                <a:lnTo>
                  <a:pt x="71437" y="214313"/>
                </a:lnTo>
                <a:lnTo>
                  <a:pt x="89297" y="205383"/>
                </a:lnTo>
                <a:lnTo>
                  <a:pt x="116086" y="205383"/>
                </a:lnTo>
                <a:lnTo>
                  <a:pt x="142875" y="205383"/>
                </a:lnTo>
                <a:lnTo>
                  <a:pt x="169664" y="214313"/>
                </a:lnTo>
                <a:lnTo>
                  <a:pt x="187523" y="214313"/>
                </a:lnTo>
                <a:lnTo>
                  <a:pt x="205383" y="223242"/>
                </a:lnTo>
                <a:lnTo>
                  <a:pt x="214312" y="232172"/>
                </a:lnTo>
                <a:lnTo>
                  <a:pt x="232172" y="232172"/>
                </a:lnTo>
                <a:lnTo>
                  <a:pt x="241101" y="232172"/>
                </a:lnTo>
                <a:lnTo>
                  <a:pt x="241101" y="232172"/>
                </a:lnTo>
                <a:lnTo>
                  <a:pt x="241101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018109" y="3027164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9297"/>
                </a:lnTo>
                <a:lnTo>
                  <a:pt x="44649" y="98226"/>
                </a:lnTo>
                <a:lnTo>
                  <a:pt x="62508" y="98226"/>
                </a:lnTo>
                <a:lnTo>
                  <a:pt x="80368" y="98226"/>
                </a:lnTo>
                <a:lnTo>
                  <a:pt x="98227" y="98226"/>
                </a:lnTo>
                <a:lnTo>
                  <a:pt x="116086" y="98226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143125" y="2991445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17859" y="241101"/>
                </a:lnTo>
                <a:lnTo>
                  <a:pt x="1785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2" name="Freeform 13311"/>
          <p:cNvSpPr/>
          <p:nvPr/>
        </p:nvSpPr>
        <p:spPr>
          <a:xfrm>
            <a:off x="2303859" y="2973586"/>
            <a:ext cx="17861" cy="267891"/>
          </a:xfrm>
          <a:custGeom>
            <a:avLst/>
            <a:gdLst/>
            <a:ahLst/>
            <a:cxnLst/>
            <a:rect l="0" t="0" r="0" b="0"/>
            <a:pathLst>
              <a:path w="17861" h="2678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32171"/>
                </a:lnTo>
                <a:lnTo>
                  <a:pt x="8930" y="241101"/>
                </a:lnTo>
                <a:lnTo>
                  <a:pt x="8930" y="250031"/>
                </a:lnTo>
                <a:lnTo>
                  <a:pt x="17860" y="258960"/>
                </a:lnTo>
                <a:lnTo>
                  <a:pt x="17860" y="267890"/>
                </a:lnTo>
                <a:lnTo>
                  <a:pt x="17860" y="267890"/>
                </a:lnTo>
                <a:lnTo>
                  <a:pt x="1786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Freeform 13312"/>
          <p:cNvSpPr/>
          <p:nvPr/>
        </p:nvSpPr>
        <p:spPr>
          <a:xfrm>
            <a:off x="2446734" y="2991445"/>
            <a:ext cx="17861" cy="250032"/>
          </a:xfrm>
          <a:custGeom>
            <a:avLst/>
            <a:gdLst/>
            <a:ahLst/>
            <a:cxnLst/>
            <a:rect l="0" t="0" r="0" b="0"/>
            <a:pathLst>
              <a:path w="17861" h="250032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5" name="Freeform 13314"/>
          <p:cNvSpPr/>
          <p:nvPr/>
        </p:nvSpPr>
        <p:spPr>
          <a:xfrm>
            <a:off x="2589609" y="3232546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8" name="Freeform 13317"/>
          <p:cNvSpPr/>
          <p:nvPr/>
        </p:nvSpPr>
        <p:spPr>
          <a:xfrm>
            <a:off x="2678906" y="2946796"/>
            <a:ext cx="214314" cy="276822"/>
          </a:xfrm>
          <a:custGeom>
            <a:avLst/>
            <a:gdLst/>
            <a:ahLst/>
            <a:cxnLst/>
            <a:rect l="0" t="0" r="0" b="0"/>
            <a:pathLst>
              <a:path w="214314" h="276822">
                <a:moveTo>
                  <a:pt x="169664" y="26790"/>
                </a:moveTo>
                <a:lnTo>
                  <a:pt x="169664" y="26790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0735" y="8930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8930"/>
                </a:lnTo>
                <a:lnTo>
                  <a:pt x="98227" y="8930"/>
                </a:lnTo>
                <a:lnTo>
                  <a:pt x="80367" y="17860"/>
                </a:lnTo>
                <a:lnTo>
                  <a:pt x="71438" y="26790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53578" y="133946"/>
                </a:lnTo>
                <a:lnTo>
                  <a:pt x="71438" y="125016"/>
                </a:lnTo>
                <a:lnTo>
                  <a:pt x="80367" y="125016"/>
                </a:lnTo>
                <a:lnTo>
                  <a:pt x="107157" y="125016"/>
                </a:lnTo>
                <a:lnTo>
                  <a:pt x="125016" y="133946"/>
                </a:lnTo>
                <a:lnTo>
                  <a:pt x="142875" y="133946"/>
                </a:lnTo>
                <a:lnTo>
                  <a:pt x="160735" y="142875"/>
                </a:lnTo>
                <a:lnTo>
                  <a:pt x="178594" y="151805"/>
                </a:lnTo>
                <a:lnTo>
                  <a:pt x="187524" y="160735"/>
                </a:lnTo>
                <a:lnTo>
                  <a:pt x="205383" y="169665"/>
                </a:lnTo>
                <a:lnTo>
                  <a:pt x="205383" y="187524"/>
                </a:lnTo>
                <a:lnTo>
                  <a:pt x="214313" y="205383"/>
                </a:lnTo>
                <a:lnTo>
                  <a:pt x="214313" y="214313"/>
                </a:lnTo>
                <a:lnTo>
                  <a:pt x="214313" y="232172"/>
                </a:lnTo>
                <a:lnTo>
                  <a:pt x="205383" y="241102"/>
                </a:lnTo>
                <a:lnTo>
                  <a:pt x="187524" y="250032"/>
                </a:lnTo>
                <a:lnTo>
                  <a:pt x="178594" y="258961"/>
                </a:lnTo>
                <a:lnTo>
                  <a:pt x="160735" y="267891"/>
                </a:lnTo>
                <a:lnTo>
                  <a:pt x="133946" y="276821"/>
                </a:lnTo>
                <a:lnTo>
                  <a:pt x="116086" y="276821"/>
                </a:lnTo>
                <a:lnTo>
                  <a:pt x="98227" y="276821"/>
                </a:lnTo>
                <a:lnTo>
                  <a:pt x="71438" y="276821"/>
                </a:lnTo>
                <a:lnTo>
                  <a:pt x="53578" y="276821"/>
                </a:lnTo>
                <a:lnTo>
                  <a:pt x="44649" y="276821"/>
                </a:lnTo>
                <a:lnTo>
                  <a:pt x="35719" y="267891"/>
                </a:lnTo>
                <a:lnTo>
                  <a:pt x="26789" y="267891"/>
                </a:lnTo>
                <a:lnTo>
                  <a:pt x="2678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9" name="Freeform 13318"/>
          <p:cNvSpPr/>
          <p:nvPr/>
        </p:nvSpPr>
        <p:spPr>
          <a:xfrm>
            <a:off x="2928938" y="2964656"/>
            <a:ext cx="241102" cy="232173"/>
          </a:xfrm>
          <a:custGeom>
            <a:avLst/>
            <a:gdLst/>
            <a:ahLst/>
            <a:cxnLst/>
            <a:rect l="0" t="0" r="0" b="0"/>
            <a:pathLst>
              <a:path w="241102" h="232173">
                <a:moveTo>
                  <a:pt x="17859" y="44648"/>
                </a:moveTo>
                <a:lnTo>
                  <a:pt x="17859" y="44648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89296" y="0"/>
                </a:lnTo>
                <a:lnTo>
                  <a:pt x="116085" y="0"/>
                </a:lnTo>
                <a:lnTo>
                  <a:pt x="133945" y="0"/>
                </a:lnTo>
                <a:lnTo>
                  <a:pt x="160734" y="8930"/>
                </a:lnTo>
                <a:lnTo>
                  <a:pt x="187523" y="26789"/>
                </a:lnTo>
                <a:lnTo>
                  <a:pt x="205382" y="35719"/>
                </a:lnTo>
                <a:lnTo>
                  <a:pt x="223242" y="53578"/>
                </a:lnTo>
                <a:lnTo>
                  <a:pt x="232171" y="80367"/>
                </a:lnTo>
                <a:lnTo>
                  <a:pt x="241101" y="107156"/>
                </a:lnTo>
                <a:lnTo>
                  <a:pt x="241101" y="133945"/>
                </a:lnTo>
                <a:lnTo>
                  <a:pt x="232171" y="151805"/>
                </a:lnTo>
                <a:lnTo>
                  <a:pt x="223242" y="178594"/>
                </a:lnTo>
                <a:lnTo>
                  <a:pt x="205382" y="196453"/>
                </a:lnTo>
                <a:lnTo>
                  <a:pt x="178593" y="214312"/>
                </a:lnTo>
                <a:lnTo>
                  <a:pt x="160734" y="223242"/>
                </a:lnTo>
                <a:lnTo>
                  <a:pt x="133945" y="232172"/>
                </a:lnTo>
                <a:lnTo>
                  <a:pt x="107156" y="232172"/>
                </a:lnTo>
                <a:lnTo>
                  <a:pt x="80367" y="232172"/>
                </a:lnTo>
                <a:lnTo>
                  <a:pt x="53578" y="232172"/>
                </a:lnTo>
                <a:lnTo>
                  <a:pt x="35718" y="223242"/>
                </a:lnTo>
                <a:lnTo>
                  <a:pt x="17859" y="223242"/>
                </a:lnTo>
                <a:lnTo>
                  <a:pt x="8929" y="205383"/>
                </a:lnTo>
                <a:lnTo>
                  <a:pt x="0" y="196453"/>
                </a:lnTo>
                <a:lnTo>
                  <a:pt x="8929" y="187523"/>
                </a:lnTo>
                <a:lnTo>
                  <a:pt x="8929" y="178594"/>
                </a:lnTo>
                <a:lnTo>
                  <a:pt x="26789" y="178594"/>
                </a:lnTo>
                <a:lnTo>
                  <a:pt x="44648" y="169664"/>
                </a:lnTo>
                <a:lnTo>
                  <a:pt x="62507" y="169664"/>
                </a:lnTo>
                <a:lnTo>
                  <a:pt x="89296" y="169664"/>
                </a:lnTo>
                <a:lnTo>
                  <a:pt x="116085" y="178594"/>
                </a:lnTo>
                <a:lnTo>
                  <a:pt x="133945" y="187523"/>
                </a:lnTo>
                <a:lnTo>
                  <a:pt x="151804" y="187523"/>
                </a:lnTo>
                <a:lnTo>
                  <a:pt x="169664" y="196453"/>
                </a:lnTo>
                <a:lnTo>
                  <a:pt x="187523" y="205383"/>
                </a:lnTo>
                <a:lnTo>
                  <a:pt x="196453" y="205383"/>
                </a:lnTo>
                <a:lnTo>
                  <a:pt x="214312" y="214312"/>
                </a:lnTo>
                <a:lnTo>
                  <a:pt x="214312" y="214312"/>
                </a:lnTo>
                <a:lnTo>
                  <a:pt x="214312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0" name="Freeform 13319"/>
          <p:cNvSpPr/>
          <p:nvPr/>
        </p:nvSpPr>
        <p:spPr>
          <a:xfrm>
            <a:off x="3321844" y="3080742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Freeform 13320"/>
          <p:cNvSpPr/>
          <p:nvPr/>
        </p:nvSpPr>
        <p:spPr>
          <a:xfrm>
            <a:off x="3232547" y="295572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2" name="Freeform 13321"/>
          <p:cNvSpPr/>
          <p:nvPr/>
        </p:nvSpPr>
        <p:spPr>
          <a:xfrm>
            <a:off x="3402211" y="3053953"/>
            <a:ext cx="196454" cy="151805"/>
          </a:xfrm>
          <a:custGeom>
            <a:avLst/>
            <a:gdLst/>
            <a:ahLst/>
            <a:cxnLst/>
            <a:rect l="0" t="0" r="0" b="0"/>
            <a:pathLst>
              <a:path w="196454" h="151805">
                <a:moveTo>
                  <a:pt x="0" y="4464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07156"/>
                </a:lnTo>
                <a:lnTo>
                  <a:pt x="35719" y="98226"/>
                </a:lnTo>
                <a:lnTo>
                  <a:pt x="35719" y="80367"/>
                </a:lnTo>
                <a:lnTo>
                  <a:pt x="35719" y="62508"/>
                </a:lnTo>
                <a:lnTo>
                  <a:pt x="35719" y="44648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35718"/>
                </a:lnTo>
                <a:lnTo>
                  <a:pt x="160734" y="53578"/>
                </a:lnTo>
                <a:lnTo>
                  <a:pt x="169664" y="62508"/>
                </a:lnTo>
                <a:lnTo>
                  <a:pt x="178594" y="80367"/>
                </a:lnTo>
                <a:lnTo>
                  <a:pt x="187523" y="98226"/>
                </a:lnTo>
                <a:lnTo>
                  <a:pt x="187523" y="107156"/>
                </a:lnTo>
                <a:lnTo>
                  <a:pt x="187523" y="12501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196453" y="151804"/>
                </a:lnTo>
                <a:lnTo>
                  <a:pt x="196453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Freeform 13322"/>
          <p:cNvSpPr/>
          <p:nvPr/>
        </p:nvSpPr>
        <p:spPr>
          <a:xfrm>
            <a:off x="3580805" y="2812851"/>
            <a:ext cx="178594" cy="133946"/>
          </a:xfrm>
          <a:custGeom>
            <a:avLst/>
            <a:gdLst/>
            <a:ahLst/>
            <a:cxnLst/>
            <a:rect l="0" t="0" r="0" b="0"/>
            <a:pathLst>
              <a:path w="178594" h="133946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07156" y="62508"/>
                </a:lnTo>
                <a:lnTo>
                  <a:pt x="107156" y="71438"/>
                </a:lnTo>
                <a:lnTo>
                  <a:pt x="98226" y="71438"/>
                </a:lnTo>
                <a:lnTo>
                  <a:pt x="8929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7" y="71438"/>
                </a:lnTo>
                <a:lnTo>
                  <a:pt x="98226" y="71438"/>
                </a:lnTo>
                <a:lnTo>
                  <a:pt x="116086" y="71438"/>
                </a:lnTo>
                <a:lnTo>
                  <a:pt x="125015" y="80367"/>
                </a:lnTo>
                <a:lnTo>
                  <a:pt x="142875" y="8036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3" y="98227"/>
                </a:lnTo>
                <a:lnTo>
                  <a:pt x="178593" y="107156"/>
                </a:lnTo>
                <a:lnTo>
                  <a:pt x="178593" y="116086"/>
                </a:lnTo>
                <a:lnTo>
                  <a:pt x="169664" y="125016"/>
                </a:lnTo>
                <a:lnTo>
                  <a:pt x="160734" y="125016"/>
                </a:lnTo>
                <a:lnTo>
                  <a:pt x="142875" y="133945"/>
                </a:lnTo>
                <a:lnTo>
                  <a:pt x="125015" y="133945"/>
                </a:lnTo>
                <a:lnTo>
                  <a:pt x="107156" y="133945"/>
                </a:lnTo>
                <a:lnTo>
                  <a:pt x="80367" y="133945"/>
                </a:lnTo>
                <a:lnTo>
                  <a:pt x="53578" y="133945"/>
                </a:lnTo>
                <a:lnTo>
                  <a:pt x="35718" y="13394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4" name="Freeform 13323"/>
          <p:cNvSpPr/>
          <p:nvPr/>
        </p:nvSpPr>
        <p:spPr>
          <a:xfrm>
            <a:off x="5491758" y="1589484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Freeform 13324"/>
          <p:cNvSpPr/>
          <p:nvPr/>
        </p:nvSpPr>
        <p:spPr>
          <a:xfrm>
            <a:off x="5607844" y="1777008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6" name="Freeform 13325"/>
          <p:cNvSpPr/>
          <p:nvPr/>
        </p:nvSpPr>
        <p:spPr>
          <a:xfrm>
            <a:off x="6045398" y="1589484"/>
            <a:ext cx="26791" cy="196454"/>
          </a:xfrm>
          <a:custGeom>
            <a:avLst/>
            <a:gdLst/>
            <a:ahLst/>
            <a:cxnLst/>
            <a:rect l="0" t="0" r="0" b="0"/>
            <a:pathLst>
              <a:path w="26791" h="196454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30"/>
                </a:lnTo>
                <a:lnTo>
                  <a:pt x="26790" y="17860"/>
                </a:lnTo>
                <a:lnTo>
                  <a:pt x="26790" y="35719"/>
                </a:lnTo>
                <a:lnTo>
                  <a:pt x="26790" y="53578"/>
                </a:lnTo>
                <a:lnTo>
                  <a:pt x="17860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Freeform 13326"/>
          <p:cNvSpPr/>
          <p:nvPr/>
        </p:nvSpPr>
        <p:spPr>
          <a:xfrm>
            <a:off x="6223992" y="1607344"/>
            <a:ext cx="17861" cy="151805"/>
          </a:xfrm>
          <a:custGeom>
            <a:avLst/>
            <a:gdLst/>
            <a:ahLst/>
            <a:cxnLst/>
            <a:rect l="0" t="0" r="0" b="0"/>
            <a:pathLst>
              <a:path w="17861" h="15180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51804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8" name="Freeform 13327"/>
          <p:cNvSpPr/>
          <p:nvPr/>
        </p:nvSpPr>
        <p:spPr>
          <a:xfrm>
            <a:off x="6000750" y="1518047"/>
            <a:ext cx="366118" cy="62508"/>
          </a:xfrm>
          <a:custGeom>
            <a:avLst/>
            <a:gdLst/>
            <a:ahLst/>
            <a:cxnLst/>
            <a:rect l="0" t="0" r="0" b="0"/>
            <a:pathLst>
              <a:path w="366118" h="62508">
                <a:moveTo>
                  <a:pt x="8930" y="62507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17859" y="17859"/>
                </a:lnTo>
                <a:lnTo>
                  <a:pt x="35719" y="8929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69664" y="17859"/>
                </a:lnTo>
                <a:lnTo>
                  <a:pt x="187523" y="26789"/>
                </a:lnTo>
                <a:lnTo>
                  <a:pt x="196453" y="35718"/>
                </a:lnTo>
                <a:lnTo>
                  <a:pt x="214313" y="44648"/>
                </a:lnTo>
                <a:lnTo>
                  <a:pt x="232172" y="53578"/>
                </a:lnTo>
                <a:lnTo>
                  <a:pt x="241102" y="53578"/>
                </a:lnTo>
                <a:lnTo>
                  <a:pt x="258961" y="62507"/>
                </a:lnTo>
                <a:lnTo>
                  <a:pt x="267891" y="53578"/>
                </a:lnTo>
                <a:lnTo>
                  <a:pt x="285750" y="53578"/>
                </a:lnTo>
                <a:lnTo>
                  <a:pt x="303609" y="53578"/>
                </a:lnTo>
                <a:lnTo>
                  <a:pt x="321469" y="44648"/>
                </a:lnTo>
                <a:lnTo>
                  <a:pt x="330398" y="35718"/>
                </a:lnTo>
                <a:lnTo>
                  <a:pt x="339328" y="26789"/>
                </a:lnTo>
                <a:lnTo>
                  <a:pt x="357188" y="17859"/>
                </a:lnTo>
                <a:lnTo>
                  <a:pt x="366117" y="8929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9" name="Freeform 13328"/>
          <p:cNvSpPr/>
          <p:nvPr/>
        </p:nvSpPr>
        <p:spPr>
          <a:xfrm>
            <a:off x="6456164" y="1535906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62508" y="169664"/>
                </a:moveTo>
                <a:lnTo>
                  <a:pt x="62508" y="169664"/>
                </a:lnTo>
                <a:lnTo>
                  <a:pt x="62508" y="16966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51805"/>
                </a:lnTo>
                <a:lnTo>
                  <a:pt x="62508" y="142875"/>
                </a:lnTo>
                <a:lnTo>
                  <a:pt x="53578" y="125016"/>
                </a:lnTo>
                <a:lnTo>
                  <a:pt x="44649" y="107156"/>
                </a:lnTo>
                <a:lnTo>
                  <a:pt x="35719" y="89297"/>
                </a:lnTo>
                <a:lnTo>
                  <a:pt x="26789" y="71438"/>
                </a:lnTo>
                <a:lnTo>
                  <a:pt x="17859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0" name="Freeform 13329"/>
          <p:cNvSpPr/>
          <p:nvPr/>
        </p:nvSpPr>
        <p:spPr>
          <a:xfrm>
            <a:off x="6634758" y="1366242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8930"/>
                </a:lnTo>
                <a:lnTo>
                  <a:pt x="107156" y="26789"/>
                </a:lnTo>
                <a:lnTo>
                  <a:pt x="125015" y="35719"/>
                </a:lnTo>
                <a:lnTo>
                  <a:pt x="133945" y="53578"/>
                </a:lnTo>
                <a:lnTo>
                  <a:pt x="133945" y="71437"/>
                </a:lnTo>
                <a:lnTo>
                  <a:pt x="133945" y="89297"/>
                </a:lnTo>
                <a:lnTo>
                  <a:pt x="133945" y="107156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89297" y="151805"/>
                </a:lnTo>
                <a:lnTo>
                  <a:pt x="71437" y="160734"/>
                </a:lnTo>
                <a:lnTo>
                  <a:pt x="62508" y="160734"/>
                </a:lnTo>
                <a:lnTo>
                  <a:pt x="53578" y="169664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60734"/>
                </a:lnTo>
                <a:lnTo>
                  <a:pt x="44648" y="151805"/>
                </a:lnTo>
                <a:lnTo>
                  <a:pt x="62508" y="14287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25015" y="133945"/>
                </a:lnTo>
                <a:lnTo>
                  <a:pt x="142875" y="133945"/>
                </a:lnTo>
                <a:lnTo>
                  <a:pt x="169664" y="133945"/>
                </a:lnTo>
                <a:lnTo>
                  <a:pt x="187523" y="133945"/>
                </a:lnTo>
                <a:lnTo>
                  <a:pt x="196453" y="133945"/>
                </a:lnTo>
                <a:lnTo>
                  <a:pt x="205383" y="133945"/>
                </a:lnTo>
                <a:lnTo>
                  <a:pt x="205383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1" name="Freeform 13330"/>
          <p:cNvSpPr/>
          <p:nvPr/>
        </p:nvSpPr>
        <p:spPr>
          <a:xfrm>
            <a:off x="6929438" y="1330523"/>
            <a:ext cx="303610" cy="357189"/>
          </a:xfrm>
          <a:custGeom>
            <a:avLst/>
            <a:gdLst/>
            <a:ahLst/>
            <a:cxnLst/>
            <a:rect l="0" t="0" r="0" b="0"/>
            <a:pathLst>
              <a:path w="303610" h="3571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8" y="89297"/>
                </a:lnTo>
                <a:lnTo>
                  <a:pt x="35718" y="125016"/>
                </a:lnTo>
                <a:lnTo>
                  <a:pt x="44648" y="160735"/>
                </a:lnTo>
                <a:lnTo>
                  <a:pt x="44648" y="196453"/>
                </a:lnTo>
                <a:lnTo>
                  <a:pt x="53578" y="223242"/>
                </a:lnTo>
                <a:lnTo>
                  <a:pt x="62507" y="258961"/>
                </a:lnTo>
                <a:lnTo>
                  <a:pt x="62507" y="285750"/>
                </a:lnTo>
                <a:lnTo>
                  <a:pt x="71437" y="303610"/>
                </a:lnTo>
                <a:lnTo>
                  <a:pt x="80367" y="321469"/>
                </a:lnTo>
                <a:lnTo>
                  <a:pt x="80367" y="330399"/>
                </a:lnTo>
                <a:lnTo>
                  <a:pt x="89296" y="339328"/>
                </a:lnTo>
                <a:lnTo>
                  <a:pt x="89296" y="339328"/>
                </a:lnTo>
                <a:lnTo>
                  <a:pt x="89296" y="339328"/>
                </a:lnTo>
                <a:lnTo>
                  <a:pt x="89296" y="330399"/>
                </a:lnTo>
                <a:lnTo>
                  <a:pt x="89296" y="312539"/>
                </a:lnTo>
                <a:lnTo>
                  <a:pt x="89296" y="294680"/>
                </a:lnTo>
                <a:lnTo>
                  <a:pt x="89296" y="267891"/>
                </a:lnTo>
                <a:lnTo>
                  <a:pt x="80367" y="250031"/>
                </a:lnTo>
                <a:lnTo>
                  <a:pt x="80367" y="232172"/>
                </a:lnTo>
                <a:lnTo>
                  <a:pt x="89296" y="214313"/>
                </a:lnTo>
                <a:lnTo>
                  <a:pt x="98226" y="205383"/>
                </a:lnTo>
                <a:lnTo>
                  <a:pt x="107156" y="196453"/>
                </a:lnTo>
                <a:lnTo>
                  <a:pt x="125015" y="196453"/>
                </a:lnTo>
                <a:lnTo>
                  <a:pt x="142875" y="196453"/>
                </a:lnTo>
                <a:lnTo>
                  <a:pt x="169664" y="196453"/>
                </a:lnTo>
                <a:lnTo>
                  <a:pt x="196453" y="205383"/>
                </a:lnTo>
                <a:lnTo>
                  <a:pt x="232171" y="223242"/>
                </a:lnTo>
                <a:lnTo>
                  <a:pt x="258960" y="241102"/>
                </a:lnTo>
                <a:lnTo>
                  <a:pt x="276820" y="258961"/>
                </a:lnTo>
                <a:lnTo>
                  <a:pt x="285750" y="276821"/>
                </a:lnTo>
                <a:lnTo>
                  <a:pt x="294679" y="294680"/>
                </a:lnTo>
                <a:lnTo>
                  <a:pt x="303609" y="312539"/>
                </a:lnTo>
                <a:lnTo>
                  <a:pt x="303609" y="330399"/>
                </a:lnTo>
                <a:lnTo>
                  <a:pt x="294679" y="348258"/>
                </a:lnTo>
                <a:lnTo>
                  <a:pt x="294679" y="357188"/>
                </a:lnTo>
                <a:lnTo>
                  <a:pt x="294679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2" name="Freeform 13331"/>
          <p:cNvSpPr/>
          <p:nvPr/>
        </p:nvSpPr>
        <p:spPr>
          <a:xfrm>
            <a:off x="5322094" y="1973461"/>
            <a:ext cx="258962" cy="250032"/>
          </a:xfrm>
          <a:custGeom>
            <a:avLst/>
            <a:gdLst/>
            <a:ahLst/>
            <a:cxnLst/>
            <a:rect l="0" t="0" r="0" b="0"/>
            <a:pathLst>
              <a:path w="258962" h="250032">
                <a:moveTo>
                  <a:pt x="80367" y="71437"/>
                </a:moveTo>
                <a:lnTo>
                  <a:pt x="80367" y="71437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53578"/>
                </a:lnTo>
                <a:lnTo>
                  <a:pt x="80367" y="35718"/>
                </a:lnTo>
                <a:lnTo>
                  <a:pt x="89297" y="26789"/>
                </a:lnTo>
                <a:lnTo>
                  <a:pt x="107156" y="17859"/>
                </a:lnTo>
                <a:lnTo>
                  <a:pt x="125015" y="8929"/>
                </a:lnTo>
                <a:lnTo>
                  <a:pt x="151804" y="0"/>
                </a:lnTo>
                <a:lnTo>
                  <a:pt x="169664" y="0"/>
                </a:lnTo>
                <a:lnTo>
                  <a:pt x="196453" y="0"/>
                </a:lnTo>
                <a:lnTo>
                  <a:pt x="214312" y="8929"/>
                </a:lnTo>
                <a:lnTo>
                  <a:pt x="232172" y="17859"/>
                </a:lnTo>
                <a:lnTo>
                  <a:pt x="241101" y="35718"/>
                </a:lnTo>
                <a:lnTo>
                  <a:pt x="250031" y="53578"/>
                </a:lnTo>
                <a:lnTo>
                  <a:pt x="258961" y="71437"/>
                </a:lnTo>
                <a:lnTo>
                  <a:pt x="258961" y="98226"/>
                </a:lnTo>
                <a:lnTo>
                  <a:pt x="258961" y="116086"/>
                </a:lnTo>
                <a:lnTo>
                  <a:pt x="250031" y="142875"/>
                </a:lnTo>
                <a:lnTo>
                  <a:pt x="232172" y="169664"/>
                </a:lnTo>
                <a:lnTo>
                  <a:pt x="205383" y="187523"/>
                </a:lnTo>
                <a:lnTo>
                  <a:pt x="187523" y="205383"/>
                </a:lnTo>
                <a:lnTo>
                  <a:pt x="160734" y="223242"/>
                </a:lnTo>
                <a:lnTo>
                  <a:pt x="133945" y="232172"/>
                </a:lnTo>
                <a:lnTo>
                  <a:pt x="98226" y="241101"/>
                </a:lnTo>
                <a:lnTo>
                  <a:pt x="71437" y="241101"/>
                </a:lnTo>
                <a:lnTo>
                  <a:pt x="53578" y="250031"/>
                </a:lnTo>
                <a:lnTo>
                  <a:pt x="26789" y="250031"/>
                </a:lnTo>
                <a:lnTo>
                  <a:pt x="8929" y="241101"/>
                </a:lnTo>
                <a:lnTo>
                  <a:pt x="0" y="241101"/>
                </a:lnTo>
                <a:lnTo>
                  <a:pt x="0" y="232172"/>
                </a:lnTo>
                <a:lnTo>
                  <a:pt x="0" y="223242"/>
                </a:lnTo>
                <a:lnTo>
                  <a:pt x="8929" y="214312"/>
                </a:lnTo>
                <a:lnTo>
                  <a:pt x="17859" y="214312"/>
                </a:lnTo>
                <a:lnTo>
                  <a:pt x="35719" y="205383"/>
                </a:lnTo>
                <a:lnTo>
                  <a:pt x="62508" y="196453"/>
                </a:lnTo>
                <a:lnTo>
                  <a:pt x="89297" y="196453"/>
                </a:lnTo>
                <a:lnTo>
                  <a:pt x="125015" y="196453"/>
                </a:lnTo>
                <a:lnTo>
                  <a:pt x="151804" y="196453"/>
                </a:lnTo>
                <a:lnTo>
                  <a:pt x="178594" y="196453"/>
                </a:lnTo>
                <a:lnTo>
                  <a:pt x="205383" y="196453"/>
                </a:lnTo>
                <a:lnTo>
                  <a:pt x="223242" y="196453"/>
                </a:lnTo>
                <a:lnTo>
                  <a:pt x="232172" y="196453"/>
                </a:lnTo>
                <a:lnTo>
                  <a:pt x="232172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3" name="Freeform 13332"/>
          <p:cNvSpPr/>
          <p:nvPr/>
        </p:nvSpPr>
        <p:spPr>
          <a:xfrm>
            <a:off x="5661422" y="2160984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4" name="Freeform 13333"/>
          <p:cNvSpPr/>
          <p:nvPr/>
        </p:nvSpPr>
        <p:spPr>
          <a:xfrm>
            <a:off x="5938242" y="1964531"/>
            <a:ext cx="187525" cy="187524"/>
          </a:xfrm>
          <a:custGeom>
            <a:avLst/>
            <a:gdLst/>
            <a:ahLst/>
            <a:cxnLst/>
            <a:rect l="0" t="0" r="0" b="0"/>
            <a:pathLst>
              <a:path w="187525" h="187524">
                <a:moveTo>
                  <a:pt x="26789" y="44648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42875" y="53578"/>
                </a:lnTo>
                <a:lnTo>
                  <a:pt x="142875" y="71438"/>
                </a:lnTo>
                <a:lnTo>
                  <a:pt x="125016" y="80367"/>
                </a:lnTo>
                <a:lnTo>
                  <a:pt x="116086" y="89297"/>
                </a:lnTo>
                <a:lnTo>
                  <a:pt x="98227" y="98227"/>
                </a:lnTo>
                <a:lnTo>
                  <a:pt x="89297" y="98227"/>
                </a:lnTo>
                <a:lnTo>
                  <a:pt x="80367" y="107156"/>
                </a:lnTo>
                <a:lnTo>
                  <a:pt x="80367" y="107156"/>
                </a:lnTo>
                <a:lnTo>
                  <a:pt x="71438" y="107156"/>
                </a:lnTo>
                <a:lnTo>
                  <a:pt x="80367" y="98227"/>
                </a:lnTo>
                <a:lnTo>
                  <a:pt x="80367" y="98227"/>
                </a:lnTo>
                <a:lnTo>
                  <a:pt x="98227" y="98227"/>
                </a:lnTo>
                <a:lnTo>
                  <a:pt x="116086" y="98227"/>
                </a:lnTo>
                <a:lnTo>
                  <a:pt x="133946" y="98227"/>
                </a:lnTo>
                <a:lnTo>
                  <a:pt x="151805" y="98227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87524" y="125016"/>
                </a:lnTo>
                <a:lnTo>
                  <a:pt x="187524" y="133945"/>
                </a:lnTo>
                <a:lnTo>
                  <a:pt x="187524" y="142875"/>
                </a:lnTo>
                <a:lnTo>
                  <a:pt x="178594" y="151805"/>
                </a:lnTo>
                <a:lnTo>
                  <a:pt x="169664" y="160734"/>
                </a:lnTo>
                <a:lnTo>
                  <a:pt x="151805" y="169664"/>
                </a:lnTo>
                <a:lnTo>
                  <a:pt x="125016" y="169664"/>
                </a:lnTo>
                <a:lnTo>
                  <a:pt x="107156" y="178594"/>
                </a:lnTo>
                <a:lnTo>
                  <a:pt x="80367" y="178594"/>
                </a:lnTo>
                <a:lnTo>
                  <a:pt x="53578" y="187523"/>
                </a:lnTo>
                <a:lnTo>
                  <a:pt x="35719" y="187523"/>
                </a:lnTo>
                <a:lnTo>
                  <a:pt x="17860" y="178594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5" name="Freeform 13334"/>
          <p:cNvSpPr/>
          <p:nvPr/>
        </p:nvSpPr>
        <p:spPr>
          <a:xfrm>
            <a:off x="6188273" y="2107406"/>
            <a:ext cx="26791" cy="8931"/>
          </a:xfrm>
          <a:custGeom>
            <a:avLst/>
            <a:gdLst/>
            <a:ahLst/>
            <a:cxnLst/>
            <a:rect l="0" t="0" r="0" b="0"/>
            <a:pathLst>
              <a:path w="26791" h="8931">
                <a:moveTo>
                  <a:pt x="26790" y="8930"/>
                </a:move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6" name="Freeform 13335"/>
          <p:cNvSpPr/>
          <p:nvPr/>
        </p:nvSpPr>
        <p:spPr>
          <a:xfrm>
            <a:off x="6340078" y="1937742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7" name="Freeform 13336"/>
          <p:cNvSpPr/>
          <p:nvPr/>
        </p:nvSpPr>
        <p:spPr>
          <a:xfrm>
            <a:off x="6447234" y="1982390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9"/>
                </a:lnTo>
                <a:lnTo>
                  <a:pt x="8930" y="53579"/>
                </a:lnTo>
                <a:lnTo>
                  <a:pt x="17860" y="62508"/>
                </a:lnTo>
                <a:lnTo>
                  <a:pt x="26789" y="62508"/>
                </a:lnTo>
                <a:lnTo>
                  <a:pt x="44649" y="62508"/>
                </a:lnTo>
                <a:lnTo>
                  <a:pt x="53579" y="62508"/>
                </a:lnTo>
                <a:lnTo>
                  <a:pt x="71438" y="53579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535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8" name="Freeform 13337"/>
          <p:cNvSpPr/>
          <p:nvPr/>
        </p:nvSpPr>
        <p:spPr>
          <a:xfrm>
            <a:off x="6545461" y="1928812"/>
            <a:ext cx="44649" cy="160736"/>
          </a:xfrm>
          <a:custGeom>
            <a:avLst/>
            <a:gdLst/>
            <a:ahLst/>
            <a:cxnLst/>
            <a:rect l="0" t="0" r="0" b="0"/>
            <a:pathLst>
              <a:path w="44649" h="160736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26789" y="125016"/>
                </a:lnTo>
                <a:lnTo>
                  <a:pt x="26789" y="133946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9" name="Freeform 13338"/>
          <p:cNvSpPr/>
          <p:nvPr/>
        </p:nvSpPr>
        <p:spPr>
          <a:xfrm>
            <a:off x="6670477" y="1777008"/>
            <a:ext cx="89297" cy="330399"/>
          </a:xfrm>
          <a:custGeom>
            <a:avLst/>
            <a:gdLst/>
            <a:ahLst/>
            <a:cxnLst/>
            <a:rect l="0" t="0" r="0" b="0"/>
            <a:pathLst>
              <a:path w="89297" h="330399">
                <a:moveTo>
                  <a:pt x="89296" y="0"/>
                </a:moveTo>
                <a:lnTo>
                  <a:pt x="89296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26789"/>
                </a:lnTo>
                <a:lnTo>
                  <a:pt x="44648" y="44648"/>
                </a:lnTo>
                <a:lnTo>
                  <a:pt x="26789" y="62507"/>
                </a:lnTo>
                <a:lnTo>
                  <a:pt x="17859" y="89296"/>
                </a:lnTo>
                <a:lnTo>
                  <a:pt x="8929" y="125015"/>
                </a:lnTo>
                <a:lnTo>
                  <a:pt x="0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8929" y="241101"/>
                </a:lnTo>
                <a:lnTo>
                  <a:pt x="17859" y="267890"/>
                </a:lnTo>
                <a:lnTo>
                  <a:pt x="26789" y="285750"/>
                </a:lnTo>
                <a:lnTo>
                  <a:pt x="44648" y="312539"/>
                </a:lnTo>
                <a:lnTo>
                  <a:pt x="53578" y="321468"/>
                </a:lnTo>
                <a:lnTo>
                  <a:pt x="62507" y="330398"/>
                </a:lnTo>
                <a:lnTo>
                  <a:pt x="62507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0" name="Freeform 13339"/>
          <p:cNvSpPr/>
          <p:nvPr/>
        </p:nvSpPr>
        <p:spPr>
          <a:xfrm>
            <a:off x="6822281" y="1884164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98226"/>
                </a:lnTo>
                <a:lnTo>
                  <a:pt x="17860" y="116086"/>
                </a:lnTo>
                <a:lnTo>
                  <a:pt x="17860" y="125015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1" name="Freeform 13340"/>
          <p:cNvSpPr/>
          <p:nvPr/>
        </p:nvSpPr>
        <p:spPr>
          <a:xfrm>
            <a:off x="6902648" y="1875234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8930"/>
                </a:lnTo>
                <a:lnTo>
                  <a:pt x="98227" y="17860"/>
                </a:lnTo>
                <a:lnTo>
                  <a:pt x="107157" y="26789"/>
                </a:lnTo>
                <a:lnTo>
                  <a:pt x="116086" y="44649"/>
                </a:lnTo>
                <a:lnTo>
                  <a:pt x="125016" y="62508"/>
                </a:lnTo>
                <a:lnTo>
                  <a:pt x="125016" y="8036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07157" y="125016"/>
                </a:lnTo>
                <a:lnTo>
                  <a:pt x="98227" y="133945"/>
                </a:lnTo>
                <a:lnTo>
                  <a:pt x="89297" y="142875"/>
                </a:lnTo>
                <a:lnTo>
                  <a:pt x="80368" y="151805"/>
                </a:lnTo>
                <a:lnTo>
                  <a:pt x="71438" y="160735"/>
                </a:lnTo>
                <a:lnTo>
                  <a:pt x="53579" y="160735"/>
                </a:lnTo>
                <a:lnTo>
                  <a:pt x="44649" y="151805"/>
                </a:lnTo>
                <a:lnTo>
                  <a:pt x="35719" y="151805"/>
                </a:lnTo>
                <a:lnTo>
                  <a:pt x="26790" y="151805"/>
                </a:lnTo>
                <a:lnTo>
                  <a:pt x="17860" y="142875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25016"/>
                </a:lnTo>
                <a:lnTo>
                  <a:pt x="26790" y="125016"/>
                </a:lnTo>
                <a:lnTo>
                  <a:pt x="35719" y="125016"/>
                </a:lnTo>
                <a:lnTo>
                  <a:pt x="53579" y="116086"/>
                </a:lnTo>
                <a:lnTo>
                  <a:pt x="71438" y="125016"/>
                </a:lnTo>
                <a:lnTo>
                  <a:pt x="89297" y="125016"/>
                </a:lnTo>
                <a:lnTo>
                  <a:pt x="107157" y="125016"/>
                </a:lnTo>
                <a:lnTo>
                  <a:pt x="125016" y="125016"/>
                </a:lnTo>
                <a:lnTo>
                  <a:pt x="133946" y="125016"/>
                </a:lnTo>
                <a:lnTo>
                  <a:pt x="142875" y="125016"/>
                </a:lnTo>
                <a:lnTo>
                  <a:pt x="14287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2" name="Freeform 13341"/>
          <p:cNvSpPr/>
          <p:nvPr/>
        </p:nvSpPr>
        <p:spPr>
          <a:xfrm>
            <a:off x="7027664" y="1785937"/>
            <a:ext cx="151806" cy="294681"/>
          </a:xfrm>
          <a:custGeom>
            <a:avLst/>
            <a:gdLst/>
            <a:ahLst/>
            <a:cxnLst/>
            <a:rect l="0" t="0" r="0" b="0"/>
            <a:pathLst>
              <a:path w="151806" h="29468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17860"/>
                </a:lnTo>
                <a:lnTo>
                  <a:pt x="80367" y="26789"/>
                </a:lnTo>
                <a:lnTo>
                  <a:pt x="98227" y="35719"/>
                </a:lnTo>
                <a:lnTo>
                  <a:pt x="116086" y="53578"/>
                </a:lnTo>
                <a:lnTo>
                  <a:pt x="133945" y="80367"/>
                </a:lnTo>
                <a:lnTo>
                  <a:pt x="142875" y="98227"/>
                </a:lnTo>
                <a:lnTo>
                  <a:pt x="151805" y="116086"/>
                </a:lnTo>
                <a:lnTo>
                  <a:pt x="151805" y="142875"/>
                </a:lnTo>
                <a:lnTo>
                  <a:pt x="151805" y="169664"/>
                </a:lnTo>
                <a:lnTo>
                  <a:pt x="142875" y="187524"/>
                </a:lnTo>
                <a:lnTo>
                  <a:pt x="133945" y="205383"/>
                </a:lnTo>
                <a:lnTo>
                  <a:pt x="125016" y="232172"/>
                </a:lnTo>
                <a:lnTo>
                  <a:pt x="107156" y="250032"/>
                </a:lnTo>
                <a:lnTo>
                  <a:pt x="98227" y="258961"/>
                </a:lnTo>
                <a:lnTo>
                  <a:pt x="80367" y="276821"/>
                </a:lnTo>
                <a:lnTo>
                  <a:pt x="62508" y="285750"/>
                </a:lnTo>
                <a:lnTo>
                  <a:pt x="53578" y="285750"/>
                </a:lnTo>
                <a:lnTo>
                  <a:pt x="35719" y="294680"/>
                </a:lnTo>
                <a:lnTo>
                  <a:pt x="26789" y="294680"/>
                </a:lnTo>
                <a:lnTo>
                  <a:pt x="17859" y="294680"/>
                </a:lnTo>
                <a:lnTo>
                  <a:pt x="17859" y="294680"/>
                </a:lnTo>
                <a:lnTo>
                  <a:pt x="17859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3" name="Freeform 13342"/>
          <p:cNvSpPr/>
          <p:nvPr/>
        </p:nvSpPr>
        <p:spPr>
          <a:xfrm>
            <a:off x="7215188" y="1714500"/>
            <a:ext cx="169665" cy="125016"/>
          </a:xfrm>
          <a:custGeom>
            <a:avLst/>
            <a:gdLst/>
            <a:ahLst/>
            <a:cxnLst/>
            <a:rect l="0" t="0" r="0" b="0"/>
            <a:pathLst>
              <a:path w="169665" h="125016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8929"/>
                </a:lnTo>
                <a:lnTo>
                  <a:pt x="116085" y="17859"/>
                </a:lnTo>
                <a:lnTo>
                  <a:pt x="125015" y="2678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25015" y="71437"/>
                </a:lnTo>
                <a:lnTo>
                  <a:pt x="116085" y="89297"/>
                </a:lnTo>
                <a:lnTo>
                  <a:pt x="107156" y="98226"/>
                </a:lnTo>
                <a:lnTo>
                  <a:pt x="89296" y="107156"/>
                </a:lnTo>
                <a:lnTo>
                  <a:pt x="71437" y="125015"/>
                </a:lnTo>
                <a:lnTo>
                  <a:pt x="62507" y="125015"/>
                </a:lnTo>
                <a:lnTo>
                  <a:pt x="44648" y="125015"/>
                </a:lnTo>
                <a:lnTo>
                  <a:pt x="26789" y="125015"/>
                </a:lnTo>
                <a:lnTo>
                  <a:pt x="17859" y="116086"/>
                </a:lnTo>
                <a:lnTo>
                  <a:pt x="8929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0" y="8929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71437"/>
                </a:lnTo>
                <a:lnTo>
                  <a:pt x="71437" y="71437"/>
                </a:lnTo>
                <a:lnTo>
                  <a:pt x="89296" y="80367"/>
                </a:lnTo>
                <a:lnTo>
                  <a:pt x="116085" y="8036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69664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7509867" y="1812726"/>
            <a:ext cx="214314" cy="196454"/>
          </a:xfrm>
          <a:custGeom>
            <a:avLst/>
            <a:gdLst/>
            <a:ahLst/>
            <a:cxnLst/>
            <a:rect l="0" t="0" r="0" b="0"/>
            <a:pathLst>
              <a:path w="214314" h="19645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8930"/>
                </a:lnTo>
                <a:lnTo>
                  <a:pt x="214313" y="8930"/>
                </a:lnTo>
                <a:lnTo>
                  <a:pt x="214313" y="17860"/>
                </a:lnTo>
                <a:lnTo>
                  <a:pt x="214313" y="17860"/>
                </a:lnTo>
                <a:lnTo>
                  <a:pt x="214313" y="35719"/>
                </a:lnTo>
                <a:lnTo>
                  <a:pt x="205383" y="44649"/>
                </a:lnTo>
                <a:lnTo>
                  <a:pt x="196453" y="62508"/>
                </a:lnTo>
                <a:lnTo>
                  <a:pt x="178594" y="80368"/>
                </a:lnTo>
                <a:lnTo>
                  <a:pt x="169664" y="89297"/>
                </a:lnTo>
                <a:lnTo>
                  <a:pt x="151805" y="116086"/>
                </a:lnTo>
                <a:lnTo>
                  <a:pt x="133946" y="133946"/>
                </a:lnTo>
                <a:lnTo>
                  <a:pt x="125016" y="142875"/>
                </a:lnTo>
                <a:lnTo>
                  <a:pt x="107156" y="160735"/>
                </a:lnTo>
                <a:lnTo>
                  <a:pt x="98227" y="178594"/>
                </a:lnTo>
                <a:lnTo>
                  <a:pt x="89297" y="187524"/>
                </a:lnTo>
                <a:lnTo>
                  <a:pt x="89297" y="196453"/>
                </a:lnTo>
                <a:lnTo>
                  <a:pt x="89297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6840141" y="2134195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62507" y="62508"/>
                </a:lnTo>
                <a:lnTo>
                  <a:pt x="53578" y="71438"/>
                </a:lnTo>
                <a:lnTo>
                  <a:pt x="53578" y="89297"/>
                </a:lnTo>
                <a:lnTo>
                  <a:pt x="53578" y="98227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7" y="125016"/>
                </a:lnTo>
                <a:lnTo>
                  <a:pt x="62507" y="125016"/>
                </a:lnTo>
                <a:lnTo>
                  <a:pt x="62507" y="125016"/>
                </a:lnTo>
                <a:lnTo>
                  <a:pt x="62507" y="125016"/>
                </a:lnTo>
                <a:lnTo>
                  <a:pt x="62507" y="116086"/>
                </a:lnTo>
                <a:lnTo>
                  <a:pt x="53578" y="107156"/>
                </a:lnTo>
                <a:lnTo>
                  <a:pt x="44648" y="98227"/>
                </a:lnTo>
                <a:lnTo>
                  <a:pt x="35718" y="89297"/>
                </a:lnTo>
                <a:lnTo>
                  <a:pt x="26789" y="80367"/>
                </a:lnTo>
                <a:lnTo>
                  <a:pt x="17859" y="7143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8" y="107156"/>
                </a:lnTo>
                <a:lnTo>
                  <a:pt x="35718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7" y="107156"/>
                </a:lnTo>
                <a:lnTo>
                  <a:pt x="71437" y="107156"/>
                </a:lnTo>
                <a:lnTo>
                  <a:pt x="80367" y="98227"/>
                </a:lnTo>
                <a:lnTo>
                  <a:pt x="89297" y="89297"/>
                </a:lnTo>
                <a:lnTo>
                  <a:pt x="98226" y="80367"/>
                </a:lnTo>
                <a:lnTo>
                  <a:pt x="107156" y="80367"/>
                </a:lnTo>
                <a:lnTo>
                  <a:pt x="116086" y="71438"/>
                </a:lnTo>
                <a:lnTo>
                  <a:pt x="125015" y="6250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Freeform 3073"/>
          <p:cNvSpPr/>
          <p:nvPr/>
        </p:nvSpPr>
        <p:spPr>
          <a:xfrm>
            <a:off x="6750844" y="2348508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62507"/>
                </a:lnTo>
                <a:lnTo>
                  <a:pt x="17859" y="71437"/>
                </a:lnTo>
                <a:lnTo>
                  <a:pt x="17859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Freeform 3074"/>
          <p:cNvSpPr/>
          <p:nvPr/>
        </p:nvSpPr>
        <p:spPr>
          <a:xfrm>
            <a:off x="6849070" y="2366367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6250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Freeform 3075"/>
          <p:cNvSpPr/>
          <p:nvPr/>
        </p:nvSpPr>
        <p:spPr>
          <a:xfrm>
            <a:off x="6911578" y="2339578"/>
            <a:ext cx="17861" cy="98227"/>
          </a:xfrm>
          <a:custGeom>
            <a:avLst/>
            <a:gdLst/>
            <a:ahLst/>
            <a:cxnLst/>
            <a:rect l="0" t="0" r="0" b="0"/>
            <a:pathLst>
              <a:path w="17861" h="9822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Freeform 3084"/>
          <p:cNvSpPr/>
          <p:nvPr/>
        </p:nvSpPr>
        <p:spPr>
          <a:xfrm>
            <a:off x="6991945" y="2348508"/>
            <a:ext cx="125017" cy="44649"/>
          </a:xfrm>
          <a:custGeom>
            <a:avLst/>
            <a:gdLst/>
            <a:ahLst/>
            <a:cxnLst/>
            <a:rect l="0" t="0" r="0" b="0"/>
            <a:pathLst>
              <a:path w="125017" h="44649">
                <a:moveTo>
                  <a:pt x="0" y="8929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89297" y="35718"/>
                </a:lnTo>
                <a:lnTo>
                  <a:pt x="98227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Freeform 3085"/>
          <p:cNvSpPr/>
          <p:nvPr/>
        </p:nvSpPr>
        <p:spPr>
          <a:xfrm>
            <a:off x="7090172" y="2303859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Freeform 3086"/>
          <p:cNvSpPr/>
          <p:nvPr/>
        </p:nvSpPr>
        <p:spPr>
          <a:xfrm>
            <a:off x="5375672" y="2937867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51805" y="44648"/>
                </a:lnTo>
                <a:lnTo>
                  <a:pt x="151805" y="62508"/>
                </a:lnTo>
                <a:lnTo>
                  <a:pt x="133945" y="71437"/>
                </a:lnTo>
                <a:lnTo>
                  <a:pt x="125016" y="89297"/>
                </a:lnTo>
                <a:lnTo>
                  <a:pt x="107156" y="89297"/>
                </a:lnTo>
                <a:lnTo>
                  <a:pt x="98226" y="98226"/>
                </a:lnTo>
                <a:lnTo>
                  <a:pt x="8036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8" y="107156"/>
                </a:lnTo>
                <a:lnTo>
                  <a:pt x="71437" y="107156"/>
                </a:lnTo>
                <a:lnTo>
                  <a:pt x="80367" y="98226"/>
                </a:lnTo>
                <a:lnTo>
                  <a:pt x="89297" y="107156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69664" y="142875"/>
                </a:lnTo>
                <a:lnTo>
                  <a:pt x="178594" y="151804"/>
                </a:lnTo>
                <a:lnTo>
                  <a:pt x="187523" y="160734"/>
                </a:lnTo>
                <a:lnTo>
                  <a:pt x="187523" y="169664"/>
                </a:lnTo>
                <a:lnTo>
                  <a:pt x="178594" y="178594"/>
                </a:lnTo>
                <a:lnTo>
                  <a:pt x="169664" y="187523"/>
                </a:lnTo>
                <a:lnTo>
                  <a:pt x="160734" y="196453"/>
                </a:lnTo>
                <a:lnTo>
                  <a:pt x="142875" y="205383"/>
                </a:lnTo>
                <a:lnTo>
                  <a:pt x="125016" y="205383"/>
                </a:lnTo>
                <a:lnTo>
                  <a:pt x="98226" y="214312"/>
                </a:lnTo>
                <a:lnTo>
                  <a:pt x="80367" y="214312"/>
                </a:lnTo>
                <a:lnTo>
                  <a:pt x="53578" y="214312"/>
                </a:lnTo>
                <a:lnTo>
                  <a:pt x="35719" y="214312"/>
                </a:lnTo>
                <a:lnTo>
                  <a:pt x="17859" y="214312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Freeform 3087"/>
          <p:cNvSpPr/>
          <p:nvPr/>
        </p:nvSpPr>
        <p:spPr>
          <a:xfrm>
            <a:off x="5634633" y="3143250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Freeform 3088"/>
          <p:cNvSpPr/>
          <p:nvPr/>
        </p:nvSpPr>
        <p:spPr>
          <a:xfrm>
            <a:off x="5875734" y="2911078"/>
            <a:ext cx="267892" cy="312540"/>
          </a:xfrm>
          <a:custGeom>
            <a:avLst/>
            <a:gdLst/>
            <a:ahLst/>
            <a:cxnLst/>
            <a:rect l="0" t="0" r="0" b="0"/>
            <a:pathLst>
              <a:path w="267892" h="312540">
                <a:moveTo>
                  <a:pt x="17860" y="26789"/>
                </a:moveTo>
                <a:lnTo>
                  <a:pt x="1786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53579" y="8929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87524" y="44648"/>
                </a:lnTo>
                <a:lnTo>
                  <a:pt x="187524" y="62508"/>
                </a:lnTo>
                <a:lnTo>
                  <a:pt x="178594" y="71437"/>
                </a:lnTo>
                <a:lnTo>
                  <a:pt x="169664" y="89297"/>
                </a:lnTo>
                <a:lnTo>
                  <a:pt x="160735" y="98226"/>
                </a:lnTo>
                <a:lnTo>
                  <a:pt x="142875" y="107156"/>
                </a:lnTo>
                <a:lnTo>
                  <a:pt x="125016" y="116086"/>
                </a:lnTo>
                <a:lnTo>
                  <a:pt x="107157" y="125015"/>
                </a:lnTo>
                <a:lnTo>
                  <a:pt x="98227" y="125015"/>
                </a:lnTo>
                <a:lnTo>
                  <a:pt x="89297" y="133945"/>
                </a:lnTo>
                <a:lnTo>
                  <a:pt x="89297" y="125015"/>
                </a:lnTo>
                <a:lnTo>
                  <a:pt x="89297" y="125015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6" y="116086"/>
                </a:lnTo>
                <a:lnTo>
                  <a:pt x="151805" y="116086"/>
                </a:lnTo>
                <a:lnTo>
                  <a:pt x="178594" y="125015"/>
                </a:lnTo>
                <a:lnTo>
                  <a:pt x="196454" y="133945"/>
                </a:lnTo>
                <a:lnTo>
                  <a:pt x="223243" y="142875"/>
                </a:lnTo>
                <a:lnTo>
                  <a:pt x="241102" y="151804"/>
                </a:lnTo>
                <a:lnTo>
                  <a:pt x="250032" y="169664"/>
                </a:lnTo>
                <a:lnTo>
                  <a:pt x="267891" y="187523"/>
                </a:lnTo>
                <a:lnTo>
                  <a:pt x="267891" y="196453"/>
                </a:lnTo>
                <a:lnTo>
                  <a:pt x="267891" y="214312"/>
                </a:lnTo>
                <a:lnTo>
                  <a:pt x="267891" y="232172"/>
                </a:lnTo>
                <a:lnTo>
                  <a:pt x="250032" y="250031"/>
                </a:lnTo>
                <a:lnTo>
                  <a:pt x="241102" y="258961"/>
                </a:lnTo>
                <a:lnTo>
                  <a:pt x="223243" y="276820"/>
                </a:lnTo>
                <a:lnTo>
                  <a:pt x="196454" y="285750"/>
                </a:lnTo>
                <a:lnTo>
                  <a:pt x="169664" y="294679"/>
                </a:lnTo>
                <a:lnTo>
                  <a:pt x="142875" y="303609"/>
                </a:lnTo>
                <a:lnTo>
                  <a:pt x="107157" y="303609"/>
                </a:lnTo>
                <a:lnTo>
                  <a:pt x="80368" y="312539"/>
                </a:lnTo>
                <a:lnTo>
                  <a:pt x="62508" y="312539"/>
                </a:lnTo>
                <a:lnTo>
                  <a:pt x="35719" y="312539"/>
                </a:lnTo>
                <a:lnTo>
                  <a:pt x="26789" y="303609"/>
                </a:lnTo>
                <a:lnTo>
                  <a:pt x="8930" y="30360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Freeform 3089"/>
          <p:cNvSpPr/>
          <p:nvPr/>
        </p:nvSpPr>
        <p:spPr>
          <a:xfrm>
            <a:off x="6250781" y="2928937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17860" y="125016"/>
                </a:lnTo>
                <a:lnTo>
                  <a:pt x="17860" y="151805"/>
                </a:lnTo>
                <a:lnTo>
                  <a:pt x="2678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67891"/>
                </a:lnTo>
                <a:lnTo>
                  <a:pt x="35719" y="276820"/>
                </a:lnTo>
                <a:lnTo>
                  <a:pt x="35719" y="285750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Freeform 3090"/>
          <p:cNvSpPr/>
          <p:nvPr/>
        </p:nvSpPr>
        <p:spPr>
          <a:xfrm>
            <a:off x="6411516" y="2902148"/>
            <a:ext cx="196454" cy="285751"/>
          </a:xfrm>
          <a:custGeom>
            <a:avLst/>
            <a:gdLst/>
            <a:ahLst/>
            <a:cxnLst/>
            <a:rect l="0" t="0" r="0" b="0"/>
            <a:pathLst>
              <a:path w="196454" h="285751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29" y="89297"/>
                </a:lnTo>
                <a:lnTo>
                  <a:pt x="8929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29" y="214313"/>
                </a:lnTo>
                <a:lnTo>
                  <a:pt x="8929" y="241102"/>
                </a:lnTo>
                <a:lnTo>
                  <a:pt x="17859" y="258961"/>
                </a:lnTo>
                <a:lnTo>
                  <a:pt x="26789" y="276820"/>
                </a:lnTo>
                <a:lnTo>
                  <a:pt x="44648" y="285750"/>
                </a:lnTo>
                <a:lnTo>
                  <a:pt x="62507" y="285750"/>
                </a:lnTo>
                <a:lnTo>
                  <a:pt x="80367" y="285750"/>
                </a:lnTo>
                <a:lnTo>
                  <a:pt x="98226" y="285750"/>
                </a:lnTo>
                <a:lnTo>
                  <a:pt x="125015" y="276820"/>
                </a:lnTo>
                <a:lnTo>
                  <a:pt x="142875" y="267891"/>
                </a:lnTo>
                <a:lnTo>
                  <a:pt x="160734" y="250031"/>
                </a:lnTo>
                <a:lnTo>
                  <a:pt x="178593" y="241102"/>
                </a:lnTo>
                <a:lnTo>
                  <a:pt x="187523" y="223242"/>
                </a:lnTo>
                <a:lnTo>
                  <a:pt x="196453" y="214313"/>
                </a:lnTo>
                <a:lnTo>
                  <a:pt x="196453" y="196453"/>
                </a:lnTo>
                <a:lnTo>
                  <a:pt x="187523" y="187523"/>
                </a:lnTo>
                <a:lnTo>
                  <a:pt x="178593" y="178594"/>
                </a:lnTo>
                <a:lnTo>
                  <a:pt x="169664" y="169664"/>
                </a:lnTo>
                <a:lnTo>
                  <a:pt x="151804" y="160734"/>
                </a:lnTo>
                <a:lnTo>
                  <a:pt x="142875" y="169664"/>
                </a:lnTo>
                <a:lnTo>
                  <a:pt x="125015" y="169664"/>
                </a:lnTo>
                <a:lnTo>
                  <a:pt x="107156" y="178594"/>
                </a:lnTo>
                <a:lnTo>
                  <a:pt x="98226" y="187523"/>
                </a:lnTo>
                <a:lnTo>
                  <a:pt x="89297" y="196453"/>
                </a:lnTo>
                <a:lnTo>
                  <a:pt x="89297" y="214313"/>
                </a:lnTo>
                <a:lnTo>
                  <a:pt x="89297" y="223242"/>
                </a:lnTo>
                <a:lnTo>
                  <a:pt x="89297" y="232172"/>
                </a:lnTo>
                <a:lnTo>
                  <a:pt x="98226" y="241102"/>
                </a:lnTo>
                <a:lnTo>
                  <a:pt x="107156" y="250031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Freeform 3091"/>
          <p:cNvSpPr/>
          <p:nvPr/>
        </p:nvSpPr>
        <p:spPr>
          <a:xfrm>
            <a:off x="6688336" y="2884289"/>
            <a:ext cx="223243" cy="276821"/>
          </a:xfrm>
          <a:custGeom>
            <a:avLst/>
            <a:gdLst/>
            <a:ahLst/>
            <a:cxnLst/>
            <a:rect l="0" t="0" r="0" b="0"/>
            <a:pathLst>
              <a:path w="223243" h="276821">
                <a:moveTo>
                  <a:pt x="151805" y="17859"/>
                </a:move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42875" y="8929"/>
                </a:lnTo>
                <a:lnTo>
                  <a:pt x="133945" y="8929"/>
                </a:lnTo>
                <a:lnTo>
                  <a:pt x="125016" y="8929"/>
                </a:lnTo>
                <a:lnTo>
                  <a:pt x="116086" y="8929"/>
                </a:lnTo>
                <a:lnTo>
                  <a:pt x="9822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59" y="151804"/>
                </a:lnTo>
                <a:lnTo>
                  <a:pt x="26789" y="151804"/>
                </a:lnTo>
                <a:lnTo>
                  <a:pt x="35719" y="151804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7" y="13394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33945" y="133945"/>
                </a:lnTo>
                <a:lnTo>
                  <a:pt x="151805" y="133945"/>
                </a:lnTo>
                <a:lnTo>
                  <a:pt x="169664" y="142875"/>
                </a:lnTo>
                <a:lnTo>
                  <a:pt x="178594" y="160734"/>
                </a:lnTo>
                <a:lnTo>
                  <a:pt x="196453" y="169664"/>
                </a:lnTo>
                <a:lnTo>
                  <a:pt x="205383" y="187523"/>
                </a:lnTo>
                <a:lnTo>
                  <a:pt x="214312" y="196453"/>
                </a:lnTo>
                <a:lnTo>
                  <a:pt x="223242" y="205382"/>
                </a:lnTo>
                <a:lnTo>
                  <a:pt x="223242" y="223242"/>
                </a:lnTo>
                <a:lnTo>
                  <a:pt x="223242" y="232172"/>
                </a:lnTo>
                <a:lnTo>
                  <a:pt x="223242" y="241101"/>
                </a:lnTo>
                <a:lnTo>
                  <a:pt x="214312" y="250031"/>
                </a:lnTo>
                <a:lnTo>
                  <a:pt x="205383" y="258961"/>
                </a:lnTo>
                <a:lnTo>
                  <a:pt x="196453" y="267890"/>
                </a:lnTo>
                <a:lnTo>
                  <a:pt x="178594" y="267890"/>
                </a:lnTo>
                <a:lnTo>
                  <a:pt x="160734" y="276820"/>
                </a:lnTo>
                <a:lnTo>
                  <a:pt x="133945" y="276820"/>
                </a:lnTo>
                <a:lnTo>
                  <a:pt x="116086" y="276820"/>
                </a:lnTo>
                <a:lnTo>
                  <a:pt x="98227" y="267890"/>
                </a:lnTo>
                <a:lnTo>
                  <a:pt x="71437" y="267890"/>
                </a:lnTo>
                <a:lnTo>
                  <a:pt x="53578" y="258961"/>
                </a:lnTo>
                <a:lnTo>
                  <a:pt x="44648" y="25896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3" name="Freeform 3092"/>
          <p:cNvSpPr/>
          <p:nvPr/>
        </p:nvSpPr>
        <p:spPr>
          <a:xfrm>
            <a:off x="7036594" y="3134320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Freeform 3093"/>
          <p:cNvSpPr/>
          <p:nvPr/>
        </p:nvSpPr>
        <p:spPr>
          <a:xfrm>
            <a:off x="7188398" y="2884289"/>
            <a:ext cx="62509" cy="267891"/>
          </a:xfrm>
          <a:custGeom>
            <a:avLst/>
            <a:gdLst/>
            <a:ahLst/>
            <a:cxnLst/>
            <a:rect l="0" t="0" r="0" b="0"/>
            <a:pathLst>
              <a:path w="62509" h="2678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17860" y="44648"/>
                </a:lnTo>
                <a:lnTo>
                  <a:pt x="17860" y="71437"/>
                </a:lnTo>
                <a:lnTo>
                  <a:pt x="26790" y="98226"/>
                </a:lnTo>
                <a:lnTo>
                  <a:pt x="26790" y="125015"/>
                </a:lnTo>
                <a:lnTo>
                  <a:pt x="35719" y="151804"/>
                </a:lnTo>
                <a:lnTo>
                  <a:pt x="35719" y="178593"/>
                </a:lnTo>
                <a:lnTo>
                  <a:pt x="44649" y="196453"/>
                </a:lnTo>
                <a:lnTo>
                  <a:pt x="44649" y="223242"/>
                </a:lnTo>
                <a:lnTo>
                  <a:pt x="53579" y="241101"/>
                </a:lnTo>
                <a:lnTo>
                  <a:pt x="53579" y="250031"/>
                </a:lnTo>
                <a:lnTo>
                  <a:pt x="62508" y="267890"/>
                </a:lnTo>
                <a:lnTo>
                  <a:pt x="62508" y="267890"/>
                </a:lnTo>
                <a:lnTo>
                  <a:pt x="6250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Freeform 3094"/>
          <p:cNvSpPr/>
          <p:nvPr/>
        </p:nvSpPr>
        <p:spPr>
          <a:xfrm>
            <a:off x="7358063" y="2857500"/>
            <a:ext cx="276821" cy="267891"/>
          </a:xfrm>
          <a:custGeom>
            <a:avLst/>
            <a:gdLst/>
            <a:ahLst/>
            <a:cxnLst/>
            <a:rect l="0" t="0" r="0" b="0"/>
            <a:pathLst>
              <a:path w="276821" h="267891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8929" y="44648"/>
                </a:lnTo>
                <a:lnTo>
                  <a:pt x="1785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62507" y="0"/>
                </a:lnTo>
                <a:lnTo>
                  <a:pt x="89296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17859"/>
                </a:lnTo>
                <a:lnTo>
                  <a:pt x="178593" y="26789"/>
                </a:lnTo>
                <a:lnTo>
                  <a:pt x="196453" y="53578"/>
                </a:lnTo>
                <a:lnTo>
                  <a:pt x="214312" y="71437"/>
                </a:lnTo>
                <a:lnTo>
                  <a:pt x="232171" y="98226"/>
                </a:lnTo>
                <a:lnTo>
                  <a:pt x="232171" y="125015"/>
                </a:lnTo>
                <a:lnTo>
                  <a:pt x="232171" y="151804"/>
                </a:lnTo>
                <a:lnTo>
                  <a:pt x="223242" y="178593"/>
                </a:lnTo>
                <a:lnTo>
                  <a:pt x="214312" y="205382"/>
                </a:lnTo>
                <a:lnTo>
                  <a:pt x="196453" y="232171"/>
                </a:lnTo>
                <a:lnTo>
                  <a:pt x="178593" y="250031"/>
                </a:lnTo>
                <a:lnTo>
                  <a:pt x="151804" y="258961"/>
                </a:lnTo>
                <a:lnTo>
                  <a:pt x="133945" y="267890"/>
                </a:lnTo>
                <a:lnTo>
                  <a:pt x="107156" y="267890"/>
                </a:lnTo>
                <a:lnTo>
                  <a:pt x="89296" y="267890"/>
                </a:lnTo>
                <a:lnTo>
                  <a:pt x="71437" y="258961"/>
                </a:lnTo>
                <a:lnTo>
                  <a:pt x="44648" y="258961"/>
                </a:lnTo>
                <a:lnTo>
                  <a:pt x="35718" y="250031"/>
                </a:lnTo>
                <a:lnTo>
                  <a:pt x="26789" y="241101"/>
                </a:lnTo>
                <a:lnTo>
                  <a:pt x="26789" y="232171"/>
                </a:lnTo>
                <a:lnTo>
                  <a:pt x="35718" y="223242"/>
                </a:lnTo>
                <a:lnTo>
                  <a:pt x="44648" y="214312"/>
                </a:lnTo>
                <a:lnTo>
                  <a:pt x="53578" y="214312"/>
                </a:lnTo>
                <a:lnTo>
                  <a:pt x="80367" y="214312"/>
                </a:lnTo>
                <a:lnTo>
                  <a:pt x="98226" y="214312"/>
                </a:lnTo>
                <a:lnTo>
                  <a:pt x="125015" y="223242"/>
                </a:lnTo>
                <a:lnTo>
                  <a:pt x="160734" y="232171"/>
                </a:lnTo>
                <a:lnTo>
                  <a:pt x="178593" y="241101"/>
                </a:lnTo>
                <a:lnTo>
                  <a:pt x="205382" y="241101"/>
                </a:lnTo>
                <a:lnTo>
                  <a:pt x="232171" y="250031"/>
                </a:lnTo>
                <a:lnTo>
                  <a:pt x="250031" y="258961"/>
                </a:lnTo>
                <a:lnTo>
                  <a:pt x="267890" y="258961"/>
                </a:lnTo>
                <a:lnTo>
                  <a:pt x="276820" y="267890"/>
                </a:lnTo>
                <a:lnTo>
                  <a:pt x="27682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Freeform 3095"/>
          <p:cNvSpPr/>
          <p:nvPr/>
        </p:nvSpPr>
        <p:spPr>
          <a:xfrm>
            <a:off x="7733109" y="2991445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35719" y="35719"/>
                </a:lnTo>
                <a:lnTo>
                  <a:pt x="53579" y="62508"/>
                </a:lnTo>
                <a:lnTo>
                  <a:pt x="62508" y="71437"/>
                </a:lnTo>
                <a:lnTo>
                  <a:pt x="80368" y="89297"/>
                </a:lnTo>
                <a:lnTo>
                  <a:pt x="98227" y="107156"/>
                </a:lnTo>
                <a:lnTo>
                  <a:pt x="107157" y="125016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33946" y="151805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Freeform 3096"/>
          <p:cNvSpPr/>
          <p:nvPr/>
        </p:nvSpPr>
        <p:spPr>
          <a:xfrm>
            <a:off x="7831336" y="2982515"/>
            <a:ext cx="44649" cy="294681"/>
          </a:xfrm>
          <a:custGeom>
            <a:avLst/>
            <a:gdLst/>
            <a:ahLst/>
            <a:cxnLst/>
            <a:rect l="0" t="0" r="0" b="0"/>
            <a:pathLst>
              <a:path w="44649" h="294681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53578"/>
                </a:lnTo>
                <a:lnTo>
                  <a:pt x="35719" y="80367"/>
                </a:lnTo>
                <a:lnTo>
                  <a:pt x="35719" y="107156"/>
                </a:lnTo>
                <a:lnTo>
                  <a:pt x="35719" y="133946"/>
                </a:lnTo>
                <a:lnTo>
                  <a:pt x="26789" y="160735"/>
                </a:lnTo>
                <a:lnTo>
                  <a:pt x="17859" y="187524"/>
                </a:lnTo>
                <a:lnTo>
                  <a:pt x="17859" y="223242"/>
                </a:lnTo>
                <a:lnTo>
                  <a:pt x="8930" y="241102"/>
                </a:lnTo>
                <a:lnTo>
                  <a:pt x="8930" y="267891"/>
                </a:lnTo>
                <a:lnTo>
                  <a:pt x="0" y="276821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Freeform 3097"/>
          <p:cNvSpPr/>
          <p:nvPr/>
        </p:nvSpPr>
        <p:spPr>
          <a:xfrm>
            <a:off x="7893844" y="2750344"/>
            <a:ext cx="267891" cy="330399"/>
          </a:xfrm>
          <a:custGeom>
            <a:avLst/>
            <a:gdLst/>
            <a:ahLst/>
            <a:cxnLst/>
            <a:rect l="0" t="0" r="0" b="0"/>
            <a:pathLst>
              <a:path w="267891" h="330399">
                <a:moveTo>
                  <a:pt x="205383" y="241101"/>
                </a:moveTo>
                <a:lnTo>
                  <a:pt x="196453" y="232171"/>
                </a:lnTo>
                <a:lnTo>
                  <a:pt x="196453" y="232171"/>
                </a:lnTo>
                <a:lnTo>
                  <a:pt x="187523" y="223242"/>
                </a:lnTo>
                <a:lnTo>
                  <a:pt x="178594" y="214312"/>
                </a:lnTo>
                <a:lnTo>
                  <a:pt x="160734" y="205382"/>
                </a:lnTo>
                <a:lnTo>
                  <a:pt x="142875" y="205382"/>
                </a:lnTo>
                <a:lnTo>
                  <a:pt x="125015" y="205382"/>
                </a:lnTo>
                <a:lnTo>
                  <a:pt x="116086" y="214312"/>
                </a:lnTo>
                <a:lnTo>
                  <a:pt x="98226" y="232171"/>
                </a:lnTo>
                <a:lnTo>
                  <a:pt x="89297" y="250031"/>
                </a:lnTo>
                <a:lnTo>
                  <a:pt x="80367" y="267890"/>
                </a:lnTo>
                <a:lnTo>
                  <a:pt x="80367" y="285749"/>
                </a:lnTo>
                <a:lnTo>
                  <a:pt x="80367" y="303609"/>
                </a:lnTo>
                <a:lnTo>
                  <a:pt x="98226" y="312538"/>
                </a:lnTo>
                <a:lnTo>
                  <a:pt x="116086" y="321468"/>
                </a:lnTo>
                <a:lnTo>
                  <a:pt x="133945" y="330398"/>
                </a:lnTo>
                <a:lnTo>
                  <a:pt x="160734" y="330398"/>
                </a:lnTo>
                <a:lnTo>
                  <a:pt x="187523" y="330398"/>
                </a:lnTo>
                <a:lnTo>
                  <a:pt x="214312" y="321468"/>
                </a:lnTo>
                <a:lnTo>
                  <a:pt x="241101" y="312538"/>
                </a:lnTo>
                <a:lnTo>
                  <a:pt x="250031" y="303609"/>
                </a:lnTo>
                <a:lnTo>
                  <a:pt x="267890" y="285749"/>
                </a:lnTo>
                <a:lnTo>
                  <a:pt x="267890" y="267890"/>
                </a:lnTo>
                <a:lnTo>
                  <a:pt x="267890" y="241101"/>
                </a:lnTo>
                <a:lnTo>
                  <a:pt x="250031" y="214312"/>
                </a:lnTo>
                <a:lnTo>
                  <a:pt x="232172" y="178593"/>
                </a:lnTo>
                <a:lnTo>
                  <a:pt x="205383" y="142874"/>
                </a:lnTo>
                <a:lnTo>
                  <a:pt x="178594" y="116085"/>
                </a:lnTo>
                <a:lnTo>
                  <a:pt x="142875" y="89296"/>
                </a:lnTo>
                <a:lnTo>
                  <a:pt x="107156" y="71437"/>
                </a:lnTo>
                <a:lnTo>
                  <a:pt x="71437" y="44648"/>
                </a:lnTo>
                <a:lnTo>
                  <a:pt x="44648" y="35719"/>
                </a:lnTo>
                <a:lnTo>
                  <a:pt x="26789" y="1785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Freeform 3098"/>
          <p:cNvSpPr/>
          <p:nvPr/>
        </p:nvSpPr>
        <p:spPr>
          <a:xfrm>
            <a:off x="8215312" y="2669977"/>
            <a:ext cx="241102" cy="169664"/>
          </a:xfrm>
          <a:custGeom>
            <a:avLst/>
            <a:gdLst/>
            <a:ahLst/>
            <a:cxnLst/>
            <a:rect l="0" t="0" r="0" b="0"/>
            <a:pathLst>
              <a:path w="241102" h="169664">
                <a:moveTo>
                  <a:pt x="62508" y="26789"/>
                </a:moveTo>
                <a:lnTo>
                  <a:pt x="53578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51804" y="35718"/>
                </a:lnTo>
                <a:lnTo>
                  <a:pt x="160734" y="44648"/>
                </a:lnTo>
                <a:lnTo>
                  <a:pt x="160734" y="53578"/>
                </a:lnTo>
                <a:lnTo>
                  <a:pt x="151804" y="62507"/>
                </a:lnTo>
                <a:lnTo>
                  <a:pt x="142875" y="71437"/>
                </a:lnTo>
                <a:lnTo>
                  <a:pt x="133945" y="71437"/>
                </a:lnTo>
                <a:lnTo>
                  <a:pt x="125015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51804" y="80367"/>
                </a:lnTo>
                <a:lnTo>
                  <a:pt x="169664" y="89296"/>
                </a:lnTo>
                <a:lnTo>
                  <a:pt x="187523" y="89296"/>
                </a:lnTo>
                <a:lnTo>
                  <a:pt x="205383" y="107156"/>
                </a:lnTo>
                <a:lnTo>
                  <a:pt x="223242" y="116086"/>
                </a:lnTo>
                <a:lnTo>
                  <a:pt x="232172" y="125015"/>
                </a:lnTo>
                <a:lnTo>
                  <a:pt x="232172" y="142874"/>
                </a:lnTo>
                <a:lnTo>
                  <a:pt x="241101" y="151804"/>
                </a:lnTo>
                <a:lnTo>
                  <a:pt x="232172" y="160734"/>
                </a:lnTo>
                <a:lnTo>
                  <a:pt x="223242" y="160734"/>
                </a:lnTo>
                <a:lnTo>
                  <a:pt x="205383" y="169663"/>
                </a:lnTo>
                <a:lnTo>
                  <a:pt x="187523" y="169663"/>
                </a:lnTo>
                <a:lnTo>
                  <a:pt x="160734" y="160734"/>
                </a:lnTo>
                <a:lnTo>
                  <a:pt x="125015" y="160734"/>
                </a:lnTo>
                <a:lnTo>
                  <a:pt x="89297" y="151804"/>
                </a:lnTo>
                <a:lnTo>
                  <a:pt x="53578" y="142874"/>
                </a:lnTo>
                <a:lnTo>
                  <a:pt x="26789" y="133944"/>
                </a:lnTo>
                <a:lnTo>
                  <a:pt x="0" y="133944"/>
                </a:lnTo>
                <a:lnTo>
                  <a:pt x="0" y="1339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Find volume of a cylinder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l-GR" baseline="30000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3838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981200" y="4191000"/>
            <a:ext cx="1066800" cy="1447800"/>
          </a:xfrm>
          <a:prstGeom prst="can">
            <a:avLst>
              <a:gd name="adj" fmla="val 3392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514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0" y="3886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10ft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0480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25ft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867400" y="4648200"/>
            <a:ext cx="1676400" cy="1066800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8674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324600" y="4343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4mm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543800" y="4876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2mm</a:t>
            </a:r>
          </a:p>
        </p:txBody>
      </p:sp>
    </p:spTree>
    <p:extLst>
      <p:ext uri="{BB962C8B-B14F-4D97-AF65-F5344CB8AC3E}">
        <p14:creationId xmlns:p14="http://schemas.microsoft.com/office/powerpoint/2010/main" val="42697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 </a:t>
            </a:r>
            <a:r>
              <a:rPr lang="en-US" dirty="0" err="1" smtClean="0"/>
              <a:t>wksht</a:t>
            </a:r>
            <a:r>
              <a:rPr lang="en-US" dirty="0" smtClean="0"/>
              <a:t>/</a:t>
            </a:r>
            <a:r>
              <a:rPr lang="en-US" dirty="0" err="1" smtClean="0"/>
              <a:t>Aleks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Objective:  Students will be able to use formulas to find the volume of prisms and cylinders.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9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614</TotalTime>
  <Words>147</Words>
  <Application>Microsoft Office PowerPoint</Application>
  <PresentationFormat>On-screen Show (4:3)</PresentationFormat>
  <Paragraphs>62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PowerPoint Presentation</vt:lpstr>
      <vt:lpstr>Volume of Prisms</vt:lpstr>
      <vt:lpstr>Volume of a Prism</vt:lpstr>
      <vt:lpstr>Find the volume of the prisms  Formula: Bh</vt:lpstr>
      <vt:lpstr>Find the volume of the prisms  Formula: Bh</vt:lpstr>
      <vt:lpstr>Find the volume of the prisms  Formula: Bh</vt:lpstr>
      <vt:lpstr>Find volume of a cylinder πr2h</vt:lpstr>
      <vt:lpstr>Find volume of a cylinder πr2h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12.1/2 3-D Figures and Volume of Prisms</dc:title>
  <dc:creator>admin</dc:creator>
  <cp:lastModifiedBy>Garth Fiedler</cp:lastModifiedBy>
  <cp:revision>28</cp:revision>
  <dcterms:created xsi:type="dcterms:W3CDTF">2011-04-01T12:01:37Z</dcterms:created>
  <dcterms:modified xsi:type="dcterms:W3CDTF">2017-01-20T13:11:24Z</dcterms:modified>
</cp:coreProperties>
</file>