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80731-40E9-427B-A0A8-A23E9BBF57C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71D2C-F3EE-4401-97A6-B1EE1F328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1EB26-9843-481C-8F80-F76C644C3869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A1D69-E32E-460B-ACAA-C2A46A8BF3A5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7560A-5BA7-4DDB-BCCC-DD6AE0FB737A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0B486-5706-4EF2-B478-67CCAD18573C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FB7921D-7035-4CFC-BCB7-34C7DEF3A630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72F5C8F-387C-4EA6-A7CE-A8BE06263AE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 The objective for today is to learn how to change fractions and decimals to </a:t>
            </a:r>
            <a:r>
              <a:rPr lang="en-US" dirty="0" err="1" smtClean="0"/>
              <a:t>percents</a:t>
            </a:r>
            <a:r>
              <a:rPr lang="en-US" dirty="0" smtClean="0"/>
              <a:t>.  We will also learn how to figure out the probability of </a:t>
            </a:r>
            <a:r>
              <a:rPr lang="en-US" smtClean="0"/>
              <a:t>certain events.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7.2 Fractions, Decimals, and </a:t>
            </a:r>
            <a:r>
              <a:rPr lang="en-US" dirty="0" err="1" smtClean="0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Change Probability to percent-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en-US" sz="2800" dirty="0"/>
              <a:t>You have multiple choice question 4 choices.  What’s the probability you guess right on first try?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z="2800"/>
              <a:t>Spinner numbers     1-10.  Find the prob.</a:t>
            </a:r>
          </a:p>
          <a:p>
            <a:endParaRPr lang="en-US" sz="2800"/>
          </a:p>
          <a:p>
            <a:r>
              <a:rPr lang="en-US" sz="2800"/>
              <a:t>P(5)</a:t>
            </a:r>
          </a:p>
          <a:p>
            <a:endParaRPr lang="en-US" sz="2800"/>
          </a:p>
          <a:p>
            <a:r>
              <a:rPr lang="en-US" sz="2800"/>
              <a:t>P(odd #)</a:t>
            </a:r>
          </a:p>
          <a:p>
            <a:endParaRPr lang="en-US" sz="2800"/>
          </a:p>
          <a:p>
            <a:r>
              <a:rPr lang="en-US" sz="2800"/>
              <a:t>P(&gt;4)</a:t>
            </a:r>
          </a:p>
        </p:txBody>
      </p:sp>
      <p:sp>
        <p:nvSpPr>
          <p:cNvPr id="2" name="Freeform 1"/>
          <p:cNvSpPr/>
          <p:nvPr/>
        </p:nvSpPr>
        <p:spPr>
          <a:xfrm>
            <a:off x="1116211" y="3464718"/>
            <a:ext cx="44649" cy="303611"/>
          </a:xfrm>
          <a:custGeom>
            <a:avLst/>
            <a:gdLst/>
            <a:ahLst/>
            <a:cxnLst/>
            <a:rect l="0" t="0" r="0" b="0"/>
            <a:pathLst>
              <a:path w="44649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33946"/>
                </a:lnTo>
                <a:lnTo>
                  <a:pt x="17859" y="151805"/>
                </a:lnTo>
                <a:lnTo>
                  <a:pt x="17859" y="178594"/>
                </a:lnTo>
                <a:lnTo>
                  <a:pt x="26789" y="196453"/>
                </a:lnTo>
                <a:lnTo>
                  <a:pt x="26789" y="214313"/>
                </a:lnTo>
                <a:lnTo>
                  <a:pt x="26789" y="232172"/>
                </a:lnTo>
                <a:lnTo>
                  <a:pt x="35719" y="250032"/>
                </a:lnTo>
                <a:lnTo>
                  <a:pt x="35719" y="258961"/>
                </a:lnTo>
                <a:lnTo>
                  <a:pt x="35719" y="276821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94680"/>
                </a:lnTo>
                <a:lnTo>
                  <a:pt x="35719" y="29468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294680"/>
                </a:lnTo>
                <a:lnTo>
                  <a:pt x="44648" y="294680"/>
                </a:lnTo>
                <a:lnTo>
                  <a:pt x="44648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839391" y="3812976"/>
            <a:ext cx="580430" cy="35720"/>
          </a:xfrm>
          <a:custGeom>
            <a:avLst/>
            <a:gdLst/>
            <a:ahLst/>
            <a:cxnLst/>
            <a:rect l="0" t="0" r="0" b="0"/>
            <a:pathLst>
              <a:path w="580430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1786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87523" y="17860"/>
                </a:lnTo>
                <a:lnTo>
                  <a:pt x="223242" y="17860"/>
                </a:lnTo>
                <a:lnTo>
                  <a:pt x="267890" y="17860"/>
                </a:lnTo>
                <a:lnTo>
                  <a:pt x="312539" y="26789"/>
                </a:lnTo>
                <a:lnTo>
                  <a:pt x="357187" y="26789"/>
                </a:lnTo>
                <a:lnTo>
                  <a:pt x="401836" y="26789"/>
                </a:lnTo>
                <a:lnTo>
                  <a:pt x="446484" y="26789"/>
                </a:lnTo>
                <a:lnTo>
                  <a:pt x="482203" y="26789"/>
                </a:lnTo>
                <a:lnTo>
                  <a:pt x="517922" y="35719"/>
                </a:lnTo>
                <a:lnTo>
                  <a:pt x="544711" y="35719"/>
                </a:lnTo>
                <a:lnTo>
                  <a:pt x="562570" y="35719"/>
                </a:lnTo>
                <a:lnTo>
                  <a:pt x="571500" y="26789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26789"/>
                </a:lnTo>
                <a:lnTo>
                  <a:pt x="580429" y="17860"/>
                </a:lnTo>
                <a:lnTo>
                  <a:pt x="580429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080492" y="3929062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71438"/>
                </a:lnTo>
                <a:lnTo>
                  <a:pt x="1786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42875"/>
                </a:lnTo>
                <a:lnTo>
                  <a:pt x="80367" y="142875"/>
                </a:lnTo>
                <a:lnTo>
                  <a:pt x="98227" y="133945"/>
                </a:lnTo>
                <a:lnTo>
                  <a:pt x="116086" y="125016"/>
                </a:lnTo>
                <a:lnTo>
                  <a:pt x="133946" y="116086"/>
                </a:lnTo>
                <a:lnTo>
                  <a:pt x="151805" y="107156"/>
                </a:lnTo>
                <a:lnTo>
                  <a:pt x="151805" y="107156"/>
                </a:lnTo>
                <a:lnTo>
                  <a:pt x="15180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232297" y="3911203"/>
            <a:ext cx="17860" cy="383977"/>
          </a:xfrm>
          <a:custGeom>
            <a:avLst/>
            <a:gdLst/>
            <a:ahLst/>
            <a:cxnLst/>
            <a:rect l="0" t="0" r="0" b="0"/>
            <a:pathLst>
              <a:path w="17860" h="38397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0" y="348258"/>
                </a:lnTo>
                <a:lnTo>
                  <a:pt x="0" y="357187"/>
                </a:lnTo>
                <a:lnTo>
                  <a:pt x="0" y="375047"/>
                </a:lnTo>
                <a:lnTo>
                  <a:pt x="0" y="375047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26977" y="3759398"/>
            <a:ext cx="232172" cy="89298"/>
          </a:xfrm>
          <a:custGeom>
            <a:avLst/>
            <a:gdLst/>
            <a:ahLst/>
            <a:cxnLst/>
            <a:rect l="0" t="0" r="0" b="0"/>
            <a:pathLst>
              <a:path w="232172" h="89298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62507" y="71438"/>
                </a:lnTo>
                <a:lnTo>
                  <a:pt x="80367" y="71438"/>
                </a:lnTo>
                <a:lnTo>
                  <a:pt x="98226" y="71438"/>
                </a:lnTo>
                <a:lnTo>
                  <a:pt x="125015" y="71438"/>
                </a:lnTo>
                <a:lnTo>
                  <a:pt x="142875" y="62508"/>
                </a:lnTo>
                <a:lnTo>
                  <a:pt x="160734" y="62508"/>
                </a:lnTo>
                <a:lnTo>
                  <a:pt x="178593" y="53578"/>
                </a:lnTo>
                <a:lnTo>
                  <a:pt x="187523" y="53578"/>
                </a:lnTo>
                <a:lnTo>
                  <a:pt x="196453" y="53578"/>
                </a:lnTo>
                <a:lnTo>
                  <a:pt x="205382" y="44648"/>
                </a:lnTo>
                <a:lnTo>
                  <a:pt x="214312" y="44648"/>
                </a:lnTo>
                <a:lnTo>
                  <a:pt x="214312" y="44648"/>
                </a:lnTo>
                <a:lnTo>
                  <a:pt x="214312" y="35719"/>
                </a:lnTo>
                <a:lnTo>
                  <a:pt x="205382" y="35719"/>
                </a:lnTo>
                <a:lnTo>
                  <a:pt x="196453" y="26789"/>
                </a:lnTo>
                <a:lnTo>
                  <a:pt x="187523" y="17859"/>
                </a:lnTo>
                <a:lnTo>
                  <a:pt x="169664" y="17859"/>
                </a:lnTo>
                <a:lnTo>
                  <a:pt x="151804" y="8930"/>
                </a:lnTo>
                <a:lnTo>
                  <a:pt x="133945" y="8930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78593" y="8930"/>
                </a:lnTo>
                <a:lnTo>
                  <a:pt x="196453" y="17859"/>
                </a:lnTo>
                <a:lnTo>
                  <a:pt x="205382" y="17859"/>
                </a:lnTo>
                <a:lnTo>
                  <a:pt x="214312" y="26789"/>
                </a:lnTo>
                <a:lnTo>
                  <a:pt x="223242" y="35719"/>
                </a:lnTo>
                <a:lnTo>
                  <a:pt x="232171" y="44648"/>
                </a:lnTo>
                <a:lnTo>
                  <a:pt x="232171" y="53578"/>
                </a:lnTo>
                <a:lnTo>
                  <a:pt x="223242" y="62508"/>
                </a:lnTo>
                <a:lnTo>
                  <a:pt x="214312" y="71438"/>
                </a:lnTo>
                <a:lnTo>
                  <a:pt x="205382" y="71438"/>
                </a:lnTo>
                <a:lnTo>
                  <a:pt x="196453" y="80367"/>
                </a:lnTo>
                <a:lnTo>
                  <a:pt x="187523" y="89297"/>
                </a:lnTo>
                <a:lnTo>
                  <a:pt x="178593" y="89297"/>
                </a:lnTo>
                <a:lnTo>
                  <a:pt x="160734" y="89297"/>
                </a:lnTo>
                <a:lnTo>
                  <a:pt x="151804" y="89297"/>
                </a:lnTo>
                <a:lnTo>
                  <a:pt x="151804" y="89297"/>
                </a:lnTo>
                <a:lnTo>
                  <a:pt x="151804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39516" y="3839765"/>
            <a:ext cx="392907" cy="8931"/>
          </a:xfrm>
          <a:custGeom>
            <a:avLst/>
            <a:gdLst/>
            <a:ahLst/>
            <a:cxnLst/>
            <a:rect l="0" t="0" r="0" b="0"/>
            <a:pathLst>
              <a:path w="39290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8930"/>
                </a:lnTo>
                <a:lnTo>
                  <a:pt x="312539" y="8930"/>
                </a:lnTo>
                <a:lnTo>
                  <a:pt x="339328" y="8930"/>
                </a:lnTo>
                <a:lnTo>
                  <a:pt x="357187" y="8930"/>
                </a:lnTo>
                <a:lnTo>
                  <a:pt x="366117" y="8930"/>
                </a:lnTo>
                <a:lnTo>
                  <a:pt x="383976" y="8930"/>
                </a:lnTo>
                <a:lnTo>
                  <a:pt x="392906" y="8930"/>
                </a:lnTo>
                <a:lnTo>
                  <a:pt x="39290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48445" y="3973711"/>
            <a:ext cx="71439" cy="187524"/>
          </a:xfrm>
          <a:custGeom>
            <a:avLst/>
            <a:gdLst/>
            <a:ahLst/>
            <a:cxnLst/>
            <a:rect l="0" t="0" r="0" b="0"/>
            <a:pathLst>
              <a:path w="71439" h="187524">
                <a:moveTo>
                  <a:pt x="71438" y="0"/>
                </a:moveTo>
                <a:lnTo>
                  <a:pt x="71438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62508" y="35718"/>
                </a:lnTo>
                <a:lnTo>
                  <a:pt x="53578" y="53578"/>
                </a:lnTo>
                <a:lnTo>
                  <a:pt x="44649" y="71437"/>
                </a:lnTo>
                <a:lnTo>
                  <a:pt x="44649" y="89296"/>
                </a:lnTo>
                <a:lnTo>
                  <a:pt x="3571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1786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82391" y="3973711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116086" y="35718"/>
                </a:moveTo>
                <a:lnTo>
                  <a:pt x="116086" y="26789"/>
                </a:lnTo>
                <a:lnTo>
                  <a:pt x="11608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98226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62507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29" y="125015"/>
                </a:lnTo>
                <a:lnTo>
                  <a:pt x="26789" y="133945"/>
                </a:lnTo>
                <a:lnTo>
                  <a:pt x="44648" y="142875"/>
                </a:lnTo>
                <a:lnTo>
                  <a:pt x="62507" y="14287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33945" y="125015"/>
                </a:lnTo>
                <a:lnTo>
                  <a:pt x="151804" y="107156"/>
                </a:lnTo>
                <a:lnTo>
                  <a:pt x="160734" y="98226"/>
                </a:lnTo>
                <a:lnTo>
                  <a:pt x="169664" y="80367"/>
                </a:lnTo>
                <a:lnTo>
                  <a:pt x="169664" y="62507"/>
                </a:lnTo>
                <a:lnTo>
                  <a:pt x="169664" y="44648"/>
                </a:lnTo>
                <a:lnTo>
                  <a:pt x="151804" y="35718"/>
                </a:lnTo>
                <a:lnTo>
                  <a:pt x="142875" y="17859"/>
                </a:lnTo>
                <a:lnTo>
                  <a:pt x="125015" y="8929"/>
                </a:lnTo>
                <a:lnTo>
                  <a:pt x="116086" y="0"/>
                </a:ln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60984" y="3973711"/>
            <a:ext cx="160736" cy="151805"/>
          </a:xfrm>
          <a:custGeom>
            <a:avLst/>
            <a:gdLst/>
            <a:ahLst/>
            <a:cxnLst/>
            <a:rect l="0" t="0" r="0" b="0"/>
            <a:pathLst>
              <a:path w="160736" h="151805">
                <a:moveTo>
                  <a:pt x="80368" y="0"/>
                </a:move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53579" y="26789"/>
                </a:lnTo>
                <a:lnTo>
                  <a:pt x="35719" y="44648"/>
                </a:lnTo>
                <a:lnTo>
                  <a:pt x="17860" y="5357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8930" y="133945"/>
                </a:lnTo>
                <a:lnTo>
                  <a:pt x="26789" y="142875"/>
                </a:lnTo>
                <a:lnTo>
                  <a:pt x="53579" y="151804"/>
                </a:lnTo>
                <a:lnTo>
                  <a:pt x="71438" y="151804"/>
                </a:lnTo>
                <a:lnTo>
                  <a:pt x="98227" y="151804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60735" y="125015"/>
                </a:lnTo>
                <a:lnTo>
                  <a:pt x="160735" y="107156"/>
                </a:lnTo>
                <a:lnTo>
                  <a:pt x="160735" y="89296"/>
                </a:lnTo>
                <a:lnTo>
                  <a:pt x="142875" y="71437"/>
                </a:lnTo>
                <a:lnTo>
                  <a:pt x="133946" y="62507"/>
                </a:lnTo>
                <a:lnTo>
                  <a:pt x="107157" y="44648"/>
                </a:lnTo>
                <a:lnTo>
                  <a:pt x="107157" y="44648"/>
                </a:lnTo>
                <a:lnTo>
                  <a:pt x="107157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419820" y="4170164"/>
            <a:ext cx="366119" cy="169665"/>
          </a:xfrm>
          <a:custGeom>
            <a:avLst/>
            <a:gdLst/>
            <a:ahLst/>
            <a:cxnLst/>
            <a:rect l="0" t="0" r="0" b="0"/>
            <a:pathLst>
              <a:path w="366119" h="169665">
                <a:moveTo>
                  <a:pt x="0" y="98226"/>
                </a:move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60734"/>
                </a:lnTo>
                <a:lnTo>
                  <a:pt x="44649" y="16073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42875" y="169664"/>
                </a:lnTo>
                <a:lnTo>
                  <a:pt x="169664" y="169664"/>
                </a:lnTo>
                <a:lnTo>
                  <a:pt x="205383" y="160734"/>
                </a:lnTo>
                <a:lnTo>
                  <a:pt x="232172" y="151804"/>
                </a:lnTo>
                <a:lnTo>
                  <a:pt x="258961" y="142875"/>
                </a:lnTo>
                <a:lnTo>
                  <a:pt x="285750" y="133945"/>
                </a:lnTo>
                <a:lnTo>
                  <a:pt x="303610" y="116086"/>
                </a:lnTo>
                <a:lnTo>
                  <a:pt x="321469" y="107156"/>
                </a:lnTo>
                <a:lnTo>
                  <a:pt x="339328" y="89297"/>
                </a:lnTo>
                <a:lnTo>
                  <a:pt x="348258" y="80367"/>
                </a:lnTo>
                <a:lnTo>
                  <a:pt x="357188" y="62507"/>
                </a:lnTo>
                <a:lnTo>
                  <a:pt x="366118" y="44648"/>
                </a:lnTo>
                <a:lnTo>
                  <a:pt x="366118" y="35718"/>
                </a:lnTo>
                <a:lnTo>
                  <a:pt x="366118" y="26789"/>
                </a:lnTo>
                <a:lnTo>
                  <a:pt x="366118" y="8929"/>
                </a:lnTo>
                <a:lnTo>
                  <a:pt x="366118" y="0"/>
                </a:lnTo>
                <a:lnTo>
                  <a:pt x="366118" y="0"/>
                </a:lnTo>
                <a:lnTo>
                  <a:pt x="36611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18047" y="4446984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80367"/>
                </a:lnTo>
                <a:lnTo>
                  <a:pt x="44648" y="107156"/>
                </a:lnTo>
                <a:lnTo>
                  <a:pt x="53578" y="116086"/>
                </a:lnTo>
                <a:lnTo>
                  <a:pt x="62508" y="13394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0367" y="151805"/>
                </a:lnTo>
                <a:lnTo>
                  <a:pt x="80367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500188" y="4446984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35718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607344" y="4464843"/>
            <a:ext cx="133946" cy="116087"/>
          </a:xfrm>
          <a:custGeom>
            <a:avLst/>
            <a:gdLst/>
            <a:ahLst/>
            <a:cxnLst/>
            <a:rect l="0" t="0" r="0" b="0"/>
            <a:pathLst>
              <a:path w="133946" h="116087">
                <a:moveTo>
                  <a:pt x="62508" y="8930"/>
                </a:moveTo>
                <a:lnTo>
                  <a:pt x="62508" y="893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5" y="26789"/>
                </a:lnTo>
                <a:lnTo>
                  <a:pt x="133945" y="35719"/>
                </a:lnTo>
                <a:lnTo>
                  <a:pt x="133945" y="44649"/>
                </a:lnTo>
                <a:lnTo>
                  <a:pt x="133945" y="62508"/>
                </a:lnTo>
                <a:lnTo>
                  <a:pt x="125015" y="71438"/>
                </a:lnTo>
                <a:lnTo>
                  <a:pt x="116086" y="89297"/>
                </a:lnTo>
                <a:lnTo>
                  <a:pt x="107156" y="98227"/>
                </a:lnTo>
                <a:lnTo>
                  <a:pt x="89297" y="107157"/>
                </a:lnTo>
                <a:lnTo>
                  <a:pt x="71437" y="107157"/>
                </a:lnTo>
                <a:lnTo>
                  <a:pt x="53578" y="116086"/>
                </a:lnTo>
                <a:lnTo>
                  <a:pt x="35719" y="107157"/>
                </a:lnTo>
                <a:lnTo>
                  <a:pt x="26789" y="107157"/>
                </a:lnTo>
                <a:lnTo>
                  <a:pt x="17859" y="98227"/>
                </a:lnTo>
                <a:lnTo>
                  <a:pt x="8929" y="98227"/>
                </a:lnTo>
                <a:lnTo>
                  <a:pt x="0" y="89297"/>
                </a:lnTo>
                <a:lnTo>
                  <a:pt x="0" y="89297"/>
                </a:lnTo>
                <a:lnTo>
                  <a:pt x="8929" y="80368"/>
                </a:lnTo>
                <a:lnTo>
                  <a:pt x="17859" y="80368"/>
                </a:lnTo>
                <a:lnTo>
                  <a:pt x="26789" y="80368"/>
                </a:lnTo>
                <a:lnTo>
                  <a:pt x="44648" y="80368"/>
                </a:lnTo>
                <a:lnTo>
                  <a:pt x="53578" y="80368"/>
                </a:lnTo>
                <a:lnTo>
                  <a:pt x="71437" y="89297"/>
                </a:lnTo>
                <a:lnTo>
                  <a:pt x="89297" y="89297"/>
                </a:lnTo>
                <a:lnTo>
                  <a:pt x="98226" y="98227"/>
                </a:lnTo>
                <a:lnTo>
                  <a:pt x="107156" y="107157"/>
                </a:lnTo>
                <a:lnTo>
                  <a:pt x="116086" y="107157"/>
                </a:lnTo>
                <a:lnTo>
                  <a:pt x="125015" y="107157"/>
                </a:lnTo>
                <a:lnTo>
                  <a:pt x="125015" y="107157"/>
                </a:lnTo>
                <a:lnTo>
                  <a:pt x="125015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41289" y="4482703"/>
            <a:ext cx="133946" cy="89298"/>
          </a:xfrm>
          <a:custGeom>
            <a:avLst/>
            <a:gdLst/>
            <a:ahLst/>
            <a:cxnLst/>
            <a:rect l="0" t="0" r="0" b="0"/>
            <a:pathLst>
              <a:path w="133946" h="89298">
                <a:moveTo>
                  <a:pt x="133945" y="8929"/>
                </a:moveTo>
                <a:lnTo>
                  <a:pt x="133945" y="8929"/>
                </a:lnTo>
                <a:lnTo>
                  <a:pt x="133945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71438" y="8929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35718"/>
                </a:lnTo>
                <a:lnTo>
                  <a:pt x="80367" y="44648"/>
                </a:lnTo>
                <a:lnTo>
                  <a:pt x="89297" y="53578"/>
                </a:lnTo>
                <a:lnTo>
                  <a:pt x="98227" y="62508"/>
                </a:lnTo>
                <a:lnTo>
                  <a:pt x="107156" y="71437"/>
                </a:lnTo>
                <a:lnTo>
                  <a:pt x="107156" y="71437"/>
                </a:lnTo>
                <a:lnTo>
                  <a:pt x="107156" y="80367"/>
                </a:lnTo>
                <a:lnTo>
                  <a:pt x="98227" y="89297"/>
                </a:lnTo>
                <a:lnTo>
                  <a:pt x="89297" y="89297"/>
                </a:lnTo>
                <a:lnTo>
                  <a:pt x="80367" y="89297"/>
                </a:lnTo>
                <a:lnTo>
                  <a:pt x="62508" y="89297"/>
                </a:lnTo>
                <a:lnTo>
                  <a:pt x="44649" y="80367"/>
                </a:lnTo>
                <a:lnTo>
                  <a:pt x="17859" y="71437"/>
                </a:lnTo>
                <a:lnTo>
                  <a:pt x="8930" y="71437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21594" y="3464718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7" y="44649"/>
                </a:lnTo>
                <a:lnTo>
                  <a:pt x="89297" y="53578"/>
                </a:lnTo>
                <a:lnTo>
                  <a:pt x="98226" y="71438"/>
                </a:lnTo>
                <a:lnTo>
                  <a:pt x="107156" y="71438"/>
                </a:lnTo>
                <a:lnTo>
                  <a:pt x="107156" y="89297"/>
                </a:lnTo>
                <a:lnTo>
                  <a:pt x="116086" y="8929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16086" y="98227"/>
                </a:lnTo>
                <a:lnTo>
                  <a:pt x="11608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357313" y="3464718"/>
            <a:ext cx="53579" cy="98228"/>
          </a:xfrm>
          <a:custGeom>
            <a:avLst/>
            <a:gdLst/>
            <a:ahLst/>
            <a:cxnLst/>
            <a:rect l="0" t="0" r="0" b="0"/>
            <a:pathLst>
              <a:path w="53579" h="98228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35719"/>
                </a:lnTo>
                <a:lnTo>
                  <a:pt x="35718" y="44649"/>
                </a:lnTo>
                <a:lnTo>
                  <a:pt x="26789" y="62508"/>
                </a:lnTo>
                <a:lnTo>
                  <a:pt x="17859" y="71438"/>
                </a:lnTo>
                <a:lnTo>
                  <a:pt x="1785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46609" y="3402211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44649" y="8929"/>
                </a:move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80368" y="26789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71437"/>
                </a:lnTo>
                <a:lnTo>
                  <a:pt x="80368" y="89296"/>
                </a:lnTo>
                <a:lnTo>
                  <a:pt x="80368" y="107156"/>
                </a:lnTo>
                <a:lnTo>
                  <a:pt x="71438" y="116085"/>
                </a:lnTo>
                <a:lnTo>
                  <a:pt x="62508" y="125015"/>
                </a:lnTo>
                <a:lnTo>
                  <a:pt x="53579" y="125015"/>
                </a:lnTo>
                <a:lnTo>
                  <a:pt x="44649" y="133945"/>
                </a:lnTo>
                <a:lnTo>
                  <a:pt x="26789" y="125015"/>
                </a:lnTo>
                <a:lnTo>
                  <a:pt x="17860" y="125015"/>
                </a:lnTo>
                <a:lnTo>
                  <a:pt x="8930" y="125015"/>
                </a:lnTo>
                <a:lnTo>
                  <a:pt x="0" y="116085"/>
                </a:lnTo>
                <a:lnTo>
                  <a:pt x="0" y="116085"/>
                </a:lnTo>
                <a:lnTo>
                  <a:pt x="0" y="107156"/>
                </a:lnTo>
                <a:lnTo>
                  <a:pt x="893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62508" y="116085"/>
                </a:lnTo>
                <a:lnTo>
                  <a:pt x="71438" y="116085"/>
                </a:lnTo>
                <a:lnTo>
                  <a:pt x="80368" y="116085"/>
                </a:lnTo>
                <a:lnTo>
                  <a:pt x="89297" y="125015"/>
                </a:lnTo>
                <a:lnTo>
                  <a:pt x="89297" y="125015"/>
                </a:lnTo>
                <a:lnTo>
                  <a:pt x="89297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535906" y="3402211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26789"/>
                </a:lnTo>
                <a:lnTo>
                  <a:pt x="53578" y="35718"/>
                </a:lnTo>
                <a:lnTo>
                  <a:pt x="62508" y="35718"/>
                </a:lnTo>
                <a:lnTo>
                  <a:pt x="71438" y="44648"/>
                </a:lnTo>
                <a:lnTo>
                  <a:pt x="80367" y="44648"/>
                </a:lnTo>
                <a:lnTo>
                  <a:pt x="98227" y="53578"/>
                </a:lnTo>
                <a:lnTo>
                  <a:pt x="107157" y="53578"/>
                </a:lnTo>
                <a:lnTo>
                  <a:pt x="107157" y="62507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07157" y="89296"/>
                </a:lnTo>
                <a:lnTo>
                  <a:pt x="107157" y="98226"/>
                </a:lnTo>
                <a:lnTo>
                  <a:pt x="89297" y="98226"/>
                </a:lnTo>
                <a:lnTo>
                  <a:pt x="80367" y="98226"/>
                </a:lnTo>
                <a:lnTo>
                  <a:pt x="62508" y="107156"/>
                </a:lnTo>
                <a:lnTo>
                  <a:pt x="44649" y="107156"/>
                </a:lnTo>
                <a:lnTo>
                  <a:pt x="26789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777008" y="3527226"/>
            <a:ext cx="205384" cy="160736"/>
          </a:xfrm>
          <a:custGeom>
            <a:avLst/>
            <a:gdLst/>
            <a:ahLst/>
            <a:cxnLst/>
            <a:rect l="0" t="0" r="0" b="0"/>
            <a:pathLst>
              <a:path w="205384" h="160736">
                <a:moveTo>
                  <a:pt x="35719" y="35719"/>
                </a:moveTo>
                <a:lnTo>
                  <a:pt x="35719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78594" y="17860"/>
                </a:lnTo>
                <a:lnTo>
                  <a:pt x="196453" y="35719"/>
                </a:lnTo>
                <a:lnTo>
                  <a:pt x="196453" y="44649"/>
                </a:lnTo>
                <a:lnTo>
                  <a:pt x="205383" y="62508"/>
                </a:lnTo>
                <a:lnTo>
                  <a:pt x="205383" y="80367"/>
                </a:lnTo>
                <a:lnTo>
                  <a:pt x="205383" y="98227"/>
                </a:lnTo>
                <a:lnTo>
                  <a:pt x="196453" y="116086"/>
                </a:lnTo>
                <a:lnTo>
                  <a:pt x="178594" y="125016"/>
                </a:lnTo>
                <a:lnTo>
                  <a:pt x="160734" y="142875"/>
                </a:lnTo>
                <a:lnTo>
                  <a:pt x="142875" y="151805"/>
                </a:lnTo>
                <a:lnTo>
                  <a:pt x="125015" y="151805"/>
                </a:lnTo>
                <a:lnTo>
                  <a:pt x="98226" y="160735"/>
                </a:lnTo>
                <a:lnTo>
                  <a:pt x="71437" y="151805"/>
                </a:lnTo>
                <a:lnTo>
                  <a:pt x="44648" y="151805"/>
                </a:lnTo>
                <a:lnTo>
                  <a:pt x="26789" y="142875"/>
                </a:lnTo>
                <a:lnTo>
                  <a:pt x="893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8930" y="116086"/>
                </a:lnTo>
                <a:lnTo>
                  <a:pt x="26789" y="116086"/>
                </a:lnTo>
                <a:lnTo>
                  <a:pt x="44648" y="116086"/>
                </a:lnTo>
                <a:lnTo>
                  <a:pt x="71437" y="116086"/>
                </a:lnTo>
                <a:lnTo>
                  <a:pt x="98226" y="116086"/>
                </a:lnTo>
                <a:lnTo>
                  <a:pt x="125015" y="125016"/>
                </a:lnTo>
                <a:lnTo>
                  <a:pt x="142875" y="125016"/>
                </a:lnTo>
                <a:lnTo>
                  <a:pt x="160734" y="133945"/>
                </a:lnTo>
                <a:lnTo>
                  <a:pt x="178594" y="133945"/>
                </a:lnTo>
                <a:lnTo>
                  <a:pt x="187523" y="133945"/>
                </a:lnTo>
                <a:lnTo>
                  <a:pt x="187523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964531" y="3518296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169664" y="8930"/>
                </a:move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8930"/>
                </a:lnTo>
                <a:lnTo>
                  <a:pt x="116086" y="8930"/>
                </a:lnTo>
                <a:lnTo>
                  <a:pt x="98227" y="17860"/>
                </a:lnTo>
                <a:lnTo>
                  <a:pt x="80367" y="26790"/>
                </a:lnTo>
                <a:lnTo>
                  <a:pt x="7143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62508" y="53579"/>
                </a:lnTo>
                <a:lnTo>
                  <a:pt x="71438" y="53579"/>
                </a:lnTo>
                <a:lnTo>
                  <a:pt x="80367" y="62508"/>
                </a:lnTo>
                <a:lnTo>
                  <a:pt x="98227" y="62508"/>
                </a:lnTo>
                <a:lnTo>
                  <a:pt x="116086" y="71438"/>
                </a:lnTo>
                <a:lnTo>
                  <a:pt x="133946" y="71438"/>
                </a:lnTo>
                <a:lnTo>
                  <a:pt x="151805" y="80368"/>
                </a:lnTo>
                <a:lnTo>
                  <a:pt x="160735" y="8929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87524" y="116086"/>
                </a:lnTo>
                <a:lnTo>
                  <a:pt x="196453" y="125016"/>
                </a:lnTo>
                <a:lnTo>
                  <a:pt x="196453" y="125016"/>
                </a:lnTo>
                <a:lnTo>
                  <a:pt x="187524" y="133946"/>
                </a:lnTo>
                <a:lnTo>
                  <a:pt x="187524" y="142875"/>
                </a:lnTo>
                <a:lnTo>
                  <a:pt x="178594" y="142875"/>
                </a:lnTo>
                <a:lnTo>
                  <a:pt x="160735" y="142875"/>
                </a:lnTo>
                <a:lnTo>
                  <a:pt x="142875" y="142875"/>
                </a:lnTo>
                <a:lnTo>
                  <a:pt x="125016" y="142875"/>
                </a:lnTo>
                <a:lnTo>
                  <a:pt x="107157" y="142875"/>
                </a:lnTo>
                <a:lnTo>
                  <a:pt x="80367" y="142875"/>
                </a:lnTo>
                <a:lnTo>
                  <a:pt x="53578" y="133946"/>
                </a:lnTo>
                <a:lnTo>
                  <a:pt x="26789" y="133946"/>
                </a:lnTo>
                <a:lnTo>
                  <a:pt x="1786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93156" y="3759398"/>
            <a:ext cx="330400" cy="98228"/>
          </a:xfrm>
          <a:custGeom>
            <a:avLst/>
            <a:gdLst/>
            <a:ahLst/>
            <a:cxnLst/>
            <a:rect l="0" t="0" r="0" b="0"/>
            <a:pathLst>
              <a:path w="330400" h="98228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60" y="62508"/>
                </a:lnTo>
                <a:lnTo>
                  <a:pt x="26789" y="62508"/>
                </a:lnTo>
                <a:lnTo>
                  <a:pt x="53578" y="62508"/>
                </a:lnTo>
                <a:lnTo>
                  <a:pt x="80367" y="62508"/>
                </a:lnTo>
                <a:lnTo>
                  <a:pt x="107157" y="62508"/>
                </a:lnTo>
                <a:lnTo>
                  <a:pt x="142875" y="62508"/>
                </a:lnTo>
                <a:lnTo>
                  <a:pt x="178594" y="62508"/>
                </a:lnTo>
                <a:lnTo>
                  <a:pt x="205383" y="62508"/>
                </a:lnTo>
                <a:lnTo>
                  <a:pt x="232172" y="62508"/>
                </a:lnTo>
                <a:lnTo>
                  <a:pt x="258961" y="62508"/>
                </a:lnTo>
                <a:lnTo>
                  <a:pt x="276821" y="53578"/>
                </a:lnTo>
                <a:lnTo>
                  <a:pt x="285750" y="53578"/>
                </a:lnTo>
                <a:lnTo>
                  <a:pt x="285750" y="53578"/>
                </a:lnTo>
                <a:lnTo>
                  <a:pt x="285750" y="44648"/>
                </a:lnTo>
                <a:lnTo>
                  <a:pt x="267891" y="44648"/>
                </a:lnTo>
                <a:lnTo>
                  <a:pt x="250032" y="35719"/>
                </a:lnTo>
                <a:lnTo>
                  <a:pt x="223242" y="35719"/>
                </a:lnTo>
                <a:lnTo>
                  <a:pt x="187524" y="26789"/>
                </a:lnTo>
                <a:lnTo>
                  <a:pt x="160735" y="26789"/>
                </a:lnTo>
                <a:lnTo>
                  <a:pt x="125016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98227" y="8930"/>
                </a:lnTo>
                <a:lnTo>
                  <a:pt x="107157" y="8930"/>
                </a:lnTo>
                <a:lnTo>
                  <a:pt x="133946" y="0"/>
                </a:lnTo>
                <a:lnTo>
                  <a:pt x="169664" y="0"/>
                </a:lnTo>
                <a:lnTo>
                  <a:pt x="196453" y="8930"/>
                </a:lnTo>
                <a:lnTo>
                  <a:pt x="232172" y="8930"/>
                </a:lnTo>
                <a:lnTo>
                  <a:pt x="267891" y="17859"/>
                </a:lnTo>
                <a:lnTo>
                  <a:pt x="294680" y="17859"/>
                </a:lnTo>
                <a:lnTo>
                  <a:pt x="312539" y="26789"/>
                </a:lnTo>
                <a:lnTo>
                  <a:pt x="330399" y="35719"/>
                </a:lnTo>
                <a:lnTo>
                  <a:pt x="330399" y="44648"/>
                </a:lnTo>
                <a:lnTo>
                  <a:pt x="330399" y="44648"/>
                </a:lnTo>
                <a:lnTo>
                  <a:pt x="321469" y="53578"/>
                </a:lnTo>
                <a:lnTo>
                  <a:pt x="303610" y="62508"/>
                </a:lnTo>
                <a:lnTo>
                  <a:pt x="276821" y="71438"/>
                </a:lnTo>
                <a:lnTo>
                  <a:pt x="250032" y="80367"/>
                </a:lnTo>
                <a:lnTo>
                  <a:pt x="223242" y="89297"/>
                </a:lnTo>
                <a:lnTo>
                  <a:pt x="205383" y="89297"/>
                </a:lnTo>
                <a:lnTo>
                  <a:pt x="187524" y="9822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30711" y="3705820"/>
            <a:ext cx="312540" cy="258962"/>
          </a:xfrm>
          <a:custGeom>
            <a:avLst/>
            <a:gdLst/>
            <a:ahLst/>
            <a:cxnLst/>
            <a:rect l="0" t="0" r="0" b="0"/>
            <a:pathLst>
              <a:path w="312540" h="258962">
                <a:moveTo>
                  <a:pt x="44648" y="53578"/>
                </a:moveTo>
                <a:lnTo>
                  <a:pt x="44648" y="44648"/>
                </a:lnTo>
                <a:lnTo>
                  <a:pt x="44648" y="44648"/>
                </a:lnTo>
                <a:lnTo>
                  <a:pt x="53578" y="3571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8930"/>
                </a:lnTo>
                <a:lnTo>
                  <a:pt x="250031" y="26789"/>
                </a:lnTo>
                <a:lnTo>
                  <a:pt x="267891" y="35719"/>
                </a:lnTo>
                <a:lnTo>
                  <a:pt x="285750" y="53578"/>
                </a:lnTo>
                <a:lnTo>
                  <a:pt x="303609" y="71437"/>
                </a:lnTo>
                <a:lnTo>
                  <a:pt x="303609" y="98226"/>
                </a:lnTo>
                <a:lnTo>
                  <a:pt x="303609" y="116086"/>
                </a:lnTo>
                <a:lnTo>
                  <a:pt x="303609" y="142875"/>
                </a:lnTo>
                <a:lnTo>
                  <a:pt x="285750" y="169664"/>
                </a:lnTo>
                <a:lnTo>
                  <a:pt x="267891" y="187523"/>
                </a:lnTo>
                <a:lnTo>
                  <a:pt x="241102" y="214312"/>
                </a:lnTo>
                <a:lnTo>
                  <a:pt x="205383" y="232172"/>
                </a:lnTo>
                <a:lnTo>
                  <a:pt x="178594" y="241101"/>
                </a:lnTo>
                <a:lnTo>
                  <a:pt x="142875" y="250031"/>
                </a:lnTo>
                <a:lnTo>
                  <a:pt x="107156" y="258961"/>
                </a:lnTo>
                <a:lnTo>
                  <a:pt x="80367" y="250031"/>
                </a:lnTo>
                <a:lnTo>
                  <a:pt x="44648" y="250031"/>
                </a:lnTo>
                <a:lnTo>
                  <a:pt x="26789" y="232172"/>
                </a:lnTo>
                <a:lnTo>
                  <a:pt x="8930" y="223242"/>
                </a:lnTo>
                <a:lnTo>
                  <a:pt x="0" y="214312"/>
                </a:lnTo>
                <a:lnTo>
                  <a:pt x="0" y="196453"/>
                </a:lnTo>
                <a:lnTo>
                  <a:pt x="0" y="178594"/>
                </a:lnTo>
                <a:lnTo>
                  <a:pt x="17859" y="169664"/>
                </a:lnTo>
                <a:lnTo>
                  <a:pt x="35719" y="160734"/>
                </a:lnTo>
                <a:lnTo>
                  <a:pt x="62508" y="160734"/>
                </a:lnTo>
                <a:lnTo>
                  <a:pt x="89297" y="160734"/>
                </a:lnTo>
                <a:lnTo>
                  <a:pt x="125016" y="160734"/>
                </a:lnTo>
                <a:lnTo>
                  <a:pt x="151805" y="169664"/>
                </a:lnTo>
                <a:lnTo>
                  <a:pt x="187523" y="178594"/>
                </a:lnTo>
                <a:lnTo>
                  <a:pt x="214312" y="187523"/>
                </a:lnTo>
                <a:lnTo>
                  <a:pt x="241102" y="196453"/>
                </a:lnTo>
                <a:lnTo>
                  <a:pt x="267891" y="205383"/>
                </a:lnTo>
                <a:lnTo>
                  <a:pt x="285750" y="205383"/>
                </a:lnTo>
                <a:lnTo>
                  <a:pt x="303609" y="214312"/>
                </a:lnTo>
                <a:lnTo>
                  <a:pt x="312539" y="214312"/>
                </a:lnTo>
                <a:lnTo>
                  <a:pt x="312539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70039" y="3670101"/>
            <a:ext cx="303610" cy="250032"/>
          </a:xfrm>
          <a:custGeom>
            <a:avLst/>
            <a:gdLst/>
            <a:ahLst/>
            <a:cxnLst/>
            <a:rect l="0" t="0" r="0" b="0"/>
            <a:pathLst>
              <a:path w="303610" h="250032">
                <a:moveTo>
                  <a:pt x="223242" y="8930"/>
                </a:moveTo>
                <a:lnTo>
                  <a:pt x="223242" y="8930"/>
                </a:lnTo>
                <a:lnTo>
                  <a:pt x="223242" y="8930"/>
                </a:ln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0"/>
                </a:lnTo>
                <a:lnTo>
                  <a:pt x="169664" y="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17860"/>
                </a:lnTo>
                <a:lnTo>
                  <a:pt x="80367" y="26789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53578"/>
                </a:lnTo>
                <a:lnTo>
                  <a:pt x="17859" y="62508"/>
                </a:lnTo>
                <a:lnTo>
                  <a:pt x="893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07156"/>
                </a:lnTo>
                <a:lnTo>
                  <a:pt x="17859" y="107156"/>
                </a:lnTo>
                <a:lnTo>
                  <a:pt x="35719" y="116086"/>
                </a:lnTo>
                <a:lnTo>
                  <a:pt x="44649" y="116086"/>
                </a:lnTo>
                <a:lnTo>
                  <a:pt x="62508" y="116086"/>
                </a:lnTo>
                <a:lnTo>
                  <a:pt x="80367" y="107156"/>
                </a:lnTo>
                <a:lnTo>
                  <a:pt x="107156" y="107156"/>
                </a:lnTo>
                <a:lnTo>
                  <a:pt x="133945" y="107156"/>
                </a:lnTo>
                <a:lnTo>
                  <a:pt x="160734" y="107156"/>
                </a:lnTo>
                <a:lnTo>
                  <a:pt x="187524" y="107156"/>
                </a:lnTo>
                <a:lnTo>
                  <a:pt x="214313" y="107156"/>
                </a:lnTo>
                <a:lnTo>
                  <a:pt x="232172" y="116086"/>
                </a:lnTo>
                <a:lnTo>
                  <a:pt x="258961" y="125016"/>
                </a:lnTo>
                <a:lnTo>
                  <a:pt x="267891" y="133945"/>
                </a:lnTo>
                <a:lnTo>
                  <a:pt x="285750" y="142875"/>
                </a:lnTo>
                <a:lnTo>
                  <a:pt x="294680" y="160735"/>
                </a:lnTo>
                <a:lnTo>
                  <a:pt x="303609" y="169664"/>
                </a:lnTo>
                <a:lnTo>
                  <a:pt x="303609" y="187524"/>
                </a:lnTo>
                <a:lnTo>
                  <a:pt x="294680" y="196453"/>
                </a:lnTo>
                <a:lnTo>
                  <a:pt x="294680" y="214313"/>
                </a:lnTo>
                <a:lnTo>
                  <a:pt x="285750" y="223242"/>
                </a:lnTo>
                <a:lnTo>
                  <a:pt x="267891" y="232172"/>
                </a:lnTo>
                <a:lnTo>
                  <a:pt x="241102" y="241102"/>
                </a:lnTo>
                <a:lnTo>
                  <a:pt x="223242" y="250031"/>
                </a:lnTo>
                <a:lnTo>
                  <a:pt x="196453" y="250031"/>
                </a:lnTo>
                <a:lnTo>
                  <a:pt x="169664" y="250031"/>
                </a:lnTo>
                <a:lnTo>
                  <a:pt x="142875" y="250031"/>
                </a:lnTo>
                <a:lnTo>
                  <a:pt x="116086" y="250031"/>
                </a:lnTo>
                <a:lnTo>
                  <a:pt x="98227" y="241102"/>
                </a:lnTo>
                <a:lnTo>
                  <a:pt x="71438" y="232172"/>
                </a:lnTo>
                <a:lnTo>
                  <a:pt x="44649" y="223242"/>
                </a:lnTo>
                <a:lnTo>
                  <a:pt x="35719" y="21431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527227" y="3661171"/>
            <a:ext cx="26790" cy="26791"/>
          </a:xfrm>
          <a:custGeom>
            <a:avLst/>
            <a:gdLst/>
            <a:ahLst/>
            <a:cxnLst/>
            <a:rect l="0" t="0" r="0" b="0"/>
            <a:pathLst>
              <a:path w="26790" h="26791">
                <a:moveTo>
                  <a:pt x="26789" y="26790"/>
                </a:moveTo>
                <a:lnTo>
                  <a:pt x="26789" y="2679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634383" y="3705820"/>
            <a:ext cx="71438" cy="205384"/>
          </a:xfrm>
          <a:custGeom>
            <a:avLst/>
            <a:gdLst/>
            <a:ahLst/>
            <a:cxnLst/>
            <a:rect l="0" t="0" r="0" b="0"/>
            <a:pathLst>
              <a:path w="71438" h="205384">
                <a:moveTo>
                  <a:pt x="71437" y="0"/>
                </a:moveTo>
                <a:lnTo>
                  <a:pt x="71437" y="0"/>
                </a:lnTo>
                <a:lnTo>
                  <a:pt x="71437" y="893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750469" y="3875484"/>
            <a:ext cx="8930" cy="26790"/>
          </a:xfrm>
          <a:custGeom>
            <a:avLst/>
            <a:gdLst/>
            <a:ahLst/>
            <a:cxnLst/>
            <a:rect l="0" t="0" r="0" b="0"/>
            <a:pathLst>
              <a:path w="8930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18172" y="3420070"/>
            <a:ext cx="1464470" cy="732235"/>
          </a:xfrm>
          <a:custGeom>
            <a:avLst/>
            <a:gdLst/>
            <a:ahLst/>
            <a:cxnLst/>
            <a:rect l="0" t="0" r="0" b="0"/>
            <a:pathLst>
              <a:path w="1464470" h="732235">
                <a:moveTo>
                  <a:pt x="1437680" y="276820"/>
                </a:moveTo>
                <a:lnTo>
                  <a:pt x="1437680" y="276820"/>
                </a:lnTo>
                <a:lnTo>
                  <a:pt x="1428750" y="267891"/>
                </a:lnTo>
                <a:lnTo>
                  <a:pt x="1419820" y="250031"/>
                </a:lnTo>
                <a:lnTo>
                  <a:pt x="1410891" y="223242"/>
                </a:lnTo>
                <a:lnTo>
                  <a:pt x="1393031" y="205383"/>
                </a:lnTo>
                <a:lnTo>
                  <a:pt x="1366242" y="178594"/>
                </a:lnTo>
                <a:lnTo>
                  <a:pt x="1339453" y="160734"/>
                </a:lnTo>
                <a:lnTo>
                  <a:pt x="1303734" y="133945"/>
                </a:lnTo>
                <a:lnTo>
                  <a:pt x="1268016" y="107156"/>
                </a:lnTo>
                <a:lnTo>
                  <a:pt x="1223367" y="89297"/>
                </a:lnTo>
                <a:lnTo>
                  <a:pt x="1169789" y="62508"/>
                </a:lnTo>
                <a:lnTo>
                  <a:pt x="1116211" y="44648"/>
                </a:lnTo>
                <a:lnTo>
                  <a:pt x="1053703" y="35719"/>
                </a:lnTo>
                <a:lnTo>
                  <a:pt x="982266" y="17859"/>
                </a:lnTo>
                <a:lnTo>
                  <a:pt x="910828" y="8930"/>
                </a:lnTo>
                <a:lnTo>
                  <a:pt x="821531" y="0"/>
                </a:lnTo>
                <a:lnTo>
                  <a:pt x="741164" y="0"/>
                </a:lnTo>
                <a:lnTo>
                  <a:pt x="660797" y="8930"/>
                </a:lnTo>
                <a:lnTo>
                  <a:pt x="580430" y="26789"/>
                </a:lnTo>
                <a:lnTo>
                  <a:pt x="500062" y="44648"/>
                </a:lnTo>
                <a:lnTo>
                  <a:pt x="419695" y="62508"/>
                </a:lnTo>
                <a:lnTo>
                  <a:pt x="339328" y="98226"/>
                </a:lnTo>
                <a:lnTo>
                  <a:pt x="267891" y="133945"/>
                </a:lnTo>
                <a:lnTo>
                  <a:pt x="196453" y="169664"/>
                </a:lnTo>
                <a:lnTo>
                  <a:pt x="133945" y="214312"/>
                </a:lnTo>
                <a:lnTo>
                  <a:pt x="80367" y="258961"/>
                </a:lnTo>
                <a:lnTo>
                  <a:pt x="44648" y="303609"/>
                </a:lnTo>
                <a:lnTo>
                  <a:pt x="17859" y="357187"/>
                </a:lnTo>
                <a:lnTo>
                  <a:pt x="0" y="401836"/>
                </a:lnTo>
                <a:lnTo>
                  <a:pt x="0" y="446484"/>
                </a:lnTo>
                <a:lnTo>
                  <a:pt x="8930" y="491133"/>
                </a:lnTo>
                <a:lnTo>
                  <a:pt x="35719" y="535781"/>
                </a:lnTo>
                <a:lnTo>
                  <a:pt x="62508" y="571500"/>
                </a:lnTo>
                <a:lnTo>
                  <a:pt x="107156" y="607219"/>
                </a:lnTo>
                <a:lnTo>
                  <a:pt x="169664" y="634008"/>
                </a:lnTo>
                <a:lnTo>
                  <a:pt x="232172" y="660797"/>
                </a:lnTo>
                <a:lnTo>
                  <a:pt x="303609" y="687586"/>
                </a:lnTo>
                <a:lnTo>
                  <a:pt x="383976" y="696516"/>
                </a:lnTo>
                <a:lnTo>
                  <a:pt x="473273" y="714375"/>
                </a:lnTo>
                <a:lnTo>
                  <a:pt x="562570" y="723305"/>
                </a:lnTo>
                <a:lnTo>
                  <a:pt x="642937" y="723305"/>
                </a:lnTo>
                <a:lnTo>
                  <a:pt x="732234" y="732234"/>
                </a:lnTo>
                <a:lnTo>
                  <a:pt x="821531" y="723305"/>
                </a:lnTo>
                <a:lnTo>
                  <a:pt x="901898" y="723305"/>
                </a:lnTo>
                <a:lnTo>
                  <a:pt x="973336" y="705445"/>
                </a:lnTo>
                <a:lnTo>
                  <a:pt x="1044773" y="696516"/>
                </a:lnTo>
                <a:lnTo>
                  <a:pt x="1107281" y="678656"/>
                </a:lnTo>
                <a:lnTo>
                  <a:pt x="1169789" y="651867"/>
                </a:lnTo>
                <a:lnTo>
                  <a:pt x="1223367" y="634008"/>
                </a:lnTo>
                <a:lnTo>
                  <a:pt x="1268016" y="607219"/>
                </a:lnTo>
                <a:lnTo>
                  <a:pt x="1312664" y="571500"/>
                </a:lnTo>
                <a:lnTo>
                  <a:pt x="1357312" y="544711"/>
                </a:lnTo>
                <a:lnTo>
                  <a:pt x="1393031" y="508992"/>
                </a:lnTo>
                <a:lnTo>
                  <a:pt x="1419820" y="473273"/>
                </a:lnTo>
                <a:lnTo>
                  <a:pt x="1446609" y="437555"/>
                </a:lnTo>
                <a:lnTo>
                  <a:pt x="1455539" y="392906"/>
                </a:lnTo>
                <a:lnTo>
                  <a:pt x="1464469" y="348258"/>
                </a:lnTo>
                <a:lnTo>
                  <a:pt x="1455539" y="312539"/>
                </a:lnTo>
                <a:lnTo>
                  <a:pt x="1446609" y="267891"/>
                </a:lnTo>
                <a:lnTo>
                  <a:pt x="1419820" y="223242"/>
                </a:lnTo>
                <a:lnTo>
                  <a:pt x="1393031" y="187523"/>
                </a:lnTo>
                <a:lnTo>
                  <a:pt x="1348383" y="142875"/>
                </a:lnTo>
                <a:lnTo>
                  <a:pt x="1303734" y="107156"/>
                </a:lnTo>
                <a:lnTo>
                  <a:pt x="1250156" y="71437"/>
                </a:lnTo>
                <a:lnTo>
                  <a:pt x="1187648" y="35719"/>
                </a:lnTo>
                <a:lnTo>
                  <a:pt x="1143000" y="17859"/>
                </a:lnTo>
                <a:lnTo>
                  <a:pt x="1098351" y="0"/>
                </a:lnTo>
                <a:lnTo>
                  <a:pt x="109835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Questions/Comments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Ic</a:t>
            </a:r>
            <a:r>
              <a:rPr lang="en-US" sz="2800" dirty="0" smtClean="0"/>
              <a:t>: finish project (DUE WED)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Hw</a:t>
            </a:r>
            <a:r>
              <a:rPr lang="en-US" sz="2800" dirty="0" smtClean="0"/>
              <a:t>: workbook pg. 81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6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533400" y="304800"/>
            <a:ext cx="3733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Change decimal to %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.62</a:t>
            </a:r>
          </a:p>
          <a:p>
            <a:pPr marL="0" indent="0">
              <a:buNone/>
            </a:pPr>
            <a:r>
              <a:rPr lang="en-US" sz="2400" dirty="0" smtClean="0"/>
              <a:t>1.83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Change % to decimal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62%</a:t>
            </a:r>
          </a:p>
          <a:p>
            <a:pPr marL="0" indent="0">
              <a:buNone/>
            </a:pPr>
            <a:r>
              <a:rPr lang="en-US" sz="2400" dirty="0" smtClean="0"/>
              <a:t>6.84%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Write as fractions (make sure reduced)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29%</a:t>
            </a:r>
          </a:p>
          <a:p>
            <a:pPr marL="0" indent="0">
              <a:buNone/>
            </a:pPr>
            <a:r>
              <a:rPr lang="en-US" sz="2400" dirty="0" smtClean="0"/>
              <a:t>34%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724400" y="457200"/>
            <a:ext cx="37338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Change to %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1/20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2/7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3/5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smtClean="0"/>
              <a:t>7/12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61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en-US" dirty="0"/>
              <a:t>Percent to fraction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Percent(%): ratio, denominator is 100.</a:t>
            </a:r>
          </a:p>
          <a:p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Ex: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p% =  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endParaRPr lang="en-US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>
              <a:buNone/>
            </a:pPr>
            <a:r>
              <a: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100</a:t>
            </a:r>
            <a:endParaRPr lang="en-US" sz="2800" dirty="0">
              <a:solidFill>
                <a:srgbClr val="CC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 dirty="0"/>
              <a:t>Ex: </a:t>
            </a:r>
            <a:r>
              <a:rPr lang="en-US" sz="2800" dirty="0" smtClean="0"/>
              <a:t>P% =  </a:t>
            </a:r>
            <a:r>
              <a:rPr lang="en-US" sz="2800" u="sng" dirty="0"/>
              <a:t>85</a:t>
            </a:r>
            <a:r>
              <a:rPr lang="en-US" sz="2800" dirty="0"/>
              <a:t> 		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              100</a:t>
            </a:r>
            <a:endParaRPr lang="en-US" sz="2800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z="2800"/>
              <a:t>Write % as a fraction</a:t>
            </a:r>
          </a:p>
          <a:p>
            <a:endParaRPr lang="en-US" sz="2800"/>
          </a:p>
          <a:p>
            <a:r>
              <a:rPr lang="en-US" sz="2800"/>
              <a:t>51%</a:t>
            </a:r>
          </a:p>
          <a:p>
            <a:endParaRPr lang="en-US" sz="2800"/>
          </a:p>
          <a:p>
            <a:r>
              <a:rPr lang="en-US" sz="2800"/>
              <a:t>48%</a:t>
            </a:r>
          </a:p>
          <a:p>
            <a:endParaRPr lang="en-US" sz="2800"/>
          </a:p>
          <a:p>
            <a:r>
              <a:rPr lang="en-US" sz="2800"/>
              <a:t>25%</a:t>
            </a:r>
          </a:p>
        </p:txBody>
      </p:sp>
      <p:sp>
        <p:nvSpPr>
          <p:cNvPr id="2" name="Freeform 1"/>
          <p:cNvSpPr/>
          <p:nvPr/>
        </p:nvSpPr>
        <p:spPr>
          <a:xfrm>
            <a:off x="5982891" y="2473523"/>
            <a:ext cx="205383" cy="205384"/>
          </a:xfrm>
          <a:custGeom>
            <a:avLst/>
            <a:gdLst/>
            <a:ahLst/>
            <a:cxnLst/>
            <a:rect l="0" t="0" r="0" b="0"/>
            <a:pathLst>
              <a:path w="205383" h="205384">
                <a:moveTo>
                  <a:pt x="205382" y="8930"/>
                </a:moveTo>
                <a:lnTo>
                  <a:pt x="205382" y="8930"/>
                </a:lnTo>
                <a:lnTo>
                  <a:pt x="205382" y="8930"/>
                </a:lnTo>
                <a:lnTo>
                  <a:pt x="205382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26790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9"/>
                </a:lnTo>
                <a:lnTo>
                  <a:pt x="44648" y="62508"/>
                </a:lnTo>
                <a:lnTo>
                  <a:pt x="44648" y="80368"/>
                </a:lnTo>
                <a:lnTo>
                  <a:pt x="44648" y="89297"/>
                </a:lnTo>
                <a:lnTo>
                  <a:pt x="44648" y="98227"/>
                </a:lnTo>
                <a:lnTo>
                  <a:pt x="35718" y="107157"/>
                </a:lnTo>
                <a:lnTo>
                  <a:pt x="35718" y="107157"/>
                </a:lnTo>
                <a:lnTo>
                  <a:pt x="35718" y="116086"/>
                </a:lnTo>
                <a:lnTo>
                  <a:pt x="35718" y="116086"/>
                </a:lnTo>
                <a:lnTo>
                  <a:pt x="35718" y="116086"/>
                </a:lnTo>
                <a:lnTo>
                  <a:pt x="44648" y="116086"/>
                </a:lnTo>
                <a:lnTo>
                  <a:pt x="44648" y="10715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7" y="89297"/>
                </a:lnTo>
                <a:lnTo>
                  <a:pt x="71437" y="8036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6" y="71438"/>
                </a:lnTo>
                <a:lnTo>
                  <a:pt x="116086" y="71438"/>
                </a:lnTo>
                <a:lnTo>
                  <a:pt x="125015" y="71438"/>
                </a:lnTo>
                <a:lnTo>
                  <a:pt x="133945" y="71438"/>
                </a:lnTo>
                <a:lnTo>
                  <a:pt x="151804" y="80368"/>
                </a:lnTo>
                <a:lnTo>
                  <a:pt x="160734" y="80368"/>
                </a:lnTo>
                <a:lnTo>
                  <a:pt x="169664" y="89297"/>
                </a:lnTo>
                <a:lnTo>
                  <a:pt x="178593" y="98227"/>
                </a:lnTo>
                <a:lnTo>
                  <a:pt x="187523" y="107157"/>
                </a:lnTo>
                <a:lnTo>
                  <a:pt x="187523" y="107157"/>
                </a:lnTo>
                <a:lnTo>
                  <a:pt x="196453" y="116086"/>
                </a:lnTo>
                <a:lnTo>
                  <a:pt x="196453" y="125016"/>
                </a:lnTo>
                <a:lnTo>
                  <a:pt x="196453" y="133946"/>
                </a:lnTo>
                <a:lnTo>
                  <a:pt x="196453" y="151805"/>
                </a:lnTo>
                <a:lnTo>
                  <a:pt x="196453" y="160735"/>
                </a:lnTo>
                <a:lnTo>
                  <a:pt x="187523" y="169665"/>
                </a:lnTo>
                <a:lnTo>
                  <a:pt x="178593" y="178594"/>
                </a:lnTo>
                <a:lnTo>
                  <a:pt x="169664" y="187524"/>
                </a:lnTo>
                <a:lnTo>
                  <a:pt x="151804" y="196454"/>
                </a:lnTo>
                <a:lnTo>
                  <a:pt x="142875" y="196454"/>
                </a:lnTo>
                <a:lnTo>
                  <a:pt x="125015" y="205383"/>
                </a:lnTo>
                <a:lnTo>
                  <a:pt x="107156" y="205383"/>
                </a:lnTo>
                <a:lnTo>
                  <a:pt x="89297" y="205383"/>
                </a:lnTo>
                <a:lnTo>
                  <a:pt x="71437" y="205383"/>
                </a:lnTo>
                <a:lnTo>
                  <a:pt x="53578" y="205383"/>
                </a:lnTo>
                <a:lnTo>
                  <a:pt x="35718" y="196454"/>
                </a:lnTo>
                <a:lnTo>
                  <a:pt x="26789" y="187524"/>
                </a:lnTo>
                <a:lnTo>
                  <a:pt x="17859" y="187524"/>
                </a:lnTo>
                <a:lnTo>
                  <a:pt x="8929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304359" y="2464594"/>
            <a:ext cx="17861" cy="187524"/>
          </a:xfrm>
          <a:custGeom>
            <a:avLst/>
            <a:gdLst/>
            <a:ahLst/>
            <a:cxnLst/>
            <a:rect l="0" t="0" r="0" b="0"/>
            <a:pathLst>
              <a:path w="17861" h="187524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69664"/>
                </a:lnTo>
                <a:lnTo>
                  <a:pt x="8930" y="178594"/>
                </a:lnTo>
                <a:lnTo>
                  <a:pt x="17860" y="178594"/>
                </a:lnTo>
                <a:lnTo>
                  <a:pt x="17860" y="187523"/>
                </a:lnTo>
                <a:lnTo>
                  <a:pt x="1786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884664" y="2696766"/>
            <a:ext cx="571501" cy="62508"/>
          </a:xfrm>
          <a:custGeom>
            <a:avLst/>
            <a:gdLst/>
            <a:ahLst/>
            <a:cxnLst/>
            <a:rect l="0" t="0" r="0" b="0"/>
            <a:pathLst>
              <a:path w="571501" h="62508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8930" y="62507"/>
                </a:lnTo>
                <a:lnTo>
                  <a:pt x="8930" y="62507"/>
                </a:lnTo>
                <a:lnTo>
                  <a:pt x="26789" y="53578"/>
                </a:lnTo>
                <a:lnTo>
                  <a:pt x="44649" y="53578"/>
                </a:lnTo>
                <a:lnTo>
                  <a:pt x="62508" y="53578"/>
                </a:lnTo>
                <a:lnTo>
                  <a:pt x="89297" y="53578"/>
                </a:lnTo>
                <a:lnTo>
                  <a:pt x="116086" y="53578"/>
                </a:lnTo>
                <a:lnTo>
                  <a:pt x="142875" y="44648"/>
                </a:lnTo>
                <a:lnTo>
                  <a:pt x="178594" y="44648"/>
                </a:lnTo>
                <a:lnTo>
                  <a:pt x="223242" y="35718"/>
                </a:lnTo>
                <a:lnTo>
                  <a:pt x="258961" y="35718"/>
                </a:lnTo>
                <a:lnTo>
                  <a:pt x="303609" y="26789"/>
                </a:lnTo>
                <a:lnTo>
                  <a:pt x="348258" y="17859"/>
                </a:lnTo>
                <a:lnTo>
                  <a:pt x="383977" y="17859"/>
                </a:lnTo>
                <a:lnTo>
                  <a:pt x="428625" y="17859"/>
                </a:lnTo>
                <a:lnTo>
                  <a:pt x="464344" y="8929"/>
                </a:lnTo>
                <a:lnTo>
                  <a:pt x="491133" y="8929"/>
                </a:lnTo>
                <a:lnTo>
                  <a:pt x="517922" y="8929"/>
                </a:lnTo>
                <a:lnTo>
                  <a:pt x="535781" y="8929"/>
                </a:lnTo>
                <a:lnTo>
                  <a:pt x="544711" y="0"/>
                </a:lnTo>
                <a:lnTo>
                  <a:pt x="553641" y="0"/>
                </a:lnTo>
                <a:lnTo>
                  <a:pt x="562570" y="0"/>
                </a:lnTo>
                <a:lnTo>
                  <a:pt x="571500" y="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65031" y="2848570"/>
            <a:ext cx="71439" cy="232173"/>
          </a:xfrm>
          <a:custGeom>
            <a:avLst/>
            <a:gdLst/>
            <a:ahLst/>
            <a:cxnLst/>
            <a:rect l="0" t="0" r="0" b="0"/>
            <a:pathLst>
              <a:path w="71439" h="232173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17859"/>
                </a:lnTo>
                <a:lnTo>
                  <a:pt x="62508" y="26789"/>
                </a:lnTo>
                <a:lnTo>
                  <a:pt x="62508" y="44648"/>
                </a:lnTo>
                <a:lnTo>
                  <a:pt x="62508" y="53578"/>
                </a:lnTo>
                <a:lnTo>
                  <a:pt x="53578" y="80367"/>
                </a:lnTo>
                <a:lnTo>
                  <a:pt x="44649" y="98226"/>
                </a:lnTo>
                <a:lnTo>
                  <a:pt x="35719" y="125016"/>
                </a:lnTo>
                <a:lnTo>
                  <a:pt x="26789" y="142875"/>
                </a:lnTo>
                <a:lnTo>
                  <a:pt x="17860" y="160734"/>
                </a:lnTo>
                <a:lnTo>
                  <a:pt x="17860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134695" y="2848570"/>
            <a:ext cx="223244" cy="187524"/>
          </a:xfrm>
          <a:custGeom>
            <a:avLst/>
            <a:gdLst/>
            <a:ahLst/>
            <a:cxnLst/>
            <a:rect l="0" t="0" r="0" b="0"/>
            <a:pathLst>
              <a:path w="223244" h="187524">
                <a:moveTo>
                  <a:pt x="133946" y="44648"/>
                </a:moveTo>
                <a:lnTo>
                  <a:pt x="133946" y="35719"/>
                </a:lnTo>
                <a:lnTo>
                  <a:pt x="133946" y="3571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8930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25016"/>
                </a:lnTo>
                <a:lnTo>
                  <a:pt x="8930" y="142875"/>
                </a:lnTo>
                <a:lnTo>
                  <a:pt x="17860" y="160734"/>
                </a:lnTo>
                <a:lnTo>
                  <a:pt x="26789" y="178594"/>
                </a:lnTo>
                <a:lnTo>
                  <a:pt x="44649" y="187523"/>
                </a:lnTo>
                <a:lnTo>
                  <a:pt x="71438" y="187523"/>
                </a:lnTo>
                <a:lnTo>
                  <a:pt x="98227" y="187523"/>
                </a:lnTo>
                <a:lnTo>
                  <a:pt x="125016" y="178594"/>
                </a:lnTo>
                <a:lnTo>
                  <a:pt x="151805" y="169664"/>
                </a:lnTo>
                <a:lnTo>
                  <a:pt x="178594" y="160734"/>
                </a:lnTo>
                <a:lnTo>
                  <a:pt x="196453" y="142875"/>
                </a:lnTo>
                <a:lnTo>
                  <a:pt x="214313" y="133945"/>
                </a:lnTo>
                <a:lnTo>
                  <a:pt x="223243" y="116086"/>
                </a:lnTo>
                <a:lnTo>
                  <a:pt x="223243" y="98226"/>
                </a:lnTo>
                <a:lnTo>
                  <a:pt x="223243" y="80367"/>
                </a:lnTo>
                <a:lnTo>
                  <a:pt x="223243" y="62508"/>
                </a:lnTo>
                <a:lnTo>
                  <a:pt x="214313" y="44648"/>
                </a:lnTo>
                <a:lnTo>
                  <a:pt x="205383" y="35719"/>
                </a:lnTo>
                <a:lnTo>
                  <a:pt x="196453" y="26789"/>
                </a:lnTo>
                <a:lnTo>
                  <a:pt x="178594" y="17859"/>
                </a:lnTo>
                <a:lnTo>
                  <a:pt x="169664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02586" y="2830711"/>
            <a:ext cx="241103" cy="187524"/>
          </a:xfrm>
          <a:custGeom>
            <a:avLst/>
            <a:gdLst/>
            <a:ahLst/>
            <a:cxnLst/>
            <a:rect l="0" t="0" r="0" b="0"/>
            <a:pathLst>
              <a:path w="241103" h="187524">
                <a:moveTo>
                  <a:pt x="10715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35719" y="35718"/>
                </a:lnTo>
                <a:lnTo>
                  <a:pt x="17859" y="53578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9664"/>
                </a:lnTo>
                <a:lnTo>
                  <a:pt x="44648" y="178593"/>
                </a:lnTo>
                <a:lnTo>
                  <a:pt x="71437" y="187523"/>
                </a:lnTo>
                <a:lnTo>
                  <a:pt x="98227" y="187523"/>
                </a:lnTo>
                <a:lnTo>
                  <a:pt x="133945" y="187523"/>
                </a:lnTo>
                <a:lnTo>
                  <a:pt x="160734" y="178593"/>
                </a:lnTo>
                <a:lnTo>
                  <a:pt x="187523" y="169664"/>
                </a:lnTo>
                <a:lnTo>
                  <a:pt x="205383" y="160734"/>
                </a:lnTo>
                <a:lnTo>
                  <a:pt x="223242" y="142875"/>
                </a:lnTo>
                <a:lnTo>
                  <a:pt x="232172" y="133945"/>
                </a:lnTo>
                <a:lnTo>
                  <a:pt x="241102" y="116085"/>
                </a:lnTo>
                <a:lnTo>
                  <a:pt x="241102" y="98226"/>
                </a:lnTo>
                <a:lnTo>
                  <a:pt x="232172" y="80367"/>
                </a:lnTo>
                <a:lnTo>
                  <a:pt x="223242" y="62507"/>
                </a:lnTo>
                <a:lnTo>
                  <a:pt x="214312" y="44648"/>
                </a:lnTo>
                <a:lnTo>
                  <a:pt x="196453" y="35718"/>
                </a:lnTo>
                <a:lnTo>
                  <a:pt x="169664" y="26789"/>
                </a:lnTo>
                <a:lnTo>
                  <a:pt x="151805" y="17859"/>
                </a:lnTo>
                <a:lnTo>
                  <a:pt x="125016" y="8929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72125" y="2134195"/>
            <a:ext cx="1303735" cy="1080493"/>
          </a:xfrm>
          <a:custGeom>
            <a:avLst/>
            <a:gdLst/>
            <a:ahLst/>
            <a:cxnLst/>
            <a:rect l="0" t="0" r="0" b="0"/>
            <a:pathLst>
              <a:path w="1303735" h="1080493">
                <a:moveTo>
                  <a:pt x="884039" y="62508"/>
                </a:moveTo>
                <a:lnTo>
                  <a:pt x="884039" y="62508"/>
                </a:lnTo>
                <a:lnTo>
                  <a:pt x="875109" y="53578"/>
                </a:lnTo>
                <a:lnTo>
                  <a:pt x="866180" y="44649"/>
                </a:lnTo>
                <a:lnTo>
                  <a:pt x="857250" y="35719"/>
                </a:lnTo>
                <a:lnTo>
                  <a:pt x="839391" y="26789"/>
                </a:lnTo>
                <a:lnTo>
                  <a:pt x="821531" y="17859"/>
                </a:lnTo>
                <a:lnTo>
                  <a:pt x="803672" y="8930"/>
                </a:lnTo>
                <a:lnTo>
                  <a:pt x="776883" y="0"/>
                </a:lnTo>
                <a:lnTo>
                  <a:pt x="741164" y="0"/>
                </a:lnTo>
                <a:lnTo>
                  <a:pt x="705445" y="0"/>
                </a:lnTo>
                <a:lnTo>
                  <a:pt x="669727" y="0"/>
                </a:lnTo>
                <a:lnTo>
                  <a:pt x="625078" y="8930"/>
                </a:lnTo>
                <a:lnTo>
                  <a:pt x="580430" y="26789"/>
                </a:lnTo>
                <a:lnTo>
                  <a:pt x="535781" y="44649"/>
                </a:lnTo>
                <a:lnTo>
                  <a:pt x="491133" y="62508"/>
                </a:lnTo>
                <a:lnTo>
                  <a:pt x="446484" y="89297"/>
                </a:lnTo>
                <a:lnTo>
                  <a:pt x="401836" y="116086"/>
                </a:lnTo>
                <a:lnTo>
                  <a:pt x="348258" y="151805"/>
                </a:lnTo>
                <a:lnTo>
                  <a:pt x="303609" y="187524"/>
                </a:lnTo>
                <a:lnTo>
                  <a:pt x="258961" y="232172"/>
                </a:lnTo>
                <a:lnTo>
                  <a:pt x="214313" y="276820"/>
                </a:lnTo>
                <a:lnTo>
                  <a:pt x="169664" y="330399"/>
                </a:lnTo>
                <a:lnTo>
                  <a:pt x="125016" y="383977"/>
                </a:lnTo>
                <a:lnTo>
                  <a:pt x="89297" y="437555"/>
                </a:lnTo>
                <a:lnTo>
                  <a:pt x="62508" y="491133"/>
                </a:lnTo>
                <a:lnTo>
                  <a:pt x="35719" y="544711"/>
                </a:lnTo>
                <a:lnTo>
                  <a:pt x="17859" y="598289"/>
                </a:lnTo>
                <a:lnTo>
                  <a:pt x="8930" y="651868"/>
                </a:lnTo>
                <a:lnTo>
                  <a:pt x="0" y="705445"/>
                </a:lnTo>
                <a:lnTo>
                  <a:pt x="8930" y="759023"/>
                </a:lnTo>
                <a:lnTo>
                  <a:pt x="17859" y="812601"/>
                </a:lnTo>
                <a:lnTo>
                  <a:pt x="35719" y="857250"/>
                </a:lnTo>
                <a:lnTo>
                  <a:pt x="71438" y="892969"/>
                </a:lnTo>
                <a:lnTo>
                  <a:pt x="98227" y="928687"/>
                </a:lnTo>
                <a:lnTo>
                  <a:pt x="142875" y="964406"/>
                </a:lnTo>
                <a:lnTo>
                  <a:pt x="187523" y="991195"/>
                </a:lnTo>
                <a:lnTo>
                  <a:pt x="250031" y="1017984"/>
                </a:lnTo>
                <a:lnTo>
                  <a:pt x="303609" y="1035844"/>
                </a:lnTo>
                <a:lnTo>
                  <a:pt x="366117" y="1053703"/>
                </a:lnTo>
                <a:lnTo>
                  <a:pt x="428625" y="1071562"/>
                </a:lnTo>
                <a:lnTo>
                  <a:pt x="491133" y="1080492"/>
                </a:lnTo>
                <a:lnTo>
                  <a:pt x="562570" y="1080492"/>
                </a:lnTo>
                <a:lnTo>
                  <a:pt x="625078" y="1080492"/>
                </a:lnTo>
                <a:lnTo>
                  <a:pt x="696516" y="1071562"/>
                </a:lnTo>
                <a:lnTo>
                  <a:pt x="759023" y="1062633"/>
                </a:lnTo>
                <a:lnTo>
                  <a:pt x="830461" y="1053703"/>
                </a:lnTo>
                <a:lnTo>
                  <a:pt x="892969" y="1026914"/>
                </a:lnTo>
                <a:lnTo>
                  <a:pt x="955477" y="1009055"/>
                </a:lnTo>
                <a:lnTo>
                  <a:pt x="1009055" y="973336"/>
                </a:lnTo>
                <a:lnTo>
                  <a:pt x="1062633" y="946547"/>
                </a:lnTo>
                <a:lnTo>
                  <a:pt x="1107281" y="910828"/>
                </a:lnTo>
                <a:lnTo>
                  <a:pt x="1151930" y="866180"/>
                </a:lnTo>
                <a:lnTo>
                  <a:pt x="1196578" y="821531"/>
                </a:lnTo>
                <a:lnTo>
                  <a:pt x="1232297" y="776883"/>
                </a:lnTo>
                <a:lnTo>
                  <a:pt x="1250156" y="732234"/>
                </a:lnTo>
                <a:lnTo>
                  <a:pt x="1276945" y="687586"/>
                </a:lnTo>
                <a:lnTo>
                  <a:pt x="1294805" y="634008"/>
                </a:lnTo>
                <a:lnTo>
                  <a:pt x="1303734" y="589360"/>
                </a:lnTo>
                <a:lnTo>
                  <a:pt x="1303734" y="535782"/>
                </a:lnTo>
                <a:lnTo>
                  <a:pt x="1303734" y="491133"/>
                </a:lnTo>
                <a:lnTo>
                  <a:pt x="1294805" y="446485"/>
                </a:lnTo>
                <a:lnTo>
                  <a:pt x="1285875" y="392907"/>
                </a:lnTo>
                <a:lnTo>
                  <a:pt x="1268016" y="357188"/>
                </a:lnTo>
                <a:lnTo>
                  <a:pt x="1241227" y="303609"/>
                </a:lnTo>
                <a:lnTo>
                  <a:pt x="1214438" y="267891"/>
                </a:lnTo>
                <a:lnTo>
                  <a:pt x="1187648" y="223242"/>
                </a:lnTo>
                <a:lnTo>
                  <a:pt x="1143000" y="187524"/>
                </a:lnTo>
                <a:lnTo>
                  <a:pt x="1107281" y="151805"/>
                </a:lnTo>
                <a:lnTo>
                  <a:pt x="1053703" y="116086"/>
                </a:lnTo>
                <a:lnTo>
                  <a:pt x="1000125" y="89297"/>
                </a:lnTo>
                <a:lnTo>
                  <a:pt x="946547" y="62508"/>
                </a:lnTo>
                <a:lnTo>
                  <a:pt x="884039" y="44649"/>
                </a:lnTo>
                <a:lnTo>
                  <a:pt x="839391" y="35719"/>
                </a:lnTo>
                <a:lnTo>
                  <a:pt x="803672" y="26789"/>
                </a:lnTo>
                <a:lnTo>
                  <a:pt x="803672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07906" y="3866554"/>
            <a:ext cx="187525" cy="187525"/>
          </a:xfrm>
          <a:custGeom>
            <a:avLst/>
            <a:gdLst/>
            <a:ahLst/>
            <a:cxnLst/>
            <a:rect l="0" t="0" r="0" b="0"/>
            <a:pathLst>
              <a:path w="187525" h="187525">
                <a:moveTo>
                  <a:pt x="26789" y="17860"/>
                </a:move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44649"/>
                </a:lnTo>
                <a:lnTo>
                  <a:pt x="44649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17860" y="116086"/>
                </a:lnTo>
                <a:lnTo>
                  <a:pt x="893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78594"/>
                </a:lnTo>
                <a:lnTo>
                  <a:pt x="17860" y="187524"/>
                </a:lnTo>
                <a:lnTo>
                  <a:pt x="26789" y="187524"/>
                </a:lnTo>
                <a:lnTo>
                  <a:pt x="44649" y="187524"/>
                </a:lnTo>
                <a:lnTo>
                  <a:pt x="62508" y="187524"/>
                </a:lnTo>
                <a:lnTo>
                  <a:pt x="89297" y="187524"/>
                </a:lnTo>
                <a:lnTo>
                  <a:pt x="107157" y="178594"/>
                </a:lnTo>
                <a:lnTo>
                  <a:pt x="125016" y="178594"/>
                </a:lnTo>
                <a:lnTo>
                  <a:pt x="142875" y="169664"/>
                </a:lnTo>
                <a:lnTo>
                  <a:pt x="160735" y="160735"/>
                </a:lnTo>
                <a:lnTo>
                  <a:pt x="169664" y="151805"/>
                </a:lnTo>
                <a:lnTo>
                  <a:pt x="187524" y="142875"/>
                </a:lnTo>
                <a:lnTo>
                  <a:pt x="187524" y="142875"/>
                </a:lnTo>
                <a:lnTo>
                  <a:pt x="187524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268641" y="3830836"/>
            <a:ext cx="62508" cy="321469"/>
          </a:xfrm>
          <a:custGeom>
            <a:avLst/>
            <a:gdLst/>
            <a:ahLst/>
            <a:cxnLst/>
            <a:rect l="0" t="0" r="0" b="0"/>
            <a:pathLst>
              <a:path w="62508" h="321469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35718"/>
                </a:lnTo>
                <a:lnTo>
                  <a:pt x="44648" y="53578"/>
                </a:lnTo>
                <a:lnTo>
                  <a:pt x="35718" y="80367"/>
                </a:lnTo>
                <a:lnTo>
                  <a:pt x="35718" y="98226"/>
                </a:lnTo>
                <a:lnTo>
                  <a:pt x="26789" y="133945"/>
                </a:lnTo>
                <a:lnTo>
                  <a:pt x="26789" y="160734"/>
                </a:lnTo>
                <a:lnTo>
                  <a:pt x="17859" y="187523"/>
                </a:lnTo>
                <a:lnTo>
                  <a:pt x="8929" y="214312"/>
                </a:lnTo>
                <a:lnTo>
                  <a:pt x="8929" y="241101"/>
                </a:lnTo>
                <a:lnTo>
                  <a:pt x="0" y="258960"/>
                </a:lnTo>
                <a:lnTo>
                  <a:pt x="0" y="285750"/>
                </a:lnTo>
                <a:lnTo>
                  <a:pt x="0" y="294679"/>
                </a:lnTo>
                <a:lnTo>
                  <a:pt x="0" y="312539"/>
                </a:lnTo>
                <a:lnTo>
                  <a:pt x="0" y="321468"/>
                </a:lnTo>
                <a:lnTo>
                  <a:pt x="8929" y="321468"/>
                </a:lnTo>
                <a:lnTo>
                  <a:pt x="8929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84727" y="3804046"/>
            <a:ext cx="151805" cy="330400"/>
          </a:xfrm>
          <a:custGeom>
            <a:avLst/>
            <a:gdLst/>
            <a:ahLst/>
            <a:cxnLst/>
            <a:rect l="0" t="0" r="0" b="0"/>
            <a:pathLst>
              <a:path w="151805" h="330400">
                <a:moveTo>
                  <a:pt x="0" y="133946"/>
                </a:moveTo>
                <a:lnTo>
                  <a:pt x="0" y="133946"/>
                </a:lnTo>
                <a:lnTo>
                  <a:pt x="8929" y="125016"/>
                </a:lnTo>
                <a:lnTo>
                  <a:pt x="8929" y="107157"/>
                </a:lnTo>
                <a:lnTo>
                  <a:pt x="8929" y="89297"/>
                </a:lnTo>
                <a:lnTo>
                  <a:pt x="17859" y="71438"/>
                </a:lnTo>
                <a:lnTo>
                  <a:pt x="26789" y="53579"/>
                </a:lnTo>
                <a:lnTo>
                  <a:pt x="35718" y="35719"/>
                </a:lnTo>
                <a:lnTo>
                  <a:pt x="53578" y="26790"/>
                </a:lnTo>
                <a:lnTo>
                  <a:pt x="62507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17860"/>
                </a:lnTo>
                <a:lnTo>
                  <a:pt x="151804" y="26790"/>
                </a:lnTo>
                <a:lnTo>
                  <a:pt x="151804" y="35719"/>
                </a:lnTo>
                <a:lnTo>
                  <a:pt x="151804" y="44649"/>
                </a:lnTo>
                <a:lnTo>
                  <a:pt x="142875" y="62508"/>
                </a:lnTo>
                <a:lnTo>
                  <a:pt x="133945" y="80368"/>
                </a:lnTo>
                <a:lnTo>
                  <a:pt x="125015" y="98227"/>
                </a:lnTo>
                <a:lnTo>
                  <a:pt x="116086" y="116086"/>
                </a:lnTo>
                <a:lnTo>
                  <a:pt x="98226" y="133946"/>
                </a:lnTo>
                <a:lnTo>
                  <a:pt x="89296" y="151805"/>
                </a:lnTo>
                <a:lnTo>
                  <a:pt x="71437" y="178594"/>
                </a:lnTo>
                <a:lnTo>
                  <a:pt x="62507" y="205383"/>
                </a:lnTo>
                <a:lnTo>
                  <a:pt x="53578" y="223243"/>
                </a:lnTo>
                <a:lnTo>
                  <a:pt x="53578" y="250032"/>
                </a:lnTo>
                <a:lnTo>
                  <a:pt x="44648" y="267891"/>
                </a:lnTo>
                <a:lnTo>
                  <a:pt x="53578" y="285750"/>
                </a:lnTo>
                <a:lnTo>
                  <a:pt x="53578" y="294680"/>
                </a:lnTo>
                <a:lnTo>
                  <a:pt x="62507" y="312540"/>
                </a:lnTo>
                <a:lnTo>
                  <a:pt x="71437" y="321469"/>
                </a:lnTo>
                <a:lnTo>
                  <a:pt x="89296" y="330399"/>
                </a:lnTo>
                <a:lnTo>
                  <a:pt x="107156" y="330399"/>
                </a:lnTo>
                <a:lnTo>
                  <a:pt x="116086" y="330399"/>
                </a:lnTo>
                <a:lnTo>
                  <a:pt x="125015" y="330399"/>
                </a:lnTo>
                <a:lnTo>
                  <a:pt x="133945" y="321469"/>
                </a:lnTo>
                <a:lnTo>
                  <a:pt x="142875" y="312540"/>
                </a:lnTo>
                <a:lnTo>
                  <a:pt x="151804" y="294680"/>
                </a:lnTo>
                <a:lnTo>
                  <a:pt x="151804" y="276821"/>
                </a:lnTo>
                <a:lnTo>
                  <a:pt x="151804" y="250032"/>
                </a:lnTo>
                <a:lnTo>
                  <a:pt x="142875" y="232172"/>
                </a:lnTo>
                <a:lnTo>
                  <a:pt x="133945" y="205383"/>
                </a:lnTo>
                <a:lnTo>
                  <a:pt x="116086" y="187524"/>
                </a:lnTo>
                <a:lnTo>
                  <a:pt x="107156" y="169665"/>
                </a:lnTo>
                <a:lnTo>
                  <a:pt x="89296" y="151805"/>
                </a:lnTo>
                <a:lnTo>
                  <a:pt x="71437" y="133946"/>
                </a:lnTo>
                <a:lnTo>
                  <a:pt x="53578" y="125016"/>
                </a:lnTo>
                <a:lnTo>
                  <a:pt x="35718" y="116086"/>
                </a:lnTo>
                <a:lnTo>
                  <a:pt x="26789" y="116086"/>
                </a:lnTo>
                <a:lnTo>
                  <a:pt x="17859" y="107157"/>
                </a:lnTo>
                <a:lnTo>
                  <a:pt x="17859" y="107157"/>
                </a:lnTo>
                <a:lnTo>
                  <a:pt x="17859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991820" y="4170164"/>
            <a:ext cx="794744" cy="116087"/>
          </a:xfrm>
          <a:custGeom>
            <a:avLst/>
            <a:gdLst/>
            <a:ahLst/>
            <a:cxnLst/>
            <a:rect l="0" t="0" r="0" b="0"/>
            <a:pathLst>
              <a:path w="794744" h="116087">
                <a:moveTo>
                  <a:pt x="0" y="116086"/>
                </a:moveTo>
                <a:lnTo>
                  <a:pt x="8930" y="116086"/>
                </a:lnTo>
                <a:lnTo>
                  <a:pt x="17860" y="107156"/>
                </a:lnTo>
                <a:lnTo>
                  <a:pt x="26789" y="107156"/>
                </a:lnTo>
                <a:lnTo>
                  <a:pt x="53578" y="107156"/>
                </a:lnTo>
                <a:lnTo>
                  <a:pt x="89297" y="98226"/>
                </a:lnTo>
                <a:lnTo>
                  <a:pt x="125016" y="89297"/>
                </a:lnTo>
                <a:lnTo>
                  <a:pt x="178594" y="89297"/>
                </a:lnTo>
                <a:lnTo>
                  <a:pt x="223243" y="80367"/>
                </a:lnTo>
                <a:lnTo>
                  <a:pt x="276821" y="80367"/>
                </a:lnTo>
                <a:lnTo>
                  <a:pt x="339328" y="71437"/>
                </a:lnTo>
                <a:lnTo>
                  <a:pt x="392907" y="71437"/>
                </a:lnTo>
                <a:lnTo>
                  <a:pt x="455414" y="71437"/>
                </a:lnTo>
                <a:lnTo>
                  <a:pt x="508993" y="62507"/>
                </a:lnTo>
                <a:lnTo>
                  <a:pt x="562571" y="62507"/>
                </a:lnTo>
                <a:lnTo>
                  <a:pt x="616149" y="53578"/>
                </a:lnTo>
                <a:lnTo>
                  <a:pt x="660797" y="44648"/>
                </a:lnTo>
                <a:lnTo>
                  <a:pt x="696516" y="35718"/>
                </a:lnTo>
                <a:lnTo>
                  <a:pt x="732235" y="26789"/>
                </a:lnTo>
                <a:lnTo>
                  <a:pt x="759024" y="17859"/>
                </a:lnTo>
                <a:lnTo>
                  <a:pt x="776883" y="8929"/>
                </a:lnTo>
                <a:lnTo>
                  <a:pt x="785813" y="8929"/>
                </a:lnTo>
                <a:lnTo>
                  <a:pt x="794743" y="0"/>
                </a:lnTo>
                <a:lnTo>
                  <a:pt x="79474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143625" y="4384476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6250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35719" y="62508"/>
                </a:lnTo>
                <a:lnTo>
                  <a:pt x="35719" y="80367"/>
                </a:lnTo>
                <a:lnTo>
                  <a:pt x="26789" y="98227"/>
                </a:lnTo>
                <a:lnTo>
                  <a:pt x="26789" y="125016"/>
                </a:lnTo>
                <a:lnTo>
                  <a:pt x="17859" y="15180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23242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86500" y="4321968"/>
            <a:ext cx="232173" cy="241103"/>
          </a:xfrm>
          <a:custGeom>
            <a:avLst/>
            <a:gdLst/>
            <a:ahLst/>
            <a:cxnLst/>
            <a:rect l="0" t="0" r="0" b="0"/>
            <a:pathLst>
              <a:path w="232173" h="241103">
                <a:moveTo>
                  <a:pt x="133945" y="53578"/>
                </a:moveTo>
                <a:lnTo>
                  <a:pt x="142875" y="53578"/>
                </a:lnTo>
                <a:lnTo>
                  <a:pt x="142875" y="44649"/>
                </a:lnTo>
                <a:lnTo>
                  <a:pt x="142875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62508" y="17860"/>
                </a:lnTo>
                <a:lnTo>
                  <a:pt x="44648" y="44649"/>
                </a:lnTo>
                <a:lnTo>
                  <a:pt x="26789" y="71438"/>
                </a:lnTo>
                <a:lnTo>
                  <a:pt x="893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17859" y="205383"/>
                </a:lnTo>
                <a:lnTo>
                  <a:pt x="35719" y="223243"/>
                </a:lnTo>
                <a:lnTo>
                  <a:pt x="62508" y="241102"/>
                </a:lnTo>
                <a:lnTo>
                  <a:pt x="89297" y="241102"/>
                </a:lnTo>
                <a:lnTo>
                  <a:pt x="116086" y="241102"/>
                </a:lnTo>
                <a:lnTo>
                  <a:pt x="151805" y="241102"/>
                </a:lnTo>
                <a:lnTo>
                  <a:pt x="178594" y="232172"/>
                </a:lnTo>
                <a:lnTo>
                  <a:pt x="205383" y="223243"/>
                </a:lnTo>
                <a:lnTo>
                  <a:pt x="223242" y="205383"/>
                </a:lnTo>
                <a:lnTo>
                  <a:pt x="232172" y="187524"/>
                </a:lnTo>
                <a:lnTo>
                  <a:pt x="232172" y="169664"/>
                </a:lnTo>
                <a:lnTo>
                  <a:pt x="232172" y="142875"/>
                </a:lnTo>
                <a:lnTo>
                  <a:pt x="223242" y="116086"/>
                </a:lnTo>
                <a:lnTo>
                  <a:pt x="214313" y="98227"/>
                </a:lnTo>
                <a:lnTo>
                  <a:pt x="205383" y="80368"/>
                </a:lnTo>
                <a:lnTo>
                  <a:pt x="187523" y="62508"/>
                </a:lnTo>
                <a:lnTo>
                  <a:pt x="178594" y="44649"/>
                </a:lnTo>
                <a:lnTo>
                  <a:pt x="169664" y="44649"/>
                </a:lnTo>
                <a:lnTo>
                  <a:pt x="160734" y="3571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63320" y="4339828"/>
            <a:ext cx="241103" cy="258962"/>
          </a:xfrm>
          <a:custGeom>
            <a:avLst/>
            <a:gdLst/>
            <a:ahLst/>
            <a:cxnLst/>
            <a:rect l="0" t="0" r="0" b="0"/>
            <a:pathLst>
              <a:path w="241103" h="258962">
                <a:moveTo>
                  <a:pt x="151805" y="26789"/>
                </a:moveTo>
                <a:lnTo>
                  <a:pt x="151805" y="1785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25016" y="26789"/>
                </a:lnTo>
                <a:lnTo>
                  <a:pt x="107157" y="35718"/>
                </a:lnTo>
                <a:lnTo>
                  <a:pt x="89297" y="53578"/>
                </a:lnTo>
                <a:lnTo>
                  <a:pt x="71438" y="71437"/>
                </a:lnTo>
                <a:lnTo>
                  <a:pt x="44649" y="89297"/>
                </a:lnTo>
                <a:lnTo>
                  <a:pt x="26789" y="116086"/>
                </a:lnTo>
                <a:lnTo>
                  <a:pt x="8930" y="142875"/>
                </a:lnTo>
                <a:lnTo>
                  <a:pt x="0" y="178593"/>
                </a:lnTo>
                <a:lnTo>
                  <a:pt x="0" y="196453"/>
                </a:lnTo>
                <a:lnTo>
                  <a:pt x="0" y="214312"/>
                </a:lnTo>
                <a:lnTo>
                  <a:pt x="17860" y="232172"/>
                </a:lnTo>
                <a:lnTo>
                  <a:pt x="35719" y="250031"/>
                </a:lnTo>
                <a:lnTo>
                  <a:pt x="71438" y="258961"/>
                </a:lnTo>
                <a:lnTo>
                  <a:pt x="98227" y="258961"/>
                </a:lnTo>
                <a:lnTo>
                  <a:pt x="133946" y="258961"/>
                </a:lnTo>
                <a:lnTo>
                  <a:pt x="169664" y="258961"/>
                </a:lnTo>
                <a:lnTo>
                  <a:pt x="196453" y="241101"/>
                </a:lnTo>
                <a:lnTo>
                  <a:pt x="223243" y="232172"/>
                </a:lnTo>
                <a:lnTo>
                  <a:pt x="232172" y="214312"/>
                </a:lnTo>
                <a:lnTo>
                  <a:pt x="241102" y="187523"/>
                </a:lnTo>
                <a:lnTo>
                  <a:pt x="241102" y="160734"/>
                </a:lnTo>
                <a:lnTo>
                  <a:pt x="232172" y="133945"/>
                </a:lnTo>
                <a:lnTo>
                  <a:pt x="223243" y="107156"/>
                </a:lnTo>
                <a:lnTo>
                  <a:pt x="205383" y="89297"/>
                </a:lnTo>
                <a:lnTo>
                  <a:pt x="178594" y="71437"/>
                </a:lnTo>
                <a:lnTo>
                  <a:pt x="160735" y="53578"/>
                </a:lnTo>
                <a:lnTo>
                  <a:pt x="142875" y="35718"/>
                </a:lnTo>
                <a:lnTo>
                  <a:pt x="125016" y="17859"/>
                </a:lnTo>
                <a:lnTo>
                  <a:pt x="107157" y="892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822281" y="3777257"/>
            <a:ext cx="294681" cy="937619"/>
          </a:xfrm>
          <a:custGeom>
            <a:avLst/>
            <a:gdLst/>
            <a:ahLst/>
            <a:cxnLst/>
            <a:rect l="0" t="0" r="0" b="0"/>
            <a:pathLst>
              <a:path w="294681" h="937619">
                <a:moveTo>
                  <a:pt x="0" y="0"/>
                </a:move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60" y="4464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16086"/>
                </a:lnTo>
                <a:lnTo>
                  <a:pt x="53578" y="142875"/>
                </a:lnTo>
                <a:lnTo>
                  <a:pt x="62508" y="178594"/>
                </a:lnTo>
                <a:lnTo>
                  <a:pt x="71438" y="214313"/>
                </a:lnTo>
                <a:lnTo>
                  <a:pt x="89297" y="250032"/>
                </a:lnTo>
                <a:lnTo>
                  <a:pt x="98227" y="294680"/>
                </a:lnTo>
                <a:lnTo>
                  <a:pt x="107157" y="339329"/>
                </a:lnTo>
                <a:lnTo>
                  <a:pt x="125016" y="383977"/>
                </a:lnTo>
                <a:lnTo>
                  <a:pt x="133946" y="428625"/>
                </a:lnTo>
                <a:lnTo>
                  <a:pt x="142875" y="473274"/>
                </a:lnTo>
                <a:lnTo>
                  <a:pt x="160735" y="517922"/>
                </a:lnTo>
                <a:lnTo>
                  <a:pt x="169664" y="562571"/>
                </a:lnTo>
                <a:lnTo>
                  <a:pt x="187524" y="607219"/>
                </a:lnTo>
                <a:lnTo>
                  <a:pt x="196453" y="651868"/>
                </a:lnTo>
                <a:lnTo>
                  <a:pt x="214313" y="696516"/>
                </a:lnTo>
                <a:lnTo>
                  <a:pt x="223242" y="741164"/>
                </a:lnTo>
                <a:lnTo>
                  <a:pt x="232172" y="776883"/>
                </a:lnTo>
                <a:lnTo>
                  <a:pt x="250032" y="812602"/>
                </a:lnTo>
                <a:lnTo>
                  <a:pt x="258961" y="848321"/>
                </a:lnTo>
                <a:lnTo>
                  <a:pt x="267891" y="875110"/>
                </a:lnTo>
                <a:lnTo>
                  <a:pt x="276821" y="901899"/>
                </a:lnTo>
                <a:lnTo>
                  <a:pt x="285750" y="919758"/>
                </a:lnTo>
                <a:lnTo>
                  <a:pt x="294680" y="937618"/>
                </a:lnTo>
                <a:lnTo>
                  <a:pt x="294680" y="937618"/>
                </a:lnTo>
                <a:lnTo>
                  <a:pt x="294680" y="9376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97266" y="3446859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89297"/>
                </a:lnTo>
                <a:lnTo>
                  <a:pt x="17859" y="89297"/>
                </a:lnTo>
                <a:lnTo>
                  <a:pt x="35718" y="98227"/>
                </a:lnTo>
                <a:lnTo>
                  <a:pt x="44648" y="98227"/>
                </a:lnTo>
                <a:lnTo>
                  <a:pt x="62507" y="89297"/>
                </a:lnTo>
                <a:lnTo>
                  <a:pt x="80367" y="89297"/>
                </a:lnTo>
                <a:lnTo>
                  <a:pt x="98226" y="80367"/>
                </a:lnTo>
                <a:lnTo>
                  <a:pt x="107156" y="80367"/>
                </a:lnTo>
                <a:lnTo>
                  <a:pt x="116086" y="71437"/>
                </a:lnTo>
                <a:lnTo>
                  <a:pt x="116086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95492" y="3384351"/>
            <a:ext cx="71439" cy="241103"/>
          </a:xfrm>
          <a:custGeom>
            <a:avLst/>
            <a:gdLst/>
            <a:ahLst/>
            <a:cxnLst/>
            <a:rect l="0" t="0" r="0" b="0"/>
            <a:pathLst>
              <a:path w="71439" h="241103">
                <a:moveTo>
                  <a:pt x="7143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44649" y="53578"/>
                </a:lnTo>
                <a:lnTo>
                  <a:pt x="35719" y="71438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70539" y="3812976"/>
            <a:ext cx="44650" cy="294681"/>
          </a:xfrm>
          <a:custGeom>
            <a:avLst/>
            <a:gdLst/>
            <a:ahLst/>
            <a:cxnLst/>
            <a:rect l="0" t="0" r="0" b="0"/>
            <a:pathLst>
              <a:path w="44650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9664"/>
                </a:lnTo>
                <a:lnTo>
                  <a:pt x="26789" y="196453"/>
                </a:lnTo>
                <a:lnTo>
                  <a:pt x="26789" y="214313"/>
                </a:lnTo>
                <a:lnTo>
                  <a:pt x="26789" y="232172"/>
                </a:lnTo>
                <a:lnTo>
                  <a:pt x="26789" y="250031"/>
                </a:lnTo>
                <a:lnTo>
                  <a:pt x="35719" y="267891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85750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294680"/>
                </a:lnTo>
                <a:lnTo>
                  <a:pt x="44649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77695" y="3830836"/>
            <a:ext cx="241103" cy="214313"/>
          </a:xfrm>
          <a:custGeom>
            <a:avLst/>
            <a:gdLst/>
            <a:ahLst/>
            <a:cxnLst/>
            <a:rect l="0" t="0" r="0" b="0"/>
            <a:pathLst>
              <a:path w="241103" h="214313">
                <a:moveTo>
                  <a:pt x="0" y="35718"/>
                </a:moveTo>
                <a:lnTo>
                  <a:pt x="0" y="35718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33946" y="0"/>
                </a:lnTo>
                <a:lnTo>
                  <a:pt x="142875" y="892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51805" y="35718"/>
                </a:lnTo>
                <a:lnTo>
                  <a:pt x="151805" y="53578"/>
                </a:lnTo>
                <a:lnTo>
                  <a:pt x="142875" y="71437"/>
                </a:lnTo>
                <a:lnTo>
                  <a:pt x="133946" y="89296"/>
                </a:lnTo>
                <a:lnTo>
                  <a:pt x="125016" y="107156"/>
                </a:lnTo>
                <a:lnTo>
                  <a:pt x="107157" y="133945"/>
                </a:lnTo>
                <a:lnTo>
                  <a:pt x="98227" y="151804"/>
                </a:lnTo>
                <a:lnTo>
                  <a:pt x="89297" y="169664"/>
                </a:lnTo>
                <a:lnTo>
                  <a:pt x="80368" y="187523"/>
                </a:lnTo>
                <a:lnTo>
                  <a:pt x="80368" y="196453"/>
                </a:lnTo>
                <a:lnTo>
                  <a:pt x="80368" y="205382"/>
                </a:lnTo>
                <a:lnTo>
                  <a:pt x="89297" y="214312"/>
                </a:lnTo>
                <a:lnTo>
                  <a:pt x="98227" y="214312"/>
                </a:lnTo>
                <a:lnTo>
                  <a:pt x="107157" y="214312"/>
                </a:lnTo>
                <a:lnTo>
                  <a:pt x="125016" y="214312"/>
                </a:lnTo>
                <a:lnTo>
                  <a:pt x="142875" y="214312"/>
                </a:lnTo>
                <a:lnTo>
                  <a:pt x="160735" y="214312"/>
                </a:lnTo>
                <a:lnTo>
                  <a:pt x="178594" y="205382"/>
                </a:lnTo>
                <a:lnTo>
                  <a:pt x="196453" y="205382"/>
                </a:lnTo>
                <a:lnTo>
                  <a:pt x="205383" y="205382"/>
                </a:lnTo>
                <a:lnTo>
                  <a:pt x="223243" y="205382"/>
                </a:lnTo>
                <a:lnTo>
                  <a:pt x="223243" y="205382"/>
                </a:lnTo>
                <a:lnTo>
                  <a:pt x="232172" y="205382"/>
                </a:lnTo>
                <a:lnTo>
                  <a:pt x="241102" y="205382"/>
                </a:lnTo>
                <a:lnTo>
                  <a:pt x="241102" y="205382"/>
                </a:lnTo>
                <a:lnTo>
                  <a:pt x="241102" y="205382"/>
                </a:lnTo>
                <a:lnTo>
                  <a:pt x="241102" y="205382"/>
                </a:lnTo>
                <a:lnTo>
                  <a:pt x="241102" y="2053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108031" y="4188023"/>
            <a:ext cx="544712" cy="35720"/>
          </a:xfrm>
          <a:custGeom>
            <a:avLst/>
            <a:gdLst/>
            <a:ahLst/>
            <a:cxnLst/>
            <a:rect l="0" t="0" r="0" b="0"/>
            <a:pathLst>
              <a:path w="544712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89297" y="26789"/>
                </a:lnTo>
                <a:lnTo>
                  <a:pt x="125016" y="26789"/>
                </a:lnTo>
                <a:lnTo>
                  <a:pt x="160735" y="17859"/>
                </a:lnTo>
                <a:lnTo>
                  <a:pt x="205383" y="17859"/>
                </a:lnTo>
                <a:lnTo>
                  <a:pt x="250032" y="17859"/>
                </a:lnTo>
                <a:lnTo>
                  <a:pt x="294680" y="17859"/>
                </a:lnTo>
                <a:lnTo>
                  <a:pt x="339328" y="17859"/>
                </a:lnTo>
                <a:lnTo>
                  <a:pt x="383977" y="17859"/>
                </a:lnTo>
                <a:lnTo>
                  <a:pt x="419696" y="17859"/>
                </a:lnTo>
                <a:lnTo>
                  <a:pt x="455414" y="17859"/>
                </a:lnTo>
                <a:lnTo>
                  <a:pt x="482203" y="17859"/>
                </a:lnTo>
                <a:lnTo>
                  <a:pt x="500063" y="17859"/>
                </a:lnTo>
                <a:lnTo>
                  <a:pt x="517922" y="8930"/>
                </a:lnTo>
                <a:lnTo>
                  <a:pt x="535782" y="8930"/>
                </a:lnTo>
                <a:lnTo>
                  <a:pt x="535782" y="8930"/>
                </a:lnTo>
                <a:lnTo>
                  <a:pt x="544711" y="0"/>
                </a:lnTo>
                <a:lnTo>
                  <a:pt x="544711" y="0"/>
                </a:lnTo>
                <a:lnTo>
                  <a:pt x="54471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259836" y="4330898"/>
            <a:ext cx="294681" cy="250032"/>
          </a:xfrm>
          <a:custGeom>
            <a:avLst/>
            <a:gdLst/>
            <a:ahLst/>
            <a:cxnLst/>
            <a:rect l="0" t="0" r="0" b="0"/>
            <a:pathLst>
              <a:path w="294681" h="250032">
                <a:moveTo>
                  <a:pt x="0" y="62508"/>
                </a:moveTo>
                <a:lnTo>
                  <a:pt x="8930" y="6250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59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17859"/>
                </a:lnTo>
                <a:lnTo>
                  <a:pt x="205383" y="35719"/>
                </a:lnTo>
                <a:lnTo>
                  <a:pt x="223242" y="53578"/>
                </a:lnTo>
                <a:lnTo>
                  <a:pt x="241102" y="71438"/>
                </a:lnTo>
                <a:lnTo>
                  <a:pt x="250031" y="89297"/>
                </a:lnTo>
                <a:lnTo>
                  <a:pt x="258961" y="116086"/>
                </a:lnTo>
                <a:lnTo>
                  <a:pt x="258961" y="133945"/>
                </a:lnTo>
                <a:lnTo>
                  <a:pt x="258961" y="160734"/>
                </a:lnTo>
                <a:lnTo>
                  <a:pt x="241102" y="187523"/>
                </a:lnTo>
                <a:lnTo>
                  <a:pt x="232172" y="205383"/>
                </a:lnTo>
                <a:lnTo>
                  <a:pt x="205383" y="223242"/>
                </a:lnTo>
                <a:lnTo>
                  <a:pt x="187523" y="241102"/>
                </a:lnTo>
                <a:lnTo>
                  <a:pt x="160734" y="241102"/>
                </a:lnTo>
                <a:lnTo>
                  <a:pt x="133945" y="250031"/>
                </a:lnTo>
                <a:lnTo>
                  <a:pt x="116086" y="250031"/>
                </a:lnTo>
                <a:lnTo>
                  <a:pt x="89297" y="241102"/>
                </a:lnTo>
                <a:lnTo>
                  <a:pt x="71437" y="232172"/>
                </a:lnTo>
                <a:lnTo>
                  <a:pt x="53578" y="214313"/>
                </a:lnTo>
                <a:lnTo>
                  <a:pt x="35719" y="196453"/>
                </a:lnTo>
                <a:lnTo>
                  <a:pt x="26789" y="178594"/>
                </a:lnTo>
                <a:lnTo>
                  <a:pt x="17859" y="160734"/>
                </a:lnTo>
                <a:lnTo>
                  <a:pt x="8930" y="142875"/>
                </a:lnTo>
                <a:lnTo>
                  <a:pt x="8930" y="133945"/>
                </a:lnTo>
                <a:lnTo>
                  <a:pt x="17859" y="116086"/>
                </a:lnTo>
                <a:lnTo>
                  <a:pt x="26789" y="11608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107156" y="116086"/>
                </a:lnTo>
                <a:lnTo>
                  <a:pt x="125016" y="125016"/>
                </a:lnTo>
                <a:lnTo>
                  <a:pt x="151805" y="133945"/>
                </a:lnTo>
                <a:lnTo>
                  <a:pt x="178594" y="151805"/>
                </a:lnTo>
                <a:lnTo>
                  <a:pt x="196453" y="160734"/>
                </a:lnTo>
                <a:lnTo>
                  <a:pt x="214312" y="178594"/>
                </a:lnTo>
                <a:lnTo>
                  <a:pt x="232172" y="187523"/>
                </a:lnTo>
                <a:lnTo>
                  <a:pt x="241102" y="196453"/>
                </a:lnTo>
                <a:lnTo>
                  <a:pt x="258961" y="205383"/>
                </a:lnTo>
                <a:lnTo>
                  <a:pt x="267891" y="214313"/>
                </a:lnTo>
                <a:lnTo>
                  <a:pt x="276820" y="214313"/>
                </a:lnTo>
                <a:lnTo>
                  <a:pt x="285750" y="223242"/>
                </a:lnTo>
                <a:lnTo>
                  <a:pt x="285750" y="223242"/>
                </a:lnTo>
                <a:lnTo>
                  <a:pt x="294680" y="223242"/>
                </a:lnTo>
                <a:lnTo>
                  <a:pt x="29468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617023" y="4286250"/>
            <a:ext cx="223244" cy="258962"/>
          </a:xfrm>
          <a:custGeom>
            <a:avLst/>
            <a:gdLst/>
            <a:ahLst/>
            <a:cxnLst/>
            <a:rect l="0" t="0" r="0" b="0"/>
            <a:pathLst>
              <a:path w="223244" h="258962">
                <a:moveTo>
                  <a:pt x="160735" y="17859"/>
                </a:moveTo>
                <a:lnTo>
                  <a:pt x="151805" y="17859"/>
                </a:lnTo>
                <a:lnTo>
                  <a:pt x="151805" y="1785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9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90" y="125015"/>
                </a:lnTo>
                <a:lnTo>
                  <a:pt x="26790" y="116086"/>
                </a:lnTo>
                <a:lnTo>
                  <a:pt x="35719" y="116086"/>
                </a:lnTo>
                <a:lnTo>
                  <a:pt x="44649" y="107156"/>
                </a:lnTo>
                <a:lnTo>
                  <a:pt x="62508" y="107156"/>
                </a:lnTo>
                <a:lnTo>
                  <a:pt x="71438" y="98226"/>
                </a:lnTo>
                <a:lnTo>
                  <a:pt x="80368" y="98226"/>
                </a:lnTo>
                <a:lnTo>
                  <a:pt x="98227" y="98226"/>
                </a:lnTo>
                <a:lnTo>
                  <a:pt x="107157" y="89296"/>
                </a:lnTo>
                <a:lnTo>
                  <a:pt x="125016" y="98226"/>
                </a:lnTo>
                <a:lnTo>
                  <a:pt x="133946" y="98226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78594" y="125015"/>
                </a:lnTo>
                <a:lnTo>
                  <a:pt x="187524" y="133945"/>
                </a:lnTo>
                <a:lnTo>
                  <a:pt x="196454" y="142875"/>
                </a:lnTo>
                <a:lnTo>
                  <a:pt x="205383" y="151804"/>
                </a:lnTo>
                <a:lnTo>
                  <a:pt x="214313" y="169664"/>
                </a:lnTo>
                <a:lnTo>
                  <a:pt x="223243" y="178593"/>
                </a:lnTo>
                <a:lnTo>
                  <a:pt x="223243" y="187523"/>
                </a:lnTo>
                <a:lnTo>
                  <a:pt x="223243" y="205382"/>
                </a:lnTo>
                <a:lnTo>
                  <a:pt x="223243" y="214312"/>
                </a:lnTo>
                <a:lnTo>
                  <a:pt x="223243" y="232171"/>
                </a:lnTo>
                <a:lnTo>
                  <a:pt x="214313" y="241101"/>
                </a:lnTo>
                <a:lnTo>
                  <a:pt x="214313" y="250031"/>
                </a:lnTo>
                <a:lnTo>
                  <a:pt x="205383" y="258961"/>
                </a:lnTo>
                <a:lnTo>
                  <a:pt x="187524" y="258961"/>
                </a:lnTo>
                <a:lnTo>
                  <a:pt x="178594" y="258961"/>
                </a:lnTo>
                <a:lnTo>
                  <a:pt x="169665" y="258961"/>
                </a:lnTo>
                <a:lnTo>
                  <a:pt x="151805" y="258961"/>
                </a:lnTo>
                <a:lnTo>
                  <a:pt x="133946" y="250031"/>
                </a:lnTo>
                <a:lnTo>
                  <a:pt x="116086" y="250031"/>
                </a:lnTo>
                <a:lnTo>
                  <a:pt x="98227" y="241101"/>
                </a:lnTo>
                <a:lnTo>
                  <a:pt x="80368" y="223242"/>
                </a:lnTo>
                <a:lnTo>
                  <a:pt x="62508" y="214312"/>
                </a:lnTo>
                <a:lnTo>
                  <a:pt x="44649" y="205382"/>
                </a:lnTo>
                <a:lnTo>
                  <a:pt x="26790" y="19645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929438" y="3643312"/>
            <a:ext cx="1169790" cy="1125142"/>
          </a:xfrm>
          <a:custGeom>
            <a:avLst/>
            <a:gdLst/>
            <a:ahLst/>
            <a:cxnLst/>
            <a:rect l="0" t="0" r="0" b="0"/>
            <a:pathLst>
              <a:path w="1169790" h="1125142">
                <a:moveTo>
                  <a:pt x="1035843" y="392906"/>
                </a:moveTo>
                <a:lnTo>
                  <a:pt x="1035843" y="383977"/>
                </a:lnTo>
                <a:lnTo>
                  <a:pt x="1026914" y="375047"/>
                </a:lnTo>
                <a:lnTo>
                  <a:pt x="1017984" y="348258"/>
                </a:lnTo>
                <a:lnTo>
                  <a:pt x="1009054" y="321469"/>
                </a:lnTo>
                <a:lnTo>
                  <a:pt x="1000125" y="303609"/>
                </a:lnTo>
                <a:lnTo>
                  <a:pt x="982265" y="267891"/>
                </a:lnTo>
                <a:lnTo>
                  <a:pt x="964406" y="241102"/>
                </a:lnTo>
                <a:lnTo>
                  <a:pt x="946546" y="214313"/>
                </a:lnTo>
                <a:lnTo>
                  <a:pt x="928687" y="187524"/>
                </a:lnTo>
                <a:lnTo>
                  <a:pt x="901898" y="160734"/>
                </a:lnTo>
                <a:lnTo>
                  <a:pt x="866179" y="133945"/>
                </a:lnTo>
                <a:lnTo>
                  <a:pt x="839390" y="107156"/>
                </a:lnTo>
                <a:lnTo>
                  <a:pt x="803671" y="89297"/>
                </a:lnTo>
                <a:lnTo>
                  <a:pt x="767953" y="62508"/>
                </a:lnTo>
                <a:lnTo>
                  <a:pt x="723304" y="44649"/>
                </a:lnTo>
                <a:lnTo>
                  <a:pt x="678656" y="26789"/>
                </a:lnTo>
                <a:lnTo>
                  <a:pt x="634007" y="17859"/>
                </a:lnTo>
                <a:lnTo>
                  <a:pt x="580429" y="8930"/>
                </a:lnTo>
                <a:lnTo>
                  <a:pt x="526851" y="0"/>
                </a:lnTo>
                <a:lnTo>
                  <a:pt x="473273" y="0"/>
                </a:lnTo>
                <a:lnTo>
                  <a:pt x="419695" y="0"/>
                </a:lnTo>
                <a:lnTo>
                  <a:pt x="366117" y="0"/>
                </a:lnTo>
                <a:lnTo>
                  <a:pt x="321468" y="17859"/>
                </a:lnTo>
                <a:lnTo>
                  <a:pt x="276820" y="26789"/>
                </a:lnTo>
                <a:lnTo>
                  <a:pt x="232171" y="53578"/>
                </a:lnTo>
                <a:lnTo>
                  <a:pt x="187523" y="80367"/>
                </a:lnTo>
                <a:lnTo>
                  <a:pt x="151804" y="107156"/>
                </a:lnTo>
                <a:lnTo>
                  <a:pt x="116085" y="142875"/>
                </a:lnTo>
                <a:lnTo>
                  <a:pt x="80367" y="187524"/>
                </a:lnTo>
                <a:lnTo>
                  <a:pt x="62507" y="232172"/>
                </a:lnTo>
                <a:lnTo>
                  <a:pt x="35718" y="276820"/>
                </a:lnTo>
                <a:lnTo>
                  <a:pt x="17859" y="321469"/>
                </a:lnTo>
                <a:lnTo>
                  <a:pt x="8929" y="375047"/>
                </a:lnTo>
                <a:lnTo>
                  <a:pt x="0" y="428625"/>
                </a:lnTo>
                <a:lnTo>
                  <a:pt x="0" y="482203"/>
                </a:lnTo>
                <a:lnTo>
                  <a:pt x="0" y="535781"/>
                </a:lnTo>
                <a:lnTo>
                  <a:pt x="8929" y="580430"/>
                </a:lnTo>
                <a:lnTo>
                  <a:pt x="17859" y="634008"/>
                </a:lnTo>
                <a:lnTo>
                  <a:pt x="35718" y="687586"/>
                </a:lnTo>
                <a:lnTo>
                  <a:pt x="53578" y="732234"/>
                </a:lnTo>
                <a:lnTo>
                  <a:pt x="80367" y="785813"/>
                </a:lnTo>
                <a:lnTo>
                  <a:pt x="116085" y="830461"/>
                </a:lnTo>
                <a:lnTo>
                  <a:pt x="142875" y="875109"/>
                </a:lnTo>
                <a:lnTo>
                  <a:pt x="178593" y="919758"/>
                </a:lnTo>
                <a:lnTo>
                  <a:pt x="223242" y="955477"/>
                </a:lnTo>
                <a:lnTo>
                  <a:pt x="267890" y="991195"/>
                </a:lnTo>
                <a:lnTo>
                  <a:pt x="312539" y="1017984"/>
                </a:lnTo>
                <a:lnTo>
                  <a:pt x="366117" y="1044774"/>
                </a:lnTo>
                <a:lnTo>
                  <a:pt x="410765" y="1071563"/>
                </a:lnTo>
                <a:lnTo>
                  <a:pt x="473273" y="1089422"/>
                </a:lnTo>
                <a:lnTo>
                  <a:pt x="526851" y="1107281"/>
                </a:lnTo>
                <a:lnTo>
                  <a:pt x="571500" y="1116211"/>
                </a:lnTo>
                <a:lnTo>
                  <a:pt x="625078" y="1125141"/>
                </a:lnTo>
                <a:lnTo>
                  <a:pt x="669726" y="1125141"/>
                </a:lnTo>
                <a:lnTo>
                  <a:pt x="714375" y="1125141"/>
                </a:lnTo>
                <a:lnTo>
                  <a:pt x="759023" y="1116211"/>
                </a:lnTo>
                <a:lnTo>
                  <a:pt x="803671" y="1116211"/>
                </a:lnTo>
                <a:lnTo>
                  <a:pt x="848320" y="1098352"/>
                </a:lnTo>
                <a:lnTo>
                  <a:pt x="892968" y="1080492"/>
                </a:lnTo>
                <a:lnTo>
                  <a:pt x="928687" y="1062633"/>
                </a:lnTo>
                <a:lnTo>
                  <a:pt x="964406" y="1044774"/>
                </a:lnTo>
                <a:lnTo>
                  <a:pt x="1000125" y="1017984"/>
                </a:lnTo>
                <a:lnTo>
                  <a:pt x="1026914" y="991195"/>
                </a:lnTo>
                <a:lnTo>
                  <a:pt x="1053703" y="955477"/>
                </a:lnTo>
                <a:lnTo>
                  <a:pt x="1071562" y="928688"/>
                </a:lnTo>
                <a:lnTo>
                  <a:pt x="1098351" y="892969"/>
                </a:lnTo>
                <a:lnTo>
                  <a:pt x="1116210" y="857250"/>
                </a:lnTo>
                <a:lnTo>
                  <a:pt x="1134070" y="821531"/>
                </a:lnTo>
                <a:lnTo>
                  <a:pt x="1143000" y="785813"/>
                </a:lnTo>
                <a:lnTo>
                  <a:pt x="1151929" y="750094"/>
                </a:lnTo>
                <a:lnTo>
                  <a:pt x="1160859" y="714375"/>
                </a:lnTo>
                <a:lnTo>
                  <a:pt x="1169789" y="669727"/>
                </a:lnTo>
                <a:lnTo>
                  <a:pt x="1169789" y="634008"/>
                </a:lnTo>
                <a:lnTo>
                  <a:pt x="1169789" y="598289"/>
                </a:lnTo>
                <a:lnTo>
                  <a:pt x="1169789" y="553641"/>
                </a:lnTo>
                <a:lnTo>
                  <a:pt x="1160859" y="517922"/>
                </a:lnTo>
                <a:lnTo>
                  <a:pt x="1151929" y="482203"/>
                </a:lnTo>
                <a:lnTo>
                  <a:pt x="1134070" y="437555"/>
                </a:lnTo>
                <a:lnTo>
                  <a:pt x="1116210" y="401836"/>
                </a:lnTo>
                <a:lnTo>
                  <a:pt x="1098351" y="366117"/>
                </a:lnTo>
                <a:lnTo>
                  <a:pt x="1071562" y="330399"/>
                </a:lnTo>
                <a:lnTo>
                  <a:pt x="1044773" y="294680"/>
                </a:lnTo>
                <a:lnTo>
                  <a:pt x="1017984" y="250031"/>
                </a:lnTo>
                <a:lnTo>
                  <a:pt x="982265" y="223242"/>
                </a:lnTo>
                <a:lnTo>
                  <a:pt x="946546" y="187524"/>
                </a:lnTo>
                <a:lnTo>
                  <a:pt x="910828" y="169664"/>
                </a:lnTo>
                <a:lnTo>
                  <a:pt x="892968" y="160734"/>
                </a:lnTo>
                <a:lnTo>
                  <a:pt x="892968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40016" y="5116711"/>
            <a:ext cx="232173" cy="285751"/>
          </a:xfrm>
          <a:custGeom>
            <a:avLst/>
            <a:gdLst/>
            <a:ahLst/>
            <a:cxnLst/>
            <a:rect l="0" t="0" r="0" b="0"/>
            <a:pathLst>
              <a:path w="232173" h="285751">
                <a:moveTo>
                  <a:pt x="4464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7" y="17859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8930"/>
                </a:lnTo>
                <a:lnTo>
                  <a:pt x="178593" y="26789"/>
                </a:lnTo>
                <a:lnTo>
                  <a:pt x="187523" y="35719"/>
                </a:lnTo>
                <a:lnTo>
                  <a:pt x="196453" y="53578"/>
                </a:lnTo>
                <a:lnTo>
                  <a:pt x="196453" y="71437"/>
                </a:lnTo>
                <a:lnTo>
                  <a:pt x="196453" y="98227"/>
                </a:lnTo>
                <a:lnTo>
                  <a:pt x="196453" y="116086"/>
                </a:lnTo>
                <a:lnTo>
                  <a:pt x="196453" y="151805"/>
                </a:lnTo>
                <a:lnTo>
                  <a:pt x="178593" y="169664"/>
                </a:lnTo>
                <a:lnTo>
                  <a:pt x="169664" y="196453"/>
                </a:lnTo>
                <a:lnTo>
                  <a:pt x="151804" y="223242"/>
                </a:lnTo>
                <a:lnTo>
                  <a:pt x="125015" y="241102"/>
                </a:lnTo>
                <a:lnTo>
                  <a:pt x="107156" y="250031"/>
                </a:lnTo>
                <a:lnTo>
                  <a:pt x="89297" y="258961"/>
                </a:lnTo>
                <a:lnTo>
                  <a:pt x="71437" y="258961"/>
                </a:lnTo>
                <a:lnTo>
                  <a:pt x="53578" y="258961"/>
                </a:lnTo>
                <a:lnTo>
                  <a:pt x="44648" y="250031"/>
                </a:lnTo>
                <a:lnTo>
                  <a:pt x="26789" y="241102"/>
                </a:lnTo>
                <a:lnTo>
                  <a:pt x="17859" y="223242"/>
                </a:lnTo>
                <a:lnTo>
                  <a:pt x="8929" y="214312"/>
                </a:lnTo>
                <a:lnTo>
                  <a:pt x="0" y="196453"/>
                </a:lnTo>
                <a:lnTo>
                  <a:pt x="0" y="187523"/>
                </a:lnTo>
                <a:lnTo>
                  <a:pt x="0" y="178594"/>
                </a:lnTo>
                <a:lnTo>
                  <a:pt x="0" y="169664"/>
                </a:lnTo>
                <a:lnTo>
                  <a:pt x="892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44648" y="178594"/>
                </a:lnTo>
                <a:lnTo>
                  <a:pt x="62507" y="187523"/>
                </a:lnTo>
                <a:lnTo>
                  <a:pt x="80367" y="196453"/>
                </a:lnTo>
                <a:lnTo>
                  <a:pt x="98226" y="205383"/>
                </a:lnTo>
                <a:lnTo>
                  <a:pt x="125015" y="223242"/>
                </a:lnTo>
                <a:lnTo>
                  <a:pt x="142875" y="232172"/>
                </a:lnTo>
                <a:lnTo>
                  <a:pt x="160734" y="241102"/>
                </a:lnTo>
                <a:lnTo>
                  <a:pt x="169664" y="250031"/>
                </a:lnTo>
                <a:lnTo>
                  <a:pt x="187523" y="258961"/>
                </a:lnTo>
                <a:lnTo>
                  <a:pt x="205382" y="267891"/>
                </a:lnTo>
                <a:lnTo>
                  <a:pt x="223242" y="276820"/>
                </a:lnTo>
                <a:lnTo>
                  <a:pt x="232172" y="285750"/>
                </a:lnTo>
                <a:lnTo>
                  <a:pt x="232172" y="285750"/>
                </a:lnTo>
                <a:lnTo>
                  <a:pt x="232172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081117" y="5080992"/>
            <a:ext cx="169665" cy="276822"/>
          </a:xfrm>
          <a:custGeom>
            <a:avLst/>
            <a:gdLst/>
            <a:ahLst/>
            <a:cxnLst/>
            <a:rect l="0" t="0" r="0" b="0"/>
            <a:pathLst>
              <a:path w="169665" h="276822">
                <a:moveTo>
                  <a:pt x="98227" y="8930"/>
                </a:move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60"/>
                </a:lnTo>
                <a:lnTo>
                  <a:pt x="53578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25016"/>
                </a:lnTo>
                <a:lnTo>
                  <a:pt x="71438" y="133946"/>
                </a:lnTo>
                <a:lnTo>
                  <a:pt x="89297" y="133946"/>
                </a:lnTo>
                <a:lnTo>
                  <a:pt x="107156" y="142875"/>
                </a:lnTo>
                <a:lnTo>
                  <a:pt x="125016" y="151805"/>
                </a:lnTo>
                <a:lnTo>
                  <a:pt x="142875" y="160735"/>
                </a:lnTo>
                <a:lnTo>
                  <a:pt x="151805" y="178594"/>
                </a:lnTo>
                <a:lnTo>
                  <a:pt x="160735" y="187524"/>
                </a:lnTo>
                <a:lnTo>
                  <a:pt x="169664" y="205383"/>
                </a:lnTo>
                <a:lnTo>
                  <a:pt x="169664" y="223242"/>
                </a:lnTo>
                <a:lnTo>
                  <a:pt x="169664" y="232172"/>
                </a:lnTo>
                <a:lnTo>
                  <a:pt x="169664" y="241102"/>
                </a:lnTo>
                <a:lnTo>
                  <a:pt x="160735" y="258961"/>
                </a:lnTo>
                <a:lnTo>
                  <a:pt x="151805" y="267891"/>
                </a:lnTo>
                <a:lnTo>
                  <a:pt x="142875" y="276821"/>
                </a:lnTo>
                <a:lnTo>
                  <a:pt x="125016" y="276821"/>
                </a:lnTo>
                <a:lnTo>
                  <a:pt x="116086" y="276821"/>
                </a:lnTo>
                <a:lnTo>
                  <a:pt x="98227" y="276821"/>
                </a:lnTo>
                <a:lnTo>
                  <a:pt x="80367" y="267891"/>
                </a:lnTo>
                <a:lnTo>
                  <a:pt x="62508" y="267891"/>
                </a:lnTo>
                <a:lnTo>
                  <a:pt x="44649" y="258961"/>
                </a:lnTo>
                <a:lnTo>
                  <a:pt x="35719" y="250031"/>
                </a:lnTo>
                <a:lnTo>
                  <a:pt x="26789" y="250031"/>
                </a:lnTo>
                <a:lnTo>
                  <a:pt x="26789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04297" y="5464969"/>
            <a:ext cx="589360" cy="44649"/>
          </a:xfrm>
          <a:custGeom>
            <a:avLst/>
            <a:gdLst/>
            <a:ahLst/>
            <a:cxnLst/>
            <a:rect l="0" t="0" r="0" b="0"/>
            <a:pathLst>
              <a:path w="589360" h="44649">
                <a:moveTo>
                  <a:pt x="0" y="44648"/>
                </a:moveTo>
                <a:lnTo>
                  <a:pt x="8930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107156" y="35719"/>
                </a:lnTo>
                <a:lnTo>
                  <a:pt x="160734" y="35719"/>
                </a:lnTo>
                <a:lnTo>
                  <a:pt x="214312" y="35719"/>
                </a:lnTo>
                <a:lnTo>
                  <a:pt x="267891" y="26789"/>
                </a:lnTo>
                <a:lnTo>
                  <a:pt x="312539" y="26789"/>
                </a:lnTo>
                <a:lnTo>
                  <a:pt x="366117" y="17859"/>
                </a:lnTo>
                <a:lnTo>
                  <a:pt x="410766" y="17859"/>
                </a:lnTo>
                <a:lnTo>
                  <a:pt x="455414" y="8929"/>
                </a:lnTo>
                <a:lnTo>
                  <a:pt x="491133" y="8929"/>
                </a:lnTo>
                <a:lnTo>
                  <a:pt x="517922" y="8929"/>
                </a:lnTo>
                <a:lnTo>
                  <a:pt x="544711" y="0"/>
                </a:lnTo>
                <a:lnTo>
                  <a:pt x="562570" y="0"/>
                </a:lnTo>
                <a:lnTo>
                  <a:pt x="580430" y="0"/>
                </a:lnTo>
                <a:lnTo>
                  <a:pt x="589359" y="0"/>
                </a:lnTo>
                <a:lnTo>
                  <a:pt x="5893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66805" y="5741788"/>
            <a:ext cx="26790" cy="169665"/>
          </a:xfrm>
          <a:custGeom>
            <a:avLst/>
            <a:gdLst/>
            <a:ahLst/>
            <a:cxnLst/>
            <a:rect l="0" t="0" r="0" b="0"/>
            <a:pathLst>
              <a:path w="26790" h="169665">
                <a:moveTo>
                  <a:pt x="26789" y="0"/>
                </a:moveTo>
                <a:lnTo>
                  <a:pt x="26789" y="8930"/>
                </a:lnTo>
                <a:lnTo>
                  <a:pt x="17859" y="17860"/>
                </a:lnTo>
                <a:lnTo>
                  <a:pt x="17859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09680" y="5643562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80367" y="17859"/>
                </a:moveTo>
                <a:lnTo>
                  <a:pt x="8036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9"/>
                </a:lnTo>
                <a:lnTo>
                  <a:pt x="35718" y="44648"/>
                </a:lnTo>
                <a:lnTo>
                  <a:pt x="17859" y="7143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0" y="196453"/>
                </a:lnTo>
                <a:lnTo>
                  <a:pt x="17859" y="205383"/>
                </a:lnTo>
                <a:lnTo>
                  <a:pt x="26789" y="223242"/>
                </a:lnTo>
                <a:lnTo>
                  <a:pt x="53578" y="223242"/>
                </a:lnTo>
                <a:lnTo>
                  <a:pt x="71437" y="223242"/>
                </a:lnTo>
                <a:lnTo>
                  <a:pt x="89297" y="214312"/>
                </a:lnTo>
                <a:lnTo>
                  <a:pt x="116086" y="196453"/>
                </a:lnTo>
                <a:lnTo>
                  <a:pt x="133945" y="187523"/>
                </a:lnTo>
                <a:lnTo>
                  <a:pt x="142875" y="160734"/>
                </a:lnTo>
                <a:lnTo>
                  <a:pt x="142875" y="133945"/>
                </a:lnTo>
                <a:lnTo>
                  <a:pt x="142875" y="107156"/>
                </a:lnTo>
                <a:lnTo>
                  <a:pt x="142875" y="89297"/>
                </a:lnTo>
                <a:lnTo>
                  <a:pt x="133945" y="62508"/>
                </a:lnTo>
                <a:lnTo>
                  <a:pt x="116086" y="44648"/>
                </a:lnTo>
                <a:lnTo>
                  <a:pt x="107156" y="35718"/>
                </a:lnTo>
                <a:lnTo>
                  <a:pt x="89297" y="26789"/>
                </a:lnTo>
                <a:lnTo>
                  <a:pt x="71437" y="1785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188273" y="5643562"/>
            <a:ext cx="151806" cy="223243"/>
          </a:xfrm>
          <a:custGeom>
            <a:avLst/>
            <a:gdLst/>
            <a:ahLst/>
            <a:cxnLst/>
            <a:rect l="0" t="0" r="0" b="0"/>
            <a:pathLst>
              <a:path w="151806" h="223243">
                <a:moveTo>
                  <a:pt x="116086" y="8929"/>
                </a:moveTo>
                <a:lnTo>
                  <a:pt x="116086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71438" y="8929"/>
                </a:lnTo>
                <a:lnTo>
                  <a:pt x="53579" y="26789"/>
                </a:lnTo>
                <a:lnTo>
                  <a:pt x="35719" y="44648"/>
                </a:lnTo>
                <a:lnTo>
                  <a:pt x="17860" y="71437"/>
                </a:lnTo>
                <a:lnTo>
                  <a:pt x="8930" y="9822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3"/>
                </a:lnTo>
                <a:lnTo>
                  <a:pt x="17860" y="196453"/>
                </a:lnTo>
                <a:lnTo>
                  <a:pt x="35719" y="214312"/>
                </a:lnTo>
                <a:lnTo>
                  <a:pt x="62508" y="223242"/>
                </a:lnTo>
                <a:lnTo>
                  <a:pt x="80368" y="223242"/>
                </a:lnTo>
                <a:lnTo>
                  <a:pt x="107157" y="223242"/>
                </a:lnTo>
                <a:lnTo>
                  <a:pt x="125016" y="214312"/>
                </a:lnTo>
                <a:lnTo>
                  <a:pt x="133946" y="196453"/>
                </a:lnTo>
                <a:lnTo>
                  <a:pt x="151805" y="178593"/>
                </a:lnTo>
                <a:lnTo>
                  <a:pt x="151805" y="160734"/>
                </a:lnTo>
                <a:lnTo>
                  <a:pt x="151805" y="142875"/>
                </a:lnTo>
                <a:lnTo>
                  <a:pt x="151805" y="116086"/>
                </a:lnTo>
                <a:lnTo>
                  <a:pt x="142875" y="89297"/>
                </a:lnTo>
                <a:lnTo>
                  <a:pt x="125016" y="71437"/>
                </a:lnTo>
                <a:lnTo>
                  <a:pt x="107157" y="53578"/>
                </a:lnTo>
                <a:lnTo>
                  <a:pt x="98227" y="35718"/>
                </a:lnTo>
                <a:lnTo>
                  <a:pt x="80368" y="26789"/>
                </a:lnTo>
                <a:lnTo>
                  <a:pt x="62508" y="8929"/>
                </a:lnTo>
                <a:lnTo>
                  <a:pt x="53579" y="8929"/>
                </a:lnTo>
                <a:lnTo>
                  <a:pt x="53579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456164" y="5125641"/>
            <a:ext cx="223243" cy="1026914"/>
          </a:xfrm>
          <a:custGeom>
            <a:avLst/>
            <a:gdLst/>
            <a:ahLst/>
            <a:cxnLst/>
            <a:rect l="0" t="0" r="0" b="0"/>
            <a:pathLst>
              <a:path w="223243" h="1026914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26789"/>
                </a:lnTo>
                <a:lnTo>
                  <a:pt x="35719" y="44648"/>
                </a:lnTo>
                <a:lnTo>
                  <a:pt x="44649" y="71437"/>
                </a:lnTo>
                <a:lnTo>
                  <a:pt x="53578" y="98226"/>
                </a:lnTo>
                <a:lnTo>
                  <a:pt x="62508" y="133945"/>
                </a:lnTo>
                <a:lnTo>
                  <a:pt x="80367" y="169664"/>
                </a:lnTo>
                <a:lnTo>
                  <a:pt x="89297" y="214312"/>
                </a:lnTo>
                <a:lnTo>
                  <a:pt x="98227" y="258961"/>
                </a:lnTo>
                <a:lnTo>
                  <a:pt x="107156" y="303609"/>
                </a:lnTo>
                <a:lnTo>
                  <a:pt x="116086" y="357187"/>
                </a:lnTo>
                <a:lnTo>
                  <a:pt x="125016" y="410765"/>
                </a:lnTo>
                <a:lnTo>
                  <a:pt x="133945" y="464343"/>
                </a:lnTo>
                <a:lnTo>
                  <a:pt x="142875" y="526850"/>
                </a:lnTo>
                <a:lnTo>
                  <a:pt x="151805" y="580429"/>
                </a:lnTo>
                <a:lnTo>
                  <a:pt x="169664" y="642936"/>
                </a:lnTo>
                <a:lnTo>
                  <a:pt x="178594" y="696514"/>
                </a:lnTo>
                <a:lnTo>
                  <a:pt x="187524" y="750093"/>
                </a:lnTo>
                <a:lnTo>
                  <a:pt x="196453" y="794741"/>
                </a:lnTo>
                <a:lnTo>
                  <a:pt x="205383" y="848319"/>
                </a:lnTo>
                <a:lnTo>
                  <a:pt x="214313" y="892968"/>
                </a:lnTo>
                <a:lnTo>
                  <a:pt x="223242" y="928686"/>
                </a:lnTo>
                <a:lnTo>
                  <a:pt x="223242" y="964405"/>
                </a:lnTo>
                <a:lnTo>
                  <a:pt x="223242" y="991194"/>
                </a:lnTo>
                <a:lnTo>
                  <a:pt x="223242" y="1026913"/>
                </a:lnTo>
                <a:lnTo>
                  <a:pt x="223242" y="1026913"/>
                </a:lnTo>
                <a:lnTo>
                  <a:pt x="223242" y="10269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6304359" y="4866679"/>
            <a:ext cx="116087" cy="133947"/>
          </a:xfrm>
          <a:custGeom>
            <a:avLst/>
            <a:gdLst/>
            <a:ahLst/>
            <a:cxnLst/>
            <a:rect l="0" t="0" r="0" b="0"/>
            <a:pathLst>
              <a:path w="116087" h="133947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98227" y="35719"/>
                </a:lnTo>
                <a:lnTo>
                  <a:pt x="107157" y="44649"/>
                </a:lnTo>
                <a:lnTo>
                  <a:pt x="107157" y="62509"/>
                </a:lnTo>
                <a:lnTo>
                  <a:pt x="107157" y="71438"/>
                </a:lnTo>
                <a:lnTo>
                  <a:pt x="107157" y="80368"/>
                </a:lnTo>
                <a:lnTo>
                  <a:pt x="98227" y="98227"/>
                </a:lnTo>
                <a:lnTo>
                  <a:pt x="80368" y="107157"/>
                </a:lnTo>
                <a:lnTo>
                  <a:pt x="71438" y="116087"/>
                </a:lnTo>
                <a:lnTo>
                  <a:pt x="53579" y="116087"/>
                </a:lnTo>
                <a:lnTo>
                  <a:pt x="35719" y="125016"/>
                </a:lnTo>
                <a:lnTo>
                  <a:pt x="26789" y="116087"/>
                </a:lnTo>
                <a:lnTo>
                  <a:pt x="17860" y="116087"/>
                </a:lnTo>
                <a:lnTo>
                  <a:pt x="8930" y="11608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89298"/>
                </a:lnTo>
                <a:lnTo>
                  <a:pt x="17860" y="89298"/>
                </a:lnTo>
                <a:lnTo>
                  <a:pt x="17860" y="89298"/>
                </a:lnTo>
                <a:lnTo>
                  <a:pt x="26789" y="89298"/>
                </a:lnTo>
                <a:lnTo>
                  <a:pt x="44649" y="89298"/>
                </a:lnTo>
                <a:lnTo>
                  <a:pt x="53579" y="89298"/>
                </a:lnTo>
                <a:lnTo>
                  <a:pt x="62508" y="98227"/>
                </a:lnTo>
                <a:lnTo>
                  <a:pt x="71438" y="107157"/>
                </a:lnTo>
                <a:lnTo>
                  <a:pt x="89297" y="107157"/>
                </a:lnTo>
                <a:lnTo>
                  <a:pt x="89297" y="116087"/>
                </a:lnTo>
                <a:lnTo>
                  <a:pt x="98227" y="116087"/>
                </a:lnTo>
                <a:lnTo>
                  <a:pt x="107157" y="125016"/>
                </a:lnTo>
                <a:lnTo>
                  <a:pt x="107157" y="125016"/>
                </a:lnTo>
                <a:lnTo>
                  <a:pt x="116086" y="133946"/>
                </a:lnTo>
                <a:lnTo>
                  <a:pt x="116086" y="133946"/>
                </a:lnTo>
                <a:lnTo>
                  <a:pt x="116086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6447234" y="4839890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80368" y="0"/>
                </a:moveTo>
                <a:lnTo>
                  <a:pt x="80368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53579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17860" y="4464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53579" y="71438"/>
                </a:lnTo>
                <a:lnTo>
                  <a:pt x="62508" y="71438"/>
                </a:lnTo>
                <a:lnTo>
                  <a:pt x="80368" y="80368"/>
                </a:lnTo>
                <a:lnTo>
                  <a:pt x="89297" y="80368"/>
                </a:lnTo>
                <a:lnTo>
                  <a:pt x="98227" y="89298"/>
                </a:lnTo>
                <a:lnTo>
                  <a:pt x="107157" y="89298"/>
                </a:lnTo>
                <a:lnTo>
                  <a:pt x="116086" y="98227"/>
                </a:lnTo>
                <a:lnTo>
                  <a:pt x="116086" y="107157"/>
                </a:lnTo>
                <a:lnTo>
                  <a:pt x="125016" y="116087"/>
                </a:lnTo>
                <a:lnTo>
                  <a:pt x="125016" y="116087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07157" y="142876"/>
                </a:lnTo>
                <a:lnTo>
                  <a:pt x="98227" y="142876"/>
                </a:lnTo>
                <a:lnTo>
                  <a:pt x="89297" y="151805"/>
                </a:lnTo>
                <a:lnTo>
                  <a:pt x="71438" y="151805"/>
                </a:lnTo>
                <a:lnTo>
                  <a:pt x="53579" y="151805"/>
                </a:lnTo>
                <a:lnTo>
                  <a:pt x="44649" y="151805"/>
                </a:lnTo>
                <a:lnTo>
                  <a:pt x="26789" y="142876"/>
                </a:lnTo>
                <a:lnTo>
                  <a:pt x="17860" y="142876"/>
                </a:lnTo>
                <a:lnTo>
                  <a:pt x="0" y="142876"/>
                </a:lnTo>
                <a:lnTo>
                  <a:pt x="0" y="142876"/>
                </a:lnTo>
                <a:lnTo>
                  <a:pt x="0" y="1428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 4100"/>
          <p:cNvSpPr/>
          <p:nvPr/>
        </p:nvSpPr>
        <p:spPr>
          <a:xfrm>
            <a:off x="6795492" y="5116711"/>
            <a:ext cx="53579" cy="223243"/>
          </a:xfrm>
          <a:custGeom>
            <a:avLst/>
            <a:gdLst/>
            <a:ahLst/>
            <a:cxnLst/>
            <a:rect l="0" t="0" r="0" b="0"/>
            <a:pathLst>
              <a:path w="53579" h="22324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8"/>
                </a:lnTo>
                <a:lnTo>
                  <a:pt x="26789" y="8036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9" y="151805"/>
                </a:lnTo>
                <a:lnTo>
                  <a:pt x="35719" y="169664"/>
                </a:lnTo>
                <a:lnTo>
                  <a:pt x="44649" y="196453"/>
                </a:lnTo>
                <a:lnTo>
                  <a:pt x="53578" y="223242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Freeform 4101"/>
          <p:cNvSpPr/>
          <p:nvPr/>
        </p:nvSpPr>
        <p:spPr>
          <a:xfrm>
            <a:off x="6688336" y="5384602"/>
            <a:ext cx="437556" cy="8930"/>
          </a:xfrm>
          <a:custGeom>
            <a:avLst/>
            <a:gdLst/>
            <a:ahLst/>
            <a:cxnLst/>
            <a:rect l="0" t="0" r="0" b="0"/>
            <a:pathLst>
              <a:path w="43755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5" y="0"/>
                </a:lnTo>
                <a:lnTo>
                  <a:pt x="187523" y="0"/>
                </a:lnTo>
                <a:lnTo>
                  <a:pt x="223242" y="0"/>
                </a:lnTo>
                <a:lnTo>
                  <a:pt x="258961" y="0"/>
                </a:lnTo>
                <a:lnTo>
                  <a:pt x="294680" y="0"/>
                </a:lnTo>
                <a:lnTo>
                  <a:pt x="330398" y="0"/>
                </a:lnTo>
                <a:lnTo>
                  <a:pt x="357187" y="0"/>
                </a:lnTo>
                <a:lnTo>
                  <a:pt x="383977" y="0"/>
                </a:lnTo>
                <a:lnTo>
                  <a:pt x="401836" y="0"/>
                </a:lnTo>
                <a:lnTo>
                  <a:pt x="419695" y="8929"/>
                </a:lnTo>
                <a:lnTo>
                  <a:pt x="437555" y="8929"/>
                </a:lnTo>
                <a:lnTo>
                  <a:pt x="437555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3" name="Freeform 4102"/>
          <p:cNvSpPr/>
          <p:nvPr/>
        </p:nvSpPr>
        <p:spPr>
          <a:xfrm>
            <a:off x="6840141" y="5545336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44648"/>
                </a:lnTo>
                <a:lnTo>
                  <a:pt x="8929" y="53577"/>
                </a:lnTo>
                <a:lnTo>
                  <a:pt x="8929" y="80366"/>
                </a:lnTo>
                <a:lnTo>
                  <a:pt x="8929" y="89296"/>
                </a:lnTo>
                <a:lnTo>
                  <a:pt x="17859" y="107155"/>
                </a:lnTo>
                <a:lnTo>
                  <a:pt x="35718" y="125015"/>
                </a:lnTo>
                <a:lnTo>
                  <a:pt x="44648" y="133944"/>
                </a:lnTo>
                <a:lnTo>
                  <a:pt x="71437" y="151804"/>
                </a:lnTo>
                <a:lnTo>
                  <a:pt x="89297" y="160734"/>
                </a:lnTo>
                <a:lnTo>
                  <a:pt x="107156" y="160734"/>
                </a:lnTo>
                <a:lnTo>
                  <a:pt x="125015" y="160734"/>
                </a:lnTo>
                <a:lnTo>
                  <a:pt x="125015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4" name="Freeform 4103"/>
          <p:cNvSpPr/>
          <p:nvPr/>
        </p:nvSpPr>
        <p:spPr>
          <a:xfrm>
            <a:off x="6965156" y="5491758"/>
            <a:ext cx="35720" cy="437555"/>
          </a:xfrm>
          <a:custGeom>
            <a:avLst/>
            <a:gdLst/>
            <a:ahLst/>
            <a:cxnLst/>
            <a:rect l="0" t="0" r="0" b="0"/>
            <a:pathLst>
              <a:path w="35720" h="437555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71437"/>
                </a:lnTo>
                <a:lnTo>
                  <a:pt x="17860" y="107155"/>
                </a:lnTo>
                <a:lnTo>
                  <a:pt x="17860" y="142874"/>
                </a:lnTo>
                <a:lnTo>
                  <a:pt x="17860" y="187522"/>
                </a:lnTo>
                <a:lnTo>
                  <a:pt x="17860" y="232171"/>
                </a:lnTo>
                <a:lnTo>
                  <a:pt x="26789" y="267890"/>
                </a:lnTo>
                <a:lnTo>
                  <a:pt x="26789" y="321468"/>
                </a:lnTo>
                <a:lnTo>
                  <a:pt x="26789" y="357187"/>
                </a:lnTo>
                <a:lnTo>
                  <a:pt x="26789" y="392905"/>
                </a:lnTo>
                <a:lnTo>
                  <a:pt x="35719" y="419694"/>
                </a:lnTo>
                <a:lnTo>
                  <a:pt x="35719" y="437554"/>
                </a:lnTo>
                <a:lnTo>
                  <a:pt x="35719" y="4375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Freeform 4104"/>
          <p:cNvSpPr/>
          <p:nvPr/>
        </p:nvSpPr>
        <p:spPr>
          <a:xfrm>
            <a:off x="6554391" y="5018484"/>
            <a:ext cx="937618" cy="1089422"/>
          </a:xfrm>
          <a:custGeom>
            <a:avLst/>
            <a:gdLst/>
            <a:ahLst/>
            <a:cxnLst/>
            <a:rect l="0" t="0" r="0" b="0"/>
            <a:pathLst>
              <a:path w="937618" h="1089422">
                <a:moveTo>
                  <a:pt x="651867" y="214313"/>
                </a:moveTo>
                <a:lnTo>
                  <a:pt x="651867" y="205383"/>
                </a:lnTo>
                <a:lnTo>
                  <a:pt x="651867" y="196454"/>
                </a:lnTo>
                <a:lnTo>
                  <a:pt x="651867" y="178594"/>
                </a:lnTo>
                <a:lnTo>
                  <a:pt x="642937" y="160735"/>
                </a:lnTo>
                <a:lnTo>
                  <a:pt x="634007" y="133946"/>
                </a:lnTo>
                <a:lnTo>
                  <a:pt x="625078" y="116086"/>
                </a:lnTo>
                <a:lnTo>
                  <a:pt x="616148" y="98227"/>
                </a:lnTo>
                <a:lnTo>
                  <a:pt x="598289" y="80368"/>
                </a:lnTo>
                <a:lnTo>
                  <a:pt x="571500" y="62508"/>
                </a:lnTo>
                <a:lnTo>
                  <a:pt x="553640" y="44649"/>
                </a:lnTo>
                <a:lnTo>
                  <a:pt x="517922" y="26789"/>
                </a:lnTo>
                <a:lnTo>
                  <a:pt x="482203" y="17860"/>
                </a:lnTo>
                <a:lnTo>
                  <a:pt x="446484" y="8930"/>
                </a:lnTo>
                <a:lnTo>
                  <a:pt x="401836" y="0"/>
                </a:lnTo>
                <a:lnTo>
                  <a:pt x="366117" y="0"/>
                </a:lnTo>
                <a:lnTo>
                  <a:pt x="321468" y="8930"/>
                </a:lnTo>
                <a:lnTo>
                  <a:pt x="276820" y="17860"/>
                </a:lnTo>
                <a:lnTo>
                  <a:pt x="241101" y="26789"/>
                </a:lnTo>
                <a:lnTo>
                  <a:pt x="205382" y="44649"/>
                </a:lnTo>
                <a:lnTo>
                  <a:pt x="169664" y="71438"/>
                </a:lnTo>
                <a:lnTo>
                  <a:pt x="133945" y="89297"/>
                </a:lnTo>
                <a:lnTo>
                  <a:pt x="98226" y="125016"/>
                </a:lnTo>
                <a:lnTo>
                  <a:pt x="71437" y="151805"/>
                </a:lnTo>
                <a:lnTo>
                  <a:pt x="44648" y="196454"/>
                </a:lnTo>
                <a:lnTo>
                  <a:pt x="17859" y="232172"/>
                </a:lnTo>
                <a:lnTo>
                  <a:pt x="8929" y="276821"/>
                </a:lnTo>
                <a:lnTo>
                  <a:pt x="0" y="330399"/>
                </a:lnTo>
                <a:lnTo>
                  <a:pt x="0" y="383977"/>
                </a:lnTo>
                <a:lnTo>
                  <a:pt x="0" y="437555"/>
                </a:lnTo>
                <a:lnTo>
                  <a:pt x="17859" y="500063"/>
                </a:lnTo>
                <a:lnTo>
                  <a:pt x="35718" y="562570"/>
                </a:lnTo>
                <a:lnTo>
                  <a:pt x="62507" y="616148"/>
                </a:lnTo>
                <a:lnTo>
                  <a:pt x="98226" y="678656"/>
                </a:lnTo>
                <a:lnTo>
                  <a:pt x="133945" y="732234"/>
                </a:lnTo>
                <a:lnTo>
                  <a:pt x="169664" y="785812"/>
                </a:lnTo>
                <a:lnTo>
                  <a:pt x="214312" y="839390"/>
                </a:lnTo>
                <a:lnTo>
                  <a:pt x="250031" y="884039"/>
                </a:lnTo>
                <a:lnTo>
                  <a:pt x="294679" y="928687"/>
                </a:lnTo>
                <a:lnTo>
                  <a:pt x="339328" y="964406"/>
                </a:lnTo>
                <a:lnTo>
                  <a:pt x="383976" y="1000125"/>
                </a:lnTo>
                <a:lnTo>
                  <a:pt x="428625" y="1026914"/>
                </a:lnTo>
                <a:lnTo>
                  <a:pt x="473273" y="1053703"/>
                </a:lnTo>
                <a:lnTo>
                  <a:pt x="517922" y="1071562"/>
                </a:lnTo>
                <a:lnTo>
                  <a:pt x="562570" y="1080492"/>
                </a:lnTo>
                <a:lnTo>
                  <a:pt x="607218" y="1089421"/>
                </a:lnTo>
                <a:lnTo>
                  <a:pt x="651867" y="1089421"/>
                </a:lnTo>
                <a:lnTo>
                  <a:pt x="687586" y="1089421"/>
                </a:lnTo>
                <a:lnTo>
                  <a:pt x="723304" y="1071562"/>
                </a:lnTo>
                <a:lnTo>
                  <a:pt x="767953" y="1062632"/>
                </a:lnTo>
                <a:lnTo>
                  <a:pt x="794742" y="1035843"/>
                </a:lnTo>
                <a:lnTo>
                  <a:pt x="830461" y="1009054"/>
                </a:lnTo>
                <a:lnTo>
                  <a:pt x="857250" y="982265"/>
                </a:lnTo>
                <a:lnTo>
                  <a:pt x="884039" y="946546"/>
                </a:lnTo>
                <a:lnTo>
                  <a:pt x="901898" y="901898"/>
                </a:lnTo>
                <a:lnTo>
                  <a:pt x="919757" y="866179"/>
                </a:lnTo>
                <a:lnTo>
                  <a:pt x="937617" y="821531"/>
                </a:lnTo>
                <a:lnTo>
                  <a:pt x="937617" y="767953"/>
                </a:lnTo>
                <a:lnTo>
                  <a:pt x="937617" y="723304"/>
                </a:lnTo>
                <a:lnTo>
                  <a:pt x="928687" y="660796"/>
                </a:lnTo>
                <a:lnTo>
                  <a:pt x="910828" y="607218"/>
                </a:lnTo>
                <a:lnTo>
                  <a:pt x="892968" y="544711"/>
                </a:lnTo>
                <a:lnTo>
                  <a:pt x="857250" y="482204"/>
                </a:lnTo>
                <a:lnTo>
                  <a:pt x="821531" y="419696"/>
                </a:lnTo>
                <a:lnTo>
                  <a:pt x="776882" y="357188"/>
                </a:lnTo>
                <a:lnTo>
                  <a:pt x="723304" y="303610"/>
                </a:lnTo>
                <a:lnTo>
                  <a:pt x="687586" y="258961"/>
                </a:lnTo>
                <a:lnTo>
                  <a:pt x="660797" y="232172"/>
                </a:lnTo>
                <a:lnTo>
                  <a:pt x="660797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Write % as a fraction-</a:t>
            </a:r>
            <a:r>
              <a:rPr lang="en-US" dirty="0" err="1">
                <a:solidFill>
                  <a:srgbClr val="FFFF00"/>
                </a:solidFill>
              </a:rPr>
              <a:t>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en-US" sz="2800" dirty="0"/>
              <a:t>34%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55</a:t>
            </a:r>
            <a:r>
              <a:rPr lang="en-US" sz="2800" dirty="0"/>
              <a:t>%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27%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z="2800" dirty="0"/>
              <a:t>40%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79%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15178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41775" cy="4525963"/>
          </a:xfrm>
          <a:prstGeom prst="rect">
            <a:avLst/>
          </a:prstGeom>
        </p:spPr>
        <p:txBody>
          <a:bodyPr/>
          <a:lstStyle/>
          <a:p>
            <a:r>
              <a:rPr lang="en-US" sz="2000" dirty="0">
                <a:solidFill>
                  <a:srgbClr val="FFFF00"/>
                </a:solidFill>
              </a:rPr>
              <a:t>Decimal to percent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</a:rPr>
              <a:t>Move decimal 2 spots right; drop . add %</a:t>
            </a:r>
          </a:p>
          <a:p>
            <a:pPr lvl="1"/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dirty="0"/>
              <a:t>.</a:t>
            </a:r>
            <a:r>
              <a:rPr lang="en-US" sz="2000" dirty="0" smtClean="0"/>
              <a:t>62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1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2.3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5025" y="1600200"/>
            <a:ext cx="4041775" cy="4525963"/>
          </a:xfrm>
          <a:prstGeom prst="rect">
            <a:avLst/>
          </a:prstGeom>
        </p:spPr>
        <p:txBody>
          <a:bodyPr/>
          <a:lstStyle/>
          <a:p>
            <a:r>
              <a:rPr lang="en-US" sz="2000" dirty="0">
                <a:solidFill>
                  <a:srgbClr val="FFFF00"/>
                </a:solidFill>
              </a:rPr>
              <a:t>Percent to decimal</a:t>
            </a:r>
          </a:p>
          <a:p>
            <a:pPr lvl="1"/>
            <a:r>
              <a:rPr lang="en-US" sz="2000" dirty="0">
                <a:solidFill>
                  <a:srgbClr val="FFFF00"/>
                </a:solidFill>
              </a:rPr>
              <a:t>Move 2 spots left; drop % add . </a:t>
            </a:r>
          </a:p>
          <a:p>
            <a:pPr lvl="1"/>
            <a:endParaRPr lang="en-US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000" dirty="0"/>
              <a:t>75%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0.4%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168%</a:t>
            </a:r>
          </a:p>
        </p:txBody>
      </p:sp>
      <p:sp>
        <p:nvSpPr>
          <p:cNvPr id="2" name="Freeform 1"/>
          <p:cNvSpPr/>
          <p:nvPr/>
        </p:nvSpPr>
        <p:spPr>
          <a:xfrm>
            <a:off x="1125141" y="3232546"/>
            <a:ext cx="53579" cy="44650"/>
          </a:xfrm>
          <a:custGeom>
            <a:avLst/>
            <a:gdLst/>
            <a:ahLst/>
            <a:cxnLst/>
            <a:rect l="0" t="0" r="0" b="0"/>
            <a:pathLst>
              <a:path w="53579" h="44650">
                <a:moveTo>
                  <a:pt x="26789" y="44649"/>
                </a:move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85875" y="2937867"/>
            <a:ext cx="196454" cy="294680"/>
          </a:xfrm>
          <a:custGeom>
            <a:avLst/>
            <a:gdLst/>
            <a:ahLst/>
            <a:cxnLst/>
            <a:rect l="0" t="0" r="0" b="0"/>
            <a:pathLst>
              <a:path w="196454" h="294680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8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32172"/>
                </a:lnTo>
                <a:lnTo>
                  <a:pt x="17859" y="250031"/>
                </a:lnTo>
                <a:lnTo>
                  <a:pt x="26789" y="258961"/>
                </a:lnTo>
                <a:lnTo>
                  <a:pt x="35719" y="276820"/>
                </a:lnTo>
                <a:lnTo>
                  <a:pt x="53578" y="285750"/>
                </a:lnTo>
                <a:lnTo>
                  <a:pt x="62508" y="285750"/>
                </a:lnTo>
                <a:lnTo>
                  <a:pt x="89297" y="294679"/>
                </a:lnTo>
                <a:lnTo>
                  <a:pt x="98227" y="294679"/>
                </a:lnTo>
                <a:lnTo>
                  <a:pt x="116086" y="285750"/>
                </a:lnTo>
                <a:lnTo>
                  <a:pt x="133945" y="285750"/>
                </a:lnTo>
                <a:lnTo>
                  <a:pt x="151805" y="276820"/>
                </a:lnTo>
                <a:lnTo>
                  <a:pt x="160734" y="276820"/>
                </a:lnTo>
                <a:lnTo>
                  <a:pt x="169664" y="267890"/>
                </a:lnTo>
                <a:lnTo>
                  <a:pt x="178594" y="258961"/>
                </a:lnTo>
                <a:lnTo>
                  <a:pt x="187523" y="250031"/>
                </a:lnTo>
                <a:lnTo>
                  <a:pt x="196453" y="232172"/>
                </a:lnTo>
                <a:lnTo>
                  <a:pt x="196453" y="223242"/>
                </a:lnTo>
                <a:lnTo>
                  <a:pt x="196453" y="205383"/>
                </a:lnTo>
                <a:lnTo>
                  <a:pt x="196453" y="196453"/>
                </a:lnTo>
                <a:lnTo>
                  <a:pt x="187523" y="187523"/>
                </a:lnTo>
                <a:lnTo>
                  <a:pt x="178594" y="178594"/>
                </a:lnTo>
                <a:lnTo>
                  <a:pt x="169664" y="169664"/>
                </a:lnTo>
                <a:lnTo>
                  <a:pt x="160734" y="169664"/>
                </a:lnTo>
                <a:lnTo>
                  <a:pt x="142875" y="169664"/>
                </a:lnTo>
                <a:lnTo>
                  <a:pt x="133945" y="16966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98227" y="187523"/>
                </a:lnTo>
                <a:lnTo>
                  <a:pt x="89297" y="196453"/>
                </a:lnTo>
                <a:lnTo>
                  <a:pt x="80367" y="214312"/>
                </a:lnTo>
                <a:lnTo>
                  <a:pt x="80367" y="223242"/>
                </a:lnTo>
                <a:lnTo>
                  <a:pt x="80367" y="232172"/>
                </a:lnTo>
                <a:lnTo>
                  <a:pt x="80367" y="250031"/>
                </a:lnTo>
                <a:lnTo>
                  <a:pt x="89297" y="258961"/>
                </a:lnTo>
                <a:lnTo>
                  <a:pt x="98227" y="276820"/>
                </a:lnTo>
                <a:lnTo>
                  <a:pt x="107156" y="276820"/>
                </a:lnTo>
                <a:lnTo>
                  <a:pt x="116086" y="285750"/>
                </a:lnTo>
                <a:lnTo>
                  <a:pt x="125016" y="285750"/>
                </a:lnTo>
                <a:lnTo>
                  <a:pt x="125016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44836" y="2937867"/>
            <a:ext cx="232173" cy="294680"/>
          </a:xfrm>
          <a:custGeom>
            <a:avLst/>
            <a:gdLst/>
            <a:ahLst/>
            <a:cxnLst/>
            <a:rect l="0" t="0" r="0" b="0"/>
            <a:pathLst>
              <a:path w="232173" h="294680">
                <a:moveTo>
                  <a:pt x="0" y="71437"/>
                </a:moveTo>
                <a:lnTo>
                  <a:pt x="0" y="71437"/>
                </a:lnTo>
                <a:lnTo>
                  <a:pt x="0" y="62508"/>
                </a:lnTo>
                <a:lnTo>
                  <a:pt x="0" y="53578"/>
                </a:lnTo>
                <a:lnTo>
                  <a:pt x="0" y="44648"/>
                </a:lnTo>
                <a:lnTo>
                  <a:pt x="0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53578" y="0"/>
                </a:lnTo>
                <a:lnTo>
                  <a:pt x="71437" y="0"/>
                </a:lnTo>
                <a:lnTo>
                  <a:pt x="98227" y="0"/>
                </a:lnTo>
                <a:lnTo>
                  <a:pt x="107156" y="8929"/>
                </a:lnTo>
                <a:lnTo>
                  <a:pt x="125016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44648"/>
                </a:lnTo>
                <a:lnTo>
                  <a:pt x="178594" y="62508"/>
                </a:lnTo>
                <a:lnTo>
                  <a:pt x="187523" y="89297"/>
                </a:lnTo>
                <a:lnTo>
                  <a:pt x="187523" y="107156"/>
                </a:lnTo>
                <a:lnTo>
                  <a:pt x="196453" y="125015"/>
                </a:lnTo>
                <a:lnTo>
                  <a:pt x="196453" y="151804"/>
                </a:lnTo>
                <a:lnTo>
                  <a:pt x="196453" y="169664"/>
                </a:lnTo>
                <a:lnTo>
                  <a:pt x="187523" y="196453"/>
                </a:lnTo>
                <a:lnTo>
                  <a:pt x="178594" y="214312"/>
                </a:lnTo>
                <a:lnTo>
                  <a:pt x="169664" y="241101"/>
                </a:lnTo>
                <a:lnTo>
                  <a:pt x="151805" y="250031"/>
                </a:lnTo>
                <a:lnTo>
                  <a:pt x="142875" y="267890"/>
                </a:lnTo>
                <a:lnTo>
                  <a:pt x="125016" y="276820"/>
                </a:lnTo>
                <a:lnTo>
                  <a:pt x="107156" y="276820"/>
                </a:lnTo>
                <a:lnTo>
                  <a:pt x="89297" y="285750"/>
                </a:lnTo>
                <a:lnTo>
                  <a:pt x="80367" y="285750"/>
                </a:lnTo>
                <a:lnTo>
                  <a:pt x="62508" y="276820"/>
                </a:lnTo>
                <a:lnTo>
                  <a:pt x="53578" y="276820"/>
                </a:lnTo>
                <a:lnTo>
                  <a:pt x="44648" y="267890"/>
                </a:lnTo>
                <a:lnTo>
                  <a:pt x="44648" y="258961"/>
                </a:lnTo>
                <a:lnTo>
                  <a:pt x="35719" y="250031"/>
                </a:lnTo>
                <a:lnTo>
                  <a:pt x="44648" y="241101"/>
                </a:lnTo>
                <a:lnTo>
                  <a:pt x="44648" y="241101"/>
                </a:lnTo>
                <a:lnTo>
                  <a:pt x="53578" y="232172"/>
                </a:lnTo>
                <a:lnTo>
                  <a:pt x="71437" y="232172"/>
                </a:lnTo>
                <a:lnTo>
                  <a:pt x="89297" y="232172"/>
                </a:lnTo>
                <a:lnTo>
                  <a:pt x="107156" y="232172"/>
                </a:lnTo>
                <a:lnTo>
                  <a:pt x="133945" y="232172"/>
                </a:lnTo>
                <a:lnTo>
                  <a:pt x="151805" y="241101"/>
                </a:lnTo>
                <a:lnTo>
                  <a:pt x="169664" y="250031"/>
                </a:lnTo>
                <a:lnTo>
                  <a:pt x="187523" y="250031"/>
                </a:lnTo>
                <a:lnTo>
                  <a:pt x="196453" y="258961"/>
                </a:lnTo>
                <a:lnTo>
                  <a:pt x="205383" y="267890"/>
                </a:lnTo>
                <a:lnTo>
                  <a:pt x="214312" y="276820"/>
                </a:lnTo>
                <a:lnTo>
                  <a:pt x="223242" y="285750"/>
                </a:lnTo>
                <a:lnTo>
                  <a:pt x="232172" y="294679"/>
                </a:lnTo>
                <a:lnTo>
                  <a:pt x="232172" y="294679"/>
                </a:lnTo>
                <a:lnTo>
                  <a:pt x="232172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160859" y="324147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151930" y="3223617"/>
            <a:ext cx="660798" cy="151805"/>
          </a:xfrm>
          <a:custGeom>
            <a:avLst/>
            <a:gdLst/>
            <a:ahLst/>
            <a:cxnLst/>
            <a:rect l="0" t="0" r="0" b="0"/>
            <a:pathLst>
              <a:path w="660798" h="151805">
                <a:moveTo>
                  <a:pt x="8929" y="1785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62508"/>
                </a:lnTo>
                <a:lnTo>
                  <a:pt x="1785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98226"/>
                </a:lnTo>
                <a:lnTo>
                  <a:pt x="44648" y="98226"/>
                </a:lnTo>
                <a:lnTo>
                  <a:pt x="53578" y="10715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25015"/>
                </a:lnTo>
                <a:lnTo>
                  <a:pt x="98226" y="12501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25015" y="13394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78593" y="142875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05383" y="142875"/>
                </a:lnTo>
                <a:lnTo>
                  <a:pt x="214312" y="133945"/>
                </a:lnTo>
                <a:lnTo>
                  <a:pt x="223242" y="133945"/>
                </a:lnTo>
                <a:lnTo>
                  <a:pt x="232172" y="133945"/>
                </a:lnTo>
                <a:lnTo>
                  <a:pt x="241101" y="133945"/>
                </a:lnTo>
                <a:lnTo>
                  <a:pt x="250031" y="125015"/>
                </a:lnTo>
                <a:lnTo>
                  <a:pt x="258961" y="125015"/>
                </a:lnTo>
                <a:lnTo>
                  <a:pt x="267890" y="125015"/>
                </a:lnTo>
                <a:lnTo>
                  <a:pt x="276820" y="116086"/>
                </a:lnTo>
                <a:lnTo>
                  <a:pt x="285750" y="116086"/>
                </a:lnTo>
                <a:lnTo>
                  <a:pt x="294679" y="107156"/>
                </a:lnTo>
                <a:lnTo>
                  <a:pt x="303609" y="107156"/>
                </a:lnTo>
                <a:lnTo>
                  <a:pt x="303609" y="98226"/>
                </a:lnTo>
                <a:lnTo>
                  <a:pt x="312539" y="98226"/>
                </a:lnTo>
                <a:lnTo>
                  <a:pt x="312539" y="89297"/>
                </a:lnTo>
                <a:lnTo>
                  <a:pt x="321468" y="89297"/>
                </a:lnTo>
                <a:lnTo>
                  <a:pt x="321468" y="80367"/>
                </a:lnTo>
                <a:lnTo>
                  <a:pt x="330398" y="80367"/>
                </a:lnTo>
                <a:lnTo>
                  <a:pt x="330398" y="71437"/>
                </a:lnTo>
                <a:lnTo>
                  <a:pt x="339328" y="71437"/>
                </a:lnTo>
                <a:lnTo>
                  <a:pt x="339328" y="71437"/>
                </a:lnTo>
                <a:lnTo>
                  <a:pt x="339328" y="62508"/>
                </a:lnTo>
                <a:lnTo>
                  <a:pt x="339328" y="62508"/>
                </a:lnTo>
                <a:lnTo>
                  <a:pt x="348258" y="53578"/>
                </a:lnTo>
                <a:lnTo>
                  <a:pt x="348258" y="5357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44648"/>
                </a:lnTo>
                <a:lnTo>
                  <a:pt x="357187" y="53578"/>
                </a:lnTo>
                <a:lnTo>
                  <a:pt x="357187" y="53578"/>
                </a:lnTo>
                <a:lnTo>
                  <a:pt x="366117" y="62508"/>
                </a:lnTo>
                <a:lnTo>
                  <a:pt x="366117" y="62508"/>
                </a:lnTo>
                <a:lnTo>
                  <a:pt x="366117" y="71437"/>
                </a:lnTo>
                <a:lnTo>
                  <a:pt x="366117" y="71437"/>
                </a:lnTo>
                <a:lnTo>
                  <a:pt x="375047" y="80367"/>
                </a:lnTo>
                <a:lnTo>
                  <a:pt x="375047" y="80367"/>
                </a:lnTo>
                <a:lnTo>
                  <a:pt x="375047" y="89297"/>
                </a:lnTo>
                <a:lnTo>
                  <a:pt x="383976" y="98226"/>
                </a:lnTo>
                <a:lnTo>
                  <a:pt x="383976" y="98226"/>
                </a:lnTo>
                <a:lnTo>
                  <a:pt x="392906" y="107156"/>
                </a:lnTo>
                <a:lnTo>
                  <a:pt x="401836" y="107156"/>
                </a:lnTo>
                <a:lnTo>
                  <a:pt x="401836" y="116086"/>
                </a:lnTo>
                <a:lnTo>
                  <a:pt x="410765" y="125015"/>
                </a:lnTo>
                <a:lnTo>
                  <a:pt x="419695" y="125015"/>
                </a:lnTo>
                <a:lnTo>
                  <a:pt x="428625" y="125015"/>
                </a:lnTo>
                <a:lnTo>
                  <a:pt x="437554" y="133945"/>
                </a:lnTo>
                <a:lnTo>
                  <a:pt x="446484" y="133945"/>
                </a:lnTo>
                <a:lnTo>
                  <a:pt x="455414" y="133945"/>
                </a:lnTo>
                <a:lnTo>
                  <a:pt x="464343" y="142875"/>
                </a:lnTo>
                <a:lnTo>
                  <a:pt x="473273" y="142875"/>
                </a:lnTo>
                <a:lnTo>
                  <a:pt x="482203" y="142875"/>
                </a:lnTo>
                <a:lnTo>
                  <a:pt x="491133" y="142875"/>
                </a:lnTo>
                <a:lnTo>
                  <a:pt x="508992" y="151804"/>
                </a:lnTo>
                <a:lnTo>
                  <a:pt x="517922" y="151804"/>
                </a:lnTo>
                <a:lnTo>
                  <a:pt x="526851" y="151804"/>
                </a:lnTo>
                <a:lnTo>
                  <a:pt x="535781" y="142875"/>
                </a:lnTo>
                <a:lnTo>
                  <a:pt x="544711" y="142875"/>
                </a:lnTo>
                <a:lnTo>
                  <a:pt x="553640" y="142875"/>
                </a:lnTo>
                <a:lnTo>
                  <a:pt x="562570" y="142875"/>
                </a:lnTo>
                <a:lnTo>
                  <a:pt x="562570" y="133945"/>
                </a:lnTo>
                <a:lnTo>
                  <a:pt x="571500" y="133945"/>
                </a:lnTo>
                <a:lnTo>
                  <a:pt x="580429" y="133945"/>
                </a:lnTo>
                <a:lnTo>
                  <a:pt x="589359" y="125015"/>
                </a:lnTo>
                <a:lnTo>
                  <a:pt x="598289" y="125015"/>
                </a:lnTo>
                <a:lnTo>
                  <a:pt x="607218" y="116086"/>
                </a:lnTo>
                <a:lnTo>
                  <a:pt x="616148" y="107156"/>
                </a:lnTo>
                <a:lnTo>
                  <a:pt x="625078" y="98226"/>
                </a:lnTo>
                <a:lnTo>
                  <a:pt x="625078" y="89297"/>
                </a:lnTo>
                <a:lnTo>
                  <a:pt x="634008" y="80367"/>
                </a:lnTo>
                <a:lnTo>
                  <a:pt x="642937" y="71437"/>
                </a:lnTo>
                <a:lnTo>
                  <a:pt x="651867" y="71437"/>
                </a:lnTo>
                <a:lnTo>
                  <a:pt x="651867" y="62508"/>
                </a:lnTo>
                <a:lnTo>
                  <a:pt x="651867" y="53578"/>
                </a:lnTo>
                <a:lnTo>
                  <a:pt x="660797" y="44648"/>
                </a:lnTo>
                <a:lnTo>
                  <a:pt x="660797" y="35719"/>
                </a:lnTo>
                <a:lnTo>
                  <a:pt x="660797" y="35719"/>
                </a:lnTo>
                <a:lnTo>
                  <a:pt x="660797" y="26789"/>
                </a:lnTo>
                <a:lnTo>
                  <a:pt x="660797" y="26789"/>
                </a:lnTo>
                <a:lnTo>
                  <a:pt x="660797" y="17859"/>
                </a:lnTo>
                <a:lnTo>
                  <a:pt x="660797" y="8929"/>
                </a:lnTo>
                <a:lnTo>
                  <a:pt x="660797" y="8929"/>
                </a:lnTo>
                <a:lnTo>
                  <a:pt x="660797" y="8929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  <a:lnTo>
                  <a:pt x="6607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00250" y="3027164"/>
            <a:ext cx="232173" cy="125016"/>
          </a:xfrm>
          <a:custGeom>
            <a:avLst/>
            <a:gdLst/>
            <a:ahLst/>
            <a:cxnLst/>
            <a:rect l="0" t="0" r="0" b="0"/>
            <a:pathLst>
              <a:path w="232173" h="125016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33945" y="80367"/>
                </a:lnTo>
                <a:lnTo>
                  <a:pt x="151805" y="80367"/>
                </a:lnTo>
                <a:lnTo>
                  <a:pt x="178594" y="71437"/>
                </a:lnTo>
                <a:lnTo>
                  <a:pt x="187523" y="71437"/>
                </a:lnTo>
                <a:lnTo>
                  <a:pt x="205383" y="71437"/>
                </a:lnTo>
                <a:lnTo>
                  <a:pt x="214313" y="62507"/>
                </a:lnTo>
                <a:lnTo>
                  <a:pt x="223242" y="62507"/>
                </a:lnTo>
                <a:lnTo>
                  <a:pt x="223242" y="62507"/>
                </a:lnTo>
                <a:lnTo>
                  <a:pt x="223242" y="53578"/>
                </a:lnTo>
                <a:lnTo>
                  <a:pt x="223242" y="53578"/>
                </a:lnTo>
                <a:lnTo>
                  <a:pt x="214313" y="53578"/>
                </a:lnTo>
                <a:lnTo>
                  <a:pt x="205383" y="44648"/>
                </a:lnTo>
                <a:lnTo>
                  <a:pt x="187523" y="35718"/>
                </a:lnTo>
                <a:lnTo>
                  <a:pt x="169664" y="26789"/>
                </a:lnTo>
                <a:lnTo>
                  <a:pt x="142875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7" y="1785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29"/>
                </a:lnTo>
                <a:lnTo>
                  <a:pt x="187523" y="17859"/>
                </a:lnTo>
                <a:lnTo>
                  <a:pt x="205383" y="26789"/>
                </a:lnTo>
                <a:lnTo>
                  <a:pt x="214313" y="35718"/>
                </a:lnTo>
                <a:lnTo>
                  <a:pt x="223242" y="44648"/>
                </a:lnTo>
                <a:lnTo>
                  <a:pt x="232172" y="53578"/>
                </a:lnTo>
                <a:lnTo>
                  <a:pt x="232172" y="62507"/>
                </a:lnTo>
                <a:lnTo>
                  <a:pt x="223242" y="71437"/>
                </a:lnTo>
                <a:lnTo>
                  <a:pt x="214313" y="80367"/>
                </a:lnTo>
                <a:lnTo>
                  <a:pt x="205383" y="89297"/>
                </a:lnTo>
                <a:lnTo>
                  <a:pt x="187523" y="98226"/>
                </a:lnTo>
                <a:lnTo>
                  <a:pt x="169664" y="98226"/>
                </a:lnTo>
                <a:lnTo>
                  <a:pt x="151805" y="107156"/>
                </a:lnTo>
                <a:lnTo>
                  <a:pt x="133945" y="116086"/>
                </a:lnTo>
                <a:lnTo>
                  <a:pt x="116086" y="116086"/>
                </a:lnTo>
                <a:lnTo>
                  <a:pt x="107156" y="125015"/>
                </a:lnTo>
                <a:lnTo>
                  <a:pt x="98227" y="125015"/>
                </a:lnTo>
                <a:lnTo>
                  <a:pt x="98227" y="125015"/>
                </a:lnTo>
                <a:lnTo>
                  <a:pt x="98227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75297" y="2937867"/>
            <a:ext cx="303610" cy="348259"/>
          </a:xfrm>
          <a:custGeom>
            <a:avLst/>
            <a:gdLst/>
            <a:ahLst/>
            <a:cxnLst/>
            <a:rect l="0" t="0" r="0" b="0"/>
            <a:pathLst>
              <a:path w="303610" h="348259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35719"/>
                </a:lnTo>
                <a:lnTo>
                  <a:pt x="44648" y="53578"/>
                </a:lnTo>
                <a:lnTo>
                  <a:pt x="26789" y="71437"/>
                </a:lnTo>
                <a:lnTo>
                  <a:pt x="17859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17859" y="258961"/>
                </a:lnTo>
                <a:lnTo>
                  <a:pt x="26789" y="276820"/>
                </a:lnTo>
                <a:lnTo>
                  <a:pt x="44648" y="303609"/>
                </a:lnTo>
                <a:lnTo>
                  <a:pt x="53578" y="312539"/>
                </a:lnTo>
                <a:lnTo>
                  <a:pt x="80367" y="321469"/>
                </a:lnTo>
                <a:lnTo>
                  <a:pt x="107156" y="330398"/>
                </a:lnTo>
                <a:lnTo>
                  <a:pt x="125016" y="339328"/>
                </a:lnTo>
                <a:lnTo>
                  <a:pt x="151805" y="339328"/>
                </a:lnTo>
                <a:lnTo>
                  <a:pt x="178594" y="339328"/>
                </a:lnTo>
                <a:lnTo>
                  <a:pt x="214312" y="330398"/>
                </a:lnTo>
                <a:lnTo>
                  <a:pt x="241101" y="330398"/>
                </a:lnTo>
                <a:lnTo>
                  <a:pt x="258961" y="321469"/>
                </a:lnTo>
                <a:lnTo>
                  <a:pt x="276820" y="312539"/>
                </a:lnTo>
                <a:lnTo>
                  <a:pt x="294680" y="303609"/>
                </a:lnTo>
                <a:lnTo>
                  <a:pt x="303609" y="294679"/>
                </a:lnTo>
                <a:lnTo>
                  <a:pt x="303609" y="276820"/>
                </a:lnTo>
                <a:lnTo>
                  <a:pt x="303609" y="258961"/>
                </a:lnTo>
                <a:lnTo>
                  <a:pt x="294680" y="250031"/>
                </a:lnTo>
                <a:lnTo>
                  <a:pt x="285750" y="232172"/>
                </a:lnTo>
                <a:lnTo>
                  <a:pt x="267891" y="223242"/>
                </a:lnTo>
                <a:lnTo>
                  <a:pt x="241101" y="214312"/>
                </a:lnTo>
                <a:lnTo>
                  <a:pt x="223242" y="205383"/>
                </a:lnTo>
                <a:lnTo>
                  <a:pt x="196453" y="205383"/>
                </a:lnTo>
                <a:lnTo>
                  <a:pt x="169664" y="205383"/>
                </a:lnTo>
                <a:lnTo>
                  <a:pt x="151805" y="205383"/>
                </a:lnTo>
                <a:lnTo>
                  <a:pt x="133945" y="214312"/>
                </a:lnTo>
                <a:lnTo>
                  <a:pt x="125016" y="223242"/>
                </a:lnTo>
                <a:lnTo>
                  <a:pt x="107156" y="241101"/>
                </a:lnTo>
                <a:lnTo>
                  <a:pt x="107156" y="250031"/>
                </a:lnTo>
                <a:lnTo>
                  <a:pt x="98226" y="276820"/>
                </a:lnTo>
                <a:lnTo>
                  <a:pt x="98226" y="285750"/>
                </a:lnTo>
                <a:lnTo>
                  <a:pt x="98226" y="303609"/>
                </a:lnTo>
                <a:lnTo>
                  <a:pt x="107156" y="321469"/>
                </a:lnTo>
                <a:lnTo>
                  <a:pt x="116086" y="330398"/>
                </a:lnTo>
                <a:lnTo>
                  <a:pt x="133945" y="339328"/>
                </a:lnTo>
                <a:lnTo>
                  <a:pt x="133945" y="348258"/>
                </a:lnTo>
                <a:lnTo>
                  <a:pt x="133945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87836" y="2920007"/>
            <a:ext cx="348259" cy="330400"/>
          </a:xfrm>
          <a:custGeom>
            <a:avLst/>
            <a:gdLst/>
            <a:ahLst/>
            <a:cxnLst/>
            <a:rect l="0" t="0" r="0" b="0"/>
            <a:pathLst>
              <a:path w="348259" h="330400">
                <a:moveTo>
                  <a:pt x="8930" y="89297"/>
                </a:moveTo>
                <a:lnTo>
                  <a:pt x="0" y="80368"/>
                </a:lnTo>
                <a:lnTo>
                  <a:pt x="0" y="71438"/>
                </a:lnTo>
                <a:lnTo>
                  <a:pt x="0" y="62508"/>
                </a:lnTo>
                <a:lnTo>
                  <a:pt x="8930" y="53579"/>
                </a:lnTo>
                <a:lnTo>
                  <a:pt x="17859" y="3571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30"/>
                </a:lnTo>
                <a:lnTo>
                  <a:pt x="196453" y="17860"/>
                </a:lnTo>
                <a:lnTo>
                  <a:pt x="223242" y="26789"/>
                </a:lnTo>
                <a:lnTo>
                  <a:pt x="241102" y="44649"/>
                </a:lnTo>
                <a:lnTo>
                  <a:pt x="267891" y="62508"/>
                </a:lnTo>
                <a:lnTo>
                  <a:pt x="276820" y="80368"/>
                </a:lnTo>
                <a:lnTo>
                  <a:pt x="285750" y="107157"/>
                </a:lnTo>
                <a:lnTo>
                  <a:pt x="294680" y="133946"/>
                </a:lnTo>
                <a:lnTo>
                  <a:pt x="294680" y="160735"/>
                </a:lnTo>
                <a:lnTo>
                  <a:pt x="294680" y="187524"/>
                </a:lnTo>
                <a:lnTo>
                  <a:pt x="285750" y="214313"/>
                </a:lnTo>
                <a:lnTo>
                  <a:pt x="276820" y="241102"/>
                </a:lnTo>
                <a:lnTo>
                  <a:pt x="267891" y="258961"/>
                </a:lnTo>
                <a:lnTo>
                  <a:pt x="250031" y="276821"/>
                </a:lnTo>
                <a:lnTo>
                  <a:pt x="223242" y="294680"/>
                </a:lnTo>
                <a:lnTo>
                  <a:pt x="205383" y="303610"/>
                </a:lnTo>
                <a:lnTo>
                  <a:pt x="178594" y="312539"/>
                </a:lnTo>
                <a:lnTo>
                  <a:pt x="151805" y="321469"/>
                </a:lnTo>
                <a:lnTo>
                  <a:pt x="133945" y="321469"/>
                </a:lnTo>
                <a:lnTo>
                  <a:pt x="107156" y="321469"/>
                </a:lnTo>
                <a:lnTo>
                  <a:pt x="98227" y="312539"/>
                </a:lnTo>
                <a:lnTo>
                  <a:pt x="80367" y="303610"/>
                </a:lnTo>
                <a:lnTo>
                  <a:pt x="71437" y="294680"/>
                </a:lnTo>
                <a:lnTo>
                  <a:pt x="71437" y="285750"/>
                </a:lnTo>
                <a:lnTo>
                  <a:pt x="62508" y="267891"/>
                </a:lnTo>
                <a:lnTo>
                  <a:pt x="62508" y="258961"/>
                </a:lnTo>
                <a:lnTo>
                  <a:pt x="71437" y="258961"/>
                </a:lnTo>
                <a:lnTo>
                  <a:pt x="80367" y="250032"/>
                </a:lnTo>
                <a:lnTo>
                  <a:pt x="98227" y="250032"/>
                </a:lnTo>
                <a:lnTo>
                  <a:pt x="125016" y="250032"/>
                </a:lnTo>
                <a:lnTo>
                  <a:pt x="142875" y="250032"/>
                </a:lnTo>
                <a:lnTo>
                  <a:pt x="169664" y="258961"/>
                </a:lnTo>
                <a:lnTo>
                  <a:pt x="196453" y="267891"/>
                </a:lnTo>
                <a:lnTo>
                  <a:pt x="223242" y="276821"/>
                </a:lnTo>
                <a:lnTo>
                  <a:pt x="250031" y="285750"/>
                </a:lnTo>
                <a:lnTo>
                  <a:pt x="267891" y="294680"/>
                </a:lnTo>
                <a:lnTo>
                  <a:pt x="285750" y="303610"/>
                </a:lnTo>
                <a:lnTo>
                  <a:pt x="303609" y="312539"/>
                </a:lnTo>
                <a:lnTo>
                  <a:pt x="312539" y="321469"/>
                </a:lnTo>
                <a:lnTo>
                  <a:pt x="321469" y="321469"/>
                </a:lnTo>
                <a:lnTo>
                  <a:pt x="330398" y="330399"/>
                </a:lnTo>
                <a:lnTo>
                  <a:pt x="339328" y="330399"/>
                </a:lnTo>
                <a:lnTo>
                  <a:pt x="339328" y="330399"/>
                </a:lnTo>
                <a:lnTo>
                  <a:pt x="339328" y="330399"/>
                </a:lnTo>
                <a:lnTo>
                  <a:pt x="348258" y="330399"/>
                </a:lnTo>
                <a:lnTo>
                  <a:pt x="348258" y="330399"/>
                </a:lnTo>
                <a:lnTo>
                  <a:pt x="348258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53953" y="2955726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187898" y="2955726"/>
            <a:ext cx="62509" cy="312540"/>
          </a:xfrm>
          <a:custGeom>
            <a:avLst/>
            <a:gdLst/>
            <a:ahLst/>
            <a:cxnLst/>
            <a:rect l="0" t="0" r="0" b="0"/>
            <a:pathLst>
              <a:path w="62509" h="312540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9" y="44649"/>
                </a:lnTo>
                <a:lnTo>
                  <a:pt x="53579" y="62508"/>
                </a:lnTo>
                <a:lnTo>
                  <a:pt x="44649" y="80367"/>
                </a:lnTo>
                <a:lnTo>
                  <a:pt x="35719" y="98227"/>
                </a:lnTo>
                <a:lnTo>
                  <a:pt x="26790" y="125016"/>
                </a:lnTo>
                <a:lnTo>
                  <a:pt x="26790" y="151805"/>
                </a:lnTo>
                <a:lnTo>
                  <a:pt x="17860" y="169664"/>
                </a:lnTo>
                <a:lnTo>
                  <a:pt x="8930" y="196453"/>
                </a:lnTo>
                <a:lnTo>
                  <a:pt x="8930" y="214313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10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39703" y="3241476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59086" y="4125515"/>
            <a:ext cx="35720" cy="339329"/>
          </a:xfrm>
          <a:custGeom>
            <a:avLst/>
            <a:gdLst/>
            <a:ahLst/>
            <a:cxnLst/>
            <a:rect l="0" t="0" r="0" b="0"/>
            <a:pathLst>
              <a:path w="35720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78594"/>
                </a:lnTo>
                <a:lnTo>
                  <a:pt x="26789" y="196453"/>
                </a:lnTo>
                <a:lnTo>
                  <a:pt x="35719" y="205383"/>
                </a:lnTo>
                <a:lnTo>
                  <a:pt x="35719" y="223242"/>
                </a:lnTo>
                <a:lnTo>
                  <a:pt x="35719" y="241102"/>
                </a:lnTo>
                <a:lnTo>
                  <a:pt x="35719" y="250031"/>
                </a:lnTo>
                <a:lnTo>
                  <a:pt x="35719" y="267891"/>
                </a:lnTo>
                <a:lnTo>
                  <a:pt x="35719" y="276821"/>
                </a:lnTo>
                <a:lnTo>
                  <a:pt x="35719" y="294680"/>
                </a:lnTo>
                <a:lnTo>
                  <a:pt x="35719" y="303610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0399"/>
                </a:lnTo>
                <a:lnTo>
                  <a:pt x="35719" y="330399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437680" y="4446984"/>
            <a:ext cx="35719" cy="26790"/>
          </a:xfrm>
          <a:custGeom>
            <a:avLst/>
            <a:gdLst/>
            <a:ahLst/>
            <a:cxnLst/>
            <a:rect l="0" t="0" r="0" b="0"/>
            <a:pathLst>
              <a:path w="35719" h="26790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35718" y="1785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29" y="17859"/>
                </a:lnTo>
                <a:lnTo>
                  <a:pt x="8929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55539" y="4446984"/>
            <a:ext cx="660798" cy="187524"/>
          </a:xfrm>
          <a:custGeom>
            <a:avLst/>
            <a:gdLst/>
            <a:ahLst/>
            <a:cxnLst/>
            <a:rect l="0" t="0" r="0" b="0"/>
            <a:pathLst>
              <a:path w="660798" h="18752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9" y="71437"/>
                </a:lnTo>
                <a:lnTo>
                  <a:pt x="53578" y="80367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107156"/>
                </a:lnTo>
                <a:lnTo>
                  <a:pt x="98227" y="11608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33945" y="13394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87524" y="151805"/>
                </a:lnTo>
                <a:lnTo>
                  <a:pt x="196453" y="142875"/>
                </a:lnTo>
                <a:lnTo>
                  <a:pt x="214313" y="142875"/>
                </a:lnTo>
                <a:lnTo>
                  <a:pt x="223242" y="142875"/>
                </a:lnTo>
                <a:lnTo>
                  <a:pt x="232172" y="142875"/>
                </a:lnTo>
                <a:lnTo>
                  <a:pt x="241102" y="142875"/>
                </a:lnTo>
                <a:lnTo>
                  <a:pt x="250031" y="133945"/>
                </a:lnTo>
                <a:lnTo>
                  <a:pt x="258961" y="133945"/>
                </a:lnTo>
                <a:lnTo>
                  <a:pt x="258961" y="125016"/>
                </a:lnTo>
                <a:lnTo>
                  <a:pt x="267891" y="125016"/>
                </a:lnTo>
                <a:lnTo>
                  <a:pt x="276820" y="116086"/>
                </a:lnTo>
                <a:lnTo>
                  <a:pt x="276820" y="107156"/>
                </a:lnTo>
                <a:lnTo>
                  <a:pt x="285750" y="107156"/>
                </a:lnTo>
                <a:lnTo>
                  <a:pt x="285750" y="98227"/>
                </a:lnTo>
                <a:lnTo>
                  <a:pt x="294680" y="89297"/>
                </a:lnTo>
                <a:lnTo>
                  <a:pt x="294680" y="89297"/>
                </a:lnTo>
                <a:lnTo>
                  <a:pt x="303609" y="80367"/>
                </a:lnTo>
                <a:lnTo>
                  <a:pt x="303609" y="80367"/>
                </a:lnTo>
                <a:lnTo>
                  <a:pt x="303609" y="71437"/>
                </a:lnTo>
                <a:lnTo>
                  <a:pt x="303609" y="71437"/>
                </a:lnTo>
                <a:lnTo>
                  <a:pt x="303609" y="6250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5357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12539" y="62508"/>
                </a:lnTo>
                <a:lnTo>
                  <a:pt x="321469" y="71437"/>
                </a:lnTo>
                <a:lnTo>
                  <a:pt x="321469" y="71437"/>
                </a:lnTo>
                <a:lnTo>
                  <a:pt x="321469" y="80367"/>
                </a:lnTo>
                <a:lnTo>
                  <a:pt x="330399" y="80367"/>
                </a:lnTo>
                <a:lnTo>
                  <a:pt x="330399" y="89297"/>
                </a:lnTo>
                <a:lnTo>
                  <a:pt x="339328" y="98227"/>
                </a:lnTo>
                <a:lnTo>
                  <a:pt x="348258" y="107156"/>
                </a:lnTo>
                <a:lnTo>
                  <a:pt x="357188" y="107156"/>
                </a:lnTo>
                <a:lnTo>
                  <a:pt x="357188" y="116086"/>
                </a:lnTo>
                <a:lnTo>
                  <a:pt x="366117" y="116086"/>
                </a:lnTo>
                <a:lnTo>
                  <a:pt x="375047" y="125016"/>
                </a:lnTo>
                <a:lnTo>
                  <a:pt x="383977" y="133945"/>
                </a:lnTo>
                <a:lnTo>
                  <a:pt x="392906" y="133945"/>
                </a:lnTo>
                <a:lnTo>
                  <a:pt x="401836" y="142875"/>
                </a:lnTo>
                <a:lnTo>
                  <a:pt x="410766" y="151805"/>
                </a:lnTo>
                <a:lnTo>
                  <a:pt x="419695" y="151805"/>
                </a:lnTo>
                <a:lnTo>
                  <a:pt x="428625" y="160734"/>
                </a:lnTo>
                <a:lnTo>
                  <a:pt x="437555" y="160734"/>
                </a:lnTo>
                <a:lnTo>
                  <a:pt x="446484" y="160734"/>
                </a:lnTo>
                <a:lnTo>
                  <a:pt x="455414" y="169664"/>
                </a:lnTo>
                <a:lnTo>
                  <a:pt x="464344" y="169664"/>
                </a:lnTo>
                <a:lnTo>
                  <a:pt x="473274" y="169664"/>
                </a:lnTo>
                <a:lnTo>
                  <a:pt x="482203" y="178594"/>
                </a:lnTo>
                <a:lnTo>
                  <a:pt x="500063" y="178594"/>
                </a:lnTo>
                <a:lnTo>
                  <a:pt x="508992" y="178594"/>
                </a:lnTo>
                <a:lnTo>
                  <a:pt x="517922" y="178594"/>
                </a:lnTo>
                <a:lnTo>
                  <a:pt x="526852" y="187523"/>
                </a:lnTo>
                <a:lnTo>
                  <a:pt x="535781" y="187523"/>
                </a:lnTo>
                <a:lnTo>
                  <a:pt x="544711" y="187523"/>
                </a:lnTo>
                <a:lnTo>
                  <a:pt x="553641" y="187523"/>
                </a:lnTo>
                <a:lnTo>
                  <a:pt x="562570" y="187523"/>
                </a:lnTo>
                <a:lnTo>
                  <a:pt x="571500" y="187523"/>
                </a:lnTo>
                <a:lnTo>
                  <a:pt x="580430" y="187523"/>
                </a:lnTo>
                <a:lnTo>
                  <a:pt x="589359" y="187523"/>
                </a:lnTo>
                <a:lnTo>
                  <a:pt x="598289" y="178594"/>
                </a:lnTo>
                <a:lnTo>
                  <a:pt x="607219" y="178594"/>
                </a:lnTo>
                <a:lnTo>
                  <a:pt x="616149" y="169664"/>
                </a:lnTo>
                <a:lnTo>
                  <a:pt x="625078" y="169664"/>
                </a:lnTo>
                <a:lnTo>
                  <a:pt x="625078" y="160734"/>
                </a:lnTo>
                <a:lnTo>
                  <a:pt x="634008" y="160734"/>
                </a:lnTo>
                <a:lnTo>
                  <a:pt x="634008" y="151805"/>
                </a:lnTo>
                <a:lnTo>
                  <a:pt x="642938" y="142875"/>
                </a:lnTo>
                <a:lnTo>
                  <a:pt x="642938" y="142875"/>
                </a:lnTo>
                <a:lnTo>
                  <a:pt x="651867" y="133945"/>
                </a:lnTo>
                <a:lnTo>
                  <a:pt x="651867" y="125016"/>
                </a:lnTo>
                <a:lnTo>
                  <a:pt x="651867" y="116086"/>
                </a:lnTo>
                <a:lnTo>
                  <a:pt x="651867" y="116086"/>
                </a:lnTo>
                <a:lnTo>
                  <a:pt x="660797" y="107156"/>
                </a:lnTo>
                <a:lnTo>
                  <a:pt x="660797" y="98227"/>
                </a:lnTo>
                <a:lnTo>
                  <a:pt x="660797" y="89297"/>
                </a:lnTo>
                <a:lnTo>
                  <a:pt x="660797" y="80367"/>
                </a:lnTo>
                <a:lnTo>
                  <a:pt x="660797" y="80367"/>
                </a:lnTo>
                <a:lnTo>
                  <a:pt x="660797" y="80367"/>
                </a:lnTo>
                <a:lnTo>
                  <a:pt x="660797" y="71437"/>
                </a:lnTo>
                <a:lnTo>
                  <a:pt x="660797" y="71437"/>
                </a:lnTo>
                <a:lnTo>
                  <a:pt x="660797" y="71437"/>
                </a:lnTo>
                <a:lnTo>
                  <a:pt x="660797" y="62508"/>
                </a:lnTo>
                <a:lnTo>
                  <a:pt x="660797" y="62508"/>
                </a:lnTo>
                <a:lnTo>
                  <a:pt x="660797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73398" y="4143375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33946" y="53578"/>
                </a:moveTo>
                <a:lnTo>
                  <a:pt x="133946" y="53578"/>
                </a:lnTo>
                <a:lnTo>
                  <a:pt x="133946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17859"/>
                </a:lnTo>
                <a:lnTo>
                  <a:pt x="80368" y="26789"/>
                </a:lnTo>
                <a:lnTo>
                  <a:pt x="71438" y="35718"/>
                </a:lnTo>
                <a:lnTo>
                  <a:pt x="53579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26790" y="71437"/>
                </a:lnTo>
                <a:lnTo>
                  <a:pt x="17860" y="8929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14312"/>
                </a:lnTo>
                <a:lnTo>
                  <a:pt x="17860" y="232171"/>
                </a:lnTo>
                <a:lnTo>
                  <a:pt x="17860" y="241101"/>
                </a:lnTo>
                <a:lnTo>
                  <a:pt x="35719" y="250031"/>
                </a:lnTo>
                <a:lnTo>
                  <a:pt x="44649" y="267890"/>
                </a:lnTo>
                <a:lnTo>
                  <a:pt x="62508" y="267890"/>
                </a:lnTo>
                <a:lnTo>
                  <a:pt x="71438" y="276820"/>
                </a:lnTo>
                <a:lnTo>
                  <a:pt x="89297" y="276820"/>
                </a:lnTo>
                <a:lnTo>
                  <a:pt x="107157" y="276820"/>
                </a:lnTo>
                <a:lnTo>
                  <a:pt x="125016" y="267890"/>
                </a:lnTo>
                <a:lnTo>
                  <a:pt x="142875" y="258961"/>
                </a:lnTo>
                <a:lnTo>
                  <a:pt x="160735" y="250031"/>
                </a:lnTo>
                <a:lnTo>
                  <a:pt x="169665" y="241101"/>
                </a:lnTo>
                <a:lnTo>
                  <a:pt x="187524" y="223242"/>
                </a:lnTo>
                <a:lnTo>
                  <a:pt x="196454" y="205382"/>
                </a:lnTo>
                <a:lnTo>
                  <a:pt x="205383" y="187523"/>
                </a:lnTo>
                <a:lnTo>
                  <a:pt x="205383" y="169664"/>
                </a:lnTo>
                <a:lnTo>
                  <a:pt x="205383" y="151804"/>
                </a:lnTo>
                <a:lnTo>
                  <a:pt x="205383" y="133945"/>
                </a:lnTo>
                <a:lnTo>
                  <a:pt x="205383" y="116086"/>
                </a:lnTo>
                <a:lnTo>
                  <a:pt x="196454" y="98226"/>
                </a:lnTo>
                <a:lnTo>
                  <a:pt x="187524" y="80367"/>
                </a:lnTo>
                <a:lnTo>
                  <a:pt x="178594" y="62507"/>
                </a:lnTo>
                <a:lnTo>
                  <a:pt x="169665" y="53578"/>
                </a:lnTo>
                <a:lnTo>
                  <a:pt x="151805" y="35718"/>
                </a:lnTo>
                <a:lnTo>
                  <a:pt x="142875" y="26789"/>
                </a:lnTo>
                <a:lnTo>
                  <a:pt x="125016" y="8929"/>
                </a:lnTo>
                <a:lnTo>
                  <a:pt x="116086" y="8929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21656" y="4196953"/>
            <a:ext cx="187525" cy="241102"/>
          </a:xfrm>
          <a:custGeom>
            <a:avLst/>
            <a:gdLst/>
            <a:ahLst/>
            <a:cxnLst/>
            <a:rect l="0" t="0" r="0" b="0"/>
            <a:pathLst>
              <a:path w="187525" h="241102">
                <a:moveTo>
                  <a:pt x="116086" y="53578"/>
                </a:moveTo>
                <a:lnTo>
                  <a:pt x="116086" y="53578"/>
                </a:lnTo>
                <a:lnTo>
                  <a:pt x="107157" y="44648"/>
                </a:lnTo>
                <a:lnTo>
                  <a:pt x="107157" y="44648"/>
                </a:lnTo>
                <a:lnTo>
                  <a:pt x="107157" y="35718"/>
                </a:lnTo>
                <a:lnTo>
                  <a:pt x="98227" y="35718"/>
                </a:lnTo>
                <a:lnTo>
                  <a:pt x="98227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62508" y="26789"/>
                </a:lnTo>
                <a:lnTo>
                  <a:pt x="53578" y="35718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71437"/>
                </a:lnTo>
                <a:lnTo>
                  <a:pt x="17860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96453"/>
                </a:lnTo>
                <a:lnTo>
                  <a:pt x="8930" y="205383"/>
                </a:lnTo>
                <a:lnTo>
                  <a:pt x="17860" y="223242"/>
                </a:lnTo>
                <a:lnTo>
                  <a:pt x="35719" y="223242"/>
                </a:lnTo>
                <a:lnTo>
                  <a:pt x="44649" y="232172"/>
                </a:lnTo>
                <a:lnTo>
                  <a:pt x="62508" y="241101"/>
                </a:lnTo>
                <a:lnTo>
                  <a:pt x="80367" y="241101"/>
                </a:lnTo>
                <a:lnTo>
                  <a:pt x="89297" y="241101"/>
                </a:lnTo>
                <a:lnTo>
                  <a:pt x="107157" y="241101"/>
                </a:lnTo>
                <a:lnTo>
                  <a:pt x="125016" y="241101"/>
                </a:lnTo>
                <a:lnTo>
                  <a:pt x="142875" y="232172"/>
                </a:lnTo>
                <a:lnTo>
                  <a:pt x="151805" y="223242"/>
                </a:lnTo>
                <a:lnTo>
                  <a:pt x="169664" y="214312"/>
                </a:lnTo>
                <a:lnTo>
                  <a:pt x="178594" y="196453"/>
                </a:lnTo>
                <a:lnTo>
                  <a:pt x="187524" y="187523"/>
                </a:lnTo>
                <a:lnTo>
                  <a:pt x="187524" y="169664"/>
                </a:lnTo>
                <a:lnTo>
                  <a:pt x="187524" y="151804"/>
                </a:lnTo>
                <a:lnTo>
                  <a:pt x="187524" y="133945"/>
                </a:lnTo>
                <a:lnTo>
                  <a:pt x="187524" y="116086"/>
                </a:lnTo>
                <a:lnTo>
                  <a:pt x="178594" y="98226"/>
                </a:lnTo>
                <a:lnTo>
                  <a:pt x="178594" y="80367"/>
                </a:lnTo>
                <a:lnTo>
                  <a:pt x="160735" y="62508"/>
                </a:lnTo>
                <a:lnTo>
                  <a:pt x="151805" y="53578"/>
                </a:lnTo>
                <a:lnTo>
                  <a:pt x="142875" y="35718"/>
                </a:lnTo>
                <a:lnTo>
                  <a:pt x="133946" y="26789"/>
                </a:lnTo>
                <a:lnTo>
                  <a:pt x="125016" y="17859"/>
                </a:lnTo>
                <a:lnTo>
                  <a:pt x="107157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68141" y="4259461"/>
            <a:ext cx="303610" cy="125016"/>
          </a:xfrm>
          <a:custGeom>
            <a:avLst/>
            <a:gdLst/>
            <a:ahLst/>
            <a:cxnLst/>
            <a:rect l="0" t="0" r="0" b="0"/>
            <a:pathLst>
              <a:path w="303610" h="125016">
                <a:moveTo>
                  <a:pt x="8929" y="116085"/>
                </a:moveTo>
                <a:lnTo>
                  <a:pt x="0" y="116085"/>
                </a:lnTo>
                <a:lnTo>
                  <a:pt x="8929" y="116085"/>
                </a:lnTo>
                <a:lnTo>
                  <a:pt x="8929" y="116085"/>
                </a:lnTo>
                <a:lnTo>
                  <a:pt x="8929" y="116085"/>
                </a:lnTo>
                <a:lnTo>
                  <a:pt x="17859" y="116085"/>
                </a:lnTo>
                <a:lnTo>
                  <a:pt x="17859" y="116085"/>
                </a:lnTo>
                <a:lnTo>
                  <a:pt x="26789" y="116085"/>
                </a:lnTo>
                <a:lnTo>
                  <a:pt x="35718" y="116085"/>
                </a:lnTo>
                <a:lnTo>
                  <a:pt x="53578" y="116085"/>
                </a:lnTo>
                <a:lnTo>
                  <a:pt x="62507" y="116085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51804" y="107156"/>
                </a:lnTo>
                <a:lnTo>
                  <a:pt x="169664" y="107156"/>
                </a:lnTo>
                <a:lnTo>
                  <a:pt x="187523" y="107156"/>
                </a:lnTo>
                <a:lnTo>
                  <a:pt x="214312" y="107156"/>
                </a:lnTo>
                <a:lnTo>
                  <a:pt x="232172" y="107156"/>
                </a:lnTo>
                <a:lnTo>
                  <a:pt x="241101" y="107156"/>
                </a:lnTo>
                <a:lnTo>
                  <a:pt x="258961" y="107156"/>
                </a:lnTo>
                <a:lnTo>
                  <a:pt x="276820" y="98226"/>
                </a:lnTo>
                <a:lnTo>
                  <a:pt x="285750" y="98226"/>
                </a:lnTo>
                <a:lnTo>
                  <a:pt x="294679" y="98226"/>
                </a:lnTo>
                <a:lnTo>
                  <a:pt x="294679" y="89296"/>
                </a:lnTo>
                <a:lnTo>
                  <a:pt x="303609" y="89296"/>
                </a:lnTo>
                <a:lnTo>
                  <a:pt x="303609" y="80367"/>
                </a:lnTo>
                <a:lnTo>
                  <a:pt x="303609" y="80367"/>
                </a:lnTo>
                <a:lnTo>
                  <a:pt x="294679" y="71437"/>
                </a:lnTo>
                <a:lnTo>
                  <a:pt x="285750" y="62507"/>
                </a:lnTo>
                <a:lnTo>
                  <a:pt x="267890" y="53578"/>
                </a:lnTo>
                <a:lnTo>
                  <a:pt x="250031" y="35718"/>
                </a:lnTo>
                <a:lnTo>
                  <a:pt x="223242" y="26789"/>
                </a:lnTo>
                <a:lnTo>
                  <a:pt x="196453" y="26789"/>
                </a:lnTo>
                <a:lnTo>
                  <a:pt x="178593" y="17859"/>
                </a:lnTo>
                <a:lnTo>
                  <a:pt x="169664" y="8929"/>
                </a:lnTo>
                <a:lnTo>
                  <a:pt x="151804" y="8929"/>
                </a:lnTo>
                <a:lnTo>
                  <a:pt x="151804" y="8929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60734" y="0"/>
                </a:lnTo>
                <a:lnTo>
                  <a:pt x="178593" y="0"/>
                </a:lnTo>
                <a:lnTo>
                  <a:pt x="196453" y="8929"/>
                </a:lnTo>
                <a:lnTo>
                  <a:pt x="214312" y="17859"/>
                </a:lnTo>
                <a:lnTo>
                  <a:pt x="232172" y="17859"/>
                </a:lnTo>
                <a:lnTo>
                  <a:pt x="250031" y="26789"/>
                </a:lnTo>
                <a:lnTo>
                  <a:pt x="267890" y="35718"/>
                </a:lnTo>
                <a:lnTo>
                  <a:pt x="276820" y="44648"/>
                </a:lnTo>
                <a:lnTo>
                  <a:pt x="285750" y="53578"/>
                </a:lnTo>
                <a:lnTo>
                  <a:pt x="294679" y="62507"/>
                </a:lnTo>
                <a:lnTo>
                  <a:pt x="294679" y="71437"/>
                </a:lnTo>
                <a:lnTo>
                  <a:pt x="294679" y="80367"/>
                </a:lnTo>
                <a:lnTo>
                  <a:pt x="294679" y="98226"/>
                </a:lnTo>
                <a:lnTo>
                  <a:pt x="285750" y="107156"/>
                </a:lnTo>
                <a:lnTo>
                  <a:pt x="276820" y="107156"/>
                </a:lnTo>
                <a:lnTo>
                  <a:pt x="267890" y="116085"/>
                </a:lnTo>
                <a:lnTo>
                  <a:pt x="250031" y="116085"/>
                </a:lnTo>
                <a:lnTo>
                  <a:pt x="232172" y="125015"/>
                </a:lnTo>
                <a:lnTo>
                  <a:pt x="223242" y="125015"/>
                </a:lnTo>
                <a:lnTo>
                  <a:pt x="214312" y="125015"/>
                </a:lnTo>
                <a:lnTo>
                  <a:pt x="196453" y="125015"/>
                </a:lnTo>
                <a:lnTo>
                  <a:pt x="187523" y="116085"/>
                </a:lnTo>
                <a:lnTo>
                  <a:pt x="178593" y="116085"/>
                </a:lnTo>
                <a:lnTo>
                  <a:pt x="178593" y="116085"/>
                </a:lnTo>
                <a:lnTo>
                  <a:pt x="178593" y="1160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23555" y="4214812"/>
            <a:ext cx="44649" cy="330400"/>
          </a:xfrm>
          <a:custGeom>
            <a:avLst/>
            <a:gdLst/>
            <a:ahLst/>
            <a:cxnLst/>
            <a:rect l="0" t="0" r="0" b="0"/>
            <a:pathLst>
              <a:path w="44649" h="33040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9822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78594"/>
                </a:lnTo>
                <a:lnTo>
                  <a:pt x="26789" y="205383"/>
                </a:lnTo>
                <a:lnTo>
                  <a:pt x="26789" y="232172"/>
                </a:lnTo>
                <a:lnTo>
                  <a:pt x="35718" y="258961"/>
                </a:lnTo>
                <a:lnTo>
                  <a:pt x="35718" y="276820"/>
                </a:lnTo>
                <a:lnTo>
                  <a:pt x="35718" y="294680"/>
                </a:lnTo>
                <a:lnTo>
                  <a:pt x="35718" y="312539"/>
                </a:lnTo>
                <a:lnTo>
                  <a:pt x="35718" y="321469"/>
                </a:lnTo>
                <a:lnTo>
                  <a:pt x="35718" y="330399"/>
                </a:lnTo>
                <a:lnTo>
                  <a:pt x="44648" y="330399"/>
                </a:lnTo>
                <a:lnTo>
                  <a:pt x="44648" y="330399"/>
                </a:lnTo>
                <a:lnTo>
                  <a:pt x="44648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794992" y="4179093"/>
            <a:ext cx="250032" cy="330400"/>
          </a:xfrm>
          <a:custGeom>
            <a:avLst/>
            <a:gdLst/>
            <a:ahLst/>
            <a:cxnLst/>
            <a:rect l="0" t="0" r="0" b="0"/>
            <a:pathLst>
              <a:path w="250032" h="330400">
                <a:moveTo>
                  <a:pt x="160735" y="53578"/>
                </a:moveTo>
                <a:lnTo>
                  <a:pt x="160735" y="53578"/>
                </a:lnTo>
                <a:lnTo>
                  <a:pt x="160735" y="44649"/>
                </a:lnTo>
                <a:lnTo>
                  <a:pt x="160735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6" y="0"/>
                </a:lnTo>
                <a:lnTo>
                  <a:pt x="125016" y="8930"/>
                </a:lnTo>
                <a:lnTo>
                  <a:pt x="107156" y="8930"/>
                </a:lnTo>
                <a:lnTo>
                  <a:pt x="89297" y="17860"/>
                </a:lnTo>
                <a:lnTo>
                  <a:pt x="80367" y="35719"/>
                </a:lnTo>
                <a:lnTo>
                  <a:pt x="62508" y="53578"/>
                </a:lnTo>
                <a:lnTo>
                  <a:pt x="44649" y="80368"/>
                </a:lnTo>
                <a:lnTo>
                  <a:pt x="26789" y="107157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0" y="223243"/>
                </a:lnTo>
                <a:lnTo>
                  <a:pt x="0" y="250032"/>
                </a:lnTo>
                <a:lnTo>
                  <a:pt x="8930" y="276821"/>
                </a:lnTo>
                <a:lnTo>
                  <a:pt x="26789" y="294680"/>
                </a:lnTo>
                <a:lnTo>
                  <a:pt x="44649" y="312539"/>
                </a:lnTo>
                <a:lnTo>
                  <a:pt x="62508" y="321469"/>
                </a:lnTo>
                <a:lnTo>
                  <a:pt x="89297" y="330399"/>
                </a:lnTo>
                <a:lnTo>
                  <a:pt x="116086" y="330399"/>
                </a:lnTo>
                <a:lnTo>
                  <a:pt x="142875" y="330399"/>
                </a:lnTo>
                <a:lnTo>
                  <a:pt x="169664" y="330399"/>
                </a:lnTo>
                <a:lnTo>
                  <a:pt x="196453" y="321469"/>
                </a:lnTo>
                <a:lnTo>
                  <a:pt x="214313" y="303610"/>
                </a:lnTo>
                <a:lnTo>
                  <a:pt x="232172" y="285750"/>
                </a:lnTo>
                <a:lnTo>
                  <a:pt x="241102" y="267891"/>
                </a:lnTo>
                <a:lnTo>
                  <a:pt x="250031" y="241102"/>
                </a:lnTo>
                <a:lnTo>
                  <a:pt x="250031" y="214313"/>
                </a:lnTo>
                <a:lnTo>
                  <a:pt x="250031" y="187524"/>
                </a:lnTo>
                <a:lnTo>
                  <a:pt x="241102" y="160735"/>
                </a:lnTo>
                <a:lnTo>
                  <a:pt x="232172" y="133946"/>
                </a:lnTo>
                <a:lnTo>
                  <a:pt x="223242" y="107157"/>
                </a:lnTo>
                <a:lnTo>
                  <a:pt x="205383" y="89297"/>
                </a:lnTo>
                <a:lnTo>
                  <a:pt x="196453" y="71438"/>
                </a:lnTo>
                <a:lnTo>
                  <a:pt x="178594" y="53578"/>
                </a:lnTo>
                <a:lnTo>
                  <a:pt x="160735" y="35719"/>
                </a:lnTo>
                <a:lnTo>
                  <a:pt x="142875" y="26789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45023" y="4196953"/>
            <a:ext cx="250033" cy="312540"/>
          </a:xfrm>
          <a:custGeom>
            <a:avLst/>
            <a:gdLst/>
            <a:ahLst/>
            <a:cxnLst/>
            <a:rect l="0" t="0" r="0" b="0"/>
            <a:pathLst>
              <a:path w="250033" h="312540">
                <a:moveTo>
                  <a:pt x="133946" y="35718"/>
                </a:move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16086" y="17859"/>
                </a:lnTo>
                <a:lnTo>
                  <a:pt x="98227" y="26789"/>
                </a:lnTo>
                <a:lnTo>
                  <a:pt x="80368" y="26789"/>
                </a:lnTo>
                <a:lnTo>
                  <a:pt x="71438" y="44648"/>
                </a:lnTo>
                <a:lnTo>
                  <a:pt x="53579" y="62508"/>
                </a:lnTo>
                <a:lnTo>
                  <a:pt x="35719" y="80367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8930" y="241101"/>
                </a:lnTo>
                <a:lnTo>
                  <a:pt x="26790" y="258961"/>
                </a:lnTo>
                <a:lnTo>
                  <a:pt x="35719" y="276820"/>
                </a:lnTo>
                <a:lnTo>
                  <a:pt x="62508" y="294679"/>
                </a:lnTo>
                <a:lnTo>
                  <a:pt x="80368" y="303609"/>
                </a:lnTo>
                <a:lnTo>
                  <a:pt x="107157" y="312539"/>
                </a:lnTo>
                <a:lnTo>
                  <a:pt x="142875" y="312539"/>
                </a:lnTo>
                <a:lnTo>
                  <a:pt x="169665" y="312539"/>
                </a:lnTo>
                <a:lnTo>
                  <a:pt x="196454" y="303609"/>
                </a:lnTo>
                <a:lnTo>
                  <a:pt x="214313" y="285750"/>
                </a:lnTo>
                <a:lnTo>
                  <a:pt x="232172" y="267890"/>
                </a:lnTo>
                <a:lnTo>
                  <a:pt x="241102" y="250031"/>
                </a:lnTo>
                <a:lnTo>
                  <a:pt x="250032" y="223242"/>
                </a:lnTo>
                <a:lnTo>
                  <a:pt x="250032" y="196453"/>
                </a:lnTo>
                <a:lnTo>
                  <a:pt x="241102" y="169664"/>
                </a:lnTo>
                <a:lnTo>
                  <a:pt x="232172" y="142875"/>
                </a:lnTo>
                <a:lnTo>
                  <a:pt x="223243" y="116086"/>
                </a:lnTo>
                <a:lnTo>
                  <a:pt x="214313" y="98226"/>
                </a:lnTo>
                <a:lnTo>
                  <a:pt x="196454" y="80367"/>
                </a:lnTo>
                <a:lnTo>
                  <a:pt x="187524" y="62508"/>
                </a:lnTo>
                <a:lnTo>
                  <a:pt x="169665" y="44648"/>
                </a:lnTo>
                <a:lnTo>
                  <a:pt x="151805" y="35718"/>
                </a:lnTo>
                <a:lnTo>
                  <a:pt x="133946" y="26789"/>
                </a:lnTo>
                <a:lnTo>
                  <a:pt x="125016" y="17859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366492" y="4196953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491508" y="4232671"/>
            <a:ext cx="53579" cy="285751"/>
          </a:xfrm>
          <a:custGeom>
            <a:avLst/>
            <a:gdLst/>
            <a:ahLst/>
            <a:cxnLst/>
            <a:rect l="0" t="0" r="0" b="0"/>
            <a:pathLst>
              <a:path w="53579" h="285751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26790"/>
                </a:lnTo>
                <a:lnTo>
                  <a:pt x="35719" y="44649"/>
                </a:lnTo>
                <a:lnTo>
                  <a:pt x="35719" y="71438"/>
                </a:lnTo>
                <a:lnTo>
                  <a:pt x="26789" y="98227"/>
                </a:lnTo>
                <a:lnTo>
                  <a:pt x="17859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196454"/>
                </a:lnTo>
                <a:lnTo>
                  <a:pt x="0" y="22324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8930" y="276821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598664" y="4491632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312664" y="5000625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44649" y="98227"/>
                </a:moveTo>
                <a:lnTo>
                  <a:pt x="44649" y="98227"/>
                </a:lnTo>
                <a:lnTo>
                  <a:pt x="44649" y="89297"/>
                </a:lnTo>
                <a:lnTo>
                  <a:pt x="44649" y="80367"/>
                </a:lnTo>
                <a:lnTo>
                  <a:pt x="53578" y="71438"/>
                </a:lnTo>
                <a:lnTo>
                  <a:pt x="53578" y="53578"/>
                </a:lnTo>
                <a:lnTo>
                  <a:pt x="62508" y="44648"/>
                </a:lnTo>
                <a:lnTo>
                  <a:pt x="80367" y="26789"/>
                </a:lnTo>
                <a:lnTo>
                  <a:pt x="98227" y="17859"/>
                </a:lnTo>
                <a:lnTo>
                  <a:pt x="107156" y="893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14313" y="8930"/>
                </a:lnTo>
                <a:lnTo>
                  <a:pt x="223242" y="17859"/>
                </a:lnTo>
                <a:lnTo>
                  <a:pt x="241102" y="26789"/>
                </a:lnTo>
                <a:lnTo>
                  <a:pt x="258961" y="35719"/>
                </a:lnTo>
                <a:lnTo>
                  <a:pt x="267891" y="53578"/>
                </a:lnTo>
                <a:lnTo>
                  <a:pt x="276820" y="71438"/>
                </a:lnTo>
                <a:lnTo>
                  <a:pt x="285750" y="98227"/>
                </a:lnTo>
                <a:lnTo>
                  <a:pt x="285750" y="125016"/>
                </a:lnTo>
                <a:lnTo>
                  <a:pt x="285750" y="151805"/>
                </a:lnTo>
                <a:lnTo>
                  <a:pt x="276820" y="187523"/>
                </a:lnTo>
                <a:lnTo>
                  <a:pt x="267891" y="214313"/>
                </a:lnTo>
                <a:lnTo>
                  <a:pt x="250031" y="241102"/>
                </a:lnTo>
                <a:lnTo>
                  <a:pt x="241102" y="267891"/>
                </a:lnTo>
                <a:lnTo>
                  <a:pt x="223242" y="285750"/>
                </a:lnTo>
                <a:lnTo>
                  <a:pt x="205383" y="303609"/>
                </a:lnTo>
                <a:lnTo>
                  <a:pt x="196453" y="312539"/>
                </a:lnTo>
                <a:lnTo>
                  <a:pt x="178594" y="321469"/>
                </a:lnTo>
                <a:lnTo>
                  <a:pt x="160734" y="321469"/>
                </a:lnTo>
                <a:lnTo>
                  <a:pt x="142875" y="321469"/>
                </a:lnTo>
                <a:lnTo>
                  <a:pt x="125016" y="312539"/>
                </a:lnTo>
                <a:lnTo>
                  <a:pt x="107156" y="303609"/>
                </a:lnTo>
                <a:lnTo>
                  <a:pt x="80367" y="285750"/>
                </a:lnTo>
                <a:lnTo>
                  <a:pt x="62508" y="267891"/>
                </a:lnTo>
                <a:lnTo>
                  <a:pt x="44649" y="241102"/>
                </a:lnTo>
                <a:lnTo>
                  <a:pt x="35719" y="223242"/>
                </a:lnTo>
                <a:lnTo>
                  <a:pt x="17859" y="196453"/>
                </a:lnTo>
                <a:lnTo>
                  <a:pt x="8930" y="187523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0734"/>
                </a:lnTo>
                <a:lnTo>
                  <a:pt x="17859" y="160734"/>
                </a:lnTo>
                <a:lnTo>
                  <a:pt x="35719" y="160734"/>
                </a:lnTo>
                <a:lnTo>
                  <a:pt x="53578" y="169664"/>
                </a:lnTo>
                <a:lnTo>
                  <a:pt x="71438" y="169664"/>
                </a:lnTo>
                <a:lnTo>
                  <a:pt x="98227" y="178594"/>
                </a:lnTo>
                <a:lnTo>
                  <a:pt x="125016" y="196453"/>
                </a:lnTo>
                <a:lnTo>
                  <a:pt x="151805" y="205383"/>
                </a:lnTo>
                <a:lnTo>
                  <a:pt x="169664" y="214313"/>
                </a:lnTo>
                <a:lnTo>
                  <a:pt x="187524" y="232172"/>
                </a:lnTo>
                <a:lnTo>
                  <a:pt x="205383" y="241102"/>
                </a:lnTo>
                <a:lnTo>
                  <a:pt x="223242" y="250031"/>
                </a:lnTo>
                <a:lnTo>
                  <a:pt x="232172" y="267891"/>
                </a:lnTo>
                <a:lnTo>
                  <a:pt x="250031" y="276820"/>
                </a:lnTo>
                <a:lnTo>
                  <a:pt x="250031" y="276820"/>
                </a:lnTo>
                <a:lnTo>
                  <a:pt x="258961" y="285750"/>
                </a:lnTo>
                <a:lnTo>
                  <a:pt x="258961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78781" y="5259586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777008" y="5000625"/>
            <a:ext cx="258962" cy="321470"/>
          </a:xfrm>
          <a:custGeom>
            <a:avLst/>
            <a:gdLst/>
            <a:ahLst/>
            <a:cxnLst/>
            <a:rect l="0" t="0" r="0" b="0"/>
            <a:pathLst>
              <a:path w="258962" h="321470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26789"/>
                </a:lnTo>
                <a:lnTo>
                  <a:pt x="160734" y="35719"/>
                </a:lnTo>
                <a:lnTo>
                  <a:pt x="169664" y="53578"/>
                </a:lnTo>
                <a:lnTo>
                  <a:pt x="178594" y="71438"/>
                </a:lnTo>
                <a:lnTo>
                  <a:pt x="178594" y="89297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42875" y="125016"/>
                </a:lnTo>
                <a:lnTo>
                  <a:pt x="133945" y="133945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98226" y="142875"/>
                </a:lnTo>
                <a:lnTo>
                  <a:pt x="98226" y="133945"/>
                </a:lnTo>
                <a:lnTo>
                  <a:pt x="98226" y="133945"/>
                </a:lnTo>
                <a:lnTo>
                  <a:pt x="98226" y="133945"/>
                </a:lnTo>
                <a:lnTo>
                  <a:pt x="107156" y="133945"/>
                </a:lnTo>
                <a:lnTo>
                  <a:pt x="107156" y="125016"/>
                </a:lnTo>
                <a:lnTo>
                  <a:pt x="125015" y="133945"/>
                </a:lnTo>
                <a:lnTo>
                  <a:pt x="142875" y="133945"/>
                </a:lnTo>
                <a:lnTo>
                  <a:pt x="160734" y="142875"/>
                </a:lnTo>
                <a:lnTo>
                  <a:pt x="187523" y="160734"/>
                </a:lnTo>
                <a:lnTo>
                  <a:pt x="205383" y="169664"/>
                </a:lnTo>
                <a:lnTo>
                  <a:pt x="214312" y="196453"/>
                </a:lnTo>
                <a:lnTo>
                  <a:pt x="232172" y="214313"/>
                </a:lnTo>
                <a:lnTo>
                  <a:pt x="250031" y="232172"/>
                </a:lnTo>
                <a:lnTo>
                  <a:pt x="258961" y="250031"/>
                </a:lnTo>
                <a:lnTo>
                  <a:pt x="258961" y="267891"/>
                </a:lnTo>
                <a:lnTo>
                  <a:pt x="258961" y="285750"/>
                </a:lnTo>
                <a:lnTo>
                  <a:pt x="250031" y="303609"/>
                </a:lnTo>
                <a:lnTo>
                  <a:pt x="250031" y="312539"/>
                </a:lnTo>
                <a:lnTo>
                  <a:pt x="241101" y="312539"/>
                </a:lnTo>
                <a:lnTo>
                  <a:pt x="232172" y="321469"/>
                </a:lnTo>
                <a:lnTo>
                  <a:pt x="214312" y="321469"/>
                </a:lnTo>
                <a:lnTo>
                  <a:pt x="205383" y="321469"/>
                </a:lnTo>
                <a:lnTo>
                  <a:pt x="187523" y="312539"/>
                </a:lnTo>
                <a:lnTo>
                  <a:pt x="169664" y="303609"/>
                </a:lnTo>
                <a:lnTo>
                  <a:pt x="151805" y="294680"/>
                </a:lnTo>
                <a:lnTo>
                  <a:pt x="133945" y="285750"/>
                </a:lnTo>
                <a:lnTo>
                  <a:pt x="116086" y="276820"/>
                </a:lnTo>
                <a:lnTo>
                  <a:pt x="98226" y="267891"/>
                </a:lnTo>
                <a:lnTo>
                  <a:pt x="80367" y="258961"/>
                </a:lnTo>
                <a:lnTo>
                  <a:pt x="71437" y="250031"/>
                </a:lnTo>
                <a:lnTo>
                  <a:pt x="62508" y="241102"/>
                </a:lnTo>
                <a:lnTo>
                  <a:pt x="62508" y="241102"/>
                </a:lnTo>
                <a:lnTo>
                  <a:pt x="62508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23430" y="5214938"/>
            <a:ext cx="741165" cy="250032"/>
          </a:xfrm>
          <a:custGeom>
            <a:avLst/>
            <a:gdLst/>
            <a:ahLst/>
            <a:cxnLst/>
            <a:rect l="0" t="0" r="0" b="0"/>
            <a:pathLst>
              <a:path w="741165" h="250032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29" y="107156"/>
                </a:lnTo>
                <a:lnTo>
                  <a:pt x="8929" y="116085"/>
                </a:lnTo>
                <a:lnTo>
                  <a:pt x="8929" y="125015"/>
                </a:lnTo>
                <a:lnTo>
                  <a:pt x="17859" y="133945"/>
                </a:lnTo>
                <a:lnTo>
                  <a:pt x="26789" y="151804"/>
                </a:lnTo>
                <a:lnTo>
                  <a:pt x="35718" y="160734"/>
                </a:lnTo>
                <a:lnTo>
                  <a:pt x="53578" y="178593"/>
                </a:lnTo>
                <a:lnTo>
                  <a:pt x="71437" y="187523"/>
                </a:lnTo>
                <a:lnTo>
                  <a:pt x="80367" y="196453"/>
                </a:lnTo>
                <a:lnTo>
                  <a:pt x="107156" y="214312"/>
                </a:lnTo>
                <a:lnTo>
                  <a:pt x="125015" y="223242"/>
                </a:lnTo>
                <a:lnTo>
                  <a:pt x="142875" y="232171"/>
                </a:lnTo>
                <a:lnTo>
                  <a:pt x="160734" y="241101"/>
                </a:lnTo>
                <a:lnTo>
                  <a:pt x="178593" y="241101"/>
                </a:lnTo>
                <a:lnTo>
                  <a:pt x="196453" y="250031"/>
                </a:lnTo>
                <a:lnTo>
                  <a:pt x="214312" y="250031"/>
                </a:lnTo>
                <a:lnTo>
                  <a:pt x="223242" y="250031"/>
                </a:lnTo>
                <a:lnTo>
                  <a:pt x="241101" y="250031"/>
                </a:lnTo>
                <a:lnTo>
                  <a:pt x="250031" y="250031"/>
                </a:lnTo>
                <a:lnTo>
                  <a:pt x="267890" y="241101"/>
                </a:lnTo>
                <a:lnTo>
                  <a:pt x="276820" y="241101"/>
                </a:lnTo>
                <a:lnTo>
                  <a:pt x="294679" y="232171"/>
                </a:lnTo>
                <a:lnTo>
                  <a:pt x="303609" y="232171"/>
                </a:lnTo>
                <a:lnTo>
                  <a:pt x="312539" y="223242"/>
                </a:lnTo>
                <a:lnTo>
                  <a:pt x="330398" y="223242"/>
                </a:lnTo>
                <a:lnTo>
                  <a:pt x="339328" y="214312"/>
                </a:lnTo>
                <a:lnTo>
                  <a:pt x="348258" y="205382"/>
                </a:lnTo>
                <a:lnTo>
                  <a:pt x="366117" y="196453"/>
                </a:lnTo>
                <a:lnTo>
                  <a:pt x="375047" y="178593"/>
                </a:lnTo>
                <a:lnTo>
                  <a:pt x="375047" y="169664"/>
                </a:lnTo>
                <a:lnTo>
                  <a:pt x="392906" y="169664"/>
                </a:lnTo>
                <a:lnTo>
                  <a:pt x="392906" y="160734"/>
                </a:lnTo>
                <a:lnTo>
                  <a:pt x="401836" y="151804"/>
                </a:lnTo>
                <a:lnTo>
                  <a:pt x="401836" y="142875"/>
                </a:lnTo>
                <a:lnTo>
                  <a:pt x="410765" y="133945"/>
                </a:lnTo>
                <a:lnTo>
                  <a:pt x="410765" y="125015"/>
                </a:lnTo>
                <a:lnTo>
                  <a:pt x="410765" y="116085"/>
                </a:lnTo>
                <a:lnTo>
                  <a:pt x="419695" y="107156"/>
                </a:lnTo>
                <a:lnTo>
                  <a:pt x="419695" y="10715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19695" y="98226"/>
                </a:lnTo>
                <a:lnTo>
                  <a:pt x="428625" y="98226"/>
                </a:lnTo>
                <a:lnTo>
                  <a:pt x="428625" y="98226"/>
                </a:lnTo>
                <a:lnTo>
                  <a:pt x="428625" y="107156"/>
                </a:lnTo>
                <a:lnTo>
                  <a:pt x="428625" y="116085"/>
                </a:lnTo>
                <a:lnTo>
                  <a:pt x="437554" y="125015"/>
                </a:lnTo>
                <a:lnTo>
                  <a:pt x="437554" y="125015"/>
                </a:lnTo>
                <a:lnTo>
                  <a:pt x="455414" y="142875"/>
                </a:lnTo>
                <a:lnTo>
                  <a:pt x="464343" y="151804"/>
                </a:lnTo>
                <a:lnTo>
                  <a:pt x="473273" y="160734"/>
                </a:lnTo>
                <a:lnTo>
                  <a:pt x="482203" y="169664"/>
                </a:lnTo>
                <a:lnTo>
                  <a:pt x="491133" y="169664"/>
                </a:lnTo>
                <a:lnTo>
                  <a:pt x="508992" y="178593"/>
                </a:lnTo>
                <a:lnTo>
                  <a:pt x="517922" y="196453"/>
                </a:lnTo>
                <a:lnTo>
                  <a:pt x="526851" y="196453"/>
                </a:lnTo>
                <a:lnTo>
                  <a:pt x="535781" y="205382"/>
                </a:lnTo>
                <a:lnTo>
                  <a:pt x="553640" y="205382"/>
                </a:lnTo>
                <a:lnTo>
                  <a:pt x="562570" y="214312"/>
                </a:lnTo>
                <a:lnTo>
                  <a:pt x="580429" y="214312"/>
                </a:lnTo>
                <a:lnTo>
                  <a:pt x="589359" y="223242"/>
                </a:lnTo>
                <a:lnTo>
                  <a:pt x="598289" y="223242"/>
                </a:lnTo>
                <a:lnTo>
                  <a:pt x="616148" y="223242"/>
                </a:lnTo>
                <a:lnTo>
                  <a:pt x="625078" y="223242"/>
                </a:lnTo>
                <a:lnTo>
                  <a:pt x="634008" y="223242"/>
                </a:lnTo>
                <a:lnTo>
                  <a:pt x="642937" y="223242"/>
                </a:lnTo>
                <a:lnTo>
                  <a:pt x="651867" y="223242"/>
                </a:lnTo>
                <a:lnTo>
                  <a:pt x="660797" y="223242"/>
                </a:lnTo>
                <a:lnTo>
                  <a:pt x="678656" y="214312"/>
                </a:lnTo>
                <a:lnTo>
                  <a:pt x="687586" y="214312"/>
                </a:lnTo>
                <a:lnTo>
                  <a:pt x="696515" y="205382"/>
                </a:lnTo>
                <a:lnTo>
                  <a:pt x="705445" y="196453"/>
                </a:lnTo>
                <a:lnTo>
                  <a:pt x="714375" y="196453"/>
                </a:lnTo>
                <a:lnTo>
                  <a:pt x="723304" y="187523"/>
                </a:lnTo>
                <a:lnTo>
                  <a:pt x="723304" y="178593"/>
                </a:lnTo>
                <a:lnTo>
                  <a:pt x="732234" y="169664"/>
                </a:lnTo>
                <a:lnTo>
                  <a:pt x="732234" y="151804"/>
                </a:lnTo>
                <a:lnTo>
                  <a:pt x="741164" y="133945"/>
                </a:lnTo>
                <a:lnTo>
                  <a:pt x="732234" y="116085"/>
                </a:lnTo>
                <a:lnTo>
                  <a:pt x="732234" y="98226"/>
                </a:lnTo>
                <a:lnTo>
                  <a:pt x="732234" y="89296"/>
                </a:lnTo>
                <a:lnTo>
                  <a:pt x="732234" y="71437"/>
                </a:lnTo>
                <a:lnTo>
                  <a:pt x="723304" y="53578"/>
                </a:lnTo>
                <a:lnTo>
                  <a:pt x="723304" y="44648"/>
                </a:lnTo>
                <a:lnTo>
                  <a:pt x="714375" y="35718"/>
                </a:lnTo>
                <a:lnTo>
                  <a:pt x="714375" y="17859"/>
                </a:lnTo>
                <a:lnTo>
                  <a:pt x="705445" y="8929"/>
                </a:lnTo>
                <a:lnTo>
                  <a:pt x="705445" y="0"/>
                </a:lnTo>
                <a:lnTo>
                  <a:pt x="705445" y="0"/>
                </a:lnTo>
                <a:lnTo>
                  <a:pt x="7054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589609" y="5072063"/>
            <a:ext cx="294681" cy="151805"/>
          </a:xfrm>
          <a:custGeom>
            <a:avLst/>
            <a:gdLst/>
            <a:ahLst/>
            <a:cxnLst/>
            <a:rect l="0" t="0" r="0" b="0"/>
            <a:pathLst>
              <a:path w="294681" h="151805">
                <a:moveTo>
                  <a:pt x="0" y="133945"/>
                </a:moveTo>
                <a:lnTo>
                  <a:pt x="0" y="125015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16085"/>
                </a:lnTo>
                <a:lnTo>
                  <a:pt x="17860" y="116085"/>
                </a:lnTo>
                <a:lnTo>
                  <a:pt x="26789" y="107156"/>
                </a:lnTo>
                <a:lnTo>
                  <a:pt x="35719" y="107156"/>
                </a:lnTo>
                <a:lnTo>
                  <a:pt x="44649" y="107156"/>
                </a:lnTo>
                <a:lnTo>
                  <a:pt x="62508" y="107156"/>
                </a:lnTo>
                <a:lnTo>
                  <a:pt x="89297" y="116085"/>
                </a:lnTo>
                <a:lnTo>
                  <a:pt x="116086" y="116085"/>
                </a:lnTo>
                <a:lnTo>
                  <a:pt x="133946" y="116085"/>
                </a:lnTo>
                <a:lnTo>
                  <a:pt x="160735" y="125015"/>
                </a:lnTo>
                <a:lnTo>
                  <a:pt x="178594" y="125015"/>
                </a:lnTo>
                <a:lnTo>
                  <a:pt x="205383" y="125015"/>
                </a:lnTo>
                <a:lnTo>
                  <a:pt x="223243" y="125015"/>
                </a:lnTo>
                <a:lnTo>
                  <a:pt x="241102" y="125015"/>
                </a:lnTo>
                <a:lnTo>
                  <a:pt x="250032" y="125015"/>
                </a:lnTo>
                <a:lnTo>
                  <a:pt x="267891" y="116085"/>
                </a:lnTo>
                <a:lnTo>
                  <a:pt x="276821" y="116085"/>
                </a:lnTo>
                <a:lnTo>
                  <a:pt x="285750" y="116085"/>
                </a:lnTo>
                <a:lnTo>
                  <a:pt x="294680" y="107156"/>
                </a:lnTo>
                <a:lnTo>
                  <a:pt x="294680" y="107156"/>
                </a:lnTo>
                <a:lnTo>
                  <a:pt x="294680" y="98226"/>
                </a:lnTo>
                <a:lnTo>
                  <a:pt x="285750" y="98226"/>
                </a:lnTo>
                <a:lnTo>
                  <a:pt x="276821" y="89296"/>
                </a:lnTo>
                <a:lnTo>
                  <a:pt x="267891" y="71437"/>
                </a:lnTo>
                <a:lnTo>
                  <a:pt x="241102" y="71437"/>
                </a:lnTo>
                <a:lnTo>
                  <a:pt x="223243" y="62507"/>
                </a:lnTo>
                <a:lnTo>
                  <a:pt x="196454" y="44648"/>
                </a:lnTo>
                <a:lnTo>
                  <a:pt x="169664" y="44648"/>
                </a:lnTo>
                <a:lnTo>
                  <a:pt x="151805" y="26789"/>
                </a:lnTo>
                <a:lnTo>
                  <a:pt x="133946" y="17859"/>
                </a:lnTo>
                <a:lnTo>
                  <a:pt x="125016" y="17859"/>
                </a:lnTo>
                <a:lnTo>
                  <a:pt x="116086" y="8929"/>
                </a:lnTo>
                <a:lnTo>
                  <a:pt x="107157" y="8929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6" y="0"/>
                </a:lnTo>
                <a:lnTo>
                  <a:pt x="160735" y="8929"/>
                </a:lnTo>
                <a:lnTo>
                  <a:pt x="187524" y="17859"/>
                </a:lnTo>
                <a:lnTo>
                  <a:pt x="214313" y="17859"/>
                </a:lnTo>
                <a:lnTo>
                  <a:pt x="232172" y="26789"/>
                </a:lnTo>
                <a:lnTo>
                  <a:pt x="250032" y="44648"/>
                </a:lnTo>
                <a:lnTo>
                  <a:pt x="267891" y="44648"/>
                </a:lnTo>
                <a:lnTo>
                  <a:pt x="285750" y="53578"/>
                </a:lnTo>
                <a:lnTo>
                  <a:pt x="285750" y="62507"/>
                </a:lnTo>
                <a:lnTo>
                  <a:pt x="294680" y="62507"/>
                </a:lnTo>
                <a:lnTo>
                  <a:pt x="294680" y="71437"/>
                </a:lnTo>
                <a:lnTo>
                  <a:pt x="285750" y="80367"/>
                </a:lnTo>
                <a:lnTo>
                  <a:pt x="285750" y="89296"/>
                </a:lnTo>
                <a:lnTo>
                  <a:pt x="276821" y="89296"/>
                </a:lnTo>
                <a:lnTo>
                  <a:pt x="267891" y="98226"/>
                </a:lnTo>
                <a:lnTo>
                  <a:pt x="250032" y="107156"/>
                </a:lnTo>
                <a:lnTo>
                  <a:pt x="241102" y="107156"/>
                </a:lnTo>
                <a:lnTo>
                  <a:pt x="223243" y="116085"/>
                </a:lnTo>
                <a:lnTo>
                  <a:pt x="214313" y="125015"/>
                </a:lnTo>
                <a:lnTo>
                  <a:pt x="196454" y="133945"/>
                </a:lnTo>
                <a:lnTo>
                  <a:pt x="187524" y="142875"/>
                </a:lnTo>
                <a:lnTo>
                  <a:pt x="187524" y="151804"/>
                </a:lnTo>
                <a:lnTo>
                  <a:pt x="178594" y="151804"/>
                </a:lnTo>
                <a:lnTo>
                  <a:pt x="178594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982516" y="4991695"/>
            <a:ext cx="330399" cy="473275"/>
          </a:xfrm>
          <a:custGeom>
            <a:avLst/>
            <a:gdLst/>
            <a:ahLst/>
            <a:cxnLst/>
            <a:rect l="0" t="0" r="0" b="0"/>
            <a:pathLst>
              <a:path w="330399" h="473275">
                <a:moveTo>
                  <a:pt x="35718" y="26789"/>
                </a:moveTo>
                <a:lnTo>
                  <a:pt x="35718" y="26789"/>
                </a:lnTo>
                <a:lnTo>
                  <a:pt x="35718" y="26789"/>
                </a:lnTo>
                <a:lnTo>
                  <a:pt x="44648" y="26789"/>
                </a:lnTo>
                <a:lnTo>
                  <a:pt x="44648" y="17860"/>
                </a:lnTo>
                <a:lnTo>
                  <a:pt x="62507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96453" y="26789"/>
                </a:lnTo>
                <a:lnTo>
                  <a:pt x="205382" y="44649"/>
                </a:lnTo>
                <a:lnTo>
                  <a:pt x="223242" y="62508"/>
                </a:lnTo>
                <a:lnTo>
                  <a:pt x="24110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58961" y="169664"/>
                </a:lnTo>
                <a:lnTo>
                  <a:pt x="258961" y="205383"/>
                </a:lnTo>
                <a:lnTo>
                  <a:pt x="250031" y="232172"/>
                </a:lnTo>
                <a:lnTo>
                  <a:pt x="241101" y="267891"/>
                </a:lnTo>
                <a:lnTo>
                  <a:pt x="223242" y="303610"/>
                </a:lnTo>
                <a:lnTo>
                  <a:pt x="196453" y="330399"/>
                </a:lnTo>
                <a:lnTo>
                  <a:pt x="178593" y="357188"/>
                </a:lnTo>
                <a:lnTo>
                  <a:pt x="151804" y="383977"/>
                </a:lnTo>
                <a:lnTo>
                  <a:pt x="133945" y="401836"/>
                </a:lnTo>
                <a:lnTo>
                  <a:pt x="107156" y="410766"/>
                </a:lnTo>
                <a:lnTo>
                  <a:pt x="89297" y="419696"/>
                </a:lnTo>
                <a:lnTo>
                  <a:pt x="71437" y="419696"/>
                </a:lnTo>
                <a:lnTo>
                  <a:pt x="44648" y="419696"/>
                </a:lnTo>
                <a:lnTo>
                  <a:pt x="35718" y="410766"/>
                </a:lnTo>
                <a:lnTo>
                  <a:pt x="17859" y="392907"/>
                </a:lnTo>
                <a:lnTo>
                  <a:pt x="8929" y="375047"/>
                </a:lnTo>
                <a:lnTo>
                  <a:pt x="0" y="348258"/>
                </a:lnTo>
                <a:lnTo>
                  <a:pt x="0" y="321469"/>
                </a:lnTo>
                <a:lnTo>
                  <a:pt x="0" y="294680"/>
                </a:lnTo>
                <a:lnTo>
                  <a:pt x="0" y="276821"/>
                </a:lnTo>
                <a:lnTo>
                  <a:pt x="8929" y="258961"/>
                </a:lnTo>
                <a:lnTo>
                  <a:pt x="17859" y="250032"/>
                </a:lnTo>
                <a:lnTo>
                  <a:pt x="35718" y="241102"/>
                </a:lnTo>
                <a:lnTo>
                  <a:pt x="44648" y="241102"/>
                </a:lnTo>
                <a:lnTo>
                  <a:pt x="62507" y="241102"/>
                </a:lnTo>
                <a:lnTo>
                  <a:pt x="80367" y="241102"/>
                </a:lnTo>
                <a:lnTo>
                  <a:pt x="107156" y="258961"/>
                </a:lnTo>
                <a:lnTo>
                  <a:pt x="125015" y="267891"/>
                </a:lnTo>
                <a:lnTo>
                  <a:pt x="151804" y="285750"/>
                </a:lnTo>
                <a:lnTo>
                  <a:pt x="178593" y="303610"/>
                </a:lnTo>
                <a:lnTo>
                  <a:pt x="205382" y="321469"/>
                </a:lnTo>
                <a:lnTo>
                  <a:pt x="223242" y="348258"/>
                </a:lnTo>
                <a:lnTo>
                  <a:pt x="250031" y="375047"/>
                </a:lnTo>
                <a:lnTo>
                  <a:pt x="267890" y="392907"/>
                </a:lnTo>
                <a:lnTo>
                  <a:pt x="285750" y="419696"/>
                </a:lnTo>
                <a:lnTo>
                  <a:pt x="303609" y="437555"/>
                </a:lnTo>
                <a:lnTo>
                  <a:pt x="312539" y="455414"/>
                </a:lnTo>
                <a:lnTo>
                  <a:pt x="330398" y="464344"/>
                </a:lnTo>
                <a:lnTo>
                  <a:pt x="330398" y="473274"/>
                </a:lnTo>
                <a:lnTo>
                  <a:pt x="330398" y="47327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277195" y="5036344"/>
            <a:ext cx="321470" cy="401837"/>
          </a:xfrm>
          <a:custGeom>
            <a:avLst/>
            <a:gdLst/>
            <a:ahLst/>
            <a:cxnLst/>
            <a:rect l="0" t="0" r="0" b="0"/>
            <a:pathLst>
              <a:path w="321470" h="401837">
                <a:moveTo>
                  <a:pt x="0" y="71437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17860" y="44648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29"/>
                </a:lnTo>
                <a:lnTo>
                  <a:pt x="80368" y="8929"/>
                </a:lnTo>
                <a:lnTo>
                  <a:pt x="98227" y="0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5" y="17859"/>
                </a:lnTo>
                <a:lnTo>
                  <a:pt x="178594" y="35719"/>
                </a:lnTo>
                <a:lnTo>
                  <a:pt x="196453" y="53578"/>
                </a:lnTo>
                <a:lnTo>
                  <a:pt x="214313" y="62508"/>
                </a:lnTo>
                <a:lnTo>
                  <a:pt x="214313" y="80367"/>
                </a:lnTo>
                <a:lnTo>
                  <a:pt x="223243" y="98226"/>
                </a:lnTo>
                <a:lnTo>
                  <a:pt x="214313" y="116086"/>
                </a:lnTo>
                <a:lnTo>
                  <a:pt x="205383" y="133945"/>
                </a:lnTo>
                <a:lnTo>
                  <a:pt x="196453" y="142875"/>
                </a:lnTo>
                <a:lnTo>
                  <a:pt x="178594" y="160734"/>
                </a:lnTo>
                <a:lnTo>
                  <a:pt x="160735" y="169664"/>
                </a:lnTo>
                <a:lnTo>
                  <a:pt x="142875" y="169664"/>
                </a:lnTo>
                <a:lnTo>
                  <a:pt x="125016" y="178594"/>
                </a:lnTo>
                <a:lnTo>
                  <a:pt x="125016" y="178594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78594" y="160734"/>
                </a:lnTo>
                <a:lnTo>
                  <a:pt x="196453" y="169664"/>
                </a:lnTo>
                <a:lnTo>
                  <a:pt x="223243" y="178594"/>
                </a:lnTo>
                <a:lnTo>
                  <a:pt x="250032" y="196453"/>
                </a:lnTo>
                <a:lnTo>
                  <a:pt x="267891" y="214312"/>
                </a:lnTo>
                <a:lnTo>
                  <a:pt x="285750" y="232172"/>
                </a:lnTo>
                <a:lnTo>
                  <a:pt x="303610" y="258961"/>
                </a:lnTo>
                <a:lnTo>
                  <a:pt x="312539" y="276820"/>
                </a:lnTo>
                <a:lnTo>
                  <a:pt x="321469" y="303609"/>
                </a:lnTo>
                <a:lnTo>
                  <a:pt x="321469" y="321469"/>
                </a:lnTo>
                <a:lnTo>
                  <a:pt x="321469" y="339328"/>
                </a:lnTo>
                <a:lnTo>
                  <a:pt x="312539" y="357187"/>
                </a:lnTo>
                <a:lnTo>
                  <a:pt x="303610" y="375047"/>
                </a:lnTo>
                <a:lnTo>
                  <a:pt x="285750" y="383976"/>
                </a:lnTo>
                <a:lnTo>
                  <a:pt x="267891" y="392906"/>
                </a:lnTo>
                <a:lnTo>
                  <a:pt x="250032" y="401836"/>
                </a:lnTo>
                <a:lnTo>
                  <a:pt x="232172" y="401836"/>
                </a:lnTo>
                <a:lnTo>
                  <a:pt x="214313" y="401836"/>
                </a:lnTo>
                <a:lnTo>
                  <a:pt x="187524" y="401836"/>
                </a:lnTo>
                <a:lnTo>
                  <a:pt x="160735" y="392906"/>
                </a:lnTo>
                <a:lnTo>
                  <a:pt x="142875" y="392906"/>
                </a:lnTo>
                <a:lnTo>
                  <a:pt x="116086" y="375047"/>
                </a:lnTo>
                <a:lnTo>
                  <a:pt x="89297" y="375047"/>
                </a:lnTo>
                <a:lnTo>
                  <a:pt x="71438" y="357187"/>
                </a:lnTo>
                <a:lnTo>
                  <a:pt x="53578" y="348258"/>
                </a:lnTo>
                <a:lnTo>
                  <a:pt x="44649" y="339328"/>
                </a:lnTo>
                <a:lnTo>
                  <a:pt x="35719" y="321469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3562945" y="5036344"/>
            <a:ext cx="276822" cy="437555"/>
          </a:xfrm>
          <a:custGeom>
            <a:avLst/>
            <a:gdLst/>
            <a:ahLst/>
            <a:cxnLst/>
            <a:rect l="0" t="0" r="0" b="0"/>
            <a:pathLst>
              <a:path w="276822" h="437555">
                <a:moveTo>
                  <a:pt x="178594" y="35719"/>
                </a:moveTo>
                <a:lnTo>
                  <a:pt x="178594" y="3571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69664" y="17859"/>
                </a:lnTo>
                <a:lnTo>
                  <a:pt x="160735" y="8929"/>
                </a:lnTo>
                <a:lnTo>
                  <a:pt x="151805" y="8929"/>
                </a:lnTo>
                <a:lnTo>
                  <a:pt x="133946" y="8929"/>
                </a:lnTo>
                <a:lnTo>
                  <a:pt x="116086" y="17859"/>
                </a:lnTo>
                <a:lnTo>
                  <a:pt x="98227" y="26789"/>
                </a:lnTo>
                <a:lnTo>
                  <a:pt x="71438" y="35719"/>
                </a:lnTo>
                <a:lnTo>
                  <a:pt x="53578" y="62508"/>
                </a:lnTo>
                <a:lnTo>
                  <a:pt x="26789" y="89297"/>
                </a:lnTo>
                <a:lnTo>
                  <a:pt x="1786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76820"/>
                </a:lnTo>
                <a:lnTo>
                  <a:pt x="17860" y="312539"/>
                </a:lnTo>
                <a:lnTo>
                  <a:pt x="44649" y="339328"/>
                </a:lnTo>
                <a:lnTo>
                  <a:pt x="62508" y="366117"/>
                </a:lnTo>
                <a:lnTo>
                  <a:pt x="89297" y="392906"/>
                </a:lnTo>
                <a:lnTo>
                  <a:pt x="125016" y="410765"/>
                </a:lnTo>
                <a:lnTo>
                  <a:pt x="151805" y="419695"/>
                </a:lnTo>
                <a:lnTo>
                  <a:pt x="178594" y="428625"/>
                </a:lnTo>
                <a:lnTo>
                  <a:pt x="196453" y="437554"/>
                </a:lnTo>
                <a:lnTo>
                  <a:pt x="214313" y="428625"/>
                </a:lnTo>
                <a:lnTo>
                  <a:pt x="232172" y="428625"/>
                </a:lnTo>
                <a:lnTo>
                  <a:pt x="250032" y="410765"/>
                </a:lnTo>
                <a:lnTo>
                  <a:pt x="258961" y="401836"/>
                </a:lnTo>
                <a:lnTo>
                  <a:pt x="267891" y="375047"/>
                </a:lnTo>
                <a:lnTo>
                  <a:pt x="267891" y="348258"/>
                </a:lnTo>
                <a:lnTo>
                  <a:pt x="276821" y="321469"/>
                </a:lnTo>
                <a:lnTo>
                  <a:pt x="267891" y="285750"/>
                </a:lnTo>
                <a:lnTo>
                  <a:pt x="267891" y="258961"/>
                </a:lnTo>
                <a:lnTo>
                  <a:pt x="258961" y="223242"/>
                </a:lnTo>
                <a:lnTo>
                  <a:pt x="250032" y="196453"/>
                </a:lnTo>
                <a:lnTo>
                  <a:pt x="232172" y="169664"/>
                </a:lnTo>
                <a:lnTo>
                  <a:pt x="223243" y="133945"/>
                </a:lnTo>
                <a:lnTo>
                  <a:pt x="205383" y="107156"/>
                </a:lnTo>
                <a:lnTo>
                  <a:pt x="187524" y="89297"/>
                </a:lnTo>
                <a:lnTo>
                  <a:pt x="169664" y="62508"/>
                </a:lnTo>
                <a:lnTo>
                  <a:pt x="151805" y="44648"/>
                </a:lnTo>
                <a:lnTo>
                  <a:pt x="125016" y="26789"/>
                </a:lnTo>
                <a:lnTo>
                  <a:pt x="10715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3875484" y="5054203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1" name="Freeform 7170"/>
          <p:cNvSpPr/>
          <p:nvPr/>
        </p:nvSpPr>
        <p:spPr>
          <a:xfrm>
            <a:off x="4027289" y="5098852"/>
            <a:ext cx="44650" cy="321469"/>
          </a:xfrm>
          <a:custGeom>
            <a:avLst/>
            <a:gdLst/>
            <a:ahLst/>
            <a:cxnLst/>
            <a:rect l="0" t="0" r="0" b="0"/>
            <a:pathLst>
              <a:path w="44650" h="321469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59" y="160734"/>
                </a:lnTo>
                <a:lnTo>
                  <a:pt x="8930" y="18752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12539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4143375" y="5393531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5697141" y="2839640"/>
            <a:ext cx="312540" cy="437556"/>
          </a:xfrm>
          <a:custGeom>
            <a:avLst/>
            <a:gdLst/>
            <a:ahLst/>
            <a:cxnLst/>
            <a:rect l="0" t="0" r="0" b="0"/>
            <a:pathLst>
              <a:path w="312540" h="437556">
                <a:moveTo>
                  <a:pt x="8929" y="893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7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25015" y="26789"/>
                </a:lnTo>
                <a:lnTo>
                  <a:pt x="151804" y="26789"/>
                </a:lnTo>
                <a:lnTo>
                  <a:pt x="169664" y="26789"/>
                </a:lnTo>
                <a:lnTo>
                  <a:pt x="196453" y="17860"/>
                </a:lnTo>
                <a:lnTo>
                  <a:pt x="214312" y="8930"/>
                </a:lnTo>
                <a:lnTo>
                  <a:pt x="241101" y="8930"/>
                </a:lnTo>
                <a:lnTo>
                  <a:pt x="250031" y="8930"/>
                </a:lnTo>
                <a:lnTo>
                  <a:pt x="267890" y="8930"/>
                </a:lnTo>
                <a:lnTo>
                  <a:pt x="285750" y="0"/>
                </a:lnTo>
                <a:lnTo>
                  <a:pt x="294679" y="8930"/>
                </a:lnTo>
                <a:lnTo>
                  <a:pt x="294679" y="8930"/>
                </a:lnTo>
                <a:lnTo>
                  <a:pt x="303609" y="8930"/>
                </a:lnTo>
                <a:lnTo>
                  <a:pt x="303609" y="17860"/>
                </a:lnTo>
                <a:lnTo>
                  <a:pt x="303609" y="17860"/>
                </a:lnTo>
                <a:lnTo>
                  <a:pt x="312539" y="26789"/>
                </a:lnTo>
                <a:lnTo>
                  <a:pt x="312539" y="35719"/>
                </a:lnTo>
                <a:lnTo>
                  <a:pt x="303609" y="53578"/>
                </a:lnTo>
                <a:lnTo>
                  <a:pt x="303609" y="62508"/>
                </a:lnTo>
                <a:lnTo>
                  <a:pt x="294679" y="80367"/>
                </a:lnTo>
                <a:lnTo>
                  <a:pt x="276820" y="107156"/>
                </a:lnTo>
                <a:lnTo>
                  <a:pt x="267890" y="133946"/>
                </a:lnTo>
                <a:lnTo>
                  <a:pt x="258961" y="160735"/>
                </a:lnTo>
                <a:lnTo>
                  <a:pt x="241101" y="187524"/>
                </a:lnTo>
                <a:lnTo>
                  <a:pt x="223242" y="214313"/>
                </a:lnTo>
                <a:lnTo>
                  <a:pt x="214312" y="241102"/>
                </a:lnTo>
                <a:lnTo>
                  <a:pt x="205382" y="267891"/>
                </a:lnTo>
                <a:lnTo>
                  <a:pt x="196453" y="294680"/>
                </a:lnTo>
                <a:lnTo>
                  <a:pt x="187523" y="321469"/>
                </a:lnTo>
                <a:lnTo>
                  <a:pt x="169664" y="348258"/>
                </a:lnTo>
                <a:lnTo>
                  <a:pt x="160734" y="366117"/>
                </a:lnTo>
                <a:lnTo>
                  <a:pt x="160734" y="383977"/>
                </a:lnTo>
                <a:lnTo>
                  <a:pt x="151804" y="401836"/>
                </a:lnTo>
                <a:lnTo>
                  <a:pt x="142875" y="410766"/>
                </a:lnTo>
                <a:lnTo>
                  <a:pt x="142875" y="419696"/>
                </a:lnTo>
                <a:lnTo>
                  <a:pt x="133945" y="428625"/>
                </a:lnTo>
                <a:lnTo>
                  <a:pt x="133945" y="428625"/>
                </a:lnTo>
                <a:lnTo>
                  <a:pt x="133945" y="437555"/>
                </a:lnTo>
                <a:lnTo>
                  <a:pt x="133945" y="437555"/>
                </a:lnTo>
                <a:lnTo>
                  <a:pt x="133945" y="437555"/>
                </a:lnTo>
                <a:lnTo>
                  <a:pt x="133945" y="43755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6090047" y="2839640"/>
            <a:ext cx="285751" cy="419697"/>
          </a:xfrm>
          <a:custGeom>
            <a:avLst/>
            <a:gdLst/>
            <a:ahLst/>
            <a:cxnLst/>
            <a:rect l="0" t="0" r="0" b="0"/>
            <a:pathLst>
              <a:path w="285751" h="419697">
                <a:moveTo>
                  <a:pt x="241101" y="8930"/>
                </a:moveTo>
                <a:lnTo>
                  <a:pt x="241101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41101" y="8930"/>
                </a:lnTo>
                <a:lnTo>
                  <a:pt x="241101" y="0"/>
                </a:lnTo>
                <a:lnTo>
                  <a:pt x="241101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2" y="0"/>
                </a:lnTo>
                <a:lnTo>
                  <a:pt x="196453" y="0"/>
                </a:lnTo>
                <a:lnTo>
                  <a:pt x="178594" y="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60735"/>
                </a:lnTo>
                <a:lnTo>
                  <a:pt x="35719" y="169664"/>
                </a:lnTo>
                <a:lnTo>
                  <a:pt x="35719" y="178594"/>
                </a:lnTo>
                <a:lnTo>
                  <a:pt x="44648" y="187524"/>
                </a:lnTo>
                <a:lnTo>
                  <a:pt x="44648" y="187524"/>
                </a:lnTo>
                <a:lnTo>
                  <a:pt x="44648" y="196453"/>
                </a:lnTo>
                <a:lnTo>
                  <a:pt x="5357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71437" y="169664"/>
                </a:lnTo>
                <a:lnTo>
                  <a:pt x="80367" y="160735"/>
                </a:lnTo>
                <a:lnTo>
                  <a:pt x="98226" y="151805"/>
                </a:lnTo>
                <a:lnTo>
                  <a:pt x="116086" y="15180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69664" y="142875"/>
                </a:lnTo>
                <a:lnTo>
                  <a:pt x="187523" y="151805"/>
                </a:lnTo>
                <a:lnTo>
                  <a:pt x="205383" y="160735"/>
                </a:lnTo>
                <a:lnTo>
                  <a:pt x="223242" y="160735"/>
                </a:lnTo>
                <a:lnTo>
                  <a:pt x="232172" y="169664"/>
                </a:lnTo>
                <a:lnTo>
                  <a:pt x="250031" y="187524"/>
                </a:lnTo>
                <a:lnTo>
                  <a:pt x="258961" y="196453"/>
                </a:lnTo>
                <a:lnTo>
                  <a:pt x="267891" y="214313"/>
                </a:lnTo>
                <a:lnTo>
                  <a:pt x="276820" y="232172"/>
                </a:lnTo>
                <a:lnTo>
                  <a:pt x="276820" y="250031"/>
                </a:lnTo>
                <a:lnTo>
                  <a:pt x="285750" y="267891"/>
                </a:lnTo>
                <a:lnTo>
                  <a:pt x="285750" y="285750"/>
                </a:lnTo>
                <a:lnTo>
                  <a:pt x="285750" y="312539"/>
                </a:lnTo>
                <a:lnTo>
                  <a:pt x="285750" y="330399"/>
                </a:lnTo>
                <a:lnTo>
                  <a:pt x="276820" y="348258"/>
                </a:lnTo>
                <a:lnTo>
                  <a:pt x="267891" y="366117"/>
                </a:lnTo>
                <a:lnTo>
                  <a:pt x="250031" y="375047"/>
                </a:lnTo>
                <a:lnTo>
                  <a:pt x="241101" y="392906"/>
                </a:lnTo>
                <a:lnTo>
                  <a:pt x="223242" y="401836"/>
                </a:lnTo>
                <a:lnTo>
                  <a:pt x="205383" y="410766"/>
                </a:lnTo>
                <a:lnTo>
                  <a:pt x="178594" y="419696"/>
                </a:lnTo>
                <a:lnTo>
                  <a:pt x="160734" y="419696"/>
                </a:lnTo>
                <a:lnTo>
                  <a:pt x="142875" y="419696"/>
                </a:lnTo>
                <a:lnTo>
                  <a:pt x="116086" y="419696"/>
                </a:lnTo>
                <a:lnTo>
                  <a:pt x="98226" y="419696"/>
                </a:lnTo>
                <a:lnTo>
                  <a:pt x="71437" y="419696"/>
                </a:lnTo>
                <a:lnTo>
                  <a:pt x="53578" y="410766"/>
                </a:lnTo>
                <a:lnTo>
                  <a:pt x="44648" y="401836"/>
                </a:lnTo>
                <a:lnTo>
                  <a:pt x="26789" y="401836"/>
                </a:lnTo>
                <a:lnTo>
                  <a:pt x="17859" y="392906"/>
                </a:lnTo>
                <a:lnTo>
                  <a:pt x="8930" y="392906"/>
                </a:lnTo>
                <a:lnTo>
                  <a:pt x="0" y="392906"/>
                </a:lnTo>
                <a:lnTo>
                  <a:pt x="0" y="38397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6536531" y="3259336"/>
            <a:ext cx="53579" cy="35719"/>
          </a:xfrm>
          <a:custGeom>
            <a:avLst/>
            <a:gdLst/>
            <a:ahLst/>
            <a:cxnLst/>
            <a:rect l="0" t="0" r="0" b="0"/>
            <a:pathLst>
              <a:path w="53579" h="35719">
                <a:moveTo>
                  <a:pt x="8930" y="8929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35718"/>
                </a:lnTo>
                <a:lnTo>
                  <a:pt x="26789" y="35718"/>
                </a:lnTo>
                <a:lnTo>
                  <a:pt x="17860" y="35718"/>
                </a:lnTo>
                <a:lnTo>
                  <a:pt x="8930" y="35718"/>
                </a:lnTo>
                <a:lnTo>
                  <a:pt x="8930" y="35718"/>
                </a:lnTo>
                <a:lnTo>
                  <a:pt x="0" y="35718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5607844" y="3250406"/>
            <a:ext cx="973337" cy="178595"/>
          </a:xfrm>
          <a:custGeom>
            <a:avLst/>
            <a:gdLst/>
            <a:ahLst/>
            <a:cxnLst/>
            <a:rect l="0" t="0" r="0" b="0"/>
            <a:pathLst>
              <a:path w="973337" h="178595">
                <a:moveTo>
                  <a:pt x="964406" y="0"/>
                </a:moveTo>
                <a:lnTo>
                  <a:pt x="964406" y="0"/>
                </a:lnTo>
                <a:lnTo>
                  <a:pt x="964406" y="0"/>
                </a:lnTo>
                <a:lnTo>
                  <a:pt x="964406" y="0"/>
                </a:lnTo>
                <a:lnTo>
                  <a:pt x="964406" y="0"/>
                </a:lnTo>
                <a:lnTo>
                  <a:pt x="964406" y="0"/>
                </a:lnTo>
                <a:lnTo>
                  <a:pt x="973336" y="0"/>
                </a:lnTo>
                <a:lnTo>
                  <a:pt x="973336" y="0"/>
                </a:lnTo>
                <a:lnTo>
                  <a:pt x="973336" y="8930"/>
                </a:lnTo>
                <a:lnTo>
                  <a:pt x="973336" y="8930"/>
                </a:lnTo>
                <a:lnTo>
                  <a:pt x="973336" y="8930"/>
                </a:lnTo>
                <a:lnTo>
                  <a:pt x="973336" y="17859"/>
                </a:lnTo>
                <a:lnTo>
                  <a:pt x="973336" y="17859"/>
                </a:lnTo>
                <a:lnTo>
                  <a:pt x="973336" y="17859"/>
                </a:lnTo>
                <a:lnTo>
                  <a:pt x="973336" y="26789"/>
                </a:lnTo>
                <a:lnTo>
                  <a:pt x="973336" y="35719"/>
                </a:lnTo>
                <a:lnTo>
                  <a:pt x="973336" y="35719"/>
                </a:lnTo>
                <a:lnTo>
                  <a:pt x="973336" y="44648"/>
                </a:lnTo>
                <a:lnTo>
                  <a:pt x="964406" y="53578"/>
                </a:lnTo>
                <a:lnTo>
                  <a:pt x="964406" y="62508"/>
                </a:lnTo>
                <a:lnTo>
                  <a:pt x="955476" y="71437"/>
                </a:lnTo>
                <a:lnTo>
                  <a:pt x="946547" y="71437"/>
                </a:lnTo>
                <a:lnTo>
                  <a:pt x="937617" y="80367"/>
                </a:lnTo>
                <a:lnTo>
                  <a:pt x="928687" y="89297"/>
                </a:lnTo>
                <a:lnTo>
                  <a:pt x="919758" y="98226"/>
                </a:lnTo>
                <a:lnTo>
                  <a:pt x="910828" y="107156"/>
                </a:lnTo>
                <a:lnTo>
                  <a:pt x="901898" y="107156"/>
                </a:lnTo>
                <a:lnTo>
                  <a:pt x="892969" y="116086"/>
                </a:lnTo>
                <a:lnTo>
                  <a:pt x="875109" y="125015"/>
                </a:lnTo>
                <a:lnTo>
                  <a:pt x="866179" y="125015"/>
                </a:lnTo>
                <a:lnTo>
                  <a:pt x="848320" y="125015"/>
                </a:lnTo>
                <a:lnTo>
                  <a:pt x="839390" y="133945"/>
                </a:lnTo>
                <a:lnTo>
                  <a:pt x="821531" y="133945"/>
                </a:lnTo>
                <a:lnTo>
                  <a:pt x="803672" y="133945"/>
                </a:lnTo>
                <a:lnTo>
                  <a:pt x="794742" y="133945"/>
                </a:lnTo>
                <a:lnTo>
                  <a:pt x="776883" y="133945"/>
                </a:lnTo>
                <a:lnTo>
                  <a:pt x="759023" y="133945"/>
                </a:lnTo>
                <a:lnTo>
                  <a:pt x="741164" y="133945"/>
                </a:lnTo>
                <a:lnTo>
                  <a:pt x="723304" y="133945"/>
                </a:lnTo>
                <a:lnTo>
                  <a:pt x="714375" y="133945"/>
                </a:lnTo>
                <a:lnTo>
                  <a:pt x="696515" y="133945"/>
                </a:lnTo>
                <a:lnTo>
                  <a:pt x="687586" y="133945"/>
                </a:lnTo>
                <a:lnTo>
                  <a:pt x="669726" y="125015"/>
                </a:lnTo>
                <a:lnTo>
                  <a:pt x="651867" y="125015"/>
                </a:lnTo>
                <a:lnTo>
                  <a:pt x="634008" y="116086"/>
                </a:lnTo>
                <a:lnTo>
                  <a:pt x="625078" y="116086"/>
                </a:lnTo>
                <a:lnTo>
                  <a:pt x="607219" y="107156"/>
                </a:lnTo>
                <a:lnTo>
                  <a:pt x="598289" y="107156"/>
                </a:lnTo>
                <a:lnTo>
                  <a:pt x="580429" y="98226"/>
                </a:lnTo>
                <a:lnTo>
                  <a:pt x="571500" y="98226"/>
                </a:lnTo>
                <a:lnTo>
                  <a:pt x="553640" y="98226"/>
                </a:lnTo>
                <a:lnTo>
                  <a:pt x="544711" y="89297"/>
                </a:lnTo>
                <a:lnTo>
                  <a:pt x="535781" y="89297"/>
                </a:lnTo>
                <a:lnTo>
                  <a:pt x="526851" y="80367"/>
                </a:lnTo>
                <a:lnTo>
                  <a:pt x="517922" y="71437"/>
                </a:lnTo>
                <a:lnTo>
                  <a:pt x="508992" y="71437"/>
                </a:lnTo>
                <a:lnTo>
                  <a:pt x="508992" y="71437"/>
                </a:lnTo>
                <a:lnTo>
                  <a:pt x="500062" y="62508"/>
                </a:lnTo>
                <a:lnTo>
                  <a:pt x="491133" y="62508"/>
                </a:lnTo>
                <a:lnTo>
                  <a:pt x="491133" y="62508"/>
                </a:lnTo>
                <a:lnTo>
                  <a:pt x="482203" y="53578"/>
                </a:lnTo>
                <a:lnTo>
                  <a:pt x="482203" y="53578"/>
                </a:lnTo>
                <a:lnTo>
                  <a:pt x="473273" y="53578"/>
                </a:lnTo>
                <a:lnTo>
                  <a:pt x="473273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44648"/>
                </a:lnTo>
                <a:lnTo>
                  <a:pt x="464344" y="53578"/>
                </a:lnTo>
                <a:lnTo>
                  <a:pt x="464344" y="53578"/>
                </a:lnTo>
                <a:lnTo>
                  <a:pt x="464344" y="53578"/>
                </a:lnTo>
                <a:lnTo>
                  <a:pt x="464344" y="62508"/>
                </a:lnTo>
                <a:lnTo>
                  <a:pt x="464344" y="62508"/>
                </a:lnTo>
                <a:lnTo>
                  <a:pt x="464344" y="62508"/>
                </a:lnTo>
                <a:lnTo>
                  <a:pt x="464344" y="71437"/>
                </a:lnTo>
                <a:lnTo>
                  <a:pt x="464344" y="71437"/>
                </a:lnTo>
                <a:lnTo>
                  <a:pt x="455414" y="80367"/>
                </a:lnTo>
                <a:lnTo>
                  <a:pt x="455414" y="80367"/>
                </a:lnTo>
                <a:lnTo>
                  <a:pt x="455414" y="89297"/>
                </a:lnTo>
                <a:lnTo>
                  <a:pt x="446484" y="98226"/>
                </a:lnTo>
                <a:lnTo>
                  <a:pt x="446484" y="98226"/>
                </a:lnTo>
                <a:lnTo>
                  <a:pt x="446484" y="107156"/>
                </a:lnTo>
                <a:lnTo>
                  <a:pt x="437554" y="116086"/>
                </a:lnTo>
                <a:lnTo>
                  <a:pt x="428625" y="125015"/>
                </a:lnTo>
                <a:lnTo>
                  <a:pt x="419695" y="125015"/>
                </a:lnTo>
                <a:lnTo>
                  <a:pt x="410765" y="133945"/>
                </a:lnTo>
                <a:lnTo>
                  <a:pt x="401836" y="133945"/>
                </a:lnTo>
                <a:lnTo>
                  <a:pt x="392906" y="142875"/>
                </a:lnTo>
                <a:lnTo>
                  <a:pt x="383976" y="151805"/>
                </a:lnTo>
                <a:lnTo>
                  <a:pt x="375047" y="151805"/>
                </a:lnTo>
                <a:lnTo>
                  <a:pt x="366117" y="160734"/>
                </a:lnTo>
                <a:lnTo>
                  <a:pt x="357187" y="160734"/>
                </a:lnTo>
                <a:lnTo>
                  <a:pt x="348258" y="169664"/>
                </a:lnTo>
                <a:lnTo>
                  <a:pt x="330398" y="169664"/>
                </a:lnTo>
                <a:lnTo>
                  <a:pt x="303609" y="178594"/>
                </a:lnTo>
                <a:lnTo>
                  <a:pt x="294679" y="178594"/>
                </a:lnTo>
                <a:lnTo>
                  <a:pt x="285750" y="178594"/>
                </a:lnTo>
                <a:lnTo>
                  <a:pt x="267890" y="178594"/>
                </a:lnTo>
                <a:lnTo>
                  <a:pt x="258961" y="178594"/>
                </a:lnTo>
                <a:lnTo>
                  <a:pt x="241101" y="178594"/>
                </a:lnTo>
                <a:lnTo>
                  <a:pt x="232172" y="178594"/>
                </a:lnTo>
                <a:lnTo>
                  <a:pt x="214312" y="178594"/>
                </a:lnTo>
                <a:lnTo>
                  <a:pt x="196453" y="178594"/>
                </a:lnTo>
                <a:lnTo>
                  <a:pt x="187523" y="178594"/>
                </a:lnTo>
                <a:lnTo>
                  <a:pt x="178594" y="178594"/>
                </a:lnTo>
                <a:lnTo>
                  <a:pt x="178594" y="169664"/>
                </a:lnTo>
                <a:lnTo>
                  <a:pt x="160734" y="169664"/>
                </a:lnTo>
                <a:lnTo>
                  <a:pt x="151804" y="160734"/>
                </a:lnTo>
                <a:lnTo>
                  <a:pt x="142875" y="160734"/>
                </a:lnTo>
                <a:lnTo>
                  <a:pt x="125015" y="151805"/>
                </a:lnTo>
                <a:lnTo>
                  <a:pt x="116086" y="151805"/>
                </a:lnTo>
                <a:lnTo>
                  <a:pt x="98226" y="142875"/>
                </a:lnTo>
                <a:lnTo>
                  <a:pt x="89297" y="133945"/>
                </a:lnTo>
                <a:lnTo>
                  <a:pt x="71437" y="125015"/>
                </a:lnTo>
                <a:lnTo>
                  <a:pt x="62508" y="125015"/>
                </a:lnTo>
                <a:lnTo>
                  <a:pt x="53578" y="116086"/>
                </a:lnTo>
                <a:lnTo>
                  <a:pt x="44648" y="107156"/>
                </a:lnTo>
                <a:lnTo>
                  <a:pt x="35719" y="107156"/>
                </a:lnTo>
                <a:lnTo>
                  <a:pt x="26789" y="98226"/>
                </a:lnTo>
                <a:lnTo>
                  <a:pt x="26789" y="98226"/>
                </a:lnTo>
                <a:lnTo>
                  <a:pt x="26789" y="89297"/>
                </a:lnTo>
                <a:lnTo>
                  <a:pt x="17859" y="89297"/>
                </a:lnTo>
                <a:lnTo>
                  <a:pt x="17859" y="80367"/>
                </a:lnTo>
                <a:lnTo>
                  <a:pt x="17859" y="8036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6866930" y="3036093"/>
            <a:ext cx="303610" cy="151806"/>
          </a:xfrm>
          <a:custGeom>
            <a:avLst/>
            <a:gdLst/>
            <a:ahLst/>
            <a:cxnLst/>
            <a:rect l="0" t="0" r="0" b="0"/>
            <a:pathLst>
              <a:path w="303610" h="15180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8" y="71438"/>
                </a:lnTo>
                <a:lnTo>
                  <a:pt x="53578" y="80368"/>
                </a:lnTo>
                <a:lnTo>
                  <a:pt x="71437" y="80368"/>
                </a:lnTo>
                <a:lnTo>
                  <a:pt x="89297" y="80368"/>
                </a:lnTo>
                <a:lnTo>
                  <a:pt x="125015" y="80368"/>
                </a:lnTo>
                <a:lnTo>
                  <a:pt x="151804" y="80368"/>
                </a:lnTo>
                <a:lnTo>
                  <a:pt x="178593" y="71438"/>
                </a:lnTo>
                <a:lnTo>
                  <a:pt x="205383" y="71438"/>
                </a:lnTo>
                <a:lnTo>
                  <a:pt x="232172" y="71438"/>
                </a:lnTo>
                <a:lnTo>
                  <a:pt x="250031" y="62508"/>
                </a:lnTo>
                <a:lnTo>
                  <a:pt x="267890" y="62508"/>
                </a:lnTo>
                <a:lnTo>
                  <a:pt x="276820" y="53578"/>
                </a:lnTo>
                <a:lnTo>
                  <a:pt x="285750" y="53578"/>
                </a:lnTo>
                <a:lnTo>
                  <a:pt x="294679" y="44649"/>
                </a:lnTo>
                <a:lnTo>
                  <a:pt x="294679" y="44649"/>
                </a:lnTo>
                <a:lnTo>
                  <a:pt x="285750" y="35719"/>
                </a:lnTo>
                <a:lnTo>
                  <a:pt x="276820" y="26789"/>
                </a:lnTo>
                <a:lnTo>
                  <a:pt x="258961" y="17860"/>
                </a:lnTo>
                <a:lnTo>
                  <a:pt x="241101" y="17860"/>
                </a:lnTo>
                <a:lnTo>
                  <a:pt x="214312" y="8930"/>
                </a:lnTo>
                <a:lnTo>
                  <a:pt x="196453" y="893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8930"/>
                </a:lnTo>
                <a:lnTo>
                  <a:pt x="196453" y="8930"/>
                </a:lnTo>
                <a:lnTo>
                  <a:pt x="232172" y="17860"/>
                </a:lnTo>
                <a:lnTo>
                  <a:pt x="258961" y="26789"/>
                </a:lnTo>
                <a:lnTo>
                  <a:pt x="276820" y="35719"/>
                </a:lnTo>
                <a:lnTo>
                  <a:pt x="294679" y="44649"/>
                </a:lnTo>
                <a:lnTo>
                  <a:pt x="303609" y="53578"/>
                </a:lnTo>
                <a:lnTo>
                  <a:pt x="303609" y="71438"/>
                </a:lnTo>
                <a:lnTo>
                  <a:pt x="303609" y="80368"/>
                </a:lnTo>
                <a:lnTo>
                  <a:pt x="303609" y="98227"/>
                </a:lnTo>
                <a:lnTo>
                  <a:pt x="285750" y="107157"/>
                </a:lnTo>
                <a:lnTo>
                  <a:pt x="276820" y="116086"/>
                </a:lnTo>
                <a:lnTo>
                  <a:pt x="258961" y="125016"/>
                </a:lnTo>
                <a:lnTo>
                  <a:pt x="250031" y="133946"/>
                </a:lnTo>
                <a:lnTo>
                  <a:pt x="232172" y="142875"/>
                </a:lnTo>
                <a:lnTo>
                  <a:pt x="214312" y="142875"/>
                </a:lnTo>
                <a:lnTo>
                  <a:pt x="205383" y="151805"/>
                </a:lnTo>
                <a:lnTo>
                  <a:pt x="196453" y="151805"/>
                </a:lnTo>
                <a:lnTo>
                  <a:pt x="187523" y="151805"/>
                </a:lnTo>
                <a:lnTo>
                  <a:pt x="187523" y="142875"/>
                </a:lnTo>
                <a:lnTo>
                  <a:pt x="187523" y="142875"/>
                </a:lnTo>
                <a:lnTo>
                  <a:pt x="187523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7411641" y="3241476"/>
            <a:ext cx="44649" cy="17861"/>
          </a:xfrm>
          <a:custGeom>
            <a:avLst/>
            <a:gdLst/>
            <a:ahLst/>
            <a:cxnLst/>
            <a:rect l="0" t="0" r="0" b="0"/>
            <a:pathLst>
              <a:path w="44649" h="17861">
                <a:moveTo>
                  <a:pt x="1785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3571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35718" y="17860"/>
                </a:lnTo>
                <a:lnTo>
                  <a:pt x="35718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7518797" y="2911078"/>
            <a:ext cx="348259" cy="410766"/>
          </a:xfrm>
          <a:custGeom>
            <a:avLst/>
            <a:gdLst/>
            <a:ahLst/>
            <a:cxnLst/>
            <a:rect l="0" t="0" r="0" b="0"/>
            <a:pathLst>
              <a:path w="348259" h="4107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29"/>
                </a:lnTo>
                <a:lnTo>
                  <a:pt x="53578" y="8929"/>
                </a:lnTo>
                <a:lnTo>
                  <a:pt x="80367" y="8929"/>
                </a:lnTo>
                <a:lnTo>
                  <a:pt x="107156" y="17859"/>
                </a:lnTo>
                <a:lnTo>
                  <a:pt x="133945" y="17859"/>
                </a:lnTo>
                <a:lnTo>
                  <a:pt x="160734" y="1785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50031" y="26789"/>
                </a:lnTo>
                <a:lnTo>
                  <a:pt x="276820" y="26789"/>
                </a:lnTo>
                <a:lnTo>
                  <a:pt x="294680" y="35718"/>
                </a:lnTo>
                <a:lnTo>
                  <a:pt x="321469" y="35718"/>
                </a:lnTo>
                <a:lnTo>
                  <a:pt x="330398" y="35718"/>
                </a:lnTo>
                <a:lnTo>
                  <a:pt x="339328" y="35718"/>
                </a:lnTo>
                <a:lnTo>
                  <a:pt x="348258" y="44648"/>
                </a:lnTo>
                <a:lnTo>
                  <a:pt x="348258" y="44648"/>
                </a:lnTo>
                <a:lnTo>
                  <a:pt x="348258" y="53578"/>
                </a:lnTo>
                <a:lnTo>
                  <a:pt x="348258" y="62508"/>
                </a:lnTo>
                <a:lnTo>
                  <a:pt x="348258" y="80367"/>
                </a:lnTo>
                <a:lnTo>
                  <a:pt x="339328" y="98226"/>
                </a:lnTo>
                <a:lnTo>
                  <a:pt x="330398" y="116086"/>
                </a:lnTo>
                <a:lnTo>
                  <a:pt x="312539" y="142875"/>
                </a:lnTo>
                <a:lnTo>
                  <a:pt x="303609" y="160734"/>
                </a:lnTo>
                <a:lnTo>
                  <a:pt x="285750" y="187523"/>
                </a:lnTo>
                <a:lnTo>
                  <a:pt x="276820" y="223242"/>
                </a:lnTo>
                <a:lnTo>
                  <a:pt x="258961" y="250031"/>
                </a:lnTo>
                <a:lnTo>
                  <a:pt x="250031" y="276820"/>
                </a:lnTo>
                <a:lnTo>
                  <a:pt x="241101" y="303609"/>
                </a:lnTo>
                <a:lnTo>
                  <a:pt x="232172" y="330398"/>
                </a:lnTo>
                <a:lnTo>
                  <a:pt x="232172" y="357187"/>
                </a:lnTo>
                <a:lnTo>
                  <a:pt x="223242" y="375047"/>
                </a:lnTo>
                <a:lnTo>
                  <a:pt x="223242" y="392906"/>
                </a:lnTo>
                <a:lnTo>
                  <a:pt x="223242" y="401836"/>
                </a:lnTo>
                <a:lnTo>
                  <a:pt x="223242" y="410765"/>
                </a:lnTo>
                <a:lnTo>
                  <a:pt x="232172" y="410765"/>
                </a:lnTo>
                <a:lnTo>
                  <a:pt x="232172" y="410765"/>
                </a:lnTo>
                <a:lnTo>
                  <a:pt x="232172" y="410765"/>
                </a:lnTo>
                <a:lnTo>
                  <a:pt x="232172" y="4107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8018859" y="2920007"/>
            <a:ext cx="276821" cy="401837"/>
          </a:xfrm>
          <a:custGeom>
            <a:avLst/>
            <a:gdLst/>
            <a:ahLst/>
            <a:cxnLst/>
            <a:rect l="0" t="0" r="0" b="0"/>
            <a:pathLst>
              <a:path w="276821" h="401837">
                <a:moveTo>
                  <a:pt x="205382" y="26789"/>
                </a:moveTo>
                <a:lnTo>
                  <a:pt x="205382" y="17860"/>
                </a:lnTo>
                <a:lnTo>
                  <a:pt x="196453" y="17860"/>
                </a:lnTo>
                <a:lnTo>
                  <a:pt x="187523" y="8930"/>
                </a:lnTo>
                <a:lnTo>
                  <a:pt x="169664" y="893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62508"/>
                </a:lnTo>
                <a:lnTo>
                  <a:pt x="17860" y="71438"/>
                </a:lnTo>
                <a:lnTo>
                  <a:pt x="17860" y="89297"/>
                </a:lnTo>
                <a:lnTo>
                  <a:pt x="1786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69664"/>
                </a:lnTo>
                <a:lnTo>
                  <a:pt x="8930" y="187524"/>
                </a:lnTo>
                <a:lnTo>
                  <a:pt x="8930" y="196454"/>
                </a:lnTo>
                <a:lnTo>
                  <a:pt x="8930" y="205383"/>
                </a:lnTo>
                <a:lnTo>
                  <a:pt x="17860" y="205383"/>
                </a:lnTo>
                <a:lnTo>
                  <a:pt x="26789" y="205383"/>
                </a:lnTo>
                <a:lnTo>
                  <a:pt x="26789" y="205383"/>
                </a:lnTo>
                <a:lnTo>
                  <a:pt x="35719" y="205383"/>
                </a:lnTo>
                <a:lnTo>
                  <a:pt x="44649" y="196454"/>
                </a:lnTo>
                <a:lnTo>
                  <a:pt x="53579" y="187524"/>
                </a:lnTo>
                <a:lnTo>
                  <a:pt x="71438" y="178594"/>
                </a:lnTo>
                <a:lnTo>
                  <a:pt x="89297" y="169664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33946" y="160735"/>
                </a:lnTo>
                <a:lnTo>
                  <a:pt x="142875" y="160735"/>
                </a:lnTo>
                <a:lnTo>
                  <a:pt x="169664" y="160735"/>
                </a:lnTo>
                <a:lnTo>
                  <a:pt x="187523" y="169664"/>
                </a:lnTo>
                <a:lnTo>
                  <a:pt x="196453" y="178594"/>
                </a:lnTo>
                <a:lnTo>
                  <a:pt x="214312" y="187524"/>
                </a:lnTo>
                <a:lnTo>
                  <a:pt x="232171" y="196454"/>
                </a:lnTo>
                <a:lnTo>
                  <a:pt x="241101" y="205383"/>
                </a:lnTo>
                <a:lnTo>
                  <a:pt x="250031" y="223243"/>
                </a:lnTo>
                <a:lnTo>
                  <a:pt x="258961" y="232172"/>
                </a:lnTo>
                <a:lnTo>
                  <a:pt x="267890" y="250032"/>
                </a:lnTo>
                <a:lnTo>
                  <a:pt x="267890" y="267891"/>
                </a:lnTo>
                <a:lnTo>
                  <a:pt x="276820" y="285750"/>
                </a:lnTo>
                <a:lnTo>
                  <a:pt x="276820" y="303610"/>
                </a:lnTo>
                <a:lnTo>
                  <a:pt x="267890" y="321469"/>
                </a:lnTo>
                <a:lnTo>
                  <a:pt x="267890" y="339329"/>
                </a:lnTo>
                <a:lnTo>
                  <a:pt x="258961" y="348258"/>
                </a:lnTo>
                <a:lnTo>
                  <a:pt x="250031" y="366118"/>
                </a:lnTo>
                <a:lnTo>
                  <a:pt x="241101" y="375047"/>
                </a:lnTo>
                <a:lnTo>
                  <a:pt x="232171" y="383977"/>
                </a:lnTo>
                <a:lnTo>
                  <a:pt x="214312" y="392907"/>
                </a:lnTo>
                <a:lnTo>
                  <a:pt x="196453" y="401836"/>
                </a:lnTo>
                <a:lnTo>
                  <a:pt x="178593" y="401836"/>
                </a:lnTo>
                <a:lnTo>
                  <a:pt x="160735" y="401836"/>
                </a:lnTo>
                <a:lnTo>
                  <a:pt x="142875" y="401836"/>
                </a:lnTo>
                <a:lnTo>
                  <a:pt x="125016" y="392907"/>
                </a:lnTo>
                <a:lnTo>
                  <a:pt x="107157" y="383977"/>
                </a:lnTo>
                <a:lnTo>
                  <a:pt x="80368" y="375047"/>
                </a:lnTo>
                <a:lnTo>
                  <a:pt x="62508" y="375047"/>
                </a:lnTo>
                <a:lnTo>
                  <a:pt x="44649" y="366118"/>
                </a:lnTo>
                <a:lnTo>
                  <a:pt x="26789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5822156" y="3812976"/>
            <a:ext cx="285751" cy="321470"/>
          </a:xfrm>
          <a:custGeom>
            <a:avLst/>
            <a:gdLst/>
            <a:ahLst/>
            <a:cxnLst/>
            <a:rect l="0" t="0" r="0" b="0"/>
            <a:pathLst>
              <a:path w="285751" h="321470">
                <a:moveTo>
                  <a:pt x="250032" y="17860"/>
                </a:moveTo>
                <a:lnTo>
                  <a:pt x="250032" y="17860"/>
                </a:lnTo>
                <a:lnTo>
                  <a:pt x="241102" y="17860"/>
                </a:lnTo>
                <a:lnTo>
                  <a:pt x="241102" y="17860"/>
                </a:lnTo>
                <a:lnTo>
                  <a:pt x="232172" y="17860"/>
                </a:lnTo>
                <a:lnTo>
                  <a:pt x="223242" y="8930"/>
                </a:lnTo>
                <a:lnTo>
                  <a:pt x="214313" y="8930"/>
                </a:lnTo>
                <a:lnTo>
                  <a:pt x="196453" y="8930"/>
                </a:lnTo>
                <a:lnTo>
                  <a:pt x="178594" y="17860"/>
                </a:lnTo>
                <a:lnTo>
                  <a:pt x="160735" y="17860"/>
                </a:lnTo>
                <a:lnTo>
                  <a:pt x="142875" y="26789"/>
                </a:lnTo>
                <a:lnTo>
                  <a:pt x="125016" y="35719"/>
                </a:lnTo>
                <a:lnTo>
                  <a:pt x="98227" y="44649"/>
                </a:lnTo>
                <a:lnTo>
                  <a:pt x="80367" y="53578"/>
                </a:lnTo>
                <a:lnTo>
                  <a:pt x="62508" y="71438"/>
                </a:lnTo>
                <a:lnTo>
                  <a:pt x="44649" y="98227"/>
                </a:lnTo>
                <a:lnTo>
                  <a:pt x="26789" y="125016"/>
                </a:lnTo>
                <a:lnTo>
                  <a:pt x="1786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8930" y="232172"/>
                </a:lnTo>
                <a:lnTo>
                  <a:pt x="26789" y="258961"/>
                </a:lnTo>
                <a:lnTo>
                  <a:pt x="35719" y="276820"/>
                </a:lnTo>
                <a:lnTo>
                  <a:pt x="62508" y="294680"/>
                </a:lnTo>
                <a:lnTo>
                  <a:pt x="89297" y="303610"/>
                </a:lnTo>
                <a:lnTo>
                  <a:pt x="107157" y="312539"/>
                </a:lnTo>
                <a:lnTo>
                  <a:pt x="133946" y="321469"/>
                </a:lnTo>
                <a:lnTo>
                  <a:pt x="160735" y="321469"/>
                </a:lnTo>
                <a:lnTo>
                  <a:pt x="187524" y="321469"/>
                </a:lnTo>
                <a:lnTo>
                  <a:pt x="205383" y="321469"/>
                </a:lnTo>
                <a:lnTo>
                  <a:pt x="232172" y="321469"/>
                </a:lnTo>
                <a:lnTo>
                  <a:pt x="241102" y="312539"/>
                </a:lnTo>
                <a:lnTo>
                  <a:pt x="258961" y="303610"/>
                </a:lnTo>
                <a:lnTo>
                  <a:pt x="267891" y="285750"/>
                </a:lnTo>
                <a:lnTo>
                  <a:pt x="276821" y="276820"/>
                </a:lnTo>
                <a:lnTo>
                  <a:pt x="285750" y="250031"/>
                </a:lnTo>
                <a:lnTo>
                  <a:pt x="285750" y="232172"/>
                </a:lnTo>
                <a:lnTo>
                  <a:pt x="285750" y="205383"/>
                </a:lnTo>
                <a:lnTo>
                  <a:pt x="285750" y="178594"/>
                </a:lnTo>
                <a:lnTo>
                  <a:pt x="285750" y="151805"/>
                </a:lnTo>
                <a:lnTo>
                  <a:pt x="276821" y="133945"/>
                </a:lnTo>
                <a:lnTo>
                  <a:pt x="267891" y="107156"/>
                </a:lnTo>
                <a:lnTo>
                  <a:pt x="258961" y="89297"/>
                </a:lnTo>
                <a:lnTo>
                  <a:pt x="250032" y="71438"/>
                </a:lnTo>
                <a:lnTo>
                  <a:pt x="241102" y="53578"/>
                </a:lnTo>
                <a:lnTo>
                  <a:pt x="232172" y="35719"/>
                </a:lnTo>
                <a:lnTo>
                  <a:pt x="214313" y="26789"/>
                </a:lnTo>
                <a:lnTo>
                  <a:pt x="196453" y="17860"/>
                </a:lnTo>
                <a:lnTo>
                  <a:pt x="18752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6232922" y="4063007"/>
            <a:ext cx="26790" cy="44650"/>
          </a:xfrm>
          <a:custGeom>
            <a:avLst/>
            <a:gdLst/>
            <a:ahLst/>
            <a:cxnLst/>
            <a:rect l="0" t="0" r="0" b="0"/>
            <a:pathLst>
              <a:path w="26790" h="44650">
                <a:moveTo>
                  <a:pt x="17859" y="44649"/>
                </a:move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4464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6357938" y="3795117"/>
            <a:ext cx="205383" cy="169665"/>
          </a:xfrm>
          <a:custGeom>
            <a:avLst/>
            <a:gdLst/>
            <a:ahLst/>
            <a:cxnLst/>
            <a:rect l="0" t="0" r="0" b="0"/>
            <a:pathLst>
              <a:path w="205383" h="169665">
                <a:moveTo>
                  <a:pt x="26789" y="8929"/>
                </a:move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51804"/>
                </a:lnTo>
                <a:lnTo>
                  <a:pt x="44648" y="160734"/>
                </a:lnTo>
                <a:lnTo>
                  <a:pt x="62507" y="169664"/>
                </a:lnTo>
                <a:lnTo>
                  <a:pt x="89296" y="169664"/>
                </a:lnTo>
                <a:lnTo>
                  <a:pt x="107156" y="169664"/>
                </a:lnTo>
                <a:lnTo>
                  <a:pt x="125015" y="169664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69664" y="160734"/>
                </a:lnTo>
                <a:lnTo>
                  <a:pt x="178593" y="151804"/>
                </a:lnTo>
                <a:lnTo>
                  <a:pt x="187523" y="142875"/>
                </a:lnTo>
                <a:lnTo>
                  <a:pt x="196453" y="133945"/>
                </a:lnTo>
                <a:lnTo>
                  <a:pt x="196453" y="125015"/>
                </a:lnTo>
                <a:lnTo>
                  <a:pt x="205382" y="116086"/>
                </a:lnTo>
                <a:lnTo>
                  <a:pt x="205382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6518672" y="3768328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78593"/>
                </a:lnTo>
                <a:lnTo>
                  <a:pt x="0" y="214312"/>
                </a:lnTo>
                <a:lnTo>
                  <a:pt x="0" y="232172"/>
                </a:lnTo>
                <a:lnTo>
                  <a:pt x="0" y="258961"/>
                </a:lnTo>
                <a:lnTo>
                  <a:pt x="0" y="276820"/>
                </a:lnTo>
                <a:lnTo>
                  <a:pt x="0" y="303609"/>
                </a:lnTo>
                <a:lnTo>
                  <a:pt x="0" y="321468"/>
                </a:lnTo>
                <a:lnTo>
                  <a:pt x="0" y="330398"/>
                </a:lnTo>
                <a:lnTo>
                  <a:pt x="8930" y="339328"/>
                </a:lnTo>
                <a:lnTo>
                  <a:pt x="8930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5304234" y="4054078"/>
            <a:ext cx="955478" cy="187524"/>
          </a:xfrm>
          <a:custGeom>
            <a:avLst/>
            <a:gdLst/>
            <a:ahLst/>
            <a:cxnLst/>
            <a:rect l="0" t="0" r="0" b="0"/>
            <a:pathLst>
              <a:path w="955478" h="187524">
                <a:moveTo>
                  <a:pt x="946547" y="8929"/>
                </a:moveTo>
                <a:lnTo>
                  <a:pt x="946547" y="8929"/>
                </a:lnTo>
                <a:lnTo>
                  <a:pt x="946547" y="8929"/>
                </a:lnTo>
                <a:lnTo>
                  <a:pt x="946547" y="0"/>
                </a:lnTo>
                <a:lnTo>
                  <a:pt x="946547" y="0"/>
                </a:lnTo>
                <a:lnTo>
                  <a:pt x="946547" y="0"/>
                </a:lnTo>
                <a:lnTo>
                  <a:pt x="946547" y="0"/>
                </a:lnTo>
                <a:lnTo>
                  <a:pt x="946547" y="8929"/>
                </a:lnTo>
                <a:lnTo>
                  <a:pt x="955477" y="8929"/>
                </a:lnTo>
                <a:lnTo>
                  <a:pt x="955477" y="8929"/>
                </a:lnTo>
                <a:lnTo>
                  <a:pt x="955477" y="17859"/>
                </a:lnTo>
                <a:lnTo>
                  <a:pt x="955477" y="17859"/>
                </a:lnTo>
                <a:lnTo>
                  <a:pt x="946547" y="26789"/>
                </a:lnTo>
                <a:lnTo>
                  <a:pt x="946547" y="35718"/>
                </a:lnTo>
                <a:lnTo>
                  <a:pt x="946547" y="35718"/>
                </a:lnTo>
                <a:lnTo>
                  <a:pt x="946547" y="44648"/>
                </a:lnTo>
                <a:lnTo>
                  <a:pt x="946547" y="53578"/>
                </a:lnTo>
                <a:lnTo>
                  <a:pt x="937618" y="62508"/>
                </a:lnTo>
                <a:lnTo>
                  <a:pt x="937618" y="71437"/>
                </a:lnTo>
                <a:lnTo>
                  <a:pt x="937618" y="80367"/>
                </a:lnTo>
                <a:lnTo>
                  <a:pt x="937618" y="89297"/>
                </a:lnTo>
                <a:lnTo>
                  <a:pt x="928688" y="98226"/>
                </a:lnTo>
                <a:lnTo>
                  <a:pt x="928688" y="107156"/>
                </a:lnTo>
                <a:lnTo>
                  <a:pt x="919758" y="125015"/>
                </a:lnTo>
                <a:lnTo>
                  <a:pt x="919758" y="125015"/>
                </a:lnTo>
                <a:lnTo>
                  <a:pt x="910829" y="133945"/>
                </a:lnTo>
                <a:lnTo>
                  <a:pt x="892969" y="151804"/>
                </a:lnTo>
                <a:lnTo>
                  <a:pt x="884039" y="151804"/>
                </a:lnTo>
                <a:lnTo>
                  <a:pt x="866180" y="160734"/>
                </a:lnTo>
                <a:lnTo>
                  <a:pt x="857250" y="178593"/>
                </a:lnTo>
                <a:lnTo>
                  <a:pt x="839391" y="178593"/>
                </a:lnTo>
                <a:lnTo>
                  <a:pt x="821532" y="178593"/>
                </a:lnTo>
                <a:lnTo>
                  <a:pt x="794743" y="187523"/>
                </a:lnTo>
                <a:lnTo>
                  <a:pt x="776883" y="187523"/>
                </a:lnTo>
                <a:lnTo>
                  <a:pt x="750094" y="187523"/>
                </a:lnTo>
                <a:lnTo>
                  <a:pt x="732235" y="187523"/>
                </a:lnTo>
                <a:lnTo>
                  <a:pt x="705446" y="187523"/>
                </a:lnTo>
                <a:lnTo>
                  <a:pt x="687586" y="187523"/>
                </a:lnTo>
                <a:lnTo>
                  <a:pt x="660797" y="187523"/>
                </a:lnTo>
                <a:lnTo>
                  <a:pt x="634008" y="178593"/>
                </a:lnTo>
                <a:lnTo>
                  <a:pt x="616149" y="178593"/>
                </a:lnTo>
                <a:lnTo>
                  <a:pt x="589360" y="169664"/>
                </a:lnTo>
                <a:lnTo>
                  <a:pt x="571500" y="160734"/>
                </a:lnTo>
                <a:lnTo>
                  <a:pt x="553641" y="151804"/>
                </a:lnTo>
                <a:lnTo>
                  <a:pt x="535782" y="151804"/>
                </a:lnTo>
                <a:lnTo>
                  <a:pt x="517922" y="142875"/>
                </a:lnTo>
                <a:lnTo>
                  <a:pt x="508993" y="133945"/>
                </a:lnTo>
                <a:lnTo>
                  <a:pt x="491133" y="125015"/>
                </a:lnTo>
                <a:lnTo>
                  <a:pt x="482204" y="125015"/>
                </a:lnTo>
                <a:lnTo>
                  <a:pt x="473274" y="116086"/>
                </a:lnTo>
                <a:lnTo>
                  <a:pt x="464344" y="107156"/>
                </a:lnTo>
                <a:lnTo>
                  <a:pt x="455414" y="98226"/>
                </a:lnTo>
                <a:lnTo>
                  <a:pt x="446485" y="98226"/>
                </a:lnTo>
                <a:lnTo>
                  <a:pt x="446485" y="89297"/>
                </a:lnTo>
                <a:lnTo>
                  <a:pt x="437555" y="89297"/>
                </a:lnTo>
                <a:lnTo>
                  <a:pt x="437555" y="80367"/>
                </a:lnTo>
                <a:lnTo>
                  <a:pt x="43755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0367"/>
                </a:lnTo>
                <a:lnTo>
                  <a:pt x="428625" y="89297"/>
                </a:lnTo>
                <a:lnTo>
                  <a:pt x="419696" y="89297"/>
                </a:lnTo>
                <a:lnTo>
                  <a:pt x="419696" y="89297"/>
                </a:lnTo>
                <a:lnTo>
                  <a:pt x="419696" y="98226"/>
                </a:lnTo>
                <a:lnTo>
                  <a:pt x="419696" y="98226"/>
                </a:lnTo>
                <a:lnTo>
                  <a:pt x="410766" y="107156"/>
                </a:lnTo>
                <a:lnTo>
                  <a:pt x="410766" y="107156"/>
                </a:lnTo>
                <a:lnTo>
                  <a:pt x="401836" y="116086"/>
                </a:lnTo>
                <a:lnTo>
                  <a:pt x="401836" y="116086"/>
                </a:lnTo>
                <a:lnTo>
                  <a:pt x="392907" y="125015"/>
                </a:lnTo>
                <a:lnTo>
                  <a:pt x="383977" y="125015"/>
                </a:lnTo>
                <a:lnTo>
                  <a:pt x="375047" y="133945"/>
                </a:lnTo>
                <a:lnTo>
                  <a:pt x="366118" y="133945"/>
                </a:lnTo>
                <a:lnTo>
                  <a:pt x="357188" y="142875"/>
                </a:lnTo>
                <a:lnTo>
                  <a:pt x="348258" y="142875"/>
                </a:lnTo>
                <a:lnTo>
                  <a:pt x="330399" y="151804"/>
                </a:lnTo>
                <a:lnTo>
                  <a:pt x="321469" y="151804"/>
                </a:lnTo>
                <a:lnTo>
                  <a:pt x="312539" y="151804"/>
                </a:lnTo>
                <a:lnTo>
                  <a:pt x="294680" y="160734"/>
                </a:lnTo>
                <a:lnTo>
                  <a:pt x="285750" y="160734"/>
                </a:lnTo>
                <a:lnTo>
                  <a:pt x="276821" y="160734"/>
                </a:lnTo>
                <a:lnTo>
                  <a:pt x="267891" y="169664"/>
                </a:lnTo>
                <a:lnTo>
                  <a:pt x="250032" y="169664"/>
                </a:lnTo>
                <a:lnTo>
                  <a:pt x="232172" y="169664"/>
                </a:lnTo>
                <a:lnTo>
                  <a:pt x="223243" y="169664"/>
                </a:lnTo>
                <a:lnTo>
                  <a:pt x="205383" y="169664"/>
                </a:lnTo>
                <a:lnTo>
                  <a:pt x="196454" y="169664"/>
                </a:lnTo>
                <a:lnTo>
                  <a:pt x="178594" y="169664"/>
                </a:lnTo>
                <a:lnTo>
                  <a:pt x="160735" y="169664"/>
                </a:lnTo>
                <a:lnTo>
                  <a:pt x="151805" y="160734"/>
                </a:lnTo>
                <a:lnTo>
                  <a:pt x="133946" y="160734"/>
                </a:lnTo>
                <a:lnTo>
                  <a:pt x="125016" y="151804"/>
                </a:lnTo>
                <a:lnTo>
                  <a:pt x="107157" y="151804"/>
                </a:lnTo>
                <a:lnTo>
                  <a:pt x="98227" y="142875"/>
                </a:lnTo>
                <a:lnTo>
                  <a:pt x="89297" y="133945"/>
                </a:lnTo>
                <a:lnTo>
                  <a:pt x="80368" y="125015"/>
                </a:lnTo>
                <a:lnTo>
                  <a:pt x="71438" y="125015"/>
                </a:lnTo>
                <a:lnTo>
                  <a:pt x="62508" y="116086"/>
                </a:lnTo>
                <a:lnTo>
                  <a:pt x="62508" y="107156"/>
                </a:lnTo>
                <a:lnTo>
                  <a:pt x="53579" y="98226"/>
                </a:lnTo>
                <a:lnTo>
                  <a:pt x="44649" y="89297"/>
                </a:lnTo>
                <a:lnTo>
                  <a:pt x="44649" y="89297"/>
                </a:lnTo>
                <a:lnTo>
                  <a:pt x="3571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17860" y="5357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5286375" y="4027289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Freeform 7190"/>
          <p:cNvSpPr/>
          <p:nvPr/>
        </p:nvSpPr>
        <p:spPr>
          <a:xfrm>
            <a:off x="6750844" y="3857625"/>
            <a:ext cx="330399" cy="178594"/>
          </a:xfrm>
          <a:custGeom>
            <a:avLst/>
            <a:gdLst/>
            <a:ahLst/>
            <a:cxnLst/>
            <a:rect l="0" t="0" r="0" b="0"/>
            <a:pathLst>
              <a:path w="330399" h="178594">
                <a:moveTo>
                  <a:pt x="0" y="125015"/>
                </a:moveTo>
                <a:lnTo>
                  <a:pt x="0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16086"/>
                </a:lnTo>
                <a:lnTo>
                  <a:pt x="44648" y="116086"/>
                </a:lnTo>
                <a:lnTo>
                  <a:pt x="62508" y="125015"/>
                </a:lnTo>
                <a:lnTo>
                  <a:pt x="89297" y="125015"/>
                </a:lnTo>
                <a:lnTo>
                  <a:pt x="116086" y="125015"/>
                </a:lnTo>
                <a:lnTo>
                  <a:pt x="142875" y="125015"/>
                </a:lnTo>
                <a:lnTo>
                  <a:pt x="169664" y="125015"/>
                </a:lnTo>
                <a:lnTo>
                  <a:pt x="196453" y="116086"/>
                </a:lnTo>
                <a:lnTo>
                  <a:pt x="214312" y="116086"/>
                </a:lnTo>
                <a:lnTo>
                  <a:pt x="241101" y="107156"/>
                </a:lnTo>
                <a:lnTo>
                  <a:pt x="258961" y="107156"/>
                </a:lnTo>
                <a:lnTo>
                  <a:pt x="276820" y="98226"/>
                </a:lnTo>
                <a:lnTo>
                  <a:pt x="294679" y="89296"/>
                </a:lnTo>
                <a:lnTo>
                  <a:pt x="303609" y="89296"/>
                </a:lnTo>
                <a:lnTo>
                  <a:pt x="312539" y="80367"/>
                </a:lnTo>
                <a:lnTo>
                  <a:pt x="321469" y="80367"/>
                </a:lnTo>
                <a:lnTo>
                  <a:pt x="321469" y="71437"/>
                </a:lnTo>
                <a:lnTo>
                  <a:pt x="321469" y="62507"/>
                </a:lnTo>
                <a:lnTo>
                  <a:pt x="312539" y="53578"/>
                </a:lnTo>
                <a:lnTo>
                  <a:pt x="294679" y="44648"/>
                </a:lnTo>
                <a:lnTo>
                  <a:pt x="267890" y="35718"/>
                </a:lnTo>
                <a:lnTo>
                  <a:pt x="250031" y="26789"/>
                </a:lnTo>
                <a:lnTo>
                  <a:pt x="223242" y="17859"/>
                </a:lnTo>
                <a:lnTo>
                  <a:pt x="196453" y="8929"/>
                </a:lnTo>
                <a:lnTo>
                  <a:pt x="169664" y="8929"/>
                </a:lnTo>
                <a:lnTo>
                  <a:pt x="151804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8929"/>
                </a:lnTo>
                <a:lnTo>
                  <a:pt x="214312" y="17859"/>
                </a:lnTo>
                <a:lnTo>
                  <a:pt x="241101" y="26789"/>
                </a:lnTo>
                <a:lnTo>
                  <a:pt x="267890" y="26789"/>
                </a:lnTo>
                <a:lnTo>
                  <a:pt x="294679" y="35718"/>
                </a:lnTo>
                <a:lnTo>
                  <a:pt x="312539" y="44648"/>
                </a:lnTo>
                <a:lnTo>
                  <a:pt x="321469" y="53578"/>
                </a:lnTo>
                <a:lnTo>
                  <a:pt x="330398" y="62507"/>
                </a:lnTo>
                <a:lnTo>
                  <a:pt x="330398" y="71437"/>
                </a:lnTo>
                <a:lnTo>
                  <a:pt x="330398" y="80367"/>
                </a:lnTo>
                <a:lnTo>
                  <a:pt x="330398" y="98226"/>
                </a:lnTo>
                <a:lnTo>
                  <a:pt x="312539" y="107156"/>
                </a:lnTo>
                <a:lnTo>
                  <a:pt x="303609" y="116086"/>
                </a:lnTo>
                <a:lnTo>
                  <a:pt x="285750" y="133945"/>
                </a:lnTo>
                <a:lnTo>
                  <a:pt x="267890" y="142875"/>
                </a:lnTo>
                <a:lnTo>
                  <a:pt x="241101" y="151804"/>
                </a:lnTo>
                <a:lnTo>
                  <a:pt x="223242" y="151804"/>
                </a:lnTo>
                <a:lnTo>
                  <a:pt x="205383" y="160734"/>
                </a:lnTo>
                <a:lnTo>
                  <a:pt x="187523" y="160734"/>
                </a:lnTo>
                <a:lnTo>
                  <a:pt x="178594" y="169664"/>
                </a:lnTo>
                <a:lnTo>
                  <a:pt x="169664" y="169664"/>
                </a:lnTo>
                <a:lnTo>
                  <a:pt x="151804" y="178593"/>
                </a:lnTo>
                <a:lnTo>
                  <a:pt x="151804" y="178593"/>
                </a:lnTo>
                <a:lnTo>
                  <a:pt x="151804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2" name="Freeform 7191"/>
          <p:cNvSpPr/>
          <p:nvPr/>
        </p:nvSpPr>
        <p:spPr>
          <a:xfrm>
            <a:off x="7241977" y="4179093"/>
            <a:ext cx="62508" cy="44650"/>
          </a:xfrm>
          <a:custGeom>
            <a:avLst/>
            <a:gdLst/>
            <a:ahLst/>
            <a:cxnLst/>
            <a:rect l="0" t="0" r="0" b="0"/>
            <a:pathLst>
              <a:path w="62508" h="44650">
                <a:moveTo>
                  <a:pt x="62507" y="44649"/>
                </a:moveTo>
                <a:lnTo>
                  <a:pt x="62507" y="44649"/>
                </a:lnTo>
                <a:lnTo>
                  <a:pt x="62507" y="44649"/>
                </a:lnTo>
                <a:lnTo>
                  <a:pt x="53578" y="44649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Freeform 7192"/>
          <p:cNvSpPr/>
          <p:nvPr/>
        </p:nvSpPr>
        <p:spPr>
          <a:xfrm>
            <a:off x="7384852" y="3848695"/>
            <a:ext cx="339329" cy="446485"/>
          </a:xfrm>
          <a:custGeom>
            <a:avLst/>
            <a:gdLst/>
            <a:ahLst/>
            <a:cxnLst/>
            <a:rect l="0" t="0" r="0" b="0"/>
            <a:pathLst>
              <a:path w="339329" h="446485">
                <a:moveTo>
                  <a:pt x="196453" y="8930"/>
                </a:moveTo>
                <a:lnTo>
                  <a:pt x="196453" y="8930"/>
                </a:lnTo>
                <a:lnTo>
                  <a:pt x="196453" y="8930"/>
                </a:lnTo>
                <a:lnTo>
                  <a:pt x="187523" y="0"/>
                </a:lnTo>
                <a:lnTo>
                  <a:pt x="178593" y="0"/>
                </a:lnTo>
                <a:lnTo>
                  <a:pt x="160734" y="8930"/>
                </a:lnTo>
                <a:lnTo>
                  <a:pt x="142875" y="8930"/>
                </a:lnTo>
                <a:lnTo>
                  <a:pt x="125015" y="17859"/>
                </a:lnTo>
                <a:lnTo>
                  <a:pt x="98226" y="35719"/>
                </a:lnTo>
                <a:lnTo>
                  <a:pt x="80367" y="53578"/>
                </a:lnTo>
                <a:lnTo>
                  <a:pt x="53578" y="80367"/>
                </a:lnTo>
                <a:lnTo>
                  <a:pt x="35718" y="116086"/>
                </a:lnTo>
                <a:lnTo>
                  <a:pt x="17859" y="142875"/>
                </a:lnTo>
                <a:lnTo>
                  <a:pt x="8929" y="178594"/>
                </a:lnTo>
                <a:lnTo>
                  <a:pt x="0" y="223242"/>
                </a:lnTo>
                <a:lnTo>
                  <a:pt x="0" y="258961"/>
                </a:lnTo>
                <a:lnTo>
                  <a:pt x="0" y="294680"/>
                </a:lnTo>
                <a:lnTo>
                  <a:pt x="17859" y="330398"/>
                </a:lnTo>
                <a:lnTo>
                  <a:pt x="35718" y="357187"/>
                </a:lnTo>
                <a:lnTo>
                  <a:pt x="62507" y="392906"/>
                </a:lnTo>
                <a:lnTo>
                  <a:pt x="89296" y="410766"/>
                </a:lnTo>
                <a:lnTo>
                  <a:pt x="125015" y="437555"/>
                </a:lnTo>
                <a:lnTo>
                  <a:pt x="160734" y="446484"/>
                </a:lnTo>
                <a:lnTo>
                  <a:pt x="196453" y="446484"/>
                </a:lnTo>
                <a:lnTo>
                  <a:pt x="232171" y="446484"/>
                </a:lnTo>
                <a:lnTo>
                  <a:pt x="258961" y="437555"/>
                </a:lnTo>
                <a:lnTo>
                  <a:pt x="294679" y="428625"/>
                </a:lnTo>
                <a:lnTo>
                  <a:pt x="312539" y="410766"/>
                </a:lnTo>
                <a:lnTo>
                  <a:pt x="330398" y="383976"/>
                </a:lnTo>
                <a:lnTo>
                  <a:pt x="339328" y="357187"/>
                </a:lnTo>
                <a:lnTo>
                  <a:pt x="339328" y="321469"/>
                </a:lnTo>
                <a:lnTo>
                  <a:pt x="339328" y="285750"/>
                </a:lnTo>
                <a:lnTo>
                  <a:pt x="330398" y="250031"/>
                </a:lnTo>
                <a:lnTo>
                  <a:pt x="312539" y="214312"/>
                </a:lnTo>
                <a:lnTo>
                  <a:pt x="294679" y="178594"/>
                </a:lnTo>
                <a:lnTo>
                  <a:pt x="276820" y="151805"/>
                </a:lnTo>
                <a:lnTo>
                  <a:pt x="258961" y="125016"/>
                </a:lnTo>
                <a:lnTo>
                  <a:pt x="232171" y="98226"/>
                </a:lnTo>
                <a:lnTo>
                  <a:pt x="214312" y="80367"/>
                </a:lnTo>
                <a:lnTo>
                  <a:pt x="187523" y="62508"/>
                </a:lnTo>
                <a:lnTo>
                  <a:pt x="169664" y="53578"/>
                </a:lnTo>
                <a:lnTo>
                  <a:pt x="151804" y="44648"/>
                </a:lnTo>
                <a:lnTo>
                  <a:pt x="133945" y="44648"/>
                </a:lnTo>
                <a:lnTo>
                  <a:pt x="125015" y="44648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4" name="Freeform 7193"/>
          <p:cNvSpPr/>
          <p:nvPr/>
        </p:nvSpPr>
        <p:spPr>
          <a:xfrm>
            <a:off x="7750969" y="3893343"/>
            <a:ext cx="357188" cy="410767"/>
          </a:xfrm>
          <a:custGeom>
            <a:avLst/>
            <a:gdLst/>
            <a:ahLst/>
            <a:cxnLst/>
            <a:rect l="0" t="0" r="0" b="0"/>
            <a:pathLst>
              <a:path w="357188" h="410767">
                <a:moveTo>
                  <a:pt x="196453" y="8930"/>
                </a:moveTo>
                <a:lnTo>
                  <a:pt x="187523" y="893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51804" y="8930"/>
                </a:lnTo>
                <a:lnTo>
                  <a:pt x="142875" y="17860"/>
                </a:lnTo>
                <a:lnTo>
                  <a:pt x="116086" y="35719"/>
                </a:lnTo>
                <a:lnTo>
                  <a:pt x="98226" y="44649"/>
                </a:lnTo>
                <a:lnTo>
                  <a:pt x="71437" y="71438"/>
                </a:lnTo>
                <a:lnTo>
                  <a:pt x="53578" y="89297"/>
                </a:lnTo>
                <a:lnTo>
                  <a:pt x="26789" y="116086"/>
                </a:lnTo>
                <a:lnTo>
                  <a:pt x="17859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8929" y="258961"/>
                </a:lnTo>
                <a:lnTo>
                  <a:pt x="26789" y="285750"/>
                </a:lnTo>
                <a:lnTo>
                  <a:pt x="44648" y="312539"/>
                </a:lnTo>
                <a:lnTo>
                  <a:pt x="71437" y="330399"/>
                </a:lnTo>
                <a:lnTo>
                  <a:pt x="107156" y="357188"/>
                </a:lnTo>
                <a:lnTo>
                  <a:pt x="133945" y="375047"/>
                </a:lnTo>
                <a:lnTo>
                  <a:pt x="169664" y="392907"/>
                </a:lnTo>
                <a:lnTo>
                  <a:pt x="205383" y="401836"/>
                </a:lnTo>
                <a:lnTo>
                  <a:pt x="232172" y="410766"/>
                </a:lnTo>
                <a:lnTo>
                  <a:pt x="267890" y="410766"/>
                </a:lnTo>
                <a:lnTo>
                  <a:pt x="285750" y="410766"/>
                </a:lnTo>
                <a:lnTo>
                  <a:pt x="312539" y="401836"/>
                </a:lnTo>
                <a:lnTo>
                  <a:pt x="330398" y="392907"/>
                </a:lnTo>
                <a:lnTo>
                  <a:pt x="339328" y="375047"/>
                </a:lnTo>
                <a:lnTo>
                  <a:pt x="348258" y="357188"/>
                </a:lnTo>
                <a:lnTo>
                  <a:pt x="357187" y="330399"/>
                </a:lnTo>
                <a:lnTo>
                  <a:pt x="357187" y="303610"/>
                </a:lnTo>
                <a:lnTo>
                  <a:pt x="357187" y="267891"/>
                </a:lnTo>
                <a:lnTo>
                  <a:pt x="348258" y="232172"/>
                </a:lnTo>
                <a:lnTo>
                  <a:pt x="330398" y="205383"/>
                </a:lnTo>
                <a:lnTo>
                  <a:pt x="321469" y="169664"/>
                </a:lnTo>
                <a:lnTo>
                  <a:pt x="303609" y="142875"/>
                </a:lnTo>
                <a:lnTo>
                  <a:pt x="276820" y="116086"/>
                </a:lnTo>
                <a:lnTo>
                  <a:pt x="258961" y="89297"/>
                </a:lnTo>
                <a:lnTo>
                  <a:pt x="241101" y="71438"/>
                </a:lnTo>
                <a:lnTo>
                  <a:pt x="214312" y="62508"/>
                </a:lnTo>
                <a:lnTo>
                  <a:pt x="196453" y="44649"/>
                </a:lnTo>
                <a:lnTo>
                  <a:pt x="178594" y="35719"/>
                </a:lnTo>
                <a:lnTo>
                  <a:pt x="169664" y="26789"/>
                </a:lnTo>
                <a:lnTo>
                  <a:pt x="160734" y="26789"/>
                </a:lnTo>
                <a:lnTo>
                  <a:pt x="160734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5" name="Freeform 7194"/>
          <p:cNvSpPr/>
          <p:nvPr/>
        </p:nvSpPr>
        <p:spPr>
          <a:xfrm>
            <a:off x="8161734" y="3875484"/>
            <a:ext cx="258962" cy="160735"/>
          </a:xfrm>
          <a:custGeom>
            <a:avLst/>
            <a:gdLst/>
            <a:ahLst/>
            <a:cxnLst/>
            <a:rect l="0" t="0" r="0" b="0"/>
            <a:pathLst>
              <a:path w="258962" h="16073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7"/>
                </a:lnTo>
                <a:lnTo>
                  <a:pt x="17860" y="116086"/>
                </a:lnTo>
                <a:lnTo>
                  <a:pt x="35718" y="125016"/>
                </a:lnTo>
                <a:lnTo>
                  <a:pt x="62507" y="142875"/>
                </a:lnTo>
                <a:lnTo>
                  <a:pt x="89296" y="151805"/>
                </a:lnTo>
                <a:lnTo>
                  <a:pt x="116086" y="160734"/>
                </a:lnTo>
                <a:lnTo>
                  <a:pt x="151804" y="160734"/>
                </a:lnTo>
                <a:lnTo>
                  <a:pt x="178593" y="160734"/>
                </a:lnTo>
                <a:lnTo>
                  <a:pt x="214312" y="160734"/>
                </a:lnTo>
                <a:lnTo>
                  <a:pt x="232171" y="142875"/>
                </a:lnTo>
                <a:lnTo>
                  <a:pt x="250031" y="133945"/>
                </a:lnTo>
                <a:lnTo>
                  <a:pt x="258961" y="125016"/>
                </a:lnTo>
                <a:lnTo>
                  <a:pt x="258961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Freeform 7195"/>
          <p:cNvSpPr/>
          <p:nvPr/>
        </p:nvSpPr>
        <p:spPr>
          <a:xfrm>
            <a:off x="8322468" y="3759398"/>
            <a:ext cx="71438" cy="607220"/>
          </a:xfrm>
          <a:custGeom>
            <a:avLst/>
            <a:gdLst/>
            <a:ahLst/>
            <a:cxnLst/>
            <a:rect l="0" t="0" r="0" b="0"/>
            <a:pathLst>
              <a:path w="71438" h="607220">
                <a:moveTo>
                  <a:pt x="71437" y="8930"/>
                </a:moveTo>
                <a:lnTo>
                  <a:pt x="71437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26789"/>
                </a:lnTo>
                <a:lnTo>
                  <a:pt x="53578" y="53578"/>
                </a:lnTo>
                <a:lnTo>
                  <a:pt x="44648" y="80367"/>
                </a:lnTo>
                <a:lnTo>
                  <a:pt x="44648" y="125016"/>
                </a:lnTo>
                <a:lnTo>
                  <a:pt x="35719" y="178594"/>
                </a:lnTo>
                <a:lnTo>
                  <a:pt x="26789" y="232172"/>
                </a:lnTo>
                <a:lnTo>
                  <a:pt x="26789" y="294680"/>
                </a:lnTo>
                <a:lnTo>
                  <a:pt x="17859" y="366117"/>
                </a:lnTo>
                <a:lnTo>
                  <a:pt x="8930" y="437555"/>
                </a:lnTo>
                <a:lnTo>
                  <a:pt x="8930" y="508992"/>
                </a:lnTo>
                <a:lnTo>
                  <a:pt x="0" y="607219"/>
                </a:lnTo>
                <a:lnTo>
                  <a:pt x="0" y="607219"/>
                </a:lnTo>
                <a:lnTo>
                  <a:pt x="0" y="6072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7" name="Freeform 7196"/>
          <p:cNvSpPr/>
          <p:nvPr/>
        </p:nvSpPr>
        <p:spPr>
          <a:xfrm>
            <a:off x="5884664" y="4634507"/>
            <a:ext cx="53579" cy="464346"/>
          </a:xfrm>
          <a:custGeom>
            <a:avLst/>
            <a:gdLst/>
            <a:ahLst/>
            <a:cxnLst/>
            <a:rect l="0" t="0" r="0" b="0"/>
            <a:pathLst>
              <a:path w="53579" h="464346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44649"/>
                </a:lnTo>
                <a:lnTo>
                  <a:pt x="53578" y="71438"/>
                </a:lnTo>
                <a:lnTo>
                  <a:pt x="53578" y="107157"/>
                </a:lnTo>
                <a:lnTo>
                  <a:pt x="44649" y="142875"/>
                </a:lnTo>
                <a:lnTo>
                  <a:pt x="44649" y="187524"/>
                </a:lnTo>
                <a:lnTo>
                  <a:pt x="35719" y="223243"/>
                </a:lnTo>
                <a:lnTo>
                  <a:pt x="35719" y="267891"/>
                </a:lnTo>
                <a:lnTo>
                  <a:pt x="26789" y="303610"/>
                </a:lnTo>
                <a:lnTo>
                  <a:pt x="26789" y="330399"/>
                </a:lnTo>
                <a:lnTo>
                  <a:pt x="26789" y="357188"/>
                </a:lnTo>
                <a:lnTo>
                  <a:pt x="17859" y="383977"/>
                </a:lnTo>
                <a:lnTo>
                  <a:pt x="17859" y="410766"/>
                </a:lnTo>
                <a:lnTo>
                  <a:pt x="8930" y="428626"/>
                </a:lnTo>
                <a:lnTo>
                  <a:pt x="0" y="446485"/>
                </a:lnTo>
                <a:lnTo>
                  <a:pt x="0" y="455415"/>
                </a:lnTo>
                <a:lnTo>
                  <a:pt x="0" y="464345"/>
                </a:lnTo>
                <a:lnTo>
                  <a:pt x="0" y="4643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8" name="Freeform 7197"/>
          <p:cNvSpPr/>
          <p:nvPr/>
        </p:nvSpPr>
        <p:spPr>
          <a:xfrm>
            <a:off x="6018609" y="4634507"/>
            <a:ext cx="294681" cy="500064"/>
          </a:xfrm>
          <a:custGeom>
            <a:avLst/>
            <a:gdLst/>
            <a:ahLst/>
            <a:cxnLst/>
            <a:rect l="0" t="0" r="0" b="0"/>
            <a:pathLst>
              <a:path w="294681" h="500064">
                <a:moveTo>
                  <a:pt x="10715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8930"/>
                </a:lnTo>
                <a:lnTo>
                  <a:pt x="89297" y="26789"/>
                </a:lnTo>
                <a:lnTo>
                  <a:pt x="80368" y="53579"/>
                </a:lnTo>
                <a:lnTo>
                  <a:pt x="71438" y="80368"/>
                </a:lnTo>
                <a:lnTo>
                  <a:pt x="53579" y="107157"/>
                </a:lnTo>
                <a:lnTo>
                  <a:pt x="44649" y="142875"/>
                </a:lnTo>
                <a:lnTo>
                  <a:pt x="35719" y="178594"/>
                </a:lnTo>
                <a:lnTo>
                  <a:pt x="17860" y="223243"/>
                </a:lnTo>
                <a:lnTo>
                  <a:pt x="8930" y="267891"/>
                </a:lnTo>
                <a:lnTo>
                  <a:pt x="8930" y="312540"/>
                </a:lnTo>
                <a:lnTo>
                  <a:pt x="0" y="357188"/>
                </a:lnTo>
                <a:lnTo>
                  <a:pt x="0" y="392907"/>
                </a:lnTo>
                <a:lnTo>
                  <a:pt x="8930" y="419696"/>
                </a:lnTo>
                <a:lnTo>
                  <a:pt x="17860" y="446485"/>
                </a:lnTo>
                <a:lnTo>
                  <a:pt x="26789" y="473274"/>
                </a:lnTo>
                <a:lnTo>
                  <a:pt x="44649" y="482204"/>
                </a:lnTo>
                <a:lnTo>
                  <a:pt x="62508" y="491134"/>
                </a:lnTo>
                <a:lnTo>
                  <a:pt x="80368" y="500063"/>
                </a:lnTo>
                <a:lnTo>
                  <a:pt x="107157" y="500063"/>
                </a:lnTo>
                <a:lnTo>
                  <a:pt x="133946" y="500063"/>
                </a:lnTo>
                <a:lnTo>
                  <a:pt x="160735" y="491134"/>
                </a:lnTo>
                <a:lnTo>
                  <a:pt x="187524" y="482204"/>
                </a:lnTo>
                <a:lnTo>
                  <a:pt x="205383" y="464345"/>
                </a:lnTo>
                <a:lnTo>
                  <a:pt x="232172" y="446485"/>
                </a:lnTo>
                <a:lnTo>
                  <a:pt x="250032" y="428626"/>
                </a:lnTo>
                <a:lnTo>
                  <a:pt x="267891" y="401837"/>
                </a:lnTo>
                <a:lnTo>
                  <a:pt x="276821" y="383977"/>
                </a:lnTo>
                <a:lnTo>
                  <a:pt x="285750" y="357188"/>
                </a:lnTo>
                <a:lnTo>
                  <a:pt x="294680" y="330399"/>
                </a:lnTo>
                <a:lnTo>
                  <a:pt x="294680" y="312540"/>
                </a:lnTo>
                <a:lnTo>
                  <a:pt x="285750" y="294681"/>
                </a:lnTo>
                <a:lnTo>
                  <a:pt x="267891" y="276821"/>
                </a:lnTo>
                <a:lnTo>
                  <a:pt x="250032" y="258962"/>
                </a:lnTo>
                <a:lnTo>
                  <a:pt x="232172" y="258962"/>
                </a:lnTo>
                <a:lnTo>
                  <a:pt x="214313" y="250032"/>
                </a:lnTo>
                <a:lnTo>
                  <a:pt x="196454" y="258962"/>
                </a:lnTo>
                <a:lnTo>
                  <a:pt x="169664" y="258962"/>
                </a:lnTo>
                <a:lnTo>
                  <a:pt x="151805" y="276821"/>
                </a:lnTo>
                <a:lnTo>
                  <a:pt x="133946" y="294681"/>
                </a:lnTo>
                <a:lnTo>
                  <a:pt x="116086" y="321470"/>
                </a:lnTo>
                <a:lnTo>
                  <a:pt x="107157" y="348259"/>
                </a:lnTo>
                <a:lnTo>
                  <a:pt x="107157" y="375048"/>
                </a:lnTo>
                <a:lnTo>
                  <a:pt x="107157" y="401837"/>
                </a:lnTo>
                <a:lnTo>
                  <a:pt x="107157" y="428626"/>
                </a:lnTo>
                <a:lnTo>
                  <a:pt x="116086" y="455415"/>
                </a:lnTo>
                <a:lnTo>
                  <a:pt x="133946" y="473274"/>
                </a:lnTo>
                <a:lnTo>
                  <a:pt x="151805" y="482204"/>
                </a:lnTo>
                <a:lnTo>
                  <a:pt x="169664" y="491134"/>
                </a:lnTo>
                <a:lnTo>
                  <a:pt x="178594" y="500063"/>
                </a:lnTo>
                <a:lnTo>
                  <a:pt x="196454" y="500063"/>
                </a:lnTo>
                <a:lnTo>
                  <a:pt x="196454" y="5000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9" name="Freeform 7198"/>
          <p:cNvSpPr/>
          <p:nvPr/>
        </p:nvSpPr>
        <p:spPr>
          <a:xfrm>
            <a:off x="6322219" y="4580929"/>
            <a:ext cx="303610" cy="473275"/>
          </a:xfrm>
          <a:custGeom>
            <a:avLst/>
            <a:gdLst/>
            <a:ahLst/>
            <a:cxnLst/>
            <a:rect l="0" t="0" r="0" b="0"/>
            <a:pathLst>
              <a:path w="303610" h="473275">
                <a:moveTo>
                  <a:pt x="62508" y="142875"/>
                </a:moveTo>
                <a:lnTo>
                  <a:pt x="62508" y="133946"/>
                </a:lnTo>
                <a:lnTo>
                  <a:pt x="62508" y="125016"/>
                </a:lnTo>
                <a:lnTo>
                  <a:pt x="62508" y="107157"/>
                </a:lnTo>
                <a:lnTo>
                  <a:pt x="71437" y="80367"/>
                </a:lnTo>
                <a:lnTo>
                  <a:pt x="71437" y="53578"/>
                </a:lnTo>
                <a:lnTo>
                  <a:pt x="80367" y="44649"/>
                </a:lnTo>
                <a:lnTo>
                  <a:pt x="89297" y="26789"/>
                </a:lnTo>
                <a:lnTo>
                  <a:pt x="107156" y="17860"/>
                </a:lnTo>
                <a:lnTo>
                  <a:pt x="125015" y="893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8930"/>
                </a:lnTo>
                <a:lnTo>
                  <a:pt x="214312" y="8930"/>
                </a:lnTo>
                <a:lnTo>
                  <a:pt x="241101" y="17860"/>
                </a:lnTo>
                <a:lnTo>
                  <a:pt x="258961" y="26789"/>
                </a:lnTo>
                <a:lnTo>
                  <a:pt x="276820" y="44649"/>
                </a:lnTo>
                <a:lnTo>
                  <a:pt x="294679" y="53578"/>
                </a:lnTo>
                <a:lnTo>
                  <a:pt x="303609" y="71438"/>
                </a:lnTo>
                <a:lnTo>
                  <a:pt x="303609" y="89297"/>
                </a:lnTo>
                <a:lnTo>
                  <a:pt x="303609" y="107157"/>
                </a:lnTo>
                <a:lnTo>
                  <a:pt x="303609" y="133946"/>
                </a:lnTo>
                <a:lnTo>
                  <a:pt x="294679" y="160735"/>
                </a:lnTo>
                <a:lnTo>
                  <a:pt x="276820" y="178594"/>
                </a:lnTo>
                <a:lnTo>
                  <a:pt x="258961" y="214313"/>
                </a:lnTo>
                <a:lnTo>
                  <a:pt x="232172" y="241102"/>
                </a:lnTo>
                <a:lnTo>
                  <a:pt x="205383" y="267891"/>
                </a:lnTo>
                <a:lnTo>
                  <a:pt x="178594" y="294680"/>
                </a:lnTo>
                <a:lnTo>
                  <a:pt x="160734" y="330399"/>
                </a:lnTo>
                <a:lnTo>
                  <a:pt x="142875" y="357188"/>
                </a:lnTo>
                <a:lnTo>
                  <a:pt x="125015" y="375048"/>
                </a:lnTo>
                <a:lnTo>
                  <a:pt x="125015" y="401837"/>
                </a:lnTo>
                <a:lnTo>
                  <a:pt x="125015" y="419696"/>
                </a:lnTo>
                <a:lnTo>
                  <a:pt x="125015" y="437555"/>
                </a:lnTo>
                <a:lnTo>
                  <a:pt x="142875" y="455415"/>
                </a:lnTo>
                <a:lnTo>
                  <a:pt x="160734" y="464344"/>
                </a:lnTo>
                <a:lnTo>
                  <a:pt x="178594" y="464344"/>
                </a:lnTo>
                <a:lnTo>
                  <a:pt x="205383" y="473274"/>
                </a:lnTo>
                <a:lnTo>
                  <a:pt x="223242" y="473274"/>
                </a:lnTo>
                <a:lnTo>
                  <a:pt x="250031" y="464344"/>
                </a:lnTo>
                <a:lnTo>
                  <a:pt x="267890" y="455415"/>
                </a:lnTo>
                <a:lnTo>
                  <a:pt x="276820" y="446485"/>
                </a:lnTo>
                <a:lnTo>
                  <a:pt x="285750" y="428626"/>
                </a:lnTo>
                <a:lnTo>
                  <a:pt x="294679" y="410766"/>
                </a:lnTo>
                <a:lnTo>
                  <a:pt x="294679" y="392907"/>
                </a:lnTo>
                <a:lnTo>
                  <a:pt x="285750" y="366118"/>
                </a:lnTo>
                <a:lnTo>
                  <a:pt x="276820" y="330399"/>
                </a:lnTo>
                <a:lnTo>
                  <a:pt x="258961" y="303610"/>
                </a:lnTo>
                <a:lnTo>
                  <a:pt x="241101" y="267891"/>
                </a:lnTo>
                <a:lnTo>
                  <a:pt x="214312" y="232172"/>
                </a:lnTo>
                <a:lnTo>
                  <a:pt x="187523" y="205383"/>
                </a:lnTo>
                <a:lnTo>
                  <a:pt x="160734" y="169664"/>
                </a:lnTo>
                <a:lnTo>
                  <a:pt x="125015" y="142875"/>
                </a:lnTo>
                <a:lnTo>
                  <a:pt x="89297" y="125016"/>
                </a:lnTo>
                <a:lnTo>
                  <a:pt x="62508" y="107157"/>
                </a:lnTo>
                <a:lnTo>
                  <a:pt x="35719" y="89297"/>
                </a:lnTo>
                <a:lnTo>
                  <a:pt x="17859" y="80367"/>
                </a:lnTo>
                <a:lnTo>
                  <a:pt x="8929" y="7143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0" name="Freeform 7199"/>
          <p:cNvSpPr/>
          <p:nvPr/>
        </p:nvSpPr>
        <p:spPr>
          <a:xfrm>
            <a:off x="6732984" y="5018484"/>
            <a:ext cx="35720" cy="44650"/>
          </a:xfrm>
          <a:custGeom>
            <a:avLst/>
            <a:gdLst/>
            <a:ahLst/>
            <a:cxnLst/>
            <a:rect l="0" t="0" r="0" b="0"/>
            <a:pathLst>
              <a:path w="35720" h="44650">
                <a:moveTo>
                  <a:pt x="8930" y="17860"/>
                </a:move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Freeform 7200"/>
          <p:cNvSpPr/>
          <p:nvPr/>
        </p:nvSpPr>
        <p:spPr>
          <a:xfrm>
            <a:off x="6018609" y="5107781"/>
            <a:ext cx="750095" cy="205384"/>
          </a:xfrm>
          <a:custGeom>
            <a:avLst/>
            <a:gdLst/>
            <a:ahLst/>
            <a:cxnLst/>
            <a:rect l="0" t="0" r="0" b="0"/>
            <a:pathLst>
              <a:path w="750095" h="205384">
                <a:moveTo>
                  <a:pt x="741164" y="8930"/>
                </a:moveTo>
                <a:lnTo>
                  <a:pt x="741164" y="8930"/>
                </a:lnTo>
                <a:lnTo>
                  <a:pt x="741164" y="893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41164" y="0"/>
                </a:lnTo>
                <a:lnTo>
                  <a:pt x="750094" y="8930"/>
                </a:lnTo>
                <a:lnTo>
                  <a:pt x="750094" y="8930"/>
                </a:lnTo>
                <a:lnTo>
                  <a:pt x="750094" y="8930"/>
                </a:lnTo>
                <a:lnTo>
                  <a:pt x="750094" y="8930"/>
                </a:lnTo>
                <a:lnTo>
                  <a:pt x="750094" y="17860"/>
                </a:lnTo>
                <a:lnTo>
                  <a:pt x="750094" y="26789"/>
                </a:lnTo>
                <a:lnTo>
                  <a:pt x="750094" y="35719"/>
                </a:lnTo>
                <a:lnTo>
                  <a:pt x="750094" y="44649"/>
                </a:lnTo>
                <a:lnTo>
                  <a:pt x="750094" y="53578"/>
                </a:lnTo>
                <a:lnTo>
                  <a:pt x="750094" y="62508"/>
                </a:lnTo>
                <a:lnTo>
                  <a:pt x="750094" y="80367"/>
                </a:lnTo>
                <a:lnTo>
                  <a:pt x="750094" y="89297"/>
                </a:lnTo>
                <a:lnTo>
                  <a:pt x="750094" y="98227"/>
                </a:lnTo>
                <a:lnTo>
                  <a:pt x="741164" y="116086"/>
                </a:lnTo>
                <a:lnTo>
                  <a:pt x="741164" y="125016"/>
                </a:lnTo>
                <a:lnTo>
                  <a:pt x="732235" y="133946"/>
                </a:lnTo>
                <a:lnTo>
                  <a:pt x="723305" y="142875"/>
                </a:lnTo>
                <a:lnTo>
                  <a:pt x="714375" y="160735"/>
                </a:lnTo>
                <a:lnTo>
                  <a:pt x="705446" y="169664"/>
                </a:lnTo>
                <a:lnTo>
                  <a:pt x="687586" y="178594"/>
                </a:lnTo>
                <a:lnTo>
                  <a:pt x="669727" y="187524"/>
                </a:lnTo>
                <a:lnTo>
                  <a:pt x="651868" y="196453"/>
                </a:lnTo>
                <a:lnTo>
                  <a:pt x="634008" y="196453"/>
                </a:lnTo>
                <a:lnTo>
                  <a:pt x="607219" y="196453"/>
                </a:lnTo>
                <a:lnTo>
                  <a:pt x="589360" y="205383"/>
                </a:lnTo>
                <a:lnTo>
                  <a:pt x="562571" y="205383"/>
                </a:lnTo>
                <a:lnTo>
                  <a:pt x="535782" y="196453"/>
                </a:lnTo>
                <a:lnTo>
                  <a:pt x="517922" y="196453"/>
                </a:lnTo>
                <a:lnTo>
                  <a:pt x="500063" y="187524"/>
                </a:lnTo>
                <a:lnTo>
                  <a:pt x="482204" y="178594"/>
                </a:lnTo>
                <a:lnTo>
                  <a:pt x="464344" y="169664"/>
                </a:lnTo>
                <a:lnTo>
                  <a:pt x="446485" y="151805"/>
                </a:lnTo>
                <a:lnTo>
                  <a:pt x="437555" y="142875"/>
                </a:lnTo>
                <a:lnTo>
                  <a:pt x="419696" y="125016"/>
                </a:lnTo>
                <a:lnTo>
                  <a:pt x="410766" y="116086"/>
                </a:lnTo>
                <a:lnTo>
                  <a:pt x="401836" y="98227"/>
                </a:lnTo>
                <a:lnTo>
                  <a:pt x="392907" y="89297"/>
                </a:lnTo>
                <a:lnTo>
                  <a:pt x="383977" y="80367"/>
                </a:lnTo>
                <a:lnTo>
                  <a:pt x="383977" y="62508"/>
                </a:lnTo>
                <a:lnTo>
                  <a:pt x="375047" y="53578"/>
                </a:lnTo>
                <a:lnTo>
                  <a:pt x="375047" y="53578"/>
                </a:lnTo>
                <a:lnTo>
                  <a:pt x="375047" y="44649"/>
                </a:lnTo>
                <a:lnTo>
                  <a:pt x="366118" y="4464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35719"/>
                </a:lnTo>
                <a:lnTo>
                  <a:pt x="366118" y="44649"/>
                </a:lnTo>
                <a:lnTo>
                  <a:pt x="366118" y="44649"/>
                </a:lnTo>
                <a:lnTo>
                  <a:pt x="366118" y="44649"/>
                </a:lnTo>
                <a:lnTo>
                  <a:pt x="375047" y="53578"/>
                </a:lnTo>
                <a:lnTo>
                  <a:pt x="375047" y="62508"/>
                </a:lnTo>
                <a:lnTo>
                  <a:pt x="375047" y="62508"/>
                </a:lnTo>
                <a:lnTo>
                  <a:pt x="375047" y="71438"/>
                </a:lnTo>
                <a:lnTo>
                  <a:pt x="375047" y="80367"/>
                </a:lnTo>
                <a:lnTo>
                  <a:pt x="375047" y="80367"/>
                </a:lnTo>
                <a:lnTo>
                  <a:pt x="375047" y="89297"/>
                </a:lnTo>
                <a:lnTo>
                  <a:pt x="366118" y="98227"/>
                </a:lnTo>
                <a:lnTo>
                  <a:pt x="366118" y="98227"/>
                </a:lnTo>
                <a:lnTo>
                  <a:pt x="357188" y="107157"/>
                </a:lnTo>
                <a:lnTo>
                  <a:pt x="357188" y="116086"/>
                </a:lnTo>
                <a:lnTo>
                  <a:pt x="357188" y="133946"/>
                </a:lnTo>
                <a:lnTo>
                  <a:pt x="348258" y="142875"/>
                </a:lnTo>
                <a:lnTo>
                  <a:pt x="339329" y="151805"/>
                </a:lnTo>
                <a:lnTo>
                  <a:pt x="330399" y="160735"/>
                </a:lnTo>
                <a:lnTo>
                  <a:pt x="321469" y="169664"/>
                </a:lnTo>
                <a:lnTo>
                  <a:pt x="312539" y="178594"/>
                </a:lnTo>
                <a:lnTo>
                  <a:pt x="303610" y="187524"/>
                </a:lnTo>
                <a:lnTo>
                  <a:pt x="294680" y="196453"/>
                </a:lnTo>
                <a:lnTo>
                  <a:pt x="285750" y="196453"/>
                </a:lnTo>
                <a:lnTo>
                  <a:pt x="267891" y="205383"/>
                </a:lnTo>
                <a:lnTo>
                  <a:pt x="258961" y="205383"/>
                </a:lnTo>
                <a:lnTo>
                  <a:pt x="241102" y="205383"/>
                </a:lnTo>
                <a:lnTo>
                  <a:pt x="223243" y="205383"/>
                </a:lnTo>
                <a:lnTo>
                  <a:pt x="214313" y="205383"/>
                </a:lnTo>
                <a:lnTo>
                  <a:pt x="196454" y="196453"/>
                </a:lnTo>
                <a:lnTo>
                  <a:pt x="178594" y="196453"/>
                </a:lnTo>
                <a:lnTo>
                  <a:pt x="169664" y="196453"/>
                </a:lnTo>
                <a:lnTo>
                  <a:pt x="151805" y="187524"/>
                </a:lnTo>
                <a:lnTo>
                  <a:pt x="133946" y="178594"/>
                </a:lnTo>
                <a:lnTo>
                  <a:pt x="125016" y="169664"/>
                </a:lnTo>
                <a:lnTo>
                  <a:pt x="116086" y="160735"/>
                </a:lnTo>
                <a:lnTo>
                  <a:pt x="98227" y="151805"/>
                </a:lnTo>
                <a:lnTo>
                  <a:pt x="89297" y="142875"/>
                </a:lnTo>
                <a:lnTo>
                  <a:pt x="80368" y="142875"/>
                </a:lnTo>
                <a:lnTo>
                  <a:pt x="71438" y="125016"/>
                </a:lnTo>
                <a:lnTo>
                  <a:pt x="62508" y="116086"/>
                </a:lnTo>
                <a:lnTo>
                  <a:pt x="44649" y="107157"/>
                </a:lnTo>
                <a:lnTo>
                  <a:pt x="35719" y="98227"/>
                </a:lnTo>
                <a:lnTo>
                  <a:pt x="35719" y="98227"/>
                </a:lnTo>
                <a:lnTo>
                  <a:pt x="26789" y="89297"/>
                </a:lnTo>
                <a:lnTo>
                  <a:pt x="26789" y="80367"/>
                </a:lnTo>
                <a:lnTo>
                  <a:pt x="17860" y="71438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Freeform 7201"/>
          <p:cNvSpPr/>
          <p:nvPr/>
        </p:nvSpPr>
        <p:spPr>
          <a:xfrm>
            <a:off x="6902648" y="4768453"/>
            <a:ext cx="375048" cy="187525"/>
          </a:xfrm>
          <a:custGeom>
            <a:avLst/>
            <a:gdLst/>
            <a:ahLst/>
            <a:cxnLst/>
            <a:rect l="0" t="0" r="0" b="0"/>
            <a:pathLst>
              <a:path w="375048" h="187525">
                <a:moveTo>
                  <a:pt x="0" y="107156"/>
                </a:moveTo>
                <a:lnTo>
                  <a:pt x="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89297"/>
                </a:lnTo>
                <a:lnTo>
                  <a:pt x="35719" y="89297"/>
                </a:lnTo>
                <a:lnTo>
                  <a:pt x="53579" y="80367"/>
                </a:lnTo>
                <a:lnTo>
                  <a:pt x="89297" y="80367"/>
                </a:lnTo>
                <a:lnTo>
                  <a:pt x="116086" y="80367"/>
                </a:lnTo>
                <a:lnTo>
                  <a:pt x="151805" y="80367"/>
                </a:lnTo>
                <a:lnTo>
                  <a:pt x="196454" y="89297"/>
                </a:lnTo>
                <a:lnTo>
                  <a:pt x="223243" y="89297"/>
                </a:lnTo>
                <a:lnTo>
                  <a:pt x="258961" y="98226"/>
                </a:lnTo>
                <a:lnTo>
                  <a:pt x="285750" y="98226"/>
                </a:lnTo>
                <a:lnTo>
                  <a:pt x="303610" y="98226"/>
                </a:lnTo>
                <a:lnTo>
                  <a:pt x="312540" y="89297"/>
                </a:lnTo>
                <a:lnTo>
                  <a:pt x="321469" y="89297"/>
                </a:lnTo>
                <a:lnTo>
                  <a:pt x="321469" y="89297"/>
                </a:lnTo>
                <a:lnTo>
                  <a:pt x="312540" y="80367"/>
                </a:lnTo>
                <a:lnTo>
                  <a:pt x="294680" y="80367"/>
                </a:lnTo>
                <a:lnTo>
                  <a:pt x="267891" y="71437"/>
                </a:lnTo>
                <a:lnTo>
                  <a:pt x="241102" y="53578"/>
                </a:lnTo>
                <a:lnTo>
                  <a:pt x="214313" y="53578"/>
                </a:lnTo>
                <a:lnTo>
                  <a:pt x="187524" y="44648"/>
                </a:lnTo>
                <a:lnTo>
                  <a:pt x="169665" y="35718"/>
                </a:lnTo>
                <a:lnTo>
                  <a:pt x="15180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51805" y="8929"/>
                </a:lnTo>
                <a:lnTo>
                  <a:pt x="160735" y="8929"/>
                </a:lnTo>
                <a:lnTo>
                  <a:pt x="169665" y="0"/>
                </a:lnTo>
                <a:lnTo>
                  <a:pt x="196454" y="0"/>
                </a:lnTo>
                <a:lnTo>
                  <a:pt x="232172" y="8929"/>
                </a:lnTo>
                <a:lnTo>
                  <a:pt x="267891" y="8929"/>
                </a:lnTo>
                <a:lnTo>
                  <a:pt x="303610" y="17859"/>
                </a:lnTo>
                <a:lnTo>
                  <a:pt x="330399" y="26789"/>
                </a:lnTo>
                <a:lnTo>
                  <a:pt x="348258" y="44648"/>
                </a:lnTo>
                <a:lnTo>
                  <a:pt x="366118" y="53578"/>
                </a:lnTo>
                <a:lnTo>
                  <a:pt x="375047" y="62508"/>
                </a:lnTo>
                <a:lnTo>
                  <a:pt x="375047" y="80367"/>
                </a:lnTo>
                <a:lnTo>
                  <a:pt x="366118" y="89297"/>
                </a:lnTo>
                <a:lnTo>
                  <a:pt x="357188" y="107156"/>
                </a:lnTo>
                <a:lnTo>
                  <a:pt x="339329" y="116086"/>
                </a:lnTo>
                <a:lnTo>
                  <a:pt x="321469" y="125016"/>
                </a:lnTo>
                <a:lnTo>
                  <a:pt x="294680" y="142875"/>
                </a:lnTo>
                <a:lnTo>
                  <a:pt x="276821" y="151805"/>
                </a:lnTo>
                <a:lnTo>
                  <a:pt x="258961" y="160735"/>
                </a:lnTo>
                <a:lnTo>
                  <a:pt x="241102" y="160735"/>
                </a:lnTo>
                <a:lnTo>
                  <a:pt x="232172" y="169664"/>
                </a:lnTo>
                <a:lnTo>
                  <a:pt x="223243" y="178594"/>
                </a:lnTo>
                <a:lnTo>
                  <a:pt x="223243" y="187524"/>
                </a:lnTo>
                <a:lnTo>
                  <a:pt x="214313" y="187524"/>
                </a:lnTo>
                <a:lnTo>
                  <a:pt x="214313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Freeform 7202"/>
          <p:cNvSpPr/>
          <p:nvPr/>
        </p:nvSpPr>
        <p:spPr>
          <a:xfrm>
            <a:off x="7536656" y="4723804"/>
            <a:ext cx="53579" cy="419697"/>
          </a:xfrm>
          <a:custGeom>
            <a:avLst/>
            <a:gdLst/>
            <a:ahLst/>
            <a:cxnLst/>
            <a:rect l="0" t="0" r="0" b="0"/>
            <a:pathLst>
              <a:path w="53579" h="419697">
                <a:moveTo>
                  <a:pt x="17860" y="17860"/>
                </a:moveTo>
                <a:lnTo>
                  <a:pt x="17860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53578"/>
                </a:lnTo>
                <a:lnTo>
                  <a:pt x="53578" y="80367"/>
                </a:lnTo>
                <a:lnTo>
                  <a:pt x="44649" y="107157"/>
                </a:lnTo>
                <a:lnTo>
                  <a:pt x="44649" y="142875"/>
                </a:lnTo>
                <a:lnTo>
                  <a:pt x="35719" y="178594"/>
                </a:lnTo>
                <a:lnTo>
                  <a:pt x="26789" y="214313"/>
                </a:lnTo>
                <a:lnTo>
                  <a:pt x="17860" y="250032"/>
                </a:lnTo>
                <a:lnTo>
                  <a:pt x="8930" y="285751"/>
                </a:lnTo>
                <a:lnTo>
                  <a:pt x="8930" y="312540"/>
                </a:lnTo>
                <a:lnTo>
                  <a:pt x="0" y="339329"/>
                </a:lnTo>
                <a:lnTo>
                  <a:pt x="0" y="366118"/>
                </a:lnTo>
                <a:lnTo>
                  <a:pt x="0" y="383977"/>
                </a:lnTo>
                <a:lnTo>
                  <a:pt x="0" y="401837"/>
                </a:lnTo>
                <a:lnTo>
                  <a:pt x="0" y="410766"/>
                </a:ln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4" name="Freeform 7203"/>
          <p:cNvSpPr/>
          <p:nvPr/>
        </p:nvSpPr>
        <p:spPr>
          <a:xfrm>
            <a:off x="7670602" y="5063133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5" name="Freeform 7204"/>
          <p:cNvSpPr/>
          <p:nvPr/>
        </p:nvSpPr>
        <p:spPr>
          <a:xfrm>
            <a:off x="7804547" y="4732734"/>
            <a:ext cx="321470" cy="491134"/>
          </a:xfrm>
          <a:custGeom>
            <a:avLst/>
            <a:gdLst/>
            <a:ahLst/>
            <a:cxnLst/>
            <a:rect l="0" t="0" r="0" b="0"/>
            <a:pathLst>
              <a:path w="321470" h="491134">
                <a:moveTo>
                  <a:pt x="142875" y="35719"/>
                </a:moveTo>
                <a:lnTo>
                  <a:pt x="142875" y="26789"/>
                </a:lnTo>
                <a:lnTo>
                  <a:pt x="142875" y="17859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17859"/>
                </a:lnTo>
                <a:lnTo>
                  <a:pt x="116086" y="35719"/>
                </a:lnTo>
                <a:lnTo>
                  <a:pt x="89297" y="62508"/>
                </a:lnTo>
                <a:lnTo>
                  <a:pt x="71437" y="89297"/>
                </a:lnTo>
                <a:lnTo>
                  <a:pt x="53578" y="125016"/>
                </a:lnTo>
                <a:lnTo>
                  <a:pt x="35719" y="160735"/>
                </a:lnTo>
                <a:lnTo>
                  <a:pt x="17859" y="196454"/>
                </a:lnTo>
                <a:lnTo>
                  <a:pt x="8930" y="241102"/>
                </a:lnTo>
                <a:lnTo>
                  <a:pt x="0" y="276821"/>
                </a:lnTo>
                <a:lnTo>
                  <a:pt x="0" y="312539"/>
                </a:lnTo>
                <a:lnTo>
                  <a:pt x="17859" y="348258"/>
                </a:lnTo>
                <a:lnTo>
                  <a:pt x="35719" y="375047"/>
                </a:lnTo>
                <a:lnTo>
                  <a:pt x="62508" y="401836"/>
                </a:lnTo>
                <a:lnTo>
                  <a:pt x="89297" y="419696"/>
                </a:lnTo>
                <a:lnTo>
                  <a:pt x="116086" y="437555"/>
                </a:lnTo>
                <a:lnTo>
                  <a:pt x="151805" y="455414"/>
                </a:lnTo>
                <a:lnTo>
                  <a:pt x="187523" y="455414"/>
                </a:lnTo>
                <a:lnTo>
                  <a:pt x="223242" y="455414"/>
                </a:lnTo>
                <a:lnTo>
                  <a:pt x="250031" y="437555"/>
                </a:lnTo>
                <a:lnTo>
                  <a:pt x="276820" y="419696"/>
                </a:lnTo>
                <a:lnTo>
                  <a:pt x="294680" y="401836"/>
                </a:lnTo>
                <a:lnTo>
                  <a:pt x="312539" y="375047"/>
                </a:lnTo>
                <a:lnTo>
                  <a:pt x="321469" y="348258"/>
                </a:lnTo>
                <a:lnTo>
                  <a:pt x="321469" y="330399"/>
                </a:lnTo>
                <a:lnTo>
                  <a:pt x="312539" y="303610"/>
                </a:lnTo>
                <a:lnTo>
                  <a:pt x="303609" y="285750"/>
                </a:lnTo>
                <a:lnTo>
                  <a:pt x="285750" y="276821"/>
                </a:lnTo>
                <a:lnTo>
                  <a:pt x="276820" y="258961"/>
                </a:lnTo>
                <a:lnTo>
                  <a:pt x="250031" y="258961"/>
                </a:lnTo>
                <a:lnTo>
                  <a:pt x="232172" y="258961"/>
                </a:lnTo>
                <a:lnTo>
                  <a:pt x="214312" y="267891"/>
                </a:lnTo>
                <a:lnTo>
                  <a:pt x="196453" y="285750"/>
                </a:lnTo>
                <a:lnTo>
                  <a:pt x="178594" y="303610"/>
                </a:lnTo>
                <a:lnTo>
                  <a:pt x="160734" y="330399"/>
                </a:lnTo>
                <a:lnTo>
                  <a:pt x="151805" y="348258"/>
                </a:lnTo>
                <a:lnTo>
                  <a:pt x="142875" y="383977"/>
                </a:lnTo>
                <a:lnTo>
                  <a:pt x="151805" y="410766"/>
                </a:lnTo>
                <a:lnTo>
                  <a:pt x="160734" y="437555"/>
                </a:lnTo>
                <a:lnTo>
                  <a:pt x="178594" y="464344"/>
                </a:lnTo>
                <a:lnTo>
                  <a:pt x="196453" y="482204"/>
                </a:lnTo>
                <a:lnTo>
                  <a:pt x="205383" y="491133"/>
                </a:lnTo>
                <a:lnTo>
                  <a:pt x="205383" y="4911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6" name="Freeform 7205"/>
          <p:cNvSpPr/>
          <p:nvPr/>
        </p:nvSpPr>
        <p:spPr>
          <a:xfrm>
            <a:off x="8224241" y="4777382"/>
            <a:ext cx="250033" cy="508994"/>
          </a:xfrm>
          <a:custGeom>
            <a:avLst/>
            <a:gdLst/>
            <a:ahLst/>
            <a:cxnLst/>
            <a:rect l="0" t="0" r="0" b="0"/>
            <a:pathLst>
              <a:path w="250033" h="508994">
                <a:moveTo>
                  <a:pt x="0" y="133946"/>
                </a:moveTo>
                <a:lnTo>
                  <a:pt x="8930" y="125016"/>
                </a:lnTo>
                <a:lnTo>
                  <a:pt x="8930" y="116087"/>
                </a:lnTo>
                <a:lnTo>
                  <a:pt x="17860" y="98227"/>
                </a:lnTo>
                <a:lnTo>
                  <a:pt x="26789" y="80368"/>
                </a:lnTo>
                <a:lnTo>
                  <a:pt x="44649" y="62508"/>
                </a:lnTo>
                <a:lnTo>
                  <a:pt x="62508" y="44649"/>
                </a:lnTo>
                <a:lnTo>
                  <a:pt x="71438" y="26789"/>
                </a:lnTo>
                <a:lnTo>
                  <a:pt x="89297" y="17860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78594" y="17860"/>
                </a:lnTo>
                <a:lnTo>
                  <a:pt x="196454" y="35719"/>
                </a:lnTo>
                <a:lnTo>
                  <a:pt x="214313" y="44649"/>
                </a:lnTo>
                <a:lnTo>
                  <a:pt x="232172" y="62508"/>
                </a:lnTo>
                <a:lnTo>
                  <a:pt x="241102" y="71438"/>
                </a:lnTo>
                <a:lnTo>
                  <a:pt x="241102" y="89297"/>
                </a:lnTo>
                <a:lnTo>
                  <a:pt x="250032" y="107157"/>
                </a:lnTo>
                <a:lnTo>
                  <a:pt x="241102" y="125016"/>
                </a:lnTo>
                <a:lnTo>
                  <a:pt x="241102" y="133946"/>
                </a:lnTo>
                <a:lnTo>
                  <a:pt x="223243" y="151806"/>
                </a:lnTo>
                <a:lnTo>
                  <a:pt x="214313" y="169665"/>
                </a:lnTo>
                <a:lnTo>
                  <a:pt x="187524" y="187524"/>
                </a:lnTo>
                <a:lnTo>
                  <a:pt x="169664" y="214313"/>
                </a:lnTo>
                <a:lnTo>
                  <a:pt x="151805" y="241102"/>
                </a:lnTo>
                <a:lnTo>
                  <a:pt x="133946" y="267891"/>
                </a:lnTo>
                <a:lnTo>
                  <a:pt x="116086" y="294681"/>
                </a:lnTo>
                <a:lnTo>
                  <a:pt x="107157" y="330399"/>
                </a:lnTo>
                <a:lnTo>
                  <a:pt x="98227" y="357188"/>
                </a:lnTo>
                <a:lnTo>
                  <a:pt x="98227" y="392907"/>
                </a:lnTo>
                <a:lnTo>
                  <a:pt x="98227" y="419696"/>
                </a:lnTo>
                <a:lnTo>
                  <a:pt x="107157" y="455415"/>
                </a:lnTo>
                <a:lnTo>
                  <a:pt x="116086" y="473274"/>
                </a:lnTo>
                <a:lnTo>
                  <a:pt x="133946" y="491134"/>
                </a:lnTo>
                <a:lnTo>
                  <a:pt x="142875" y="500063"/>
                </a:lnTo>
                <a:lnTo>
                  <a:pt x="160735" y="508993"/>
                </a:lnTo>
                <a:lnTo>
                  <a:pt x="178594" y="508993"/>
                </a:lnTo>
                <a:lnTo>
                  <a:pt x="187524" y="500063"/>
                </a:lnTo>
                <a:lnTo>
                  <a:pt x="205383" y="473274"/>
                </a:lnTo>
                <a:lnTo>
                  <a:pt x="214313" y="446485"/>
                </a:lnTo>
                <a:lnTo>
                  <a:pt x="223243" y="419696"/>
                </a:lnTo>
                <a:lnTo>
                  <a:pt x="232172" y="383977"/>
                </a:lnTo>
                <a:lnTo>
                  <a:pt x="223243" y="339329"/>
                </a:lnTo>
                <a:lnTo>
                  <a:pt x="214313" y="294681"/>
                </a:lnTo>
                <a:lnTo>
                  <a:pt x="196454" y="258962"/>
                </a:lnTo>
                <a:lnTo>
                  <a:pt x="178594" y="205384"/>
                </a:lnTo>
                <a:lnTo>
                  <a:pt x="142875" y="169665"/>
                </a:lnTo>
                <a:lnTo>
                  <a:pt x="107157" y="125016"/>
                </a:lnTo>
                <a:lnTo>
                  <a:pt x="62508" y="89297"/>
                </a:lnTo>
                <a:lnTo>
                  <a:pt x="35719" y="62508"/>
                </a:lnTo>
                <a:lnTo>
                  <a:pt x="8930" y="44649"/>
                </a:lnTo>
                <a:lnTo>
                  <a:pt x="8930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Change % ~ . and . ~ %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41775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.461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5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1.6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.007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5025" y="1600200"/>
            <a:ext cx="4041775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27%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184%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.3%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.55%</a:t>
            </a:r>
          </a:p>
        </p:txBody>
      </p:sp>
    </p:spTree>
    <p:extLst>
      <p:ext uri="{BB962C8B-B14F-4D97-AF65-F5344CB8AC3E}">
        <p14:creationId xmlns:p14="http://schemas.microsoft.com/office/powerpoint/2010/main" val="2948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Write fraction as a percent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en-US" sz="2800"/>
              <a:t>4/5</a:t>
            </a:r>
          </a:p>
          <a:p>
            <a:endParaRPr lang="en-US" sz="2800"/>
          </a:p>
          <a:p>
            <a:r>
              <a:rPr lang="en-US" sz="2800"/>
              <a:t>3/25</a:t>
            </a:r>
          </a:p>
          <a:p>
            <a:endParaRPr lang="en-US" sz="2800"/>
          </a:p>
          <a:p>
            <a:r>
              <a:rPr lang="en-US" sz="2800"/>
              <a:t>18/25</a:t>
            </a:r>
          </a:p>
          <a:p>
            <a:endParaRPr lang="en-US" sz="2800"/>
          </a:p>
          <a:p>
            <a:r>
              <a:rPr lang="en-US" sz="2800"/>
              <a:t>3/10</a:t>
            </a:r>
          </a:p>
          <a:p>
            <a:endParaRPr lang="en-US" sz="280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z="2800"/>
              <a:t>33/50</a:t>
            </a:r>
          </a:p>
          <a:p>
            <a:endParaRPr lang="en-US" sz="2800"/>
          </a:p>
          <a:p>
            <a:r>
              <a:rPr lang="en-US" sz="2800"/>
              <a:t>17/20</a:t>
            </a:r>
          </a:p>
          <a:p>
            <a:endParaRPr lang="en-US" sz="2800"/>
          </a:p>
          <a:p>
            <a:r>
              <a:rPr lang="en-US" sz="2800"/>
              <a:t>132/200</a:t>
            </a:r>
          </a:p>
          <a:p>
            <a:endParaRPr lang="en-US" sz="2800"/>
          </a:p>
          <a:p>
            <a:r>
              <a:rPr lang="en-US" sz="2800"/>
              <a:t>3/4</a:t>
            </a:r>
          </a:p>
        </p:txBody>
      </p:sp>
      <p:sp>
        <p:nvSpPr>
          <p:cNvPr id="2" name="Freeform 1"/>
          <p:cNvSpPr/>
          <p:nvPr/>
        </p:nvSpPr>
        <p:spPr>
          <a:xfrm>
            <a:off x="1723430" y="1660922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35718" y="8929"/>
                </a:moveTo>
                <a:lnTo>
                  <a:pt x="35718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8" y="133945"/>
                </a:lnTo>
                <a:lnTo>
                  <a:pt x="53578" y="125015"/>
                </a:lnTo>
                <a:lnTo>
                  <a:pt x="71437" y="116086"/>
                </a:lnTo>
                <a:lnTo>
                  <a:pt x="89297" y="116086"/>
                </a:lnTo>
                <a:lnTo>
                  <a:pt x="107156" y="107156"/>
                </a:lnTo>
                <a:lnTo>
                  <a:pt x="125015" y="98226"/>
                </a:lnTo>
                <a:lnTo>
                  <a:pt x="133945" y="89297"/>
                </a:lnTo>
                <a:lnTo>
                  <a:pt x="142875" y="80367"/>
                </a:lnTo>
                <a:lnTo>
                  <a:pt x="142875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848445" y="1589484"/>
            <a:ext cx="17861" cy="330400"/>
          </a:xfrm>
          <a:custGeom>
            <a:avLst/>
            <a:gdLst/>
            <a:ahLst/>
            <a:cxnLst/>
            <a:rect l="0" t="0" r="0" b="0"/>
            <a:pathLst>
              <a:path w="17861" h="330400">
                <a:moveTo>
                  <a:pt x="17860" y="8930"/>
                </a:move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303610"/>
                </a:lnTo>
                <a:lnTo>
                  <a:pt x="8930" y="321469"/>
                </a:lnTo>
                <a:lnTo>
                  <a:pt x="17860" y="330399"/>
                </a:lnTo>
                <a:lnTo>
                  <a:pt x="17860" y="330399"/>
                </a:lnTo>
                <a:lnTo>
                  <a:pt x="1786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98414" y="1955601"/>
            <a:ext cx="357189" cy="35720"/>
          </a:xfrm>
          <a:custGeom>
            <a:avLst/>
            <a:gdLst/>
            <a:ahLst/>
            <a:cxnLst/>
            <a:rect l="0" t="0" r="0" b="0"/>
            <a:pathLst>
              <a:path w="357189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35719"/>
                </a:lnTo>
                <a:lnTo>
                  <a:pt x="44649" y="35719"/>
                </a:lnTo>
                <a:lnTo>
                  <a:pt x="71438" y="26789"/>
                </a:lnTo>
                <a:lnTo>
                  <a:pt x="107156" y="26789"/>
                </a:lnTo>
                <a:lnTo>
                  <a:pt x="142875" y="17860"/>
                </a:lnTo>
                <a:lnTo>
                  <a:pt x="178594" y="8930"/>
                </a:lnTo>
                <a:lnTo>
                  <a:pt x="214313" y="8930"/>
                </a:lnTo>
                <a:lnTo>
                  <a:pt x="241102" y="0"/>
                </a:lnTo>
                <a:lnTo>
                  <a:pt x="276820" y="0"/>
                </a:lnTo>
                <a:lnTo>
                  <a:pt x="303609" y="0"/>
                </a:lnTo>
                <a:lnTo>
                  <a:pt x="321469" y="0"/>
                </a:lnTo>
                <a:lnTo>
                  <a:pt x="339328" y="0"/>
                </a:lnTo>
                <a:lnTo>
                  <a:pt x="348258" y="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16273" y="2071687"/>
            <a:ext cx="294681" cy="303611"/>
          </a:xfrm>
          <a:custGeom>
            <a:avLst/>
            <a:gdLst/>
            <a:ahLst/>
            <a:cxnLst/>
            <a:rect l="0" t="0" r="0" b="0"/>
            <a:pathLst>
              <a:path w="294681" h="303611">
                <a:moveTo>
                  <a:pt x="223243" y="8930"/>
                </a:moveTo>
                <a:lnTo>
                  <a:pt x="223243" y="0"/>
                </a:lnTo>
                <a:lnTo>
                  <a:pt x="223243" y="0"/>
                </a:lnTo>
                <a:lnTo>
                  <a:pt x="214313" y="0"/>
                </a:lnTo>
                <a:lnTo>
                  <a:pt x="214313" y="0"/>
                </a:lnTo>
                <a:lnTo>
                  <a:pt x="205383" y="0"/>
                </a:lnTo>
                <a:lnTo>
                  <a:pt x="196454" y="0"/>
                </a:lnTo>
                <a:lnTo>
                  <a:pt x="178594" y="0"/>
                </a:lnTo>
                <a:lnTo>
                  <a:pt x="160735" y="0"/>
                </a:lnTo>
                <a:lnTo>
                  <a:pt x="151805" y="8930"/>
                </a:lnTo>
                <a:lnTo>
                  <a:pt x="125016" y="8930"/>
                </a:lnTo>
                <a:lnTo>
                  <a:pt x="116086" y="17860"/>
                </a:lnTo>
                <a:lnTo>
                  <a:pt x="98227" y="17860"/>
                </a:lnTo>
                <a:lnTo>
                  <a:pt x="89297" y="26789"/>
                </a:lnTo>
                <a:lnTo>
                  <a:pt x="71438" y="26789"/>
                </a:lnTo>
                <a:lnTo>
                  <a:pt x="62508" y="35719"/>
                </a:lnTo>
                <a:lnTo>
                  <a:pt x="62508" y="44649"/>
                </a:lnTo>
                <a:lnTo>
                  <a:pt x="53579" y="62508"/>
                </a:lnTo>
                <a:lnTo>
                  <a:pt x="53579" y="71438"/>
                </a:lnTo>
                <a:lnTo>
                  <a:pt x="44649" y="89297"/>
                </a:lnTo>
                <a:lnTo>
                  <a:pt x="44649" y="107157"/>
                </a:lnTo>
                <a:lnTo>
                  <a:pt x="44649" y="116086"/>
                </a:lnTo>
                <a:lnTo>
                  <a:pt x="44649" y="125016"/>
                </a:lnTo>
                <a:lnTo>
                  <a:pt x="44649" y="133946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5180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8" y="133946"/>
                </a:lnTo>
                <a:lnTo>
                  <a:pt x="89297" y="125016"/>
                </a:lnTo>
                <a:lnTo>
                  <a:pt x="107157" y="116086"/>
                </a:lnTo>
                <a:lnTo>
                  <a:pt x="116086" y="107157"/>
                </a:lnTo>
                <a:lnTo>
                  <a:pt x="133946" y="98227"/>
                </a:lnTo>
                <a:lnTo>
                  <a:pt x="151805" y="98227"/>
                </a:lnTo>
                <a:lnTo>
                  <a:pt x="169665" y="98227"/>
                </a:lnTo>
                <a:lnTo>
                  <a:pt x="187524" y="98227"/>
                </a:lnTo>
                <a:lnTo>
                  <a:pt x="205383" y="98227"/>
                </a:lnTo>
                <a:lnTo>
                  <a:pt x="223243" y="107157"/>
                </a:lnTo>
                <a:lnTo>
                  <a:pt x="241102" y="107157"/>
                </a:lnTo>
                <a:lnTo>
                  <a:pt x="250032" y="125016"/>
                </a:lnTo>
                <a:lnTo>
                  <a:pt x="258961" y="142875"/>
                </a:lnTo>
                <a:lnTo>
                  <a:pt x="276821" y="151805"/>
                </a:lnTo>
                <a:lnTo>
                  <a:pt x="285750" y="178594"/>
                </a:lnTo>
                <a:lnTo>
                  <a:pt x="285750" y="196453"/>
                </a:lnTo>
                <a:lnTo>
                  <a:pt x="294680" y="214313"/>
                </a:lnTo>
                <a:lnTo>
                  <a:pt x="294680" y="232172"/>
                </a:lnTo>
                <a:lnTo>
                  <a:pt x="294680" y="241102"/>
                </a:lnTo>
                <a:lnTo>
                  <a:pt x="285750" y="258961"/>
                </a:lnTo>
                <a:lnTo>
                  <a:pt x="276821" y="267891"/>
                </a:lnTo>
                <a:lnTo>
                  <a:pt x="267891" y="276821"/>
                </a:lnTo>
                <a:lnTo>
                  <a:pt x="250032" y="285750"/>
                </a:lnTo>
                <a:lnTo>
                  <a:pt x="241102" y="294680"/>
                </a:lnTo>
                <a:lnTo>
                  <a:pt x="214313" y="294680"/>
                </a:lnTo>
                <a:lnTo>
                  <a:pt x="196454" y="303610"/>
                </a:lnTo>
                <a:lnTo>
                  <a:pt x="169665" y="303610"/>
                </a:lnTo>
                <a:lnTo>
                  <a:pt x="142875" y="294680"/>
                </a:lnTo>
                <a:lnTo>
                  <a:pt x="107157" y="294680"/>
                </a:lnTo>
                <a:lnTo>
                  <a:pt x="80368" y="285750"/>
                </a:lnTo>
                <a:lnTo>
                  <a:pt x="62508" y="285750"/>
                </a:lnTo>
                <a:lnTo>
                  <a:pt x="35719" y="285750"/>
                </a:lnTo>
                <a:lnTo>
                  <a:pt x="17860" y="285750"/>
                </a:lnTo>
                <a:lnTo>
                  <a:pt x="893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62758" y="1893094"/>
            <a:ext cx="321470" cy="125016"/>
          </a:xfrm>
          <a:custGeom>
            <a:avLst/>
            <a:gdLst/>
            <a:ahLst/>
            <a:cxnLst/>
            <a:rect l="0" t="0" r="0" b="0"/>
            <a:pathLst>
              <a:path w="321470" h="125016">
                <a:moveTo>
                  <a:pt x="8930" y="53578"/>
                </a:move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53578" y="44648"/>
                </a:lnTo>
                <a:lnTo>
                  <a:pt x="62508" y="44648"/>
                </a:lnTo>
                <a:lnTo>
                  <a:pt x="80367" y="44648"/>
                </a:lnTo>
                <a:lnTo>
                  <a:pt x="98226" y="44648"/>
                </a:lnTo>
                <a:lnTo>
                  <a:pt x="116086" y="44648"/>
                </a:lnTo>
                <a:lnTo>
                  <a:pt x="133945" y="44648"/>
                </a:lnTo>
                <a:lnTo>
                  <a:pt x="151805" y="44648"/>
                </a:lnTo>
                <a:lnTo>
                  <a:pt x="169664" y="35718"/>
                </a:lnTo>
                <a:lnTo>
                  <a:pt x="187523" y="35718"/>
                </a:lnTo>
                <a:lnTo>
                  <a:pt x="205383" y="35718"/>
                </a:lnTo>
                <a:lnTo>
                  <a:pt x="223242" y="35718"/>
                </a:lnTo>
                <a:lnTo>
                  <a:pt x="241101" y="35718"/>
                </a:lnTo>
                <a:lnTo>
                  <a:pt x="258961" y="35718"/>
                </a:lnTo>
                <a:lnTo>
                  <a:pt x="267890" y="35718"/>
                </a:lnTo>
                <a:lnTo>
                  <a:pt x="285750" y="35718"/>
                </a:lnTo>
                <a:lnTo>
                  <a:pt x="294680" y="35718"/>
                </a:lnTo>
                <a:lnTo>
                  <a:pt x="303609" y="35718"/>
                </a:lnTo>
                <a:lnTo>
                  <a:pt x="312539" y="35718"/>
                </a:lnTo>
                <a:lnTo>
                  <a:pt x="312539" y="35718"/>
                </a:lnTo>
                <a:lnTo>
                  <a:pt x="321469" y="35718"/>
                </a:lnTo>
                <a:lnTo>
                  <a:pt x="321469" y="35718"/>
                </a:lnTo>
                <a:lnTo>
                  <a:pt x="321469" y="26789"/>
                </a:lnTo>
                <a:lnTo>
                  <a:pt x="321469" y="26789"/>
                </a:lnTo>
                <a:lnTo>
                  <a:pt x="312539" y="17859"/>
                </a:lnTo>
                <a:lnTo>
                  <a:pt x="303609" y="17859"/>
                </a:lnTo>
                <a:lnTo>
                  <a:pt x="294680" y="8929"/>
                </a:lnTo>
                <a:lnTo>
                  <a:pt x="285750" y="8929"/>
                </a:lnTo>
                <a:lnTo>
                  <a:pt x="267890" y="8929"/>
                </a:lnTo>
                <a:lnTo>
                  <a:pt x="250031" y="0"/>
                </a:lnTo>
                <a:lnTo>
                  <a:pt x="232172" y="0"/>
                </a:lnTo>
                <a:lnTo>
                  <a:pt x="214312" y="0"/>
                </a:lnTo>
                <a:lnTo>
                  <a:pt x="187523" y="0"/>
                </a:lnTo>
                <a:lnTo>
                  <a:pt x="17859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9664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0"/>
                </a:lnTo>
                <a:lnTo>
                  <a:pt x="241101" y="0"/>
                </a:lnTo>
                <a:lnTo>
                  <a:pt x="267890" y="0"/>
                </a:lnTo>
                <a:lnTo>
                  <a:pt x="285750" y="8929"/>
                </a:lnTo>
                <a:lnTo>
                  <a:pt x="294680" y="8929"/>
                </a:lnTo>
                <a:lnTo>
                  <a:pt x="312539" y="17859"/>
                </a:lnTo>
                <a:lnTo>
                  <a:pt x="321469" y="35718"/>
                </a:lnTo>
                <a:lnTo>
                  <a:pt x="321469" y="35718"/>
                </a:lnTo>
                <a:lnTo>
                  <a:pt x="321469" y="44648"/>
                </a:lnTo>
                <a:lnTo>
                  <a:pt x="321469" y="62507"/>
                </a:lnTo>
                <a:lnTo>
                  <a:pt x="312539" y="71437"/>
                </a:lnTo>
                <a:lnTo>
                  <a:pt x="303609" y="80367"/>
                </a:lnTo>
                <a:lnTo>
                  <a:pt x="285750" y="89296"/>
                </a:lnTo>
                <a:lnTo>
                  <a:pt x="276820" y="89296"/>
                </a:lnTo>
                <a:lnTo>
                  <a:pt x="258961" y="98226"/>
                </a:lnTo>
                <a:lnTo>
                  <a:pt x="241101" y="107156"/>
                </a:lnTo>
                <a:lnTo>
                  <a:pt x="232172" y="116085"/>
                </a:lnTo>
                <a:lnTo>
                  <a:pt x="214312" y="116085"/>
                </a:lnTo>
                <a:lnTo>
                  <a:pt x="196453" y="125015"/>
                </a:lnTo>
                <a:lnTo>
                  <a:pt x="196453" y="125015"/>
                </a:lnTo>
                <a:lnTo>
                  <a:pt x="196453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553891" y="1902023"/>
            <a:ext cx="526852" cy="17861"/>
          </a:xfrm>
          <a:custGeom>
            <a:avLst/>
            <a:gdLst/>
            <a:ahLst/>
            <a:cxnLst/>
            <a:rect l="0" t="0" r="0" b="0"/>
            <a:pathLst>
              <a:path w="526852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17860"/>
                </a:lnTo>
                <a:lnTo>
                  <a:pt x="80367" y="17860"/>
                </a:lnTo>
                <a:lnTo>
                  <a:pt x="107156" y="17860"/>
                </a:lnTo>
                <a:lnTo>
                  <a:pt x="142875" y="17860"/>
                </a:lnTo>
                <a:lnTo>
                  <a:pt x="178593" y="17860"/>
                </a:lnTo>
                <a:lnTo>
                  <a:pt x="214312" y="17860"/>
                </a:lnTo>
                <a:lnTo>
                  <a:pt x="250031" y="17860"/>
                </a:lnTo>
                <a:lnTo>
                  <a:pt x="294679" y="17860"/>
                </a:lnTo>
                <a:lnTo>
                  <a:pt x="33039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28625" y="0"/>
                </a:lnTo>
                <a:lnTo>
                  <a:pt x="455414" y="0"/>
                </a:lnTo>
                <a:lnTo>
                  <a:pt x="473273" y="0"/>
                </a:lnTo>
                <a:lnTo>
                  <a:pt x="491132" y="0"/>
                </a:lnTo>
                <a:lnTo>
                  <a:pt x="508992" y="0"/>
                </a:lnTo>
                <a:lnTo>
                  <a:pt x="517922" y="0"/>
                </a:lnTo>
                <a:lnTo>
                  <a:pt x="526851" y="0"/>
                </a:lnTo>
                <a:lnTo>
                  <a:pt x="526851" y="0"/>
                </a:lnTo>
                <a:lnTo>
                  <a:pt x="526851" y="8930"/>
                </a:lnTo>
                <a:lnTo>
                  <a:pt x="526851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562820" y="2035969"/>
            <a:ext cx="44650" cy="258961"/>
          </a:xfrm>
          <a:custGeom>
            <a:avLst/>
            <a:gdLst/>
            <a:ahLst/>
            <a:cxnLst/>
            <a:rect l="0" t="0" r="0" b="0"/>
            <a:pathLst>
              <a:path w="44650" h="258961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26789"/>
                </a:lnTo>
                <a:lnTo>
                  <a:pt x="44649" y="44648"/>
                </a:lnTo>
                <a:lnTo>
                  <a:pt x="35719" y="62507"/>
                </a:lnTo>
                <a:lnTo>
                  <a:pt x="35719" y="80367"/>
                </a:lnTo>
                <a:lnTo>
                  <a:pt x="26789" y="107156"/>
                </a:lnTo>
                <a:lnTo>
                  <a:pt x="26789" y="125015"/>
                </a:lnTo>
                <a:lnTo>
                  <a:pt x="17860" y="151804"/>
                </a:lnTo>
                <a:lnTo>
                  <a:pt x="8930" y="169664"/>
                </a:lnTo>
                <a:lnTo>
                  <a:pt x="8930" y="187523"/>
                </a:lnTo>
                <a:lnTo>
                  <a:pt x="8930" y="205382"/>
                </a:lnTo>
                <a:lnTo>
                  <a:pt x="8930" y="214312"/>
                </a:lnTo>
                <a:lnTo>
                  <a:pt x="0" y="232171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0"/>
                </a:lnTo>
                <a:lnTo>
                  <a:pt x="0" y="258960"/>
                </a:lnTo>
                <a:lnTo>
                  <a:pt x="0" y="2589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61047" y="2035969"/>
            <a:ext cx="241102" cy="223243"/>
          </a:xfrm>
          <a:custGeom>
            <a:avLst/>
            <a:gdLst/>
            <a:ahLst/>
            <a:cxnLst/>
            <a:rect l="0" t="0" r="0" b="0"/>
            <a:pathLst>
              <a:path w="241102" h="223243">
                <a:moveTo>
                  <a:pt x="142875" y="17859"/>
                </a:moveTo>
                <a:lnTo>
                  <a:pt x="142875" y="17859"/>
                </a:lnTo>
                <a:lnTo>
                  <a:pt x="14287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26789"/>
                </a:lnTo>
                <a:lnTo>
                  <a:pt x="44648" y="35718"/>
                </a:lnTo>
                <a:lnTo>
                  <a:pt x="26789" y="53578"/>
                </a:lnTo>
                <a:lnTo>
                  <a:pt x="1785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96453"/>
                </a:lnTo>
                <a:lnTo>
                  <a:pt x="17859" y="214312"/>
                </a:lnTo>
                <a:lnTo>
                  <a:pt x="35719" y="223242"/>
                </a:lnTo>
                <a:lnTo>
                  <a:pt x="62508" y="223242"/>
                </a:lnTo>
                <a:lnTo>
                  <a:pt x="89297" y="223242"/>
                </a:lnTo>
                <a:lnTo>
                  <a:pt x="116086" y="214312"/>
                </a:lnTo>
                <a:lnTo>
                  <a:pt x="142875" y="205382"/>
                </a:lnTo>
                <a:lnTo>
                  <a:pt x="178594" y="196453"/>
                </a:lnTo>
                <a:lnTo>
                  <a:pt x="196453" y="178593"/>
                </a:lnTo>
                <a:lnTo>
                  <a:pt x="223242" y="160734"/>
                </a:lnTo>
                <a:lnTo>
                  <a:pt x="232172" y="142875"/>
                </a:lnTo>
                <a:lnTo>
                  <a:pt x="241101" y="125015"/>
                </a:lnTo>
                <a:lnTo>
                  <a:pt x="241101" y="107156"/>
                </a:lnTo>
                <a:lnTo>
                  <a:pt x="241101" y="80367"/>
                </a:lnTo>
                <a:lnTo>
                  <a:pt x="232172" y="62507"/>
                </a:lnTo>
                <a:lnTo>
                  <a:pt x="214312" y="44648"/>
                </a:lnTo>
                <a:lnTo>
                  <a:pt x="196453" y="35718"/>
                </a:lnTo>
                <a:lnTo>
                  <a:pt x="178594" y="26789"/>
                </a:lnTo>
                <a:lnTo>
                  <a:pt x="160734" y="17859"/>
                </a:lnTo>
                <a:lnTo>
                  <a:pt x="142875" y="8929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37867" y="2035969"/>
            <a:ext cx="241103" cy="232172"/>
          </a:xfrm>
          <a:custGeom>
            <a:avLst/>
            <a:gdLst/>
            <a:ahLst/>
            <a:cxnLst/>
            <a:rect l="0" t="0" r="0" b="0"/>
            <a:pathLst>
              <a:path w="241103" h="232172">
                <a:moveTo>
                  <a:pt x="107156" y="8929"/>
                </a:moveTo>
                <a:lnTo>
                  <a:pt x="116086" y="8929"/>
                </a:lnTo>
                <a:lnTo>
                  <a:pt x="11608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07156" y="8929"/>
                </a:lnTo>
                <a:lnTo>
                  <a:pt x="89297" y="17859"/>
                </a:lnTo>
                <a:lnTo>
                  <a:pt x="71438" y="35718"/>
                </a:lnTo>
                <a:lnTo>
                  <a:pt x="53578" y="53578"/>
                </a:lnTo>
                <a:lnTo>
                  <a:pt x="35719" y="80367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96453"/>
                </a:lnTo>
                <a:lnTo>
                  <a:pt x="17860" y="214312"/>
                </a:lnTo>
                <a:lnTo>
                  <a:pt x="35719" y="223242"/>
                </a:lnTo>
                <a:lnTo>
                  <a:pt x="53578" y="232171"/>
                </a:lnTo>
                <a:lnTo>
                  <a:pt x="80367" y="232171"/>
                </a:lnTo>
                <a:lnTo>
                  <a:pt x="116086" y="223242"/>
                </a:lnTo>
                <a:lnTo>
                  <a:pt x="142875" y="214312"/>
                </a:lnTo>
                <a:lnTo>
                  <a:pt x="169664" y="205382"/>
                </a:lnTo>
                <a:lnTo>
                  <a:pt x="196453" y="196453"/>
                </a:lnTo>
                <a:lnTo>
                  <a:pt x="214313" y="178593"/>
                </a:lnTo>
                <a:lnTo>
                  <a:pt x="223242" y="160734"/>
                </a:lnTo>
                <a:lnTo>
                  <a:pt x="232172" y="142875"/>
                </a:lnTo>
                <a:lnTo>
                  <a:pt x="241102" y="116085"/>
                </a:lnTo>
                <a:lnTo>
                  <a:pt x="232172" y="89296"/>
                </a:lnTo>
                <a:lnTo>
                  <a:pt x="214313" y="71437"/>
                </a:lnTo>
                <a:lnTo>
                  <a:pt x="196453" y="53578"/>
                </a:lnTo>
                <a:lnTo>
                  <a:pt x="178594" y="35718"/>
                </a:lnTo>
                <a:lnTo>
                  <a:pt x="151805" y="26789"/>
                </a:lnTo>
                <a:lnTo>
                  <a:pt x="133946" y="26789"/>
                </a:lnTo>
                <a:lnTo>
                  <a:pt x="116086" y="1785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91320" y="2428875"/>
            <a:ext cx="455415" cy="142876"/>
          </a:xfrm>
          <a:custGeom>
            <a:avLst/>
            <a:gdLst/>
            <a:ahLst/>
            <a:cxnLst/>
            <a:rect l="0" t="0" r="0" b="0"/>
            <a:pathLst>
              <a:path w="455415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53578"/>
                </a:lnTo>
                <a:lnTo>
                  <a:pt x="17860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53578" y="107156"/>
                </a:lnTo>
                <a:lnTo>
                  <a:pt x="71438" y="116086"/>
                </a:lnTo>
                <a:lnTo>
                  <a:pt x="89297" y="125016"/>
                </a:lnTo>
                <a:lnTo>
                  <a:pt x="107157" y="133945"/>
                </a:lnTo>
                <a:lnTo>
                  <a:pt x="133946" y="133945"/>
                </a:lnTo>
                <a:lnTo>
                  <a:pt x="160735" y="142875"/>
                </a:lnTo>
                <a:lnTo>
                  <a:pt x="196453" y="142875"/>
                </a:lnTo>
                <a:lnTo>
                  <a:pt x="223243" y="142875"/>
                </a:lnTo>
                <a:lnTo>
                  <a:pt x="258961" y="142875"/>
                </a:lnTo>
                <a:lnTo>
                  <a:pt x="285750" y="133945"/>
                </a:lnTo>
                <a:lnTo>
                  <a:pt x="312539" y="133945"/>
                </a:lnTo>
                <a:lnTo>
                  <a:pt x="339328" y="125016"/>
                </a:lnTo>
                <a:lnTo>
                  <a:pt x="366118" y="116086"/>
                </a:lnTo>
                <a:lnTo>
                  <a:pt x="383977" y="107156"/>
                </a:lnTo>
                <a:lnTo>
                  <a:pt x="401836" y="98227"/>
                </a:lnTo>
                <a:lnTo>
                  <a:pt x="410766" y="89297"/>
                </a:lnTo>
                <a:lnTo>
                  <a:pt x="419696" y="80367"/>
                </a:lnTo>
                <a:lnTo>
                  <a:pt x="428625" y="71438"/>
                </a:lnTo>
                <a:lnTo>
                  <a:pt x="437555" y="62508"/>
                </a:lnTo>
                <a:lnTo>
                  <a:pt x="446485" y="53578"/>
                </a:lnTo>
                <a:lnTo>
                  <a:pt x="446485" y="44648"/>
                </a:lnTo>
                <a:lnTo>
                  <a:pt x="446485" y="44648"/>
                </a:lnTo>
                <a:lnTo>
                  <a:pt x="455414" y="35719"/>
                </a:lnTo>
                <a:lnTo>
                  <a:pt x="455414" y="26789"/>
                </a:lnTo>
                <a:lnTo>
                  <a:pt x="455414" y="26789"/>
                </a:lnTo>
                <a:lnTo>
                  <a:pt x="455414" y="17859"/>
                </a:lnTo>
                <a:lnTo>
                  <a:pt x="455414" y="17859"/>
                </a:lnTo>
                <a:lnTo>
                  <a:pt x="455414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089547" y="2384226"/>
            <a:ext cx="98227" cy="80369"/>
          </a:xfrm>
          <a:custGeom>
            <a:avLst/>
            <a:gdLst/>
            <a:ahLst/>
            <a:cxnLst/>
            <a:rect l="0" t="0" r="0" b="0"/>
            <a:pathLst>
              <a:path w="98227" h="803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7" y="6250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6" y="71438"/>
                </a:lnTo>
                <a:lnTo>
                  <a:pt x="98226" y="80368"/>
                </a:lnTo>
                <a:lnTo>
                  <a:pt x="98226" y="803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07406" y="2384226"/>
            <a:ext cx="62509" cy="98228"/>
          </a:xfrm>
          <a:custGeom>
            <a:avLst/>
            <a:gdLst/>
            <a:ahLst/>
            <a:cxnLst/>
            <a:rect l="0" t="0" r="0" b="0"/>
            <a:pathLst>
              <a:path w="62509" h="98228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214563" y="2339578"/>
            <a:ext cx="107157" cy="125017"/>
          </a:xfrm>
          <a:custGeom>
            <a:avLst/>
            <a:gdLst/>
            <a:ahLst/>
            <a:cxnLst/>
            <a:rect l="0" t="0" r="0" b="0"/>
            <a:pathLst>
              <a:path w="107157" h="125017">
                <a:moveTo>
                  <a:pt x="62507" y="8930"/>
                </a:moveTo>
                <a:lnTo>
                  <a:pt x="62507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17859"/>
                </a:lnTo>
                <a:lnTo>
                  <a:pt x="107156" y="35719"/>
                </a:lnTo>
                <a:lnTo>
                  <a:pt x="107156" y="53578"/>
                </a:lnTo>
                <a:lnTo>
                  <a:pt x="98226" y="71437"/>
                </a:lnTo>
                <a:lnTo>
                  <a:pt x="89296" y="80367"/>
                </a:lnTo>
                <a:lnTo>
                  <a:pt x="80367" y="98226"/>
                </a:lnTo>
                <a:lnTo>
                  <a:pt x="71437" y="107156"/>
                </a:lnTo>
                <a:lnTo>
                  <a:pt x="62507" y="116086"/>
                </a:lnTo>
                <a:lnTo>
                  <a:pt x="44648" y="116086"/>
                </a:lnTo>
                <a:lnTo>
                  <a:pt x="35718" y="116086"/>
                </a:lnTo>
                <a:lnTo>
                  <a:pt x="26789" y="125016"/>
                </a:lnTo>
                <a:lnTo>
                  <a:pt x="17859" y="116086"/>
                </a:lnTo>
                <a:lnTo>
                  <a:pt x="8929" y="116086"/>
                </a:lnTo>
                <a:lnTo>
                  <a:pt x="0" y="107156"/>
                </a:lnTo>
                <a:lnTo>
                  <a:pt x="0" y="107156"/>
                </a:lnTo>
                <a:lnTo>
                  <a:pt x="0" y="98226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98226"/>
                </a:lnTo>
                <a:lnTo>
                  <a:pt x="35718" y="89297"/>
                </a:lnTo>
                <a:lnTo>
                  <a:pt x="44648" y="89297"/>
                </a:lnTo>
                <a:lnTo>
                  <a:pt x="62507" y="89297"/>
                </a:lnTo>
                <a:lnTo>
                  <a:pt x="80367" y="98226"/>
                </a:lnTo>
                <a:lnTo>
                  <a:pt x="89296" y="98226"/>
                </a:lnTo>
                <a:lnTo>
                  <a:pt x="98226" y="98226"/>
                </a:lnTo>
                <a:lnTo>
                  <a:pt x="107156" y="98226"/>
                </a:lnTo>
                <a:lnTo>
                  <a:pt x="107156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84227" y="2321719"/>
            <a:ext cx="62508" cy="107157"/>
          </a:xfrm>
          <a:custGeom>
            <a:avLst/>
            <a:gdLst/>
            <a:ahLst/>
            <a:cxnLst/>
            <a:rect l="0" t="0" r="0" b="0"/>
            <a:pathLst>
              <a:path w="62508" h="107157">
                <a:moveTo>
                  <a:pt x="4464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26789"/>
                </a:lnTo>
                <a:lnTo>
                  <a:pt x="17859" y="35718"/>
                </a:lnTo>
                <a:lnTo>
                  <a:pt x="892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98226"/>
                </a:lnTo>
                <a:lnTo>
                  <a:pt x="53578" y="89296"/>
                </a:lnTo>
                <a:lnTo>
                  <a:pt x="62507" y="80367"/>
                </a:lnTo>
                <a:lnTo>
                  <a:pt x="62507" y="71437"/>
                </a:lnTo>
                <a:lnTo>
                  <a:pt x="62507" y="62507"/>
                </a:lnTo>
                <a:lnTo>
                  <a:pt x="62507" y="44648"/>
                </a:lnTo>
                <a:lnTo>
                  <a:pt x="53578" y="35718"/>
                </a:lnTo>
                <a:lnTo>
                  <a:pt x="44648" y="17859"/>
                </a:lnTo>
                <a:lnTo>
                  <a:pt x="35718" y="8929"/>
                </a:lnTo>
                <a:lnTo>
                  <a:pt x="26789" y="892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00250" y="1669851"/>
            <a:ext cx="89298" cy="62509"/>
          </a:xfrm>
          <a:custGeom>
            <a:avLst/>
            <a:gdLst/>
            <a:ahLst/>
            <a:cxnLst/>
            <a:rect l="0" t="0" r="0" b="0"/>
            <a:pathLst>
              <a:path w="89298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44648" y="35719"/>
                </a:lnTo>
                <a:lnTo>
                  <a:pt x="53578" y="44649"/>
                </a:lnTo>
                <a:lnTo>
                  <a:pt x="62508" y="44649"/>
                </a:lnTo>
                <a:lnTo>
                  <a:pt x="71438" y="53578"/>
                </a:lnTo>
                <a:lnTo>
                  <a:pt x="71438" y="53578"/>
                </a:lnTo>
                <a:lnTo>
                  <a:pt x="8036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27039" y="1634133"/>
            <a:ext cx="53579" cy="116087"/>
          </a:xfrm>
          <a:custGeom>
            <a:avLst/>
            <a:gdLst/>
            <a:ahLst/>
            <a:cxnLst/>
            <a:rect l="0" t="0" r="0" b="0"/>
            <a:pathLst>
              <a:path w="53579" h="116087">
                <a:moveTo>
                  <a:pt x="53578" y="8929"/>
                </a:moveTo>
                <a:lnTo>
                  <a:pt x="44649" y="8929"/>
                </a:lnTo>
                <a:lnTo>
                  <a:pt x="44649" y="8929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892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125266" y="1580554"/>
            <a:ext cx="125016" cy="125017"/>
          </a:xfrm>
          <a:custGeom>
            <a:avLst/>
            <a:gdLst/>
            <a:ahLst/>
            <a:cxnLst/>
            <a:rect l="0" t="0" r="0" b="0"/>
            <a:pathLst>
              <a:path w="125016" h="125017">
                <a:moveTo>
                  <a:pt x="0" y="44649"/>
                </a:moveTo>
                <a:lnTo>
                  <a:pt x="0" y="4464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26790"/>
                </a:lnTo>
                <a:lnTo>
                  <a:pt x="2678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17860"/>
                </a:lnTo>
                <a:lnTo>
                  <a:pt x="98226" y="26790"/>
                </a:lnTo>
                <a:lnTo>
                  <a:pt x="107156" y="35719"/>
                </a:lnTo>
                <a:lnTo>
                  <a:pt x="107156" y="53579"/>
                </a:lnTo>
                <a:lnTo>
                  <a:pt x="98226" y="71438"/>
                </a:lnTo>
                <a:lnTo>
                  <a:pt x="98226" y="89297"/>
                </a:lnTo>
                <a:lnTo>
                  <a:pt x="89297" y="98227"/>
                </a:lnTo>
                <a:lnTo>
                  <a:pt x="80367" y="107157"/>
                </a:lnTo>
                <a:lnTo>
                  <a:pt x="71437" y="116086"/>
                </a:lnTo>
                <a:lnTo>
                  <a:pt x="62507" y="125016"/>
                </a:lnTo>
                <a:lnTo>
                  <a:pt x="53578" y="125016"/>
                </a:lnTo>
                <a:lnTo>
                  <a:pt x="44648" y="125016"/>
                </a:lnTo>
                <a:lnTo>
                  <a:pt x="35718" y="116086"/>
                </a:lnTo>
                <a:lnTo>
                  <a:pt x="35718" y="116086"/>
                </a:lnTo>
                <a:lnTo>
                  <a:pt x="26789" y="107157"/>
                </a:lnTo>
                <a:lnTo>
                  <a:pt x="26789" y="107157"/>
                </a:lnTo>
                <a:lnTo>
                  <a:pt x="26789" y="98227"/>
                </a:lnTo>
                <a:lnTo>
                  <a:pt x="35718" y="89297"/>
                </a:lnTo>
                <a:lnTo>
                  <a:pt x="4464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25015" y="89297"/>
                </a:lnTo>
                <a:lnTo>
                  <a:pt x="125015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294930" y="1544836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53578" y="8929"/>
                </a:moveTo>
                <a:lnTo>
                  <a:pt x="53578" y="8929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44648" y="8929"/>
                </a:lnTo>
                <a:lnTo>
                  <a:pt x="35718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107156"/>
                </a:lnTo>
                <a:lnTo>
                  <a:pt x="17859" y="107156"/>
                </a:lnTo>
                <a:lnTo>
                  <a:pt x="35718" y="107156"/>
                </a:lnTo>
                <a:lnTo>
                  <a:pt x="44648" y="107156"/>
                </a:lnTo>
                <a:lnTo>
                  <a:pt x="62508" y="98226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6" y="71437"/>
                </a:lnTo>
                <a:lnTo>
                  <a:pt x="107156" y="62508"/>
                </a:lnTo>
                <a:lnTo>
                  <a:pt x="107156" y="44648"/>
                </a:lnTo>
                <a:lnTo>
                  <a:pt x="107156" y="35718"/>
                </a:lnTo>
                <a:lnTo>
                  <a:pt x="98226" y="17859"/>
                </a:lnTo>
                <a:lnTo>
                  <a:pt x="80367" y="8929"/>
                </a:lnTo>
                <a:lnTo>
                  <a:pt x="62508" y="8929"/>
                </a:lnTo>
                <a:lnTo>
                  <a:pt x="44648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09180" y="1464469"/>
            <a:ext cx="437555" cy="142876"/>
          </a:xfrm>
          <a:custGeom>
            <a:avLst/>
            <a:gdLst/>
            <a:ahLst/>
            <a:cxnLst/>
            <a:rect l="0" t="0" r="0" b="0"/>
            <a:pathLst>
              <a:path w="437555" h="142876">
                <a:moveTo>
                  <a:pt x="8929" y="142875"/>
                </a:moveTo>
                <a:lnTo>
                  <a:pt x="8929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25015"/>
                </a:lnTo>
                <a:lnTo>
                  <a:pt x="0" y="116085"/>
                </a:lnTo>
                <a:lnTo>
                  <a:pt x="0" y="107156"/>
                </a:lnTo>
                <a:lnTo>
                  <a:pt x="0" y="98226"/>
                </a:lnTo>
                <a:lnTo>
                  <a:pt x="0" y="98226"/>
                </a:lnTo>
                <a:lnTo>
                  <a:pt x="8929" y="89296"/>
                </a:lnTo>
                <a:lnTo>
                  <a:pt x="17859" y="71437"/>
                </a:lnTo>
                <a:lnTo>
                  <a:pt x="26789" y="62507"/>
                </a:lnTo>
                <a:lnTo>
                  <a:pt x="44648" y="53578"/>
                </a:lnTo>
                <a:lnTo>
                  <a:pt x="62508" y="44648"/>
                </a:lnTo>
                <a:lnTo>
                  <a:pt x="80367" y="26789"/>
                </a:lnTo>
                <a:lnTo>
                  <a:pt x="107156" y="17859"/>
                </a:lnTo>
                <a:lnTo>
                  <a:pt x="133945" y="8929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79" y="0"/>
                </a:lnTo>
                <a:lnTo>
                  <a:pt x="321468" y="0"/>
                </a:lnTo>
                <a:lnTo>
                  <a:pt x="339328" y="8929"/>
                </a:lnTo>
                <a:lnTo>
                  <a:pt x="348258" y="8929"/>
                </a:lnTo>
                <a:lnTo>
                  <a:pt x="366117" y="17859"/>
                </a:lnTo>
                <a:lnTo>
                  <a:pt x="383976" y="17859"/>
                </a:lnTo>
                <a:lnTo>
                  <a:pt x="392906" y="26789"/>
                </a:lnTo>
                <a:lnTo>
                  <a:pt x="410765" y="35718"/>
                </a:lnTo>
                <a:lnTo>
                  <a:pt x="419695" y="35718"/>
                </a:lnTo>
                <a:lnTo>
                  <a:pt x="428625" y="44648"/>
                </a:lnTo>
                <a:lnTo>
                  <a:pt x="428625" y="44648"/>
                </a:lnTo>
                <a:lnTo>
                  <a:pt x="437554" y="53578"/>
                </a:lnTo>
                <a:lnTo>
                  <a:pt x="437554" y="53578"/>
                </a:lnTo>
                <a:lnTo>
                  <a:pt x="437554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34258" y="1553765"/>
            <a:ext cx="294681" cy="294681"/>
          </a:xfrm>
          <a:custGeom>
            <a:avLst/>
            <a:gdLst/>
            <a:ahLst/>
            <a:cxnLst/>
            <a:rect l="0" t="0" r="0" b="0"/>
            <a:pathLst>
              <a:path w="294681" h="294681">
                <a:moveTo>
                  <a:pt x="62508" y="125016"/>
                </a:moveTo>
                <a:lnTo>
                  <a:pt x="62508" y="116086"/>
                </a:lnTo>
                <a:lnTo>
                  <a:pt x="62508" y="116086"/>
                </a:lnTo>
                <a:lnTo>
                  <a:pt x="62508" y="107157"/>
                </a:lnTo>
                <a:lnTo>
                  <a:pt x="71437" y="89297"/>
                </a:lnTo>
                <a:lnTo>
                  <a:pt x="80367" y="71438"/>
                </a:lnTo>
                <a:lnTo>
                  <a:pt x="89297" y="62508"/>
                </a:lnTo>
                <a:lnTo>
                  <a:pt x="98226" y="44649"/>
                </a:lnTo>
                <a:lnTo>
                  <a:pt x="107156" y="35719"/>
                </a:lnTo>
                <a:lnTo>
                  <a:pt x="125015" y="26789"/>
                </a:lnTo>
                <a:lnTo>
                  <a:pt x="133945" y="17860"/>
                </a:lnTo>
                <a:lnTo>
                  <a:pt x="151805" y="893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32172" y="8930"/>
                </a:lnTo>
                <a:lnTo>
                  <a:pt x="250031" y="17860"/>
                </a:lnTo>
                <a:lnTo>
                  <a:pt x="258961" y="26789"/>
                </a:lnTo>
                <a:lnTo>
                  <a:pt x="276820" y="26789"/>
                </a:lnTo>
                <a:lnTo>
                  <a:pt x="285750" y="44649"/>
                </a:lnTo>
                <a:lnTo>
                  <a:pt x="294680" y="53579"/>
                </a:lnTo>
                <a:lnTo>
                  <a:pt x="294680" y="62508"/>
                </a:lnTo>
                <a:lnTo>
                  <a:pt x="294680" y="71438"/>
                </a:lnTo>
                <a:lnTo>
                  <a:pt x="294680" y="80368"/>
                </a:lnTo>
                <a:lnTo>
                  <a:pt x="285750" y="98227"/>
                </a:lnTo>
                <a:lnTo>
                  <a:pt x="285750" y="107157"/>
                </a:lnTo>
                <a:lnTo>
                  <a:pt x="267890" y="125016"/>
                </a:lnTo>
                <a:lnTo>
                  <a:pt x="258961" y="133946"/>
                </a:lnTo>
                <a:lnTo>
                  <a:pt x="232172" y="151805"/>
                </a:lnTo>
                <a:lnTo>
                  <a:pt x="214312" y="169664"/>
                </a:lnTo>
                <a:lnTo>
                  <a:pt x="187523" y="187524"/>
                </a:lnTo>
                <a:lnTo>
                  <a:pt x="169664" y="196454"/>
                </a:lnTo>
                <a:lnTo>
                  <a:pt x="151805" y="214313"/>
                </a:lnTo>
                <a:lnTo>
                  <a:pt x="133945" y="232172"/>
                </a:lnTo>
                <a:lnTo>
                  <a:pt x="125015" y="241102"/>
                </a:lnTo>
                <a:lnTo>
                  <a:pt x="116086" y="250032"/>
                </a:lnTo>
                <a:lnTo>
                  <a:pt x="116086" y="258961"/>
                </a:lnTo>
                <a:lnTo>
                  <a:pt x="116086" y="267891"/>
                </a:lnTo>
                <a:lnTo>
                  <a:pt x="116086" y="276821"/>
                </a:lnTo>
                <a:lnTo>
                  <a:pt x="116086" y="285750"/>
                </a:lnTo>
                <a:lnTo>
                  <a:pt x="125015" y="294680"/>
                </a:lnTo>
                <a:lnTo>
                  <a:pt x="142875" y="294680"/>
                </a:lnTo>
                <a:lnTo>
                  <a:pt x="160734" y="294680"/>
                </a:lnTo>
                <a:lnTo>
                  <a:pt x="178594" y="294680"/>
                </a:lnTo>
                <a:lnTo>
                  <a:pt x="196453" y="294680"/>
                </a:lnTo>
                <a:lnTo>
                  <a:pt x="223242" y="285750"/>
                </a:lnTo>
                <a:lnTo>
                  <a:pt x="241101" y="285750"/>
                </a:lnTo>
                <a:lnTo>
                  <a:pt x="258961" y="276821"/>
                </a:lnTo>
                <a:lnTo>
                  <a:pt x="276820" y="267891"/>
                </a:lnTo>
                <a:lnTo>
                  <a:pt x="285750" y="258961"/>
                </a:lnTo>
                <a:lnTo>
                  <a:pt x="285750" y="250032"/>
                </a:lnTo>
                <a:lnTo>
                  <a:pt x="294680" y="241102"/>
                </a:lnTo>
                <a:lnTo>
                  <a:pt x="285750" y="223243"/>
                </a:lnTo>
                <a:lnTo>
                  <a:pt x="285750" y="214313"/>
                </a:lnTo>
                <a:lnTo>
                  <a:pt x="267890" y="205383"/>
                </a:lnTo>
                <a:lnTo>
                  <a:pt x="250031" y="187524"/>
                </a:lnTo>
                <a:lnTo>
                  <a:pt x="232172" y="178594"/>
                </a:lnTo>
                <a:lnTo>
                  <a:pt x="205383" y="169664"/>
                </a:lnTo>
                <a:lnTo>
                  <a:pt x="169664" y="160735"/>
                </a:lnTo>
                <a:lnTo>
                  <a:pt x="142875" y="151805"/>
                </a:lnTo>
                <a:lnTo>
                  <a:pt x="116086" y="142875"/>
                </a:lnTo>
                <a:lnTo>
                  <a:pt x="80367" y="142875"/>
                </a:lnTo>
                <a:lnTo>
                  <a:pt x="53578" y="133946"/>
                </a:lnTo>
                <a:lnTo>
                  <a:pt x="26789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009305" y="1589484"/>
            <a:ext cx="267891" cy="214314"/>
          </a:xfrm>
          <a:custGeom>
            <a:avLst/>
            <a:gdLst/>
            <a:ahLst/>
            <a:cxnLst/>
            <a:rect l="0" t="0" r="0" b="0"/>
            <a:pathLst>
              <a:path w="267891" h="214314">
                <a:moveTo>
                  <a:pt x="125015" y="44649"/>
                </a:moveTo>
                <a:lnTo>
                  <a:pt x="125015" y="3571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33945" y="17860"/>
                </a:lnTo>
                <a:lnTo>
                  <a:pt x="133945" y="17860"/>
                </a:lnTo>
                <a:lnTo>
                  <a:pt x="133945" y="8930"/>
                </a:lnTo>
                <a:lnTo>
                  <a:pt x="125015" y="17860"/>
                </a:lnTo>
                <a:lnTo>
                  <a:pt x="116086" y="17860"/>
                </a:lnTo>
                <a:lnTo>
                  <a:pt x="107156" y="26789"/>
                </a:lnTo>
                <a:lnTo>
                  <a:pt x="89297" y="35719"/>
                </a:lnTo>
                <a:lnTo>
                  <a:pt x="71437" y="44649"/>
                </a:lnTo>
                <a:lnTo>
                  <a:pt x="53578" y="53578"/>
                </a:lnTo>
                <a:lnTo>
                  <a:pt x="35718" y="71438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96453"/>
                </a:lnTo>
                <a:lnTo>
                  <a:pt x="26789" y="205383"/>
                </a:lnTo>
                <a:lnTo>
                  <a:pt x="44648" y="214313"/>
                </a:lnTo>
                <a:lnTo>
                  <a:pt x="71437" y="214313"/>
                </a:lnTo>
                <a:lnTo>
                  <a:pt x="98226" y="214313"/>
                </a:lnTo>
                <a:lnTo>
                  <a:pt x="125015" y="214313"/>
                </a:lnTo>
                <a:lnTo>
                  <a:pt x="151804" y="205383"/>
                </a:lnTo>
                <a:lnTo>
                  <a:pt x="178593" y="187524"/>
                </a:lnTo>
                <a:lnTo>
                  <a:pt x="205383" y="178594"/>
                </a:lnTo>
                <a:lnTo>
                  <a:pt x="223242" y="160735"/>
                </a:lnTo>
                <a:lnTo>
                  <a:pt x="241101" y="142875"/>
                </a:lnTo>
                <a:lnTo>
                  <a:pt x="258961" y="125016"/>
                </a:lnTo>
                <a:lnTo>
                  <a:pt x="267890" y="107156"/>
                </a:lnTo>
                <a:lnTo>
                  <a:pt x="267890" y="89297"/>
                </a:lnTo>
                <a:lnTo>
                  <a:pt x="258961" y="71438"/>
                </a:lnTo>
                <a:lnTo>
                  <a:pt x="250031" y="53578"/>
                </a:lnTo>
                <a:lnTo>
                  <a:pt x="232172" y="35719"/>
                </a:lnTo>
                <a:lnTo>
                  <a:pt x="205383" y="17860"/>
                </a:lnTo>
                <a:lnTo>
                  <a:pt x="178593" y="8930"/>
                </a:lnTo>
                <a:lnTo>
                  <a:pt x="151804" y="0"/>
                </a:lnTo>
                <a:lnTo>
                  <a:pt x="116086" y="0"/>
                </a:lnTo>
                <a:lnTo>
                  <a:pt x="80367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77195" y="1848445"/>
            <a:ext cx="285751" cy="125017"/>
          </a:xfrm>
          <a:custGeom>
            <a:avLst/>
            <a:gdLst/>
            <a:ahLst/>
            <a:cxnLst/>
            <a:rect l="0" t="0" r="0" b="0"/>
            <a:pathLst>
              <a:path w="285751" h="125017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71438" y="53578"/>
                </a:lnTo>
                <a:lnTo>
                  <a:pt x="89297" y="53578"/>
                </a:lnTo>
                <a:lnTo>
                  <a:pt x="116086" y="53578"/>
                </a:lnTo>
                <a:lnTo>
                  <a:pt x="133946" y="44649"/>
                </a:lnTo>
                <a:lnTo>
                  <a:pt x="160735" y="44649"/>
                </a:lnTo>
                <a:lnTo>
                  <a:pt x="178594" y="44649"/>
                </a:lnTo>
                <a:lnTo>
                  <a:pt x="205383" y="44649"/>
                </a:lnTo>
                <a:lnTo>
                  <a:pt x="223243" y="44649"/>
                </a:lnTo>
                <a:lnTo>
                  <a:pt x="232172" y="44649"/>
                </a:lnTo>
                <a:lnTo>
                  <a:pt x="241102" y="44649"/>
                </a:lnTo>
                <a:lnTo>
                  <a:pt x="250032" y="35719"/>
                </a:lnTo>
                <a:lnTo>
                  <a:pt x="250032" y="35719"/>
                </a:lnTo>
                <a:lnTo>
                  <a:pt x="250032" y="26789"/>
                </a:lnTo>
                <a:lnTo>
                  <a:pt x="241102" y="26789"/>
                </a:lnTo>
                <a:lnTo>
                  <a:pt x="232172" y="17859"/>
                </a:lnTo>
                <a:lnTo>
                  <a:pt x="223243" y="17859"/>
                </a:lnTo>
                <a:lnTo>
                  <a:pt x="196453" y="8930"/>
                </a:lnTo>
                <a:lnTo>
                  <a:pt x="169664" y="8930"/>
                </a:lnTo>
                <a:lnTo>
                  <a:pt x="151805" y="8930"/>
                </a:lnTo>
                <a:lnTo>
                  <a:pt x="12501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7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205383" y="17859"/>
                </a:lnTo>
                <a:lnTo>
                  <a:pt x="223243" y="17859"/>
                </a:lnTo>
                <a:lnTo>
                  <a:pt x="250032" y="26789"/>
                </a:lnTo>
                <a:lnTo>
                  <a:pt x="267891" y="35719"/>
                </a:lnTo>
                <a:lnTo>
                  <a:pt x="276821" y="44649"/>
                </a:lnTo>
                <a:lnTo>
                  <a:pt x="285750" y="53578"/>
                </a:lnTo>
                <a:lnTo>
                  <a:pt x="285750" y="53578"/>
                </a:lnTo>
                <a:lnTo>
                  <a:pt x="276821" y="71438"/>
                </a:lnTo>
                <a:lnTo>
                  <a:pt x="267891" y="80367"/>
                </a:lnTo>
                <a:lnTo>
                  <a:pt x="250032" y="89297"/>
                </a:lnTo>
                <a:lnTo>
                  <a:pt x="232172" y="98227"/>
                </a:lnTo>
                <a:lnTo>
                  <a:pt x="205383" y="107156"/>
                </a:lnTo>
                <a:lnTo>
                  <a:pt x="187524" y="107156"/>
                </a:lnTo>
                <a:lnTo>
                  <a:pt x="160735" y="11608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33946" y="125016"/>
                </a:lnTo>
                <a:lnTo>
                  <a:pt x="133946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768328" y="1750219"/>
            <a:ext cx="258962" cy="330399"/>
          </a:xfrm>
          <a:custGeom>
            <a:avLst/>
            <a:gdLst/>
            <a:ahLst/>
            <a:cxnLst/>
            <a:rect l="0" t="0" r="0" b="0"/>
            <a:pathLst>
              <a:path w="258962" h="330399">
                <a:moveTo>
                  <a:pt x="71438" y="142875"/>
                </a:moveTo>
                <a:lnTo>
                  <a:pt x="71438" y="142875"/>
                </a:lnTo>
                <a:lnTo>
                  <a:pt x="71438" y="133945"/>
                </a:lnTo>
                <a:lnTo>
                  <a:pt x="62508" y="125015"/>
                </a:lnTo>
                <a:lnTo>
                  <a:pt x="62508" y="107156"/>
                </a:lnTo>
                <a:lnTo>
                  <a:pt x="62508" y="98226"/>
                </a:lnTo>
                <a:lnTo>
                  <a:pt x="62508" y="80367"/>
                </a:lnTo>
                <a:lnTo>
                  <a:pt x="62508" y="62507"/>
                </a:lnTo>
                <a:lnTo>
                  <a:pt x="71438" y="44648"/>
                </a:lnTo>
                <a:lnTo>
                  <a:pt x="71438" y="35718"/>
                </a:lnTo>
                <a:lnTo>
                  <a:pt x="89297" y="17859"/>
                </a:lnTo>
                <a:lnTo>
                  <a:pt x="107156" y="8929"/>
                </a:lnTo>
                <a:lnTo>
                  <a:pt x="125016" y="8929"/>
                </a:lnTo>
                <a:lnTo>
                  <a:pt x="151805" y="0"/>
                </a:lnTo>
                <a:lnTo>
                  <a:pt x="178594" y="0"/>
                </a:lnTo>
                <a:lnTo>
                  <a:pt x="196453" y="8929"/>
                </a:lnTo>
                <a:lnTo>
                  <a:pt x="223242" y="8929"/>
                </a:lnTo>
                <a:lnTo>
                  <a:pt x="232172" y="17859"/>
                </a:lnTo>
                <a:lnTo>
                  <a:pt x="250031" y="26789"/>
                </a:lnTo>
                <a:lnTo>
                  <a:pt x="258961" y="44648"/>
                </a:lnTo>
                <a:lnTo>
                  <a:pt x="258961" y="53578"/>
                </a:lnTo>
                <a:lnTo>
                  <a:pt x="258961" y="71437"/>
                </a:lnTo>
                <a:lnTo>
                  <a:pt x="250031" y="89296"/>
                </a:lnTo>
                <a:lnTo>
                  <a:pt x="241102" y="107156"/>
                </a:lnTo>
                <a:lnTo>
                  <a:pt x="223242" y="125015"/>
                </a:lnTo>
                <a:lnTo>
                  <a:pt x="205383" y="142875"/>
                </a:lnTo>
                <a:lnTo>
                  <a:pt x="178594" y="160734"/>
                </a:lnTo>
                <a:lnTo>
                  <a:pt x="160735" y="178593"/>
                </a:lnTo>
                <a:lnTo>
                  <a:pt x="133945" y="196453"/>
                </a:lnTo>
                <a:lnTo>
                  <a:pt x="107156" y="214312"/>
                </a:lnTo>
                <a:lnTo>
                  <a:pt x="89297" y="232171"/>
                </a:lnTo>
                <a:lnTo>
                  <a:pt x="80367" y="258960"/>
                </a:lnTo>
                <a:lnTo>
                  <a:pt x="71438" y="267890"/>
                </a:lnTo>
                <a:lnTo>
                  <a:pt x="71438" y="285750"/>
                </a:lnTo>
                <a:lnTo>
                  <a:pt x="71438" y="303609"/>
                </a:lnTo>
                <a:lnTo>
                  <a:pt x="71438" y="312539"/>
                </a:lnTo>
                <a:lnTo>
                  <a:pt x="80367" y="321468"/>
                </a:lnTo>
                <a:lnTo>
                  <a:pt x="98227" y="330398"/>
                </a:lnTo>
                <a:lnTo>
                  <a:pt x="116086" y="330398"/>
                </a:lnTo>
                <a:lnTo>
                  <a:pt x="133945" y="330398"/>
                </a:lnTo>
                <a:lnTo>
                  <a:pt x="160735" y="321468"/>
                </a:lnTo>
                <a:lnTo>
                  <a:pt x="178594" y="321468"/>
                </a:lnTo>
                <a:lnTo>
                  <a:pt x="205383" y="312539"/>
                </a:lnTo>
                <a:lnTo>
                  <a:pt x="223242" y="303609"/>
                </a:lnTo>
                <a:lnTo>
                  <a:pt x="241102" y="294679"/>
                </a:lnTo>
                <a:lnTo>
                  <a:pt x="241102" y="276820"/>
                </a:lnTo>
                <a:lnTo>
                  <a:pt x="250031" y="267890"/>
                </a:lnTo>
                <a:lnTo>
                  <a:pt x="241102" y="250031"/>
                </a:lnTo>
                <a:lnTo>
                  <a:pt x="232172" y="241101"/>
                </a:lnTo>
                <a:lnTo>
                  <a:pt x="223242" y="223242"/>
                </a:lnTo>
                <a:lnTo>
                  <a:pt x="196453" y="214312"/>
                </a:lnTo>
                <a:lnTo>
                  <a:pt x="169664" y="196453"/>
                </a:lnTo>
                <a:lnTo>
                  <a:pt x="142875" y="187523"/>
                </a:lnTo>
                <a:lnTo>
                  <a:pt x="116086" y="187523"/>
                </a:lnTo>
                <a:lnTo>
                  <a:pt x="80367" y="178593"/>
                </a:lnTo>
                <a:lnTo>
                  <a:pt x="53578" y="178593"/>
                </a:lnTo>
                <a:lnTo>
                  <a:pt x="35719" y="178593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054078" y="1768078"/>
            <a:ext cx="276821" cy="267892"/>
          </a:xfrm>
          <a:custGeom>
            <a:avLst/>
            <a:gdLst/>
            <a:ahLst/>
            <a:cxnLst/>
            <a:rect l="0" t="0" r="0" b="0"/>
            <a:pathLst>
              <a:path w="276821" h="267892">
                <a:moveTo>
                  <a:pt x="187524" y="0"/>
                </a:move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16086" y="17859"/>
                </a:lnTo>
                <a:lnTo>
                  <a:pt x="98227" y="26789"/>
                </a:lnTo>
                <a:lnTo>
                  <a:pt x="80367" y="44648"/>
                </a:lnTo>
                <a:lnTo>
                  <a:pt x="53578" y="71437"/>
                </a:lnTo>
                <a:lnTo>
                  <a:pt x="35719" y="89297"/>
                </a:lnTo>
                <a:lnTo>
                  <a:pt x="17860" y="11608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23242"/>
                </a:lnTo>
                <a:lnTo>
                  <a:pt x="26789" y="241101"/>
                </a:lnTo>
                <a:lnTo>
                  <a:pt x="53578" y="250031"/>
                </a:lnTo>
                <a:lnTo>
                  <a:pt x="71438" y="258961"/>
                </a:lnTo>
                <a:lnTo>
                  <a:pt x="98227" y="258961"/>
                </a:lnTo>
                <a:lnTo>
                  <a:pt x="125016" y="267891"/>
                </a:lnTo>
                <a:lnTo>
                  <a:pt x="151805" y="258961"/>
                </a:lnTo>
                <a:lnTo>
                  <a:pt x="178594" y="258961"/>
                </a:lnTo>
                <a:lnTo>
                  <a:pt x="205383" y="250031"/>
                </a:lnTo>
                <a:lnTo>
                  <a:pt x="223242" y="241101"/>
                </a:lnTo>
                <a:lnTo>
                  <a:pt x="241102" y="223242"/>
                </a:lnTo>
                <a:lnTo>
                  <a:pt x="258961" y="205383"/>
                </a:lnTo>
                <a:lnTo>
                  <a:pt x="267891" y="187523"/>
                </a:lnTo>
                <a:lnTo>
                  <a:pt x="276820" y="169664"/>
                </a:lnTo>
                <a:lnTo>
                  <a:pt x="267891" y="142875"/>
                </a:lnTo>
                <a:lnTo>
                  <a:pt x="258961" y="125016"/>
                </a:lnTo>
                <a:lnTo>
                  <a:pt x="250031" y="98226"/>
                </a:lnTo>
                <a:lnTo>
                  <a:pt x="232172" y="80367"/>
                </a:lnTo>
                <a:lnTo>
                  <a:pt x="205383" y="71437"/>
                </a:lnTo>
                <a:lnTo>
                  <a:pt x="187524" y="53578"/>
                </a:lnTo>
                <a:lnTo>
                  <a:pt x="169664" y="44648"/>
                </a:lnTo>
                <a:lnTo>
                  <a:pt x="151805" y="35719"/>
                </a:lnTo>
                <a:lnTo>
                  <a:pt x="142875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375547" y="1768078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393406" y="1759148"/>
            <a:ext cx="133947" cy="276822"/>
          </a:xfrm>
          <a:custGeom>
            <a:avLst/>
            <a:gdLst/>
            <a:ahLst/>
            <a:cxnLst/>
            <a:rect l="0" t="0" r="0" b="0"/>
            <a:pathLst>
              <a:path w="133947" h="276822">
                <a:moveTo>
                  <a:pt x="133946" y="0"/>
                </a:moveTo>
                <a:lnTo>
                  <a:pt x="133946" y="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25016" y="44649"/>
                </a:lnTo>
                <a:lnTo>
                  <a:pt x="116086" y="71438"/>
                </a:lnTo>
                <a:lnTo>
                  <a:pt x="98227" y="89297"/>
                </a:lnTo>
                <a:lnTo>
                  <a:pt x="89297" y="116086"/>
                </a:lnTo>
                <a:lnTo>
                  <a:pt x="71438" y="142875"/>
                </a:lnTo>
                <a:lnTo>
                  <a:pt x="62508" y="169664"/>
                </a:lnTo>
                <a:lnTo>
                  <a:pt x="44649" y="196453"/>
                </a:lnTo>
                <a:lnTo>
                  <a:pt x="35719" y="214313"/>
                </a:lnTo>
                <a:lnTo>
                  <a:pt x="26789" y="232172"/>
                </a:lnTo>
                <a:lnTo>
                  <a:pt x="17860" y="250031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6789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536281" y="1982390"/>
            <a:ext cx="26790" cy="17861"/>
          </a:xfrm>
          <a:custGeom>
            <a:avLst/>
            <a:gdLst/>
            <a:ahLst/>
            <a:cxnLst/>
            <a:rect l="0" t="0" r="0" b="0"/>
            <a:pathLst>
              <a:path w="26790" h="17861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80805" y="1544836"/>
            <a:ext cx="1259087" cy="651868"/>
          </a:xfrm>
          <a:custGeom>
            <a:avLst/>
            <a:gdLst/>
            <a:ahLst/>
            <a:cxnLst/>
            <a:rect l="0" t="0" r="0" b="0"/>
            <a:pathLst>
              <a:path w="1259087" h="651868">
                <a:moveTo>
                  <a:pt x="1071562" y="80367"/>
                </a:moveTo>
                <a:lnTo>
                  <a:pt x="1062633" y="80367"/>
                </a:lnTo>
                <a:lnTo>
                  <a:pt x="1053703" y="71437"/>
                </a:lnTo>
                <a:lnTo>
                  <a:pt x="1035843" y="62508"/>
                </a:lnTo>
                <a:lnTo>
                  <a:pt x="1009054" y="44648"/>
                </a:lnTo>
                <a:lnTo>
                  <a:pt x="973336" y="44648"/>
                </a:lnTo>
                <a:lnTo>
                  <a:pt x="937617" y="35718"/>
                </a:lnTo>
                <a:lnTo>
                  <a:pt x="892968" y="26789"/>
                </a:lnTo>
                <a:lnTo>
                  <a:pt x="848320" y="17859"/>
                </a:lnTo>
                <a:lnTo>
                  <a:pt x="794742" y="8929"/>
                </a:lnTo>
                <a:lnTo>
                  <a:pt x="741164" y="0"/>
                </a:lnTo>
                <a:lnTo>
                  <a:pt x="678656" y="0"/>
                </a:lnTo>
                <a:lnTo>
                  <a:pt x="607218" y="0"/>
                </a:lnTo>
                <a:lnTo>
                  <a:pt x="535781" y="8929"/>
                </a:lnTo>
                <a:lnTo>
                  <a:pt x="473273" y="17859"/>
                </a:lnTo>
                <a:lnTo>
                  <a:pt x="401836" y="35718"/>
                </a:lnTo>
                <a:lnTo>
                  <a:pt x="339328" y="62508"/>
                </a:lnTo>
                <a:lnTo>
                  <a:pt x="285750" y="89297"/>
                </a:lnTo>
                <a:lnTo>
                  <a:pt x="232172" y="125015"/>
                </a:lnTo>
                <a:lnTo>
                  <a:pt x="178593" y="151804"/>
                </a:lnTo>
                <a:lnTo>
                  <a:pt x="133945" y="187523"/>
                </a:lnTo>
                <a:lnTo>
                  <a:pt x="98226" y="232172"/>
                </a:lnTo>
                <a:lnTo>
                  <a:pt x="62508" y="267890"/>
                </a:lnTo>
                <a:lnTo>
                  <a:pt x="35718" y="312539"/>
                </a:lnTo>
                <a:lnTo>
                  <a:pt x="17859" y="357187"/>
                </a:lnTo>
                <a:lnTo>
                  <a:pt x="0" y="392906"/>
                </a:lnTo>
                <a:lnTo>
                  <a:pt x="0" y="428625"/>
                </a:lnTo>
                <a:lnTo>
                  <a:pt x="8929" y="464343"/>
                </a:lnTo>
                <a:lnTo>
                  <a:pt x="17859" y="491133"/>
                </a:lnTo>
                <a:lnTo>
                  <a:pt x="35718" y="526851"/>
                </a:lnTo>
                <a:lnTo>
                  <a:pt x="62508" y="544711"/>
                </a:lnTo>
                <a:lnTo>
                  <a:pt x="89297" y="571500"/>
                </a:lnTo>
                <a:lnTo>
                  <a:pt x="133945" y="589359"/>
                </a:lnTo>
                <a:lnTo>
                  <a:pt x="178593" y="607218"/>
                </a:lnTo>
                <a:lnTo>
                  <a:pt x="223242" y="625078"/>
                </a:lnTo>
                <a:lnTo>
                  <a:pt x="276820" y="634008"/>
                </a:lnTo>
                <a:lnTo>
                  <a:pt x="330398" y="642937"/>
                </a:lnTo>
                <a:lnTo>
                  <a:pt x="392906" y="651867"/>
                </a:lnTo>
                <a:lnTo>
                  <a:pt x="446484" y="651867"/>
                </a:lnTo>
                <a:lnTo>
                  <a:pt x="517922" y="651867"/>
                </a:lnTo>
                <a:lnTo>
                  <a:pt x="571500" y="651867"/>
                </a:lnTo>
                <a:lnTo>
                  <a:pt x="642937" y="651867"/>
                </a:lnTo>
                <a:lnTo>
                  <a:pt x="705445" y="642937"/>
                </a:lnTo>
                <a:lnTo>
                  <a:pt x="767953" y="634008"/>
                </a:lnTo>
                <a:lnTo>
                  <a:pt x="821531" y="625078"/>
                </a:lnTo>
                <a:lnTo>
                  <a:pt x="884039" y="625078"/>
                </a:lnTo>
                <a:lnTo>
                  <a:pt x="937617" y="616148"/>
                </a:lnTo>
                <a:lnTo>
                  <a:pt x="991195" y="589359"/>
                </a:lnTo>
                <a:lnTo>
                  <a:pt x="1035843" y="571500"/>
                </a:lnTo>
                <a:lnTo>
                  <a:pt x="1080492" y="562570"/>
                </a:lnTo>
                <a:lnTo>
                  <a:pt x="1125140" y="544711"/>
                </a:lnTo>
                <a:lnTo>
                  <a:pt x="1160859" y="526851"/>
                </a:lnTo>
                <a:lnTo>
                  <a:pt x="1187648" y="508992"/>
                </a:lnTo>
                <a:lnTo>
                  <a:pt x="1214437" y="482203"/>
                </a:lnTo>
                <a:lnTo>
                  <a:pt x="1232297" y="455414"/>
                </a:lnTo>
                <a:lnTo>
                  <a:pt x="1241226" y="428625"/>
                </a:lnTo>
                <a:lnTo>
                  <a:pt x="1250156" y="401836"/>
                </a:lnTo>
                <a:lnTo>
                  <a:pt x="1259086" y="375047"/>
                </a:lnTo>
                <a:lnTo>
                  <a:pt x="1250156" y="339328"/>
                </a:lnTo>
                <a:lnTo>
                  <a:pt x="1241226" y="312539"/>
                </a:lnTo>
                <a:lnTo>
                  <a:pt x="1232297" y="276820"/>
                </a:lnTo>
                <a:lnTo>
                  <a:pt x="1214437" y="250031"/>
                </a:lnTo>
                <a:lnTo>
                  <a:pt x="1187648" y="214312"/>
                </a:lnTo>
                <a:lnTo>
                  <a:pt x="1169789" y="178593"/>
                </a:lnTo>
                <a:lnTo>
                  <a:pt x="1134070" y="151804"/>
                </a:lnTo>
                <a:lnTo>
                  <a:pt x="1098351" y="125015"/>
                </a:lnTo>
                <a:lnTo>
                  <a:pt x="1062633" y="98226"/>
                </a:lnTo>
                <a:lnTo>
                  <a:pt x="1017984" y="80367"/>
                </a:lnTo>
                <a:lnTo>
                  <a:pt x="973336" y="71437"/>
                </a:lnTo>
                <a:lnTo>
                  <a:pt x="919758" y="53578"/>
                </a:lnTo>
                <a:lnTo>
                  <a:pt x="884039" y="44648"/>
                </a:lnTo>
                <a:lnTo>
                  <a:pt x="857250" y="35718"/>
                </a:lnTo>
                <a:lnTo>
                  <a:pt x="857250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651992" y="2893218"/>
            <a:ext cx="178595" cy="187525"/>
          </a:xfrm>
          <a:custGeom>
            <a:avLst/>
            <a:gdLst/>
            <a:ahLst/>
            <a:cxnLst/>
            <a:rect l="0" t="0" r="0" b="0"/>
            <a:pathLst>
              <a:path w="178595" h="187525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893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44649"/>
                </a:lnTo>
                <a:lnTo>
                  <a:pt x="133946" y="62508"/>
                </a:lnTo>
                <a:lnTo>
                  <a:pt x="125016" y="71438"/>
                </a:lnTo>
                <a:lnTo>
                  <a:pt x="116086" y="80368"/>
                </a:lnTo>
                <a:lnTo>
                  <a:pt x="98227" y="89297"/>
                </a:lnTo>
                <a:lnTo>
                  <a:pt x="89297" y="98227"/>
                </a:lnTo>
                <a:lnTo>
                  <a:pt x="80367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89297"/>
                </a:lnTo>
                <a:lnTo>
                  <a:pt x="80367" y="89297"/>
                </a:lnTo>
                <a:lnTo>
                  <a:pt x="89297" y="80368"/>
                </a:lnTo>
                <a:lnTo>
                  <a:pt x="98227" y="80368"/>
                </a:lnTo>
                <a:lnTo>
                  <a:pt x="116086" y="80368"/>
                </a:lnTo>
                <a:lnTo>
                  <a:pt x="133946" y="89297"/>
                </a:lnTo>
                <a:lnTo>
                  <a:pt x="151805" y="89297"/>
                </a:lnTo>
                <a:lnTo>
                  <a:pt x="160735" y="98227"/>
                </a:lnTo>
                <a:lnTo>
                  <a:pt x="169664" y="107157"/>
                </a:lnTo>
                <a:lnTo>
                  <a:pt x="178594" y="125016"/>
                </a:lnTo>
                <a:lnTo>
                  <a:pt x="178594" y="133946"/>
                </a:lnTo>
                <a:lnTo>
                  <a:pt x="178594" y="151805"/>
                </a:lnTo>
                <a:lnTo>
                  <a:pt x="169664" y="169664"/>
                </a:lnTo>
                <a:lnTo>
                  <a:pt x="160735" y="178594"/>
                </a:lnTo>
                <a:lnTo>
                  <a:pt x="151805" y="187524"/>
                </a:lnTo>
                <a:lnTo>
                  <a:pt x="133946" y="187524"/>
                </a:lnTo>
                <a:lnTo>
                  <a:pt x="116086" y="187524"/>
                </a:lnTo>
                <a:lnTo>
                  <a:pt x="98227" y="187524"/>
                </a:lnTo>
                <a:lnTo>
                  <a:pt x="80367" y="178594"/>
                </a:lnTo>
                <a:lnTo>
                  <a:pt x="62508" y="178594"/>
                </a:lnTo>
                <a:lnTo>
                  <a:pt x="35719" y="169664"/>
                </a:lnTo>
                <a:lnTo>
                  <a:pt x="17860" y="169664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571625" y="3143250"/>
            <a:ext cx="339329" cy="8930"/>
          </a:xfrm>
          <a:custGeom>
            <a:avLst/>
            <a:gdLst/>
            <a:ahLst/>
            <a:cxnLst/>
            <a:rect l="0" t="0" r="0" b="0"/>
            <a:pathLst>
              <a:path w="339329" h="8930">
                <a:moveTo>
                  <a:pt x="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8" y="8929"/>
                </a:lnTo>
                <a:lnTo>
                  <a:pt x="71438" y="8929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50031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" name="Freeform 7167"/>
          <p:cNvSpPr/>
          <p:nvPr/>
        </p:nvSpPr>
        <p:spPr>
          <a:xfrm>
            <a:off x="1464469" y="3241476"/>
            <a:ext cx="312540" cy="214314"/>
          </a:xfrm>
          <a:custGeom>
            <a:avLst/>
            <a:gdLst/>
            <a:ahLst/>
            <a:cxnLst/>
            <a:rect l="0" t="0" r="0" b="0"/>
            <a:pathLst>
              <a:path w="312540" h="214314">
                <a:moveTo>
                  <a:pt x="133945" y="26789"/>
                </a:moveTo>
                <a:lnTo>
                  <a:pt x="133945" y="26789"/>
                </a:lnTo>
                <a:lnTo>
                  <a:pt x="133945" y="26789"/>
                </a:lnTo>
                <a:lnTo>
                  <a:pt x="142875" y="17860"/>
                </a:lnTo>
                <a:lnTo>
                  <a:pt x="151804" y="8930"/>
                </a:lnTo>
                <a:lnTo>
                  <a:pt x="160734" y="0"/>
                </a:lnTo>
                <a:lnTo>
                  <a:pt x="187523" y="0"/>
                </a:lnTo>
                <a:lnTo>
                  <a:pt x="205383" y="0"/>
                </a:lnTo>
                <a:lnTo>
                  <a:pt x="232172" y="0"/>
                </a:lnTo>
                <a:lnTo>
                  <a:pt x="250031" y="0"/>
                </a:lnTo>
                <a:lnTo>
                  <a:pt x="276820" y="8930"/>
                </a:lnTo>
                <a:lnTo>
                  <a:pt x="285750" y="17860"/>
                </a:lnTo>
                <a:lnTo>
                  <a:pt x="303609" y="35719"/>
                </a:lnTo>
                <a:lnTo>
                  <a:pt x="303609" y="44649"/>
                </a:lnTo>
                <a:lnTo>
                  <a:pt x="312539" y="71438"/>
                </a:lnTo>
                <a:lnTo>
                  <a:pt x="303609" y="89297"/>
                </a:lnTo>
                <a:lnTo>
                  <a:pt x="294679" y="107156"/>
                </a:lnTo>
                <a:lnTo>
                  <a:pt x="276820" y="133945"/>
                </a:lnTo>
                <a:lnTo>
                  <a:pt x="258961" y="151805"/>
                </a:lnTo>
                <a:lnTo>
                  <a:pt x="232172" y="178594"/>
                </a:lnTo>
                <a:lnTo>
                  <a:pt x="214312" y="187524"/>
                </a:lnTo>
                <a:lnTo>
                  <a:pt x="178594" y="205383"/>
                </a:lnTo>
                <a:lnTo>
                  <a:pt x="151804" y="214313"/>
                </a:lnTo>
                <a:lnTo>
                  <a:pt x="116086" y="214313"/>
                </a:lnTo>
                <a:lnTo>
                  <a:pt x="89297" y="214313"/>
                </a:lnTo>
                <a:lnTo>
                  <a:pt x="62508" y="214313"/>
                </a:lnTo>
                <a:lnTo>
                  <a:pt x="44648" y="205383"/>
                </a:lnTo>
                <a:lnTo>
                  <a:pt x="26789" y="196453"/>
                </a:lnTo>
                <a:lnTo>
                  <a:pt x="8929" y="187524"/>
                </a:lnTo>
                <a:lnTo>
                  <a:pt x="0" y="169664"/>
                </a:lnTo>
                <a:lnTo>
                  <a:pt x="0" y="160735"/>
                </a:lnTo>
                <a:lnTo>
                  <a:pt x="8929" y="151805"/>
                </a:lnTo>
                <a:lnTo>
                  <a:pt x="26789" y="142875"/>
                </a:lnTo>
                <a:lnTo>
                  <a:pt x="44648" y="133945"/>
                </a:lnTo>
                <a:lnTo>
                  <a:pt x="71437" y="133945"/>
                </a:lnTo>
                <a:lnTo>
                  <a:pt x="98226" y="133945"/>
                </a:lnTo>
                <a:lnTo>
                  <a:pt x="133945" y="133945"/>
                </a:lnTo>
                <a:lnTo>
                  <a:pt x="160734" y="142875"/>
                </a:lnTo>
                <a:lnTo>
                  <a:pt x="187523" y="142875"/>
                </a:lnTo>
                <a:lnTo>
                  <a:pt x="214312" y="151805"/>
                </a:lnTo>
                <a:lnTo>
                  <a:pt x="232172" y="151805"/>
                </a:lnTo>
                <a:lnTo>
                  <a:pt x="250031" y="160735"/>
                </a:lnTo>
                <a:lnTo>
                  <a:pt x="258961" y="160735"/>
                </a:lnTo>
                <a:lnTo>
                  <a:pt x="258961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Freeform 7168"/>
          <p:cNvSpPr/>
          <p:nvPr/>
        </p:nvSpPr>
        <p:spPr>
          <a:xfrm>
            <a:off x="1732359" y="3232546"/>
            <a:ext cx="214314" cy="196455"/>
          </a:xfrm>
          <a:custGeom>
            <a:avLst/>
            <a:gdLst/>
            <a:ahLst/>
            <a:cxnLst/>
            <a:rect l="0" t="0" r="0" b="0"/>
            <a:pathLst>
              <a:path w="214314" h="196455">
                <a:moveTo>
                  <a:pt x="196454" y="0"/>
                </a:moveTo>
                <a:lnTo>
                  <a:pt x="187524" y="0"/>
                </a:lnTo>
                <a:lnTo>
                  <a:pt x="18752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8930"/>
                </a:lnTo>
                <a:lnTo>
                  <a:pt x="133946" y="17860"/>
                </a:lnTo>
                <a:lnTo>
                  <a:pt x="116086" y="26790"/>
                </a:lnTo>
                <a:lnTo>
                  <a:pt x="98227" y="35719"/>
                </a:lnTo>
                <a:lnTo>
                  <a:pt x="80368" y="44649"/>
                </a:lnTo>
                <a:lnTo>
                  <a:pt x="71438" y="44649"/>
                </a:lnTo>
                <a:lnTo>
                  <a:pt x="62508" y="53579"/>
                </a:lnTo>
                <a:lnTo>
                  <a:pt x="62508" y="53579"/>
                </a:lnTo>
                <a:lnTo>
                  <a:pt x="71438" y="53579"/>
                </a:lnTo>
                <a:lnTo>
                  <a:pt x="80368" y="53579"/>
                </a:lnTo>
                <a:lnTo>
                  <a:pt x="98227" y="62508"/>
                </a:lnTo>
                <a:lnTo>
                  <a:pt x="116086" y="62508"/>
                </a:lnTo>
                <a:lnTo>
                  <a:pt x="133946" y="71438"/>
                </a:lnTo>
                <a:lnTo>
                  <a:pt x="151805" y="80368"/>
                </a:lnTo>
                <a:lnTo>
                  <a:pt x="169664" y="89297"/>
                </a:lnTo>
                <a:lnTo>
                  <a:pt x="187524" y="98227"/>
                </a:lnTo>
                <a:lnTo>
                  <a:pt x="196454" y="107157"/>
                </a:lnTo>
                <a:lnTo>
                  <a:pt x="214313" y="116086"/>
                </a:lnTo>
                <a:lnTo>
                  <a:pt x="214313" y="125016"/>
                </a:lnTo>
                <a:lnTo>
                  <a:pt x="214313" y="142875"/>
                </a:lnTo>
                <a:lnTo>
                  <a:pt x="214313" y="151805"/>
                </a:lnTo>
                <a:lnTo>
                  <a:pt x="214313" y="169665"/>
                </a:lnTo>
                <a:lnTo>
                  <a:pt x="205383" y="178594"/>
                </a:lnTo>
                <a:lnTo>
                  <a:pt x="187524" y="187524"/>
                </a:lnTo>
                <a:lnTo>
                  <a:pt x="178594" y="187524"/>
                </a:lnTo>
                <a:lnTo>
                  <a:pt x="169664" y="196454"/>
                </a:lnTo>
                <a:lnTo>
                  <a:pt x="151805" y="196454"/>
                </a:lnTo>
                <a:lnTo>
                  <a:pt x="133946" y="196454"/>
                </a:lnTo>
                <a:lnTo>
                  <a:pt x="107157" y="196454"/>
                </a:lnTo>
                <a:lnTo>
                  <a:pt x="80368" y="196454"/>
                </a:lnTo>
                <a:lnTo>
                  <a:pt x="53579" y="196454"/>
                </a:lnTo>
                <a:lnTo>
                  <a:pt x="26789" y="187524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Freeform 7172"/>
          <p:cNvSpPr/>
          <p:nvPr/>
        </p:nvSpPr>
        <p:spPr>
          <a:xfrm>
            <a:off x="2027039" y="3080742"/>
            <a:ext cx="241103" cy="80368"/>
          </a:xfrm>
          <a:custGeom>
            <a:avLst/>
            <a:gdLst/>
            <a:ahLst/>
            <a:cxnLst/>
            <a:rect l="0" t="0" r="0" b="0"/>
            <a:pathLst>
              <a:path w="241103" h="80368">
                <a:moveTo>
                  <a:pt x="0" y="53578"/>
                </a:moveTo>
                <a:lnTo>
                  <a:pt x="0" y="53578"/>
                </a:lnTo>
                <a:lnTo>
                  <a:pt x="8930" y="44648"/>
                </a:lnTo>
                <a:lnTo>
                  <a:pt x="17859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89297" y="44648"/>
                </a:lnTo>
                <a:lnTo>
                  <a:pt x="116086" y="44648"/>
                </a:lnTo>
                <a:lnTo>
                  <a:pt x="142875" y="44648"/>
                </a:lnTo>
                <a:lnTo>
                  <a:pt x="160734" y="44648"/>
                </a:lnTo>
                <a:lnTo>
                  <a:pt x="187524" y="44648"/>
                </a:lnTo>
                <a:lnTo>
                  <a:pt x="205383" y="44648"/>
                </a:lnTo>
                <a:lnTo>
                  <a:pt x="223242" y="44648"/>
                </a:lnTo>
                <a:lnTo>
                  <a:pt x="232172" y="44648"/>
                </a:lnTo>
                <a:lnTo>
                  <a:pt x="232172" y="44648"/>
                </a:lnTo>
                <a:lnTo>
                  <a:pt x="232172" y="44648"/>
                </a:lnTo>
                <a:lnTo>
                  <a:pt x="232172" y="35719"/>
                </a:lnTo>
                <a:lnTo>
                  <a:pt x="223242" y="35719"/>
                </a:lnTo>
                <a:lnTo>
                  <a:pt x="205383" y="35719"/>
                </a:lnTo>
                <a:lnTo>
                  <a:pt x="178594" y="26789"/>
                </a:lnTo>
                <a:lnTo>
                  <a:pt x="160734" y="26789"/>
                </a:lnTo>
                <a:lnTo>
                  <a:pt x="125016" y="26789"/>
                </a:lnTo>
                <a:lnTo>
                  <a:pt x="107156" y="17859"/>
                </a:lnTo>
                <a:lnTo>
                  <a:pt x="8036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4" y="8929"/>
                </a:lnTo>
                <a:lnTo>
                  <a:pt x="205383" y="8929"/>
                </a:lnTo>
                <a:lnTo>
                  <a:pt x="223242" y="17859"/>
                </a:lnTo>
                <a:lnTo>
                  <a:pt x="232172" y="17859"/>
                </a:lnTo>
                <a:lnTo>
                  <a:pt x="241102" y="26789"/>
                </a:lnTo>
                <a:lnTo>
                  <a:pt x="241102" y="26789"/>
                </a:lnTo>
                <a:lnTo>
                  <a:pt x="232172" y="35719"/>
                </a:lnTo>
                <a:lnTo>
                  <a:pt x="223242" y="44648"/>
                </a:lnTo>
                <a:lnTo>
                  <a:pt x="205383" y="53578"/>
                </a:lnTo>
                <a:lnTo>
                  <a:pt x="187524" y="53578"/>
                </a:lnTo>
                <a:lnTo>
                  <a:pt x="169664" y="62508"/>
                </a:lnTo>
                <a:lnTo>
                  <a:pt x="142875" y="71437"/>
                </a:lnTo>
                <a:lnTo>
                  <a:pt x="125016" y="71437"/>
                </a:lnTo>
                <a:lnTo>
                  <a:pt x="116086" y="80367"/>
                </a:lnTo>
                <a:lnTo>
                  <a:pt x="107156" y="80367"/>
                </a:lnTo>
                <a:lnTo>
                  <a:pt x="98227" y="80367"/>
                </a:lnTo>
                <a:lnTo>
                  <a:pt x="98227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Freeform 7173"/>
          <p:cNvSpPr/>
          <p:nvPr/>
        </p:nvSpPr>
        <p:spPr>
          <a:xfrm>
            <a:off x="2411016" y="3116461"/>
            <a:ext cx="419696" cy="26790"/>
          </a:xfrm>
          <a:custGeom>
            <a:avLst/>
            <a:gdLst/>
            <a:ahLst/>
            <a:cxnLst/>
            <a:rect l="0" t="0" r="0" b="0"/>
            <a:pathLst>
              <a:path w="419696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17859"/>
                </a:lnTo>
                <a:lnTo>
                  <a:pt x="53578" y="17859"/>
                </a:lnTo>
                <a:lnTo>
                  <a:pt x="89297" y="17859"/>
                </a:lnTo>
                <a:lnTo>
                  <a:pt x="116086" y="17859"/>
                </a:lnTo>
                <a:lnTo>
                  <a:pt x="151804" y="17859"/>
                </a:lnTo>
                <a:lnTo>
                  <a:pt x="196453" y="17859"/>
                </a:lnTo>
                <a:lnTo>
                  <a:pt x="232172" y="17859"/>
                </a:lnTo>
                <a:lnTo>
                  <a:pt x="267890" y="17859"/>
                </a:lnTo>
                <a:lnTo>
                  <a:pt x="303609" y="17859"/>
                </a:lnTo>
                <a:lnTo>
                  <a:pt x="339328" y="8929"/>
                </a:lnTo>
                <a:lnTo>
                  <a:pt x="357187" y="8929"/>
                </a:lnTo>
                <a:lnTo>
                  <a:pt x="383976" y="8929"/>
                </a:lnTo>
                <a:lnTo>
                  <a:pt x="401836" y="8929"/>
                </a:lnTo>
                <a:lnTo>
                  <a:pt x="410765" y="0"/>
                </a:lnTo>
                <a:lnTo>
                  <a:pt x="419695" y="0"/>
                </a:lnTo>
                <a:lnTo>
                  <a:pt x="419695" y="0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5" name="Freeform 7174"/>
          <p:cNvSpPr/>
          <p:nvPr/>
        </p:nvSpPr>
        <p:spPr>
          <a:xfrm>
            <a:off x="2428875" y="3277195"/>
            <a:ext cx="53579" cy="196454"/>
          </a:xfrm>
          <a:custGeom>
            <a:avLst/>
            <a:gdLst/>
            <a:ahLst/>
            <a:cxnLst/>
            <a:rect l="0" t="0" r="0" b="0"/>
            <a:pathLst>
              <a:path w="53579" h="19645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44648" y="6250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8930" y="178594"/>
                </a:lnTo>
                <a:lnTo>
                  <a:pt x="893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Freeform 7175"/>
          <p:cNvSpPr/>
          <p:nvPr/>
        </p:nvSpPr>
        <p:spPr>
          <a:xfrm>
            <a:off x="2536031" y="3277195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107157" y="35719"/>
                </a:moveTo>
                <a:lnTo>
                  <a:pt x="107157" y="26789"/>
                </a:lnTo>
                <a:lnTo>
                  <a:pt x="107157" y="26789"/>
                </a:lnTo>
                <a:lnTo>
                  <a:pt x="9822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26789" y="151805"/>
                </a:lnTo>
                <a:lnTo>
                  <a:pt x="35719" y="160734"/>
                </a:lnTo>
                <a:lnTo>
                  <a:pt x="62508" y="160734"/>
                </a:lnTo>
                <a:lnTo>
                  <a:pt x="80367" y="151805"/>
                </a:lnTo>
                <a:lnTo>
                  <a:pt x="98227" y="142875"/>
                </a:lnTo>
                <a:lnTo>
                  <a:pt x="125016" y="133945"/>
                </a:lnTo>
                <a:lnTo>
                  <a:pt x="142875" y="125016"/>
                </a:lnTo>
                <a:lnTo>
                  <a:pt x="151805" y="107156"/>
                </a:lnTo>
                <a:lnTo>
                  <a:pt x="151805" y="98226"/>
                </a:lnTo>
                <a:lnTo>
                  <a:pt x="151805" y="71437"/>
                </a:lnTo>
                <a:lnTo>
                  <a:pt x="151805" y="62508"/>
                </a:lnTo>
                <a:lnTo>
                  <a:pt x="142875" y="44648"/>
                </a:lnTo>
                <a:lnTo>
                  <a:pt x="13394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Freeform 7176"/>
          <p:cNvSpPr/>
          <p:nvPr/>
        </p:nvSpPr>
        <p:spPr>
          <a:xfrm>
            <a:off x="2741414" y="3250406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62508" y="26789"/>
                </a:moveTo>
                <a:lnTo>
                  <a:pt x="62508" y="26789"/>
                </a:lnTo>
                <a:lnTo>
                  <a:pt x="7143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71438" y="35719"/>
                </a:lnTo>
                <a:lnTo>
                  <a:pt x="62508" y="44648"/>
                </a:lnTo>
                <a:lnTo>
                  <a:pt x="44649" y="62508"/>
                </a:lnTo>
                <a:lnTo>
                  <a:pt x="26789" y="8036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9664"/>
                </a:lnTo>
                <a:lnTo>
                  <a:pt x="35719" y="178594"/>
                </a:lnTo>
                <a:lnTo>
                  <a:pt x="53578" y="17859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25016" y="169664"/>
                </a:lnTo>
                <a:lnTo>
                  <a:pt x="142875" y="151805"/>
                </a:lnTo>
                <a:lnTo>
                  <a:pt x="151805" y="142875"/>
                </a:lnTo>
                <a:lnTo>
                  <a:pt x="169664" y="125015"/>
                </a:lnTo>
                <a:lnTo>
                  <a:pt x="169664" y="107156"/>
                </a:lnTo>
                <a:lnTo>
                  <a:pt x="160734" y="80367"/>
                </a:lnTo>
                <a:lnTo>
                  <a:pt x="151805" y="62508"/>
                </a:lnTo>
                <a:lnTo>
                  <a:pt x="133945" y="44648"/>
                </a:lnTo>
                <a:lnTo>
                  <a:pt x="116086" y="26789"/>
                </a:lnTo>
                <a:lnTo>
                  <a:pt x="89297" y="17859"/>
                </a:lnTo>
                <a:lnTo>
                  <a:pt x="62508" y="8930"/>
                </a:lnTo>
                <a:lnTo>
                  <a:pt x="4464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8" name="Freeform 7177"/>
          <p:cNvSpPr/>
          <p:nvPr/>
        </p:nvSpPr>
        <p:spPr>
          <a:xfrm>
            <a:off x="2062758" y="3482578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44648"/>
                </a:lnTo>
                <a:lnTo>
                  <a:pt x="71437" y="53578"/>
                </a:lnTo>
                <a:lnTo>
                  <a:pt x="80367" y="62508"/>
                </a:lnTo>
                <a:lnTo>
                  <a:pt x="89297" y="71437"/>
                </a:lnTo>
                <a:lnTo>
                  <a:pt x="98226" y="80367"/>
                </a:lnTo>
                <a:lnTo>
                  <a:pt x="107156" y="89297"/>
                </a:lnTo>
                <a:lnTo>
                  <a:pt x="116086" y="98226"/>
                </a:lnTo>
                <a:lnTo>
                  <a:pt x="116086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  <a:lnTo>
                  <a:pt x="125015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Freeform 7178"/>
          <p:cNvSpPr/>
          <p:nvPr/>
        </p:nvSpPr>
        <p:spPr>
          <a:xfrm>
            <a:off x="2053828" y="3473648"/>
            <a:ext cx="98228" cy="98228"/>
          </a:xfrm>
          <a:custGeom>
            <a:avLst/>
            <a:gdLst/>
            <a:ahLst/>
            <a:cxnLst/>
            <a:rect l="0" t="0" r="0" b="0"/>
            <a:pathLst>
              <a:path w="98228" h="98228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9" y="44648"/>
                </a:lnTo>
                <a:lnTo>
                  <a:pt x="35719" y="62508"/>
                </a:lnTo>
                <a:lnTo>
                  <a:pt x="26789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Freeform 7179"/>
          <p:cNvSpPr/>
          <p:nvPr/>
        </p:nvSpPr>
        <p:spPr>
          <a:xfrm>
            <a:off x="2223492" y="3482578"/>
            <a:ext cx="53579" cy="53579"/>
          </a:xfrm>
          <a:custGeom>
            <a:avLst/>
            <a:gdLst/>
            <a:ahLst/>
            <a:cxnLst/>
            <a:rect l="0" t="0" r="0" b="0"/>
            <a:pathLst>
              <a:path w="53579" h="53579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44649" y="53578"/>
                </a:lnTo>
                <a:lnTo>
                  <a:pt x="53578" y="53578"/>
                </a:lnTo>
                <a:lnTo>
                  <a:pt x="53578" y="53578"/>
                </a:lnTo>
                <a:lnTo>
                  <a:pt x="53578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Freeform 7180"/>
          <p:cNvSpPr/>
          <p:nvPr/>
        </p:nvSpPr>
        <p:spPr>
          <a:xfrm>
            <a:off x="2250281" y="3473648"/>
            <a:ext cx="53579" cy="151806"/>
          </a:xfrm>
          <a:custGeom>
            <a:avLst/>
            <a:gdLst/>
            <a:ahLst/>
            <a:cxnLst/>
            <a:rect l="0" t="0" r="0" b="0"/>
            <a:pathLst>
              <a:path w="53579" h="151806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2" name="Freeform 7181"/>
          <p:cNvSpPr/>
          <p:nvPr/>
        </p:nvSpPr>
        <p:spPr>
          <a:xfrm>
            <a:off x="1982391" y="2839640"/>
            <a:ext cx="107157" cy="62509"/>
          </a:xfrm>
          <a:custGeom>
            <a:avLst/>
            <a:gdLst/>
            <a:ahLst/>
            <a:cxnLst/>
            <a:rect l="0" t="0" r="0" b="0"/>
            <a:pathLst>
              <a:path w="107157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17860"/>
                </a:lnTo>
                <a:lnTo>
                  <a:pt x="53578" y="26789"/>
                </a:lnTo>
                <a:lnTo>
                  <a:pt x="62507" y="35719"/>
                </a:lnTo>
                <a:lnTo>
                  <a:pt x="71437" y="44649"/>
                </a:lnTo>
                <a:lnTo>
                  <a:pt x="80367" y="44649"/>
                </a:lnTo>
                <a:lnTo>
                  <a:pt x="89297" y="53578"/>
                </a:lnTo>
                <a:lnTo>
                  <a:pt x="98226" y="53578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3" name="Freeform 7182"/>
          <p:cNvSpPr/>
          <p:nvPr/>
        </p:nvSpPr>
        <p:spPr>
          <a:xfrm>
            <a:off x="1991320" y="2830711"/>
            <a:ext cx="71439" cy="89297"/>
          </a:xfrm>
          <a:custGeom>
            <a:avLst/>
            <a:gdLst/>
            <a:ahLst/>
            <a:cxnLst/>
            <a:rect l="0" t="0" r="0" b="0"/>
            <a:pathLst>
              <a:path w="71439" h="89297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60" y="44648"/>
                </a:lnTo>
                <a:lnTo>
                  <a:pt x="1786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4" name="Freeform 7183"/>
          <p:cNvSpPr/>
          <p:nvPr/>
        </p:nvSpPr>
        <p:spPr>
          <a:xfrm>
            <a:off x="2107406" y="2794992"/>
            <a:ext cx="44650" cy="44649"/>
          </a:xfrm>
          <a:custGeom>
            <a:avLst/>
            <a:gdLst/>
            <a:ahLst/>
            <a:cxnLst/>
            <a:rect l="0" t="0" r="0" b="0"/>
            <a:pathLst>
              <a:path w="44650" h="44649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Freeform 7184"/>
          <p:cNvSpPr/>
          <p:nvPr/>
        </p:nvSpPr>
        <p:spPr>
          <a:xfrm>
            <a:off x="2160984" y="2741414"/>
            <a:ext cx="17861" cy="187524"/>
          </a:xfrm>
          <a:custGeom>
            <a:avLst/>
            <a:gdLst/>
            <a:ahLst/>
            <a:cxnLst/>
            <a:rect l="0" t="0" r="0" b="0"/>
            <a:pathLst>
              <a:path w="17861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8930" y="169664"/>
                </a:lnTo>
                <a:lnTo>
                  <a:pt x="17860" y="178593"/>
                </a:lnTo>
                <a:lnTo>
                  <a:pt x="17860" y="187523"/>
                </a:lnTo>
                <a:lnTo>
                  <a:pt x="1786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6" name="Freeform 7185"/>
          <p:cNvSpPr/>
          <p:nvPr/>
        </p:nvSpPr>
        <p:spPr>
          <a:xfrm>
            <a:off x="2491383" y="2893218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Freeform 7186"/>
          <p:cNvSpPr/>
          <p:nvPr/>
        </p:nvSpPr>
        <p:spPr>
          <a:xfrm>
            <a:off x="2562820" y="2875359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5" y="71437"/>
                </a:lnTo>
                <a:lnTo>
                  <a:pt x="160735" y="98227"/>
                </a:lnTo>
                <a:lnTo>
                  <a:pt x="151805" y="116086"/>
                </a:lnTo>
                <a:lnTo>
                  <a:pt x="142875" y="142875"/>
                </a:lnTo>
                <a:lnTo>
                  <a:pt x="133946" y="151805"/>
                </a:lnTo>
                <a:lnTo>
                  <a:pt x="116086" y="169664"/>
                </a:lnTo>
                <a:lnTo>
                  <a:pt x="107157" y="178594"/>
                </a:lnTo>
                <a:lnTo>
                  <a:pt x="80368" y="178594"/>
                </a:lnTo>
                <a:lnTo>
                  <a:pt x="62508" y="178594"/>
                </a:lnTo>
                <a:lnTo>
                  <a:pt x="44649" y="178594"/>
                </a:lnTo>
                <a:lnTo>
                  <a:pt x="26789" y="169664"/>
                </a:lnTo>
                <a:lnTo>
                  <a:pt x="17860" y="169664"/>
                </a:lnTo>
                <a:lnTo>
                  <a:pt x="8930" y="160734"/>
                </a:lnTo>
                <a:lnTo>
                  <a:pt x="0" y="151805"/>
                </a:lnTo>
                <a:lnTo>
                  <a:pt x="0" y="142875"/>
                </a:lnTo>
                <a:lnTo>
                  <a:pt x="8930" y="133945"/>
                </a:lnTo>
                <a:lnTo>
                  <a:pt x="17860" y="133945"/>
                </a:lnTo>
                <a:lnTo>
                  <a:pt x="35719" y="125016"/>
                </a:lnTo>
                <a:lnTo>
                  <a:pt x="53578" y="125016"/>
                </a:lnTo>
                <a:lnTo>
                  <a:pt x="71438" y="133945"/>
                </a:lnTo>
                <a:lnTo>
                  <a:pt x="98227" y="133945"/>
                </a:lnTo>
                <a:lnTo>
                  <a:pt x="116086" y="142875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60735" y="151805"/>
                </a:lnTo>
                <a:lnTo>
                  <a:pt x="169664" y="160734"/>
                </a:lnTo>
                <a:lnTo>
                  <a:pt x="169664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Freeform 7187"/>
          <p:cNvSpPr/>
          <p:nvPr/>
        </p:nvSpPr>
        <p:spPr>
          <a:xfrm>
            <a:off x="3062883" y="3071812"/>
            <a:ext cx="375048" cy="133946"/>
          </a:xfrm>
          <a:custGeom>
            <a:avLst/>
            <a:gdLst/>
            <a:ahLst/>
            <a:cxnLst/>
            <a:rect l="0" t="0" r="0" b="0"/>
            <a:pathLst>
              <a:path w="375048" h="133946">
                <a:moveTo>
                  <a:pt x="0" y="71438"/>
                </a:move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35719" y="62508"/>
                </a:lnTo>
                <a:lnTo>
                  <a:pt x="62508" y="62508"/>
                </a:lnTo>
                <a:lnTo>
                  <a:pt x="80367" y="62508"/>
                </a:lnTo>
                <a:lnTo>
                  <a:pt x="107156" y="62508"/>
                </a:lnTo>
                <a:lnTo>
                  <a:pt x="133945" y="62508"/>
                </a:lnTo>
                <a:lnTo>
                  <a:pt x="160734" y="62508"/>
                </a:lnTo>
                <a:lnTo>
                  <a:pt x="196453" y="62508"/>
                </a:lnTo>
                <a:lnTo>
                  <a:pt x="223242" y="62508"/>
                </a:lnTo>
                <a:lnTo>
                  <a:pt x="250031" y="62508"/>
                </a:lnTo>
                <a:lnTo>
                  <a:pt x="276820" y="62508"/>
                </a:lnTo>
                <a:lnTo>
                  <a:pt x="294680" y="62508"/>
                </a:lnTo>
                <a:lnTo>
                  <a:pt x="312539" y="62508"/>
                </a:lnTo>
                <a:lnTo>
                  <a:pt x="321469" y="62508"/>
                </a:lnTo>
                <a:lnTo>
                  <a:pt x="330398" y="53578"/>
                </a:lnTo>
                <a:lnTo>
                  <a:pt x="330398" y="53578"/>
                </a:lnTo>
                <a:lnTo>
                  <a:pt x="321469" y="44649"/>
                </a:lnTo>
                <a:lnTo>
                  <a:pt x="312539" y="44649"/>
                </a:lnTo>
                <a:lnTo>
                  <a:pt x="294680" y="35719"/>
                </a:lnTo>
                <a:lnTo>
                  <a:pt x="267890" y="26789"/>
                </a:lnTo>
                <a:lnTo>
                  <a:pt x="241101" y="17859"/>
                </a:lnTo>
                <a:lnTo>
                  <a:pt x="205383" y="17859"/>
                </a:lnTo>
                <a:lnTo>
                  <a:pt x="178594" y="8930"/>
                </a:lnTo>
                <a:lnTo>
                  <a:pt x="151805" y="8930"/>
                </a:lnTo>
                <a:lnTo>
                  <a:pt x="133945" y="893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8930"/>
                </a:lnTo>
                <a:lnTo>
                  <a:pt x="223242" y="8930"/>
                </a:lnTo>
                <a:lnTo>
                  <a:pt x="258961" y="17859"/>
                </a:lnTo>
                <a:lnTo>
                  <a:pt x="294680" y="17859"/>
                </a:lnTo>
                <a:lnTo>
                  <a:pt x="321469" y="26789"/>
                </a:lnTo>
                <a:lnTo>
                  <a:pt x="348258" y="35719"/>
                </a:lnTo>
                <a:lnTo>
                  <a:pt x="366117" y="44649"/>
                </a:lnTo>
                <a:lnTo>
                  <a:pt x="375047" y="53578"/>
                </a:lnTo>
                <a:lnTo>
                  <a:pt x="375047" y="62508"/>
                </a:lnTo>
                <a:lnTo>
                  <a:pt x="375047" y="71438"/>
                </a:lnTo>
                <a:lnTo>
                  <a:pt x="357187" y="80367"/>
                </a:lnTo>
                <a:lnTo>
                  <a:pt x="339328" y="89297"/>
                </a:lnTo>
                <a:lnTo>
                  <a:pt x="303609" y="89297"/>
                </a:lnTo>
                <a:lnTo>
                  <a:pt x="276820" y="98227"/>
                </a:lnTo>
                <a:lnTo>
                  <a:pt x="250031" y="107156"/>
                </a:lnTo>
                <a:lnTo>
                  <a:pt x="223242" y="116086"/>
                </a:lnTo>
                <a:lnTo>
                  <a:pt x="196453" y="116086"/>
                </a:lnTo>
                <a:lnTo>
                  <a:pt x="187523" y="125016"/>
                </a:lnTo>
                <a:lnTo>
                  <a:pt x="178594" y="133945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Freeform 7188"/>
          <p:cNvSpPr/>
          <p:nvPr/>
        </p:nvSpPr>
        <p:spPr>
          <a:xfrm>
            <a:off x="3571875" y="2937867"/>
            <a:ext cx="35720" cy="339329"/>
          </a:xfrm>
          <a:custGeom>
            <a:avLst/>
            <a:gdLst/>
            <a:ahLst/>
            <a:cxnLst/>
            <a:rect l="0" t="0" r="0" b="0"/>
            <a:pathLst>
              <a:path w="35720" h="339329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62508"/>
                </a:lnTo>
                <a:lnTo>
                  <a:pt x="1785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50031"/>
                </a:lnTo>
                <a:lnTo>
                  <a:pt x="26789" y="276820"/>
                </a:lnTo>
                <a:lnTo>
                  <a:pt x="26789" y="294679"/>
                </a:lnTo>
                <a:lnTo>
                  <a:pt x="26789" y="312539"/>
                </a:lnTo>
                <a:lnTo>
                  <a:pt x="35719" y="330398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0" name="Freeform 7189"/>
          <p:cNvSpPr/>
          <p:nvPr/>
        </p:nvSpPr>
        <p:spPr>
          <a:xfrm>
            <a:off x="3679031" y="2937867"/>
            <a:ext cx="312540" cy="294680"/>
          </a:xfrm>
          <a:custGeom>
            <a:avLst/>
            <a:gdLst/>
            <a:ahLst/>
            <a:cxnLst/>
            <a:rect l="0" t="0" r="0" b="0"/>
            <a:pathLst>
              <a:path w="312540" h="294680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17860" y="2678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87524" y="26789"/>
                </a:lnTo>
                <a:lnTo>
                  <a:pt x="196453" y="35719"/>
                </a:lnTo>
                <a:lnTo>
                  <a:pt x="196453" y="53578"/>
                </a:lnTo>
                <a:lnTo>
                  <a:pt x="196453" y="71437"/>
                </a:lnTo>
                <a:lnTo>
                  <a:pt x="187524" y="89297"/>
                </a:lnTo>
                <a:lnTo>
                  <a:pt x="178594" y="116086"/>
                </a:lnTo>
                <a:lnTo>
                  <a:pt x="160735" y="133945"/>
                </a:lnTo>
                <a:lnTo>
                  <a:pt x="142875" y="151804"/>
                </a:lnTo>
                <a:lnTo>
                  <a:pt x="125016" y="169664"/>
                </a:lnTo>
                <a:lnTo>
                  <a:pt x="107157" y="187523"/>
                </a:lnTo>
                <a:lnTo>
                  <a:pt x="89297" y="205383"/>
                </a:lnTo>
                <a:lnTo>
                  <a:pt x="71438" y="223242"/>
                </a:lnTo>
                <a:lnTo>
                  <a:pt x="71438" y="241101"/>
                </a:lnTo>
                <a:lnTo>
                  <a:pt x="71438" y="250031"/>
                </a:lnTo>
                <a:lnTo>
                  <a:pt x="71438" y="258961"/>
                </a:lnTo>
                <a:lnTo>
                  <a:pt x="89297" y="267890"/>
                </a:lnTo>
                <a:lnTo>
                  <a:pt x="107157" y="276820"/>
                </a:lnTo>
                <a:lnTo>
                  <a:pt x="125016" y="276820"/>
                </a:lnTo>
                <a:lnTo>
                  <a:pt x="151805" y="285750"/>
                </a:lnTo>
                <a:lnTo>
                  <a:pt x="178594" y="285750"/>
                </a:lnTo>
                <a:lnTo>
                  <a:pt x="205383" y="294679"/>
                </a:lnTo>
                <a:lnTo>
                  <a:pt x="232172" y="294679"/>
                </a:lnTo>
                <a:lnTo>
                  <a:pt x="258961" y="294679"/>
                </a:lnTo>
                <a:lnTo>
                  <a:pt x="276821" y="285750"/>
                </a:lnTo>
                <a:lnTo>
                  <a:pt x="294680" y="285750"/>
                </a:lnTo>
                <a:lnTo>
                  <a:pt x="303610" y="276820"/>
                </a:lnTo>
                <a:lnTo>
                  <a:pt x="312539" y="276820"/>
                </a:lnTo>
                <a:lnTo>
                  <a:pt x="312539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Freeform 7190"/>
          <p:cNvSpPr/>
          <p:nvPr/>
        </p:nvSpPr>
        <p:spPr>
          <a:xfrm>
            <a:off x="4000500" y="2937867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2" name="Freeform 7191"/>
          <p:cNvSpPr/>
          <p:nvPr/>
        </p:nvSpPr>
        <p:spPr>
          <a:xfrm>
            <a:off x="4143375" y="2928937"/>
            <a:ext cx="53579" cy="330400"/>
          </a:xfrm>
          <a:custGeom>
            <a:avLst/>
            <a:gdLst/>
            <a:ahLst/>
            <a:cxnLst/>
            <a:rect l="0" t="0" r="0" b="0"/>
            <a:pathLst>
              <a:path w="53579" h="330400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44648" y="53578"/>
                </a:lnTo>
                <a:lnTo>
                  <a:pt x="3571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3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85750"/>
                </a:lnTo>
                <a:lnTo>
                  <a:pt x="0" y="303609"/>
                </a:lnTo>
                <a:lnTo>
                  <a:pt x="0" y="31253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3" name="Freeform 7192"/>
          <p:cNvSpPr/>
          <p:nvPr/>
        </p:nvSpPr>
        <p:spPr>
          <a:xfrm>
            <a:off x="4268391" y="3205757"/>
            <a:ext cx="35719" cy="35720"/>
          </a:xfrm>
          <a:custGeom>
            <a:avLst/>
            <a:gdLst/>
            <a:ahLst/>
            <a:cxnLst/>
            <a:rect l="0" t="0" r="0" b="0"/>
            <a:pathLst>
              <a:path w="35719" h="35720">
                <a:moveTo>
                  <a:pt x="26789" y="35719"/>
                </a:moveTo>
                <a:lnTo>
                  <a:pt x="26789" y="3571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1786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4" name="Freeform 7193"/>
          <p:cNvSpPr/>
          <p:nvPr/>
        </p:nvSpPr>
        <p:spPr>
          <a:xfrm>
            <a:off x="3384352" y="2732484"/>
            <a:ext cx="1160860" cy="776884"/>
          </a:xfrm>
          <a:custGeom>
            <a:avLst/>
            <a:gdLst/>
            <a:ahLst/>
            <a:cxnLst/>
            <a:rect l="0" t="0" r="0" b="0"/>
            <a:pathLst>
              <a:path w="1160860" h="776884">
                <a:moveTo>
                  <a:pt x="821531" y="62508"/>
                </a:moveTo>
                <a:lnTo>
                  <a:pt x="803671" y="62508"/>
                </a:lnTo>
                <a:lnTo>
                  <a:pt x="785812" y="53579"/>
                </a:lnTo>
                <a:lnTo>
                  <a:pt x="750093" y="35719"/>
                </a:lnTo>
                <a:lnTo>
                  <a:pt x="696515" y="26789"/>
                </a:lnTo>
                <a:lnTo>
                  <a:pt x="642937" y="17860"/>
                </a:lnTo>
                <a:lnTo>
                  <a:pt x="580429" y="8930"/>
                </a:lnTo>
                <a:lnTo>
                  <a:pt x="526851" y="8930"/>
                </a:lnTo>
                <a:lnTo>
                  <a:pt x="464343" y="17860"/>
                </a:lnTo>
                <a:lnTo>
                  <a:pt x="401836" y="26789"/>
                </a:lnTo>
                <a:lnTo>
                  <a:pt x="339328" y="44649"/>
                </a:lnTo>
                <a:lnTo>
                  <a:pt x="276820" y="71437"/>
                </a:lnTo>
                <a:lnTo>
                  <a:pt x="223242" y="98227"/>
                </a:lnTo>
                <a:lnTo>
                  <a:pt x="169664" y="133945"/>
                </a:lnTo>
                <a:lnTo>
                  <a:pt x="125015" y="160734"/>
                </a:lnTo>
                <a:lnTo>
                  <a:pt x="80367" y="205383"/>
                </a:lnTo>
                <a:lnTo>
                  <a:pt x="44648" y="250031"/>
                </a:lnTo>
                <a:lnTo>
                  <a:pt x="17859" y="303609"/>
                </a:lnTo>
                <a:lnTo>
                  <a:pt x="0" y="348258"/>
                </a:lnTo>
                <a:lnTo>
                  <a:pt x="0" y="401836"/>
                </a:lnTo>
                <a:lnTo>
                  <a:pt x="8929" y="455414"/>
                </a:lnTo>
                <a:lnTo>
                  <a:pt x="26789" y="508992"/>
                </a:lnTo>
                <a:lnTo>
                  <a:pt x="53578" y="553641"/>
                </a:lnTo>
                <a:lnTo>
                  <a:pt x="98226" y="598289"/>
                </a:lnTo>
                <a:lnTo>
                  <a:pt x="142875" y="634008"/>
                </a:lnTo>
                <a:lnTo>
                  <a:pt x="205382" y="669727"/>
                </a:lnTo>
                <a:lnTo>
                  <a:pt x="276820" y="696516"/>
                </a:lnTo>
                <a:lnTo>
                  <a:pt x="348257" y="723305"/>
                </a:lnTo>
                <a:lnTo>
                  <a:pt x="419695" y="750094"/>
                </a:lnTo>
                <a:lnTo>
                  <a:pt x="500062" y="759023"/>
                </a:lnTo>
                <a:lnTo>
                  <a:pt x="571500" y="776883"/>
                </a:lnTo>
                <a:lnTo>
                  <a:pt x="651867" y="776883"/>
                </a:lnTo>
                <a:lnTo>
                  <a:pt x="723304" y="776883"/>
                </a:lnTo>
                <a:lnTo>
                  <a:pt x="785812" y="776883"/>
                </a:lnTo>
                <a:lnTo>
                  <a:pt x="848320" y="767953"/>
                </a:lnTo>
                <a:lnTo>
                  <a:pt x="901898" y="750094"/>
                </a:lnTo>
                <a:lnTo>
                  <a:pt x="955476" y="732234"/>
                </a:lnTo>
                <a:lnTo>
                  <a:pt x="1009054" y="705445"/>
                </a:lnTo>
                <a:lnTo>
                  <a:pt x="1044773" y="678656"/>
                </a:lnTo>
                <a:lnTo>
                  <a:pt x="1080492" y="642937"/>
                </a:lnTo>
                <a:lnTo>
                  <a:pt x="1116211" y="607219"/>
                </a:lnTo>
                <a:lnTo>
                  <a:pt x="1134070" y="562570"/>
                </a:lnTo>
                <a:lnTo>
                  <a:pt x="1151929" y="526852"/>
                </a:lnTo>
                <a:lnTo>
                  <a:pt x="1160859" y="473273"/>
                </a:lnTo>
                <a:lnTo>
                  <a:pt x="1160859" y="428625"/>
                </a:lnTo>
                <a:lnTo>
                  <a:pt x="1160859" y="383977"/>
                </a:lnTo>
                <a:lnTo>
                  <a:pt x="1143000" y="339328"/>
                </a:lnTo>
                <a:lnTo>
                  <a:pt x="1125140" y="285750"/>
                </a:lnTo>
                <a:lnTo>
                  <a:pt x="1098351" y="241102"/>
                </a:lnTo>
                <a:lnTo>
                  <a:pt x="1062632" y="196453"/>
                </a:lnTo>
                <a:lnTo>
                  <a:pt x="1017984" y="151805"/>
                </a:lnTo>
                <a:lnTo>
                  <a:pt x="964406" y="107156"/>
                </a:lnTo>
                <a:lnTo>
                  <a:pt x="901898" y="71437"/>
                </a:lnTo>
                <a:lnTo>
                  <a:pt x="830461" y="44649"/>
                </a:lnTo>
                <a:lnTo>
                  <a:pt x="750093" y="17860"/>
                </a:lnTo>
                <a:lnTo>
                  <a:pt x="687586" y="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5" name="Freeform 7194"/>
          <p:cNvSpPr/>
          <p:nvPr/>
        </p:nvSpPr>
        <p:spPr>
          <a:xfrm>
            <a:off x="1839516" y="4071937"/>
            <a:ext cx="26790" cy="214314"/>
          </a:xfrm>
          <a:custGeom>
            <a:avLst/>
            <a:gdLst/>
            <a:ahLst/>
            <a:cxnLst/>
            <a:rect l="0" t="0" r="0" b="0"/>
            <a:pathLst>
              <a:path w="26790" h="21431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6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78594"/>
                </a:lnTo>
                <a:lnTo>
                  <a:pt x="17859" y="187524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14313"/>
                </a:lnTo>
                <a:lnTo>
                  <a:pt x="26789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6" name="Freeform 7195"/>
          <p:cNvSpPr/>
          <p:nvPr/>
        </p:nvSpPr>
        <p:spPr>
          <a:xfrm>
            <a:off x="1884164" y="4036218"/>
            <a:ext cx="107157" cy="214314"/>
          </a:xfrm>
          <a:custGeom>
            <a:avLst/>
            <a:gdLst/>
            <a:ahLst/>
            <a:cxnLst/>
            <a:rect l="0" t="0" r="0" b="0"/>
            <a:pathLst>
              <a:path w="107157" h="214314">
                <a:moveTo>
                  <a:pt x="17859" y="62508"/>
                </a:moveTo>
                <a:lnTo>
                  <a:pt x="17859" y="62508"/>
                </a:lnTo>
                <a:lnTo>
                  <a:pt x="17859" y="53578"/>
                </a:lnTo>
                <a:lnTo>
                  <a:pt x="1785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35719"/>
                </a:lnTo>
                <a:lnTo>
                  <a:pt x="98227" y="44649"/>
                </a:lnTo>
                <a:lnTo>
                  <a:pt x="98227" y="62508"/>
                </a:lnTo>
                <a:lnTo>
                  <a:pt x="89297" y="71438"/>
                </a:lnTo>
                <a:lnTo>
                  <a:pt x="80367" y="89297"/>
                </a:lnTo>
                <a:lnTo>
                  <a:pt x="71438" y="107157"/>
                </a:lnTo>
                <a:lnTo>
                  <a:pt x="62508" y="125016"/>
                </a:lnTo>
                <a:lnTo>
                  <a:pt x="53578" y="142875"/>
                </a:lnTo>
                <a:lnTo>
                  <a:pt x="44649" y="160735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196453"/>
                </a:lnTo>
                <a:lnTo>
                  <a:pt x="44649" y="205383"/>
                </a:lnTo>
                <a:lnTo>
                  <a:pt x="44649" y="214313"/>
                </a:lnTo>
                <a:lnTo>
                  <a:pt x="53578" y="214313"/>
                </a:lnTo>
                <a:lnTo>
                  <a:pt x="62508" y="214313"/>
                </a:lnTo>
                <a:lnTo>
                  <a:pt x="62508" y="214313"/>
                </a:lnTo>
                <a:lnTo>
                  <a:pt x="71438" y="205383"/>
                </a:lnTo>
                <a:lnTo>
                  <a:pt x="71438" y="196453"/>
                </a:lnTo>
                <a:lnTo>
                  <a:pt x="71438" y="187524"/>
                </a:lnTo>
                <a:lnTo>
                  <a:pt x="71438" y="169664"/>
                </a:lnTo>
                <a:lnTo>
                  <a:pt x="71438" y="160735"/>
                </a:lnTo>
                <a:lnTo>
                  <a:pt x="71438" y="142875"/>
                </a:lnTo>
                <a:lnTo>
                  <a:pt x="62508" y="125016"/>
                </a:lnTo>
                <a:lnTo>
                  <a:pt x="53578" y="116086"/>
                </a:lnTo>
                <a:lnTo>
                  <a:pt x="44649" y="98227"/>
                </a:lnTo>
                <a:lnTo>
                  <a:pt x="35719" y="89297"/>
                </a:lnTo>
                <a:lnTo>
                  <a:pt x="26789" y="71438"/>
                </a:lnTo>
                <a:lnTo>
                  <a:pt x="17859" y="71438"/>
                </a:lnTo>
                <a:lnTo>
                  <a:pt x="893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7" name="Freeform 7196"/>
          <p:cNvSpPr/>
          <p:nvPr/>
        </p:nvSpPr>
        <p:spPr>
          <a:xfrm>
            <a:off x="1732359" y="4304109"/>
            <a:ext cx="428626" cy="35720"/>
          </a:xfrm>
          <a:custGeom>
            <a:avLst/>
            <a:gdLst/>
            <a:ahLst/>
            <a:cxnLst/>
            <a:rect l="0" t="0" r="0" b="0"/>
            <a:pathLst>
              <a:path w="428626" h="35720">
                <a:moveTo>
                  <a:pt x="893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26789"/>
                </a:lnTo>
                <a:lnTo>
                  <a:pt x="80368" y="17859"/>
                </a:lnTo>
                <a:lnTo>
                  <a:pt x="116086" y="17859"/>
                </a:lnTo>
                <a:lnTo>
                  <a:pt x="151805" y="8930"/>
                </a:lnTo>
                <a:lnTo>
                  <a:pt x="187524" y="8930"/>
                </a:lnTo>
                <a:lnTo>
                  <a:pt x="232172" y="8930"/>
                </a:lnTo>
                <a:lnTo>
                  <a:pt x="276821" y="0"/>
                </a:lnTo>
                <a:lnTo>
                  <a:pt x="312539" y="0"/>
                </a:lnTo>
                <a:lnTo>
                  <a:pt x="348258" y="0"/>
                </a:lnTo>
                <a:lnTo>
                  <a:pt x="383977" y="0"/>
                </a:lnTo>
                <a:lnTo>
                  <a:pt x="401836" y="0"/>
                </a:lnTo>
                <a:lnTo>
                  <a:pt x="419696" y="0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8" name="Freeform 7197"/>
          <p:cNvSpPr/>
          <p:nvPr/>
        </p:nvSpPr>
        <p:spPr>
          <a:xfrm>
            <a:off x="1750219" y="4375546"/>
            <a:ext cx="196454" cy="178595"/>
          </a:xfrm>
          <a:custGeom>
            <a:avLst/>
            <a:gdLst/>
            <a:ahLst/>
            <a:cxnLst/>
            <a:rect l="0" t="0" r="0" b="0"/>
            <a:pathLst>
              <a:path w="196454" h="178595">
                <a:moveTo>
                  <a:pt x="26789" y="17860"/>
                </a:move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4" y="26790"/>
                </a:lnTo>
                <a:lnTo>
                  <a:pt x="187523" y="44649"/>
                </a:lnTo>
                <a:lnTo>
                  <a:pt x="196453" y="53579"/>
                </a:lnTo>
                <a:lnTo>
                  <a:pt x="196453" y="71438"/>
                </a:lnTo>
                <a:lnTo>
                  <a:pt x="196453" y="98227"/>
                </a:lnTo>
                <a:lnTo>
                  <a:pt x="187523" y="116086"/>
                </a:lnTo>
                <a:lnTo>
                  <a:pt x="178594" y="133946"/>
                </a:lnTo>
                <a:lnTo>
                  <a:pt x="169664" y="151805"/>
                </a:lnTo>
                <a:lnTo>
                  <a:pt x="151804" y="160735"/>
                </a:lnTo>
                <a:lnTo>
                  <a:pt x="133945" y="178594"/>
                </a:lnTo>
                <a:lnTo>
                  <a:pt x="116086" y="178594"/>
                </a:lnTo>
                <a:lnTo>
                  <a:pt x="89297" y="178594"/>
                </a:lnTo>
                <a:lnTo>
                  <a:pt x="71437" y="178594"/>
                </a:lnTo>
                <a:lnTo>
                  <a:pt x="53578" y="178594"/>
                </a:lnTo>
                <a:lnTo>
                  <a:pt x="35719" y="169665"/>
                </a:lnTo>
                <a:lnTo>
                  <a:pt x="17859" y="160735"/>
                </a:lnTo>
                <a:lnTo>
                  <a:pt x="8929" y="151805"/>
                </a:lnTo>
                <a:lnTo>
                  <a:pt x="0" y="142875"/>
                </a:lnTo>
                <a:lnTo>
                  <a:pt x="0" y="125016"/>
                </a:lnTo>
                <a:lnTo>
                  <a:pt x="0" y="125016"/>
                </a:lnTo>
                <a:lnTo>
                  <a:pt x="8929" y="116086"/>
                </a:lnTo>
                <a:lnTo>
                  <a:pt x="17859" y="107157"/>
                </a:lnTo>
                <a:lnTo>
                  <a:pt x="35719" y="107157"/>
                </a:lnTo>
                <a:lnTo>
                  <a:pt x="53578" y="107157"/>
                </a:lnTo>
                <a:lnTo>
                  <a:pt x="71437" y="116086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25015" y="133946"/>
                </a:lnTo>
                <a:lnTo>
                  <a:pt x="142875" y="142875"/>
                </a:lnTo>
                <a:lnTo>
                  <a:pt x="160734" y="151805"/>
                </a:lnTo>
                <a:lnTo>
                  <a:pt x="169664" y="151805"/>
                </a:lnTo>
                <a:lnTo>
                  <a:pt x="178594" y="151805"/>
                </a:lnTo>
                <a:lnTo>
                  <a:pt x="178594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9" name="Freeform 7198"/>
          <p:cNvSpPr/>
          <p:nvPr/>
        </p:nvSpPr>
        <p:spPr>
          <a:xfrm>
            <a:off x="1919883" y="4357687"/>
            <a:ext cx="169665" cy="151806"/>
          </a:xfrm>
          <a:custGeom>
            <a:avLst/>
            <a:gdLst/>
            <a:ahLst/>
            <a:cxnLst/>
            <a:rect l="0" t="0" r="0" b="0"/>
            <a:pathLst>
              <a:path w="169665" h="151806">
                <a:moveTo>
                  <a:pt x="142875" y="8930"/>
                </a:move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8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44649"/>
                </a:lnTo>
                <a:lnTo>
                  <a:pt x="35719" y="44649"/>
                </a:lnTo>
                <a:lnTo>
                  <a:pt x="44648" y="53578"/>
                </a:lnTo>
                <a:lnTo>
                  <a:pt x="62508" y="53578"/>
                </a:lnTo>
                <a:lnTo>
                  <a:pt x="80367" y="53578"/>
                </a:lnTo>
                <a:lnTo>
                  <a:pt x="107156" y="62508"/>
                </a:lnTo>
                <a:lnTo>
                  <a:pt x="125015" y="71438"/>
                </a:lnTo>
                <a:lnTo>
                  <a:pt x="142875" y="80367"/>
                </a:lnTo>
                <a:lnTo>
                  <a:pt x="151805" y="89297"/>
                </a:lnTo>
                <a:lnTo>
                  <a:pt x="160734" y="9822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0734" y="142875"/>
                </a:lnTo>
                <a:lnTo>
                  <a:pt x="142875" y="151805"/>
                </a:lnTo>
                <a:lnTo>
                  <a:pt x="133945" y="151805"/>
                </a:lnTo>
                <a:lnTo>
                  <a:pt x="116086" y="151805"/>
                </a:lnTo>
                <a:lnTo>
                  <a:pt x="98226" y="151805"/>
                </a:lnTo>
                <a:lnTo>
                  <a:pt x="80367" y="151805"/>
                </a:lnTo>
                <a:lnTo>
                  <a:pt x="53578" y="151805"/>
                </a:lnTo>
                <a:lnTo>
                  <a:pt x="35719" y="142875"/>
                </a:lnTo>
                <a:lnTo>
                  <a:pt x="17859" y="14287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0" name="Freeform 7199"/>
          <p:cNvSpPr/>
          <p:nvPr/>
        </p:nvSpPr>
        <p:spPr>
          <a:xfrm>
            <a:off x="2187773" y="4259461"/>
            <a:ext cx="196455" cy="80368"/>
          </a:xfrm>
          <a:custGeom>
            <a:avLst/>
            <a:gdLst/>
            <a:ahLst/>
            <a:cxnLst/>
            <a:rect l="0" t="0" r="0" b="0"/>
            <a:pathLst>
              <a:path w="196455" h="80368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90" y="26789"/>
                </a:lnTo>
                <a:lnTo>
                  <a:pt x="53579" y="26789"/>
                </a:lnTo>
                <a:lnTo>
                  <a:pt x="71438" y="26789"/>
                </a:lnTo>
                <a:lnTo>
                  <a:pt x="98227" y="35718"/>
                </a:lnTo>
                <a:lnTo>
                  <a:pt x="125016" y="35718"/>
                </a:lnTo>
                <a:lnTo>
                  <a:pt x="151805" y="35718"/>
                </a:lnTo>
                <a:lnTo>
                  <a:pt x="169665" y="35718"/>
                </a:lnTo>
                <a:lnTo>
                  <a:pt x="187524" y="26789"/>
                </a:lnTo>
                <a:lnTo>
                  <a:pt x="196454" y="26789"/>
                </a:lnTo>
                <a:lnTo>
                  <a:pt x="196454" y="26789"/>
                </a:lnTo>
                <a:lnTo>
                  <a:pt x="196454" y="17859"/>
                </a:lnTo>
                <a:lnTo>
                  <a:pt x="196454" y="17859"/>
                </a:lnTo>
                <a:lnTo>
                  <a:pt x="187524" y="8929"/>
                </a:lnTo>
                <a:lnTo>
                  <a:pt x="160735" y="0"/>
                </a:lnTo>
                <a:lnTo>
                  <a:pt x="142875" y="0"/>
                </a:lnTo>
                <a:lnTo>
                  <a:pt x="116086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62508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17859"/>
                </a:lnTo>
                <a:lnTo>
                  <a:pt x="160735" y="26789"/>
                </a:lnTo>
                <a:lnTo>
                  <a:pt x="178594" y="26789"/>
                </a:lnTo>
                <a:lnTo>
                  <a:pt x="178594" y="35718"/>
                </a:lnTo>
                <a:lnTo>
                  <a:pt x="178594" y="44648"/>
                </a:lnTo>
                <a:lnTo>
                  <a:pt x="178594" y="53578"/>
                </a:lnTo>
                <a:lnTo>
                  <a:pt x="169665" y="62507"/>
                </a:lnTo>
                <a:lnTo>
                  <a:pt x="151805" y="71437"/>
                </a:lnTo>
                <a:lnTo>
                  <a:pt x="133946" y="71437"/>
                </a:lnTo>
                <a:lnTo>
                  <a:pt x="116086" y="80367"/>
                </a:lnTo>
                <a:lnTo>
                  <a:pt x="89297" y="80367"/>
                </a:lnTo>
                <a:lnTo>
                  <a:pt x="80368" y="80367"/>
                </a:lnTo>
                <a:lnTo>
                  <a:pt x="71438" y="80367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Freeform 7200"/>
          <p:cNvSpPr/>
          <p:nvPr/>
        </p:nvSpPr>
        <p:spPr>
          <a:xfrm>
            <a:off x="2509242" y="4250531"/>
            <a:ext cx="455415" cy="17860"/>
          </a:xfrm>
          <a:custGeom>
            <a:avLst/>
            <a:gdLst/>
            <a:ahLst/>
            <a:cxnLst/>
            <a:rect l="0" t="0" r="0" b="0"/>
            <a:pathLst>
              <a:path w="455415" h="17860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60735" y="8930"/>
                </a:lnTo>
                <a:lnTo>
                  <a:pt x="196453" y="8930"/>
                </a:lnTo>
                <a:lnTo>
                  <a:pt x="232172" y="8930"/>
                </a:lnTo>
                <a:lnTo>
                  <a:pt x="267891" y="8930"/>
                </a:lnTo>
                <a:lnTo>
                  <a:pt x="303610" y="17859"/>
                </a:lnTo>
                <a:lnTo>
                  <a:pt x="339328" y="1785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10766" y="17859"/>
                </a:lnTo>
                <a:lnTo>
                  <a:pt x="428625" y="17859"/>
                </a:lnTo>
                <a:lnTo>
                  <a:pt x="446485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Freeform 7201"/>
          <p:cNvSpPr/>
          <p:nvPr/>
        </p:nvSpPr>
        <p:spPr>
          <a:xfrm>
            <a:off x="2580680" y="4366617"/>
            <a:ext cx="35719" cy="160735"/>
          </a:xfrm>
          <a:custGeom>
            <a:avLst/>
            <a:gdLst/>
            <a:ahLst/>
            <a:cxnLst/>
            <a:rect l="0" t="0" r="0" b="0"/>
            <a:pathLst>
              <a:path w="35719" h="160735">
                <a:moveTo>
                  <a:pt x="35718" y="0"/>
                </a:move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2678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8929" y="107156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Freeform 7202"/>
          <p:cNvSpPr/>
          <p:nvPr/>
        </p:nvSpPr>
        <p:spPr>
          <a:xfrm>
            <a:off x="2678906" y="4357687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98227" y="44649"/>
                </a:move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26789"/>
                </a:lnTo>
                <a:lnTo>
                  <a:pt x="53578" y="2678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35719" y="142875"/>
                </a:lnTo>
                <a:lnTo>
                  <a:pt x="53578" y="142875"/>
                </a:lnTo>
                <a:lnTo>
                  <a:pt x="71438" y="133945"/>
                </a:lnTo>
                <a:lnTo>
                  <a:pt x="89297" y="125016"/>
                </a:lnTo>
                <a:lnTo>
                  <a:pt x="107157" y="116086"/>
                </a:lnTo>
                <a:lnTo>
                  <a:pt x="116086" y="107156"/>
                </a:lnTo>
                <a:lnTo>
                  <a:pt x="125016" y="89297"/>
                </a:lnTo>
                <a:lnTo>
                  <a:pt x="125016" y="71438"/>
                </a:lnTo>
                <a:lnTo>
                  <a:pt x="125016" y="53578"/>
                </a:lnTo>
                <a:lnTo>
                  <a:pt x="116086" y="35719"/>
                </a:lnTo>
                <a:lnTo>
                  <a:pt x="107157" y="26789"/>
                </a:lnTo>
                <a:lnTo>
                  <a:pt x="89297" y="17859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4" name="Freeform 7203"/>
          <p:cNvSpPr/>
          <p:nvPr/>
        </p:nvSpPr>
        <p:spPr>
          <a:xfrm>
            <a:off x="2848570" y="4375546"/>
            <a:ext cx="151806" cy="116087"/>
          </a:xfrm>
          <a:custGeom>
            <a:avLst/>
            <a:gdLst/>
            <a:ahLst/>
            <a:cxnLst/>
            <a:rect l="0" t="0" r="0" b="0"/>
            <a:pathLst>
              <a:path w="151806" h="116087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26789" y="17860"/>
                </a:lnTo>
                <a:lnTo>
                  <a:pt x="1786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0368"/>
                </a:lnTo>
                <a:lnTo>
                  <a:pt x="0" y="98227"/>
                </a:lnTo>
                <a:lnTo>
                  <a:pt x="8930" y="107157"/>
                </a:lnTo>
                <a:lnTo>
                  <a:pt x="35719" y="116086"/>
                </a:lnTo>
                <a:lnTo>
                  <a:pt x="53578" y="116086"/>
                </a:lnTo>
                <a:lnTo>
                  <a:pt x="80368" y="116086"/>
                </a:lnTo>
                <a:lnTo>
                  <a:pt x="107157" y="116086"/>
                </a:lnTo>
                <a:lnTo>
                  <a:pt x="125016" y="107157"/>
                </a:lnTo>
                <a:lnTo>
                  <a:pt x="142875" y="98227"/>
                </a:lnTo>
                <a:lnTo>
                  <a:pt x="151805" y="89297"/>
                </a:lnTo>
                <a:lnTo>
                  <a:pt x="151805" y="80368"/>
                </a:lnTo>
                <a:lnTo>
                  <a:pt x="151805" y="62508"/>
                </a:lnTo>
                <a:lnTo>
                  <a:pt x="142875" y="44649"/>
                </a:lnTo>
                <a:lnTo>
                  <a:pt x="133946" y="35719"/>
                </a:lnTo>
                <a:lnTo>
                  <a:pt x="116086" y="17860"/>
                </a:lnTo>
                <a:lnTo>
                  <a:pt x="98227" y="8930"/>
                </a:lnTo>
                <a:lnTo>
                  <a:pt x="80368" y="8930"/>
                </a:lnTo>
                <a:lnTo>
                  <a:pt x="8036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5" name="Freeform 7204"/>
          <p:cNvSpPr/>
          <p:nvPr/>
        </p:nvSpPr>
        <p:spPr>
          <a:xfrm>
            <a:off x="2196703" y="4536281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80367" y="62508"/>
                </a:lnTo>
                <a:lnTo>
                  <a:pt x="89297" y="80367"/>
                </a:lnTo>
                <a:lnTo>
                  <a:pt x="107156" y="98226"/>
                </a:lnTo>
                <a:lnTo>
                  <a:pt x="125016" y="107156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0735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6" name="Freeform 7205"/>
          <p:cNvSpPr/>
          <p:nvPr/>
        </p:nvSpPr>
        <p:spPr>
          <a:xfrm>
            <a:off x="2223492" y="4545211"/>
            <a:ext cx="80368" cy="107157"/>
          </a:xfrm>
          <a:custGeom>
            <a:avLst/>
            <a:gdLst/>
            <a:ahLst/>
            <a:cxnLst/>
            <a:rect l="0" t="0" r="0" b="0"/>
            <a:pathLst>
              <a:path w="80368" h="107157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35718"/>
                </a:lnTo>
                <a:lnTo>
                  <a:pt x="35719" y="44648"/>
                </a:lnTo>
                <a:lnTo>
                  <a:pt x="35719" y="62507"/>
                </a:lnTo>
                <a:lnTo>
                  <a:pt x="17860" y="71437"/>
                </a:lnTo>
                <a:lnTo>
                  <a:pt x="1786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7" name="Freeform 7206"/>
          <p:cNvSpPr/>
          <p:nvPr/>
        </p:nvSpPr>
        <p:spPr>
          <a:xfrm>
            <a:off x="2393156" y="4554140"/>
            <a:ext cx="71439" cy="71439"/>
          </a:xfrm>
          <a:custGeom>
            <a:avLst/>
            <a:gdLst/>
            <a:ahLst/>
            <a:cxnLst/>
            <a:rect l="0" t="0" r="0" b="0"/>
            <a:pathLst>
              <a:path w="71439" h="71439">
                <a:moveTo>
                  <a:pt x="44649" y="0"/>
                </a:move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60" y="893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8"/>
                </a:lnTo>
                <a:lnTo>
                  <a:pt x="17860" y="62508"/>
                </a:lnTo>
                <a:lnTo>
                  <a:pt x="26789" y="62508"/>
                </a:lnTo>
                <a:lnTo>
                  <a:pt x="44649" y="71438"/>
                </a:lnTo>
                <a:lnTo>
                  <a:pt x="62508" y="71438"/>
                </a:lnTo>
                <a:lnTo>
                  <a:pt x="71438" y="71438"/>
                </a:lnTo>
                <a:lnTo>
                  <a:pt x="71438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8" name="Freeform 7207"/>
          <p:cNvSpPr/>
          <p:nvPr/>
        </p:nvSpPr>
        <p:spPr>
          <a:xfrm>
            <a:off x="2446734" y="4545211"/>
            <a:ext cx="62509" cy="160735"/>
          </a:xfrm>
          <a:custGeom>
            <a:avLst/>
            <a:gdLst/>
            <a:ahLst/>
            <a:cxnLst/>
            <a:rect l="0" t="0" r="0" b="0"/>
            <a:pathLst>
              <a:path w="62509" h="160735">
                <a:moveTo>
                  <a:pt x="62508" y="0"/>
                </a:moveTo>
                <a:lnTo>
                  <a:pt x="62508" y="0"/>
                </a:lnTo>
                <a:lnTo>
                  <a:pt x="53579" y="8929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35719" y="44648"/>
                </a:lnTo>
                <a:lnTo>
                  <a:pt x="26789" y="62507"/>
                </a:lnTo>
                <a:lnTo>
                  <a:pt x="26789" y="80367"/>
                </a:lnTo>
                <a:lnTo>
                  <a:pt x="1786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9" name="Freeform 7208"/>
          <p:cNvSpPr/>
          <p:nvPr/>
        </p:nvSpPr>
        <p:spPr>
          <a:xfrm>
            <a:off x="2062758" y="3884414"/>
            <a:ext cx="116087" cy="107157"/>
          </a:xfrm>
          <a:custGeom>
            <a:avLst/>
            <a:gdLst/>
            <a:ahLst/>
            <a:cxnLst/>
            <a:rect l="0" t="0" r="0" b="0"/>
            <a:pathLst>
              <a:path w="116087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62507"/>
                </a:lnTo>
                <a:lnTo>
                  <a:pt x="71437" y="80367"/>
                </a:lnTo>
                <a:lnTo>
                  <a:pt x="80367" y="89297"/>
                </a:lnTo>
                <a:lnTo>
                  <a:pt x="89297" y="98226"/>
                </a:lnTo>
                <a:lnTo>
                  <a:pt x="98226" y="9822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16086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0" name="Freeform 7209"/>
          <p:cNvSpPr/>
          <p:nvPr/>
        </p:nvSpPr>
        <p:spPr>
          <a:xfrm>
            <a:off x="2098477" y="3893343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1" name="Freeform 7210"/>
          <p:cNvSpPr/>
          <p:nvPr/>
        </p:nvSpPr>
        <p:spPr>
          <a:xfrm>
            <a:off x="2205633" y="3839765"/>
            <a:ext cx="62509" cy="71439"/>
          </a:xfrm>
          <a:custGeom>
            <a:avLst/>
            <a:gdLst/>
            <a:ahLst/>
            <a:cxnLst/>
            <a:rect l="0" t="0" r="0" b="0"/>
            <a:pathLst>
              <a:path w="62509" h="7143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30" y="53578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53578" y="71438"/>
                </a:lnTo>
                <a:lnTo>
                  <a:pt x="62508" y="62508"/>
                </a:lnTo>
                <a:lnTo>
                  <a:pt x="62508" y="62508"/>
                </a:lnTo>
                <a:lnTo>
                  <a:pt x="62508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2" name="Freeform 7211"/>
          <p:cNvSpPr/>
          <p:nvPr/>
        </p:nvSpPr>
        <p:spPr>
          <a:xfrm>
            <a:off x="2268141" y="3786187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214313"/>
                </a:lnTo>
                <a:lnTo>
                  <a:pt x="8929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3" name="Freeform 7212"/>
          <p:cNvSpPr/>
          <p:nvPr/>
        </p:nvSpPr>
        <p:spPr>
          <a:xfrm>
            <a:off x="2500313" y="3920132"/>
            <a:ext cx="205383" cy="303611"/>
          </a:xfrm>
          <a:custGeom>
            <a:avLst/>
            <a:gdLst/>
            <a:ahLst/>
            <a:cxnLst/>
            <a:rect l="0" t="0" r="0" b="0"/>
            <a:pathLst>
              <a:path w="205383" h="30361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35718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116085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205382" y="8930"/>
                </a:lnTo>
                <a:lnTo>
                  <a:pt x="205382" y="8930"/>
                </a:lnTo>
                <a:lnTo>
                  <a:pt x="205382" y="26789"/>
                </a:lnTo>
                <a:lnTo>
                  <a:pt x="196453" y="35719"/>
                </a:lnTo>
                <a:lnTo>
                  <a:pt x="187523" y="44649"/>
                </a:lnTo>
                <a:lnTo>
                  <a:pt x="187523" y="62508"/>
                </a:lnTo>
                <a:lnTo>
                  <a:pt x="178593" y="89297"/>
                </a:lnTo>
                <a:lnTo>
                  <a:pt x="169664" y="107157"/>
                </a:lnTo>
                <a:lnTo>
                  <a:pt x="160734" y="133946"/>
                </a:lnTo>
                <a:lnTo>
                  <a:pt x="151804" y="151805"/>
                </a:lnTo>
                <a:lnTo>
                  <a:pt x="142875" y="178594"/>
                </a:lnTo>
                <a:lnTo>
                  <a:pt x="133945" y="205383"/>
                </a:lnTo>
                <a:lnTo>
                  <a:pt x="133945" y="232172"/>
                </a:lnTo>
                <a:lnTo>
                  <a:pt x="125015" y="250032"/>
                </a:lnTo>
                <a:lnTo>
                  <a:pt x="125015" y="267891"/>
                </a:lnTo>
                <a:lnTo>
                  <a:pt x="125015" y="285750"/>
                </a:lnTo>
                <a:lnTo>
                  <a:pt x="125015" y="294680"/>
                </a:lnTo>
                <a:lnTo>
                  <a:pt x="125015" y="303610"/>
                </a:lnTo>
                <a:lnTo>
                  <a:pt x="125015" y="303610"/>
                </a:lnTo>
                <a:lnTo>
                  <a:pt x="125015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4" name="Freeform 7213"/>
          <p:cNvSpPr/>
          <p:nvPr/>
        </p:nvSpPr>
        <p:spPr>
          <a:xfrm>
            <a:off x="2669977" y="3920132"/>
            <a:ext cx="196454" cy="223244"/>
          </a:xfrm>
          <a:custGeom>
            <a:avLst/>
            <a:gdLst/>
            <a:ahLst/>
            <a:cxnLst/>
            <a:rect l="0" t="0" r="0" b="0"/>
            <a:pathLst>
              <a:path w="196454" h="223244">
                <a:moveTo>
                  <a:pt x="62507" y="44649"/>
                </a:moveTo>
                <a:lnTo>
                  <a:pt x="62507" y="44649"/>
                </a:lnTo>
                <a:lnTo>
                  <a:pt x="62507" y="35719"/>
                </a:lnTo>
                <a:lnTo>
                  <a:pt x="62507" y="26789"/>
                </a:lnTo>
                <a:lnTo>
                  <a:pt x="71437" y="17860"/>
                </a:lnTo>
                <a:lnTo>
                  <a:pt x="8036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87523" y="44649"/>
                </a:lnTo>
                <a:lnTo>
                  <a:pt x="196453" y="62508"/>
                </a:lnTo>
                <a:lnTo>
                  <a:pt x="196453" y="80368"/>
                </a:lnTo>
                <a:lnTo>
                  <a:pt x="196453" y="107157"/>
                </a:lnTo>
                <a:lnTo>
                  <a:pt x="187523" y="125016"/>
                </a:lnTo>
                <a:lnTo>
                  <a:pt x="178593" y="151805"/>
                </a:lnTo>
                <a:lnTo>
                  <a:pt x="169664" y="169664"/>
                </a:lnTo>
                <a:lnTo>
                  <a:pt x="142875" y="187524"/>
                </a:lnTo>
                <a:lnTo>
                  <a:pt x="125015" y="205383"/>
                </a:lnTo>
                <a:lnTo>
                  <a:pt x="98226" y="214313"/>
                </a:lnTo>
                <a:lnTo>
                  <a:pt x="80367" y="214313"/>
                </a:lnTo>
                <a:lnTo>
                  <a:pt x="53578" y="214313"/>
                </a:lnTo>
                <a:lnTo>
                  <a:pt x="35718" y="214313"/>
                </a:lnTo>
                <a:lnTo>
                  <a:pt x="17859" y="205383"/>
                </a:lnTo>
                <a:lnTo>
                  <a:pt x="8929" y="196454"/>
                </a:lnTo>
                <a:lnTo>
                  <a:pt x="0" y="187524"/>
                </a:lnTo>
                <a:lnTo>
                  <a:pt x="0" y="178594"/>
                </a:lnTo>
                <a:lnTo>
                  <a:pt x="8929" y="169664"/>
                </a:lnTo>
                <a:lnTo>
                  <a:pt x="17859" y="169664"/>
                </a:lnTo>
                <a:lnTo>
                  <a:pt x="26789" y="160735"/>
                </a:lnTo>
                <a:lnTo>
                  <a:pt x="44648" y="160735"/>
                </a:lnTo>
                <a:lnTo>
                  <a:pt x="71437" y="160735"/>
                </a:lnTo>
                <a:lnTo>
                  <a:pt x="89296" y="169664"/>
                </a:lnTo>
                <a:lnTo>
                  <a:pt x="116086" y="178594"/>
                </a:lnTo>
                <a:lnTo>
                  <a:pt x="133945" y="187524"/>
                </a:lnTo>
                <a:lnTo>
                  <a:pt x="151804" y="196454"/>
                </a:lnTo>
                <a:lnTo>
                  <a:pt x="169664" y="205383"/>
                </a:lnTo>
                <a:lnTo>
                  <a:pt x="178593" y="214313"/>
                </a:lnTo>
                <a:lnTo>
                  <a:pt x="187523" y="223243"/>
                </a:lnTo>
                <a:lnTo>
                  <a:pt x="187523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5" name="Freeform 7214"/>
          <p:cNvSpPr/>
          <p:nvPr/>
        </p:nvSpPr>
        <p:spPr>
          <a:xfrm>
            <a:off x="3080742" y="4161234"/>
            <a:ext cx="232173" cy="125017"/>
          </a:xfrm>
          <a:custGeom>
            <a:avLst/>
            <a:gdLst/>
            <a:ahLst/>
            <a:cxnLst/>
            <a:rect l="0" t="0" r="0" b="0"/>
            <a:pathLst>
              <a:path w="232173" h="125017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26789" y="71437"/>
                </a:lnTo>
                <a:lnTo>
                  <a:pt x="44649" y="71437"/>
                </a:lnTo>
                <a:lnTo>
                  <a:pt x="71438" y="71437"/>
                </a:lnTo>
                <a:lnTo>
                  <a:pt x="98227" y="71437"/>
                </a:lnTo>
                <a:lnTo>
                  <a:pt x="125016" y="62508"/>
                </a:lnTo>
                <a:lnTo>
                  <a:pt x="151805" y="62508"/>
                </a:lnTo>
                <a:lnTo>
                  <a:pt x="169664" y="62508"/>
                </a:lnTo>
                <a:lnTo>
                  <a:pt x="187524" y="53578"/>
                </a:lnTo>
                <a:lnTo>
                  <a:pt x="205383" y="53578"/>
                </a:lnTo>
                <a:lnTo>
                  <a:pt x="214313" y="53578"/>
                </a:lnTo>
                <a:lnTo>
                  <a:pt x="223242" y="44648"/>
                </a:lnTo>
                <a:lnTo>
                  <a:pt x="223242" y="44648"/>
                </a:lnTo>
                <a:lnTo>
                  <a:pt x="214313" y="35719"/>
                </a:lnTo>
                <a:lnTo>
                  <a:pt x="205383" y="26789"/>
                </a:lnTo>
                <a:lnTo>
                  <a:pt x="178594" y="17859"/>
                </a:lnTo>
                <a:lnTo>
                  <a:pt x="160735" y="17859"/>
                </a:lnTo>
                <a:lnTo>
                  <a:pt x="13394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51805" y="8930"/>
                </a:lnTo>
                <a:lnTo>
                  <a:pt x="178594" y="17859"/>
                </a:lnTo>
                <a:lnTo>
                  <a:pt x="196453" y="26789"/>
                </a:lnTo>
                <a:lnTo>
                  <a:pt x="214313" y="35719"/>
                </a:lnTo>
                <a:lnTo>
                  <a:pt x="223242" y="44648"/>
                </a:lnTo>
                <a:lnTo>
                  <a:pt x="232172" y="53578"/>
                </a:lnTo>
                <a:lnTo>
                  <a:pt x="232172" y="62508"/>
                </a:lnTo>
                <a:lnTo>
                  <a:pt x="223242" y="80367"/>
                </a:lnTo>
                <a:lnTo>
                  <a:pt x="214313" y="89297"/>
                </a:lnTo>
                <a:lnTo>
                  <a:pt x="205383" y="98227"/>
                </a:lnTo>
                <a:lnTo>
                  <a:pt x="178594" y="107156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3394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25016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6" name="Freeform 7215"/>
          <p:cNvSpPr/>
          <p:nvPr/>
        </p:nvSpPr>
        <p:spPr>
          <a:xfrm>
            <a:off x="3455789" y="4054078"/>
            <a:ext cx="241103" cy="339329"/>
          </a:xfrm>
          <a:custGeom>
            <a:avLst/>
            <a:gdLst/>
            <a:ahLst/>
            <a:cxnLst/>
            <a:rect l="0" t="0" r="0" b="0"/>
            <a:pathLst>
              <a:path w="241103" h="339329">
                <a:moveTo>
                  <a:pt x="0" y="44648"/>
                </a:move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35719" y="17859"/>
                </a:lnTo>
                <a:lnTo>
                  <a:pt x="62508" y="8929"/>
                </a:lnTo>
                <a:lnTo>
                  <a:pt x="80367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0"/>
                </a:lnTo>
                <a:lnTo>
                  <a:pt x="232172" y="0"/>
                </a:lnTo>
                <a:lnTo>
                  <a:pt x="232172" y="8929"/>
                </a:lnTo>
                <a:lnTo>
                  <a:pt x="241102" y="17859"/>
                </a:lnTo>
                <a:lnTo>
                  <a:pt x="241102" y="26789"/>
                </a:lnTo>
                <a:lnTo>
                  <a:pt x="241102" y="35718"/>
                </a:lnTo>
                <a:lnTo>
                  <a:pt x="232172" y="53578"/>
                </a:lnTo>
                <a:lnTo>
                  <a:pt x="232172" y="71437"/>
                </a:lnTo>
                <a:lnTo>
                  <a:pt x="223242" y="89297"/>
                </a:lnTo>
                <a:lnTo>
                  <a:pt x="214313" y="116086"/>
                </a:lnTo>
                <a:lnTo>
                  <a:pt x="196453" y="142875"/>
                </a:lnTo>
                <a:lnTo>
                  <a:pt x="187524" y="169664"/>
                </a:lnTo>
                <a:lnTo>
                  <a:pt x="169664" y="196453"/>
                </a:lnTo>
                <a:lnTo>
                  <a:pt x="160734" y="223242"/>
                </a:lnTo>
                <a:lnTo>
                  <a:pt x="142875" y="241101"/>
                </a:lnTo>
                <a:lnTo>
                  <a:pt x="133945" y="267890"/>
                </a:lnTo>
                <a:lnTo>
                  <a:pt x="133945" y="285750"/>
                </a:lnTo>
                <a:lnTo>
                  <a:pt x="125016" y="303609"/>
                </a:lnTo>
                <a:lnTo>
                  <a:pt x="125016" y="321468"/>
                </a:lnTo>
                <a:lnTo>
                  <a:pt x="125016" y="330398"/>
                </a:lnTo>
                <a:lnTo>
                  <a:pt x="125016" y="339328"/>
                </a:lnTo>
                <a:lnTo>
                  <a:pt x="125016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7" name="Freeform 7216"/>
          <p:cNvSpPr/>
          <p:nvPr/>
        </p:nvSpPr>
        <p:spPr>
          <a:xfrm>
            <a:off x="3705820" y="4089796"/>
            <a:ext cx="250033" cy="303611"/>
          </a:xfrm>
          <a:custGeom>
            <a:avLst/>
            <a:gdLst/>
            <a:ahLst/>
            <a:cxnLst/>
            <a:rect l="0" t="0" r="0" b="0"/>
            <a:pathLst>
              <a:path w="250033" h="303611">
                <a:moveTo>
                  <a:pt x="26789" y="44649"/>
                </a:moveTo>
                <a:lnTo>
                  <a:pt x="26789" y="35719"/>
                </a:lnTo>
                <a:lnTo>
                  <a:pt x="35719" y="35719"/>
                </a:lnTo>
                <a:lnTo>
                  <a:pt x="44649" y="17860"/>
                </a:lnTo>
                <a:lnTo>
                  <a:pt x="53578" y="893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8930"/>
                </a:lnTo>
                <a:lnTo>
                  <a:pt x="169664" y="17860"/>
                </a:lnTo>
                <a:lnTo>
                  <a:pt x="187524" y="35719"/>
                </a:lnTo>
                <a:lnTo>
                  <a:pt x="205383" y="53579"/>
                </a:lnTo>
                <a:lnTo>
                  <a:pt x="223243" y="71438"/>
                </a:lnTo>
                <a:lnTo>
                  <a:pt x="232172" y="89297"/>
                </a:lnTo>
                <a:lnTo>
                  <a:pt x="232172" y="116086"/>
                </a:lnTo>
                <a:lnTo>
                  <a:pt x="232172" y="142875"/>
                </a:lnTo>
                <a:lnTo>
                  <a:pt x="223243" y="169665"/>
                </a:lnTo>
                <a:lnTo>
                  <a:pt x="205383" y="187524"/>
                </a:lnTo>
                <a:lnTo>
                  <a:pt x="187524" y="214313"/>
                </a:lnTo>
                <a:lnTo>
                  <a:pt x="160735" y="241102"/>
                </a:lnTo>
                <a:lnTo>
                  <a:pt x="133946" y="258961"/>
                </a:lnTo>
                <a:lnTo>
                  <a:pt x="107157" y="276821"/>
                </a:lnTo>
                <a:lnTo>
                  <a:pt x="80368" y="285750"/>
                </a:lnTo>
                <a:lnTo>
                  <a:pt x="53578" y="285750"/>
                </a:lnTo>
                <a:lnTo>
                  <a:pt x="35719" y="285750"/>
                </a:lnTo>
                <a:lnTo>
                  <a:pt x="17860" y="285750"/>
                </a:lnTo>
                <a:lnTo>
                  <a:pt x="8930" y="285750"/>
                </a:lnTo>
                <a:lnTo>
                  <a:pt x="0" y="276821"/>
                </a:lnTo>
                <a:lnTo>
                  <a:pt x="0" y="267891"/>
                </a:lnTo>
                <a:lnTo>
                  <a:pt x="8930" y="258961"/>
                </a:lnTo>
                <a:lnTo>
                  <a:pt x="17860" y="250032"/>
                </a:lnTo>
                <a:lnTo>
                  <a:pt x="26789" y="241102"/>
                </a:lnTo>
                <a:lnTo>
                  <a:pt x="44649" y="232172"/>
                </a:lnTo>
                <a:lnTo>
                  <a:pt x="71438" y="232172"/>
                </a:lnTo>
                <a:lnTo>
                  <a:pt x="89297" y="232172"/>
                </a:lnTo>
                <a:lnTo>
                  <a:pt x="107157" y="241102"/>
                </a:lnTo>
                <a:lnTo>
                  <a:pt x="133946" y="250032"/>
                </a:lnTo>
                <a:lnTo>
                  <a:pt x="151805" y="258961"/>
                </a:lnTo>
                <a:lnTo>
                  <a:pt x="169664" y="267891"/>
                </a:lnTo>
                <a:lnTo>
                  <a:pt x="187524" y="276821"/>
                </a:lnTo>
                <a:lnTo>
                  <a:pt x="205383" y="285750"/>
                </a:lnTo>
                <a:lnTo>
                  <a:pt x="214313" y="294680"/>
                </a:lnTo>
                <a:lnTo>
                  <a:pt x="223243" y="303610"/>
                </a:lnTo>
                <a:lnTo>
                  <a:pt x="241102" y="303610"/>
                </a:lnTo>
                <a:lnTo>
                  <a:pt x="250032" y="303610"/>
                </a:lnTo>
                <a:lnTo>
                  <a:pt x="250032" y="303610"/>
                </a:lnTo>
                <a:lnTo>
                  <a:pt x="250032" y="30361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8" name="Freeform 7217"/>
          <p:cNvSpPr/>
          <p:nvPr/>
        </p:nvSpPr>
        <p:spPr>
          <a:xfrm>
            <a:off x="4027289" y="4134445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9" name="Freeform 7218"/>
          <p:cNvSpPr/>
          <p:nvPr/>
        </p:nvSpPr>
        <p:spPr>
          <a:xfrm>
            <a:off x="4125516" y="4116586"/>
            <a:ext cx="35719" cy="267891"/>
          </a:xfrm>
          <a:custGeom>
            <a:avLst/>
            <a:gdLst/>
            <a:ahLst/>
            <a:cxnLst/>
            <a:rect l="0" t="0" r="0" b="0"/>
            <a:pathLst>
              <a:path w="35719" h="267891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29"/>
                </a:lnTo>
                <a:lnTo>
                  <a:pt x="35718" y="8929"/>
                </a:lnTo>
                <a:lnTo>
                  <a:pt x="35718" y="26789"/>
                </a:lnTo>
                <a:lnTo>
                  <a:pt x="35718" y="35718"/>
                </a:lnTo>
                <a:lnTo>
                  <a:pt x="35718" y="62507"/>
                </a:lnTo>
                <a:lnTo>
                  <a:pt x="26789" y="80367"/>
                </a:lnTo>
                <a:lnTo>
                  <a:pt x="26789" y="107156"/>
                </a:lnTo>
                <a:lnTo>
                  <a:pt x="17859" y="133945"/>
                </a:lnTo>
                <a:lnTo>
                  <a:pt x="8929" y="160734"/>
                </a:lnTo>
                <a:lnTo>
                  <a:pt x="8929" y="178593"/>
                </a:lnTo>
                <a:lnTo>
                  <a:pt x="0" y="205382"/>
                </a:lnTo>
                <a:lnTo>
                  <a:pt x="0" y="223242"/>
                </a:lnTo>
                <a:lnTo>
                  <a:pt x="0" y="241101"/>
                </a:lnTo>
                <a:lnTo>
                  <a:pt x="8929" y="258960"/>
                </a:lnTo>
                <a:lnTo>
                  <a:pt x="8929" y="267890"/>
                </a:lnTo>
                <a:lnTo>
                  <a:pt x="8929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0" name="Freeform 7219"/>
          <p:cNvSpPr/>
          <p:nvPr/>
        </p:nvSpPr>
        <p:spPr>
          <a:xfrm>
            <a:off x="4241602" y="4384476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1" name="Freeform 7220"/>
          <p:cNvSpPr/>
          <p:nvPr/>
        </p:nvSpPr>
        <p:spPr>
          <a:xfrm>
            <a:off x="3295055" y="3839765"/>
            <a:ext cx="1169790" cy="750095"/>
          </a:xfrm>
          <a:custGeom>
            <a:avLst/>
            <a:gdLst/>
            <a:ahLst/>
            <a:cxnLst/>
            <a:rect l="0" t="0" r="0" b="0"/>
            <a:pathLst>
              <a:path w="1169790" h="750095">
                <a:moveTo>
                  <a:pt x="1089422" y="276821"/>
                </a:moveTo>
                <a:lnTo>
                  <a:pt x="1089422" y="276821"/>
                </a:lnTo>
                <a:lnTo>
                  <a:pt x="1080492" y="258961"/>
                </a:lnTo>
                <a:lnTo>
                  <a:pt x="1071562" y="250031"/>
                </a:lnTo>
                <a:lnTo>
                  <a:pt x="1062633" y="223242"/>
                </a:lnTo>
                <a:lnTo>
                  <a:pt x="1053703" y="205383"/>
                </a:lnTo>
                <a:lnTo>
                  <a:pt x="1035843" y="178594"/>
                </a:lnTo>
                <a:lnTo>
                  <a:pt x="1009054" y="151805"/>
                </a:lnTo>
                <a:lnTo>
                  <a:pt x="982265" y="133946"/>
                </a:lnTo>
                <a:lnTo>
                  <a:pt x="955476" y="107156"/>
                </a:lnTo>
                <a:lnTo>
                  <a:pt x="919758" y="89297"/>
                </a:lnTo>
                <a:lnTo>
                  <a:pt x="875109" y="71438"/>
                </a:lnTo>
                <a:lnTo>
                  <a:pt x="830461" y="53578"/>
                </a:lnTo>
                <a:lnTo>
                  <a:pt x="785812" y="35719"/>
                </a:lnTo>
                <a:lnTo>
                  <a:pt x="732234" y="17860"/>
                </a:lnTo>
                <a:lnTo>
                  <a:pt x="678656" y="8930"/>
                </a:lnTo>
                <a:lnTo>
                  <a:pt x="625078" y="8930"/>
                </a:lnTo>
                <a:lnTo>
                  <a:pt x="562570" y="0"/>
                </a:lnTo>
                <a:lnTo>
                  <a:pt x="508992" y="0"/>
                </a:lnTo>
                <a:lnTo>
                  <a:pt x="455414" y="8930"/>
                </a:lnTo>
                <a:lnTo>
                  <a:pt x="392906" y="8930"/>
                </a:lnTo>
                <a:lnTo>
                  <a:pt x="339328" y="26789"/>
                </a:lnTo>
                <a:lnTo>
                  <a:pt x="276820" y="44649"/>
                </a:lnTo>
                <a:lnTo>
                  <a:pt x="223242" y="62508"/>
                </a:lnTo>
                <a:lnTo>
                  <a:pt x="169664" y="89297"/>
                </a:lnTo>
                <a:lnTo>
                  <a:pt x="125015" y="116086"/>
                </a:lnTo>
                <a:lnTo>
                  <a:pt x="80367" y="151805"/>
                </a:lnTo>
                <a:lnTo>
                  <a:pt x="44648" y="187524"/>
                </a:lnTo>
                <a:lnTo>
                  <a:pt x="17859" y="223242"/>
                </a:lnTo>
                <a:lnTo>
                  <a:pt x="0" y="258961"/>
                </a:lnTo>
                <a:lnTo>
                  <a:pt x="0" y="303610"/>
                </a:lnTo>
                <a:lnTo>
                  <a:pt x="8929" y="348258"/>
                </a:lnTo>
                <a:lnTo>
                  <a:pt x="26789" y="392906"/>
                </a:lnTo>
                <a:lnTo>
                  <a:pt x="53578" y="437555"/>
                </a:lnTo>
                <a:lnTo>
                  <a:pt x="98226" y="482203"/>
                </a:lnTo>
                <a:lnTo>
                  <a:pt x="151804" y="526852"/>
                </a:lnTo>
                <a:lnTo>
                  <a:pt x="205383" y="562571"/>
                </a:lnTo>
                <a:lnTo>
                  <a:pt x="267890" y="598289"/>
                </a:lnTo>
                <a:lnTo>
                  <a:pt x="330398" y="625078"/>
                </a:lnTo>
                <a:lnTo>
                  <a:pt x="383976" y="651867"/>
                </a:lnTo>
                <a:lnTo>
                  <a:pt x="446484" y="678656"/>
                </a:lnTo>
                <a:lnTo>
                  <a:pt x="508992" y="705446"/>
                </a:lnTo>
                <a:lnTo>
                  <a:pt x="571500" y="723305"/>
                </a:lnTo>
                <a:lnTo>
                  <a:pt x="634008" y="732235"/>
                </a:lnTo>
                <a:lnTo>
                  <a:pt x="696515" y="741164"/>
                </a:lnTo>
                <a:lnTo>
                  <a:pt x="759023" y="750094"/>
                </a:lnTo>
                <a:lnTo>
                  <a:pt x="821531" y="750094"/>
                </a:lnTo>
                <a:lnTo>
                  <a:pt x="875109" y="741164"/>
                </a:lnTo>
                <a:lnTo>
                  <a:pt x="919758" y="723305"/>
                </a:lnTo>
                <a:lnTo>
                  <a:pt x="964406" y="705446"/>
                </a:lnTo>
                <a:lnTo>
                  <a:pt x="1009054" y="678656"/>
                </a:lnTo>
                <a:lnTo>
                  <a:pt x="1044773" y="660797"/>
                </a:lnTo>
                <a:lnTo>
                  <a:pt x="1071562" y="625078"/>
                </a:lnTo>
                <a:lnTo>
                  <a:pt x="1098351" y="598289"/>
                </a:lnTo>
                <a:lnTo>
                  <a:pt x="1125140" y="571500"/>
                </a:lnTo>
                <a:lnTo>
                  <a:pt x="1143000" y="535781"/>
                </a:lnTo>
                <a:lnTo>
                  <a:pt x="1160859" y="508992"/>
                </a:lnTo>
                <a:lnTo>
                  <a:pt x="1169789" y="473274"/>
                </a:lnTo>
                <a:lnTo>
                  <a:pt x="1169789" y="428625"/>
                </a:lnTo>
                <a:lnTo>
                  <a:pt x="1169789" y="392906"/>
                </a:lnTo>
                <a:lnTo>
                  <a:pt x="1160859" y="348258"/>
                </a:lnTo>
                <a:lnTo>
                  <a:pt x="1143000" y="312539"/>
                </a:lnTo>
                <a:lnTo>
                  <a:pt x="1116211" y="267891"/>
                </a:lnTo>
                <a:lnTo>
                  <a:pt x="1080492" y="223242"/>
                </a:lnTo>
                <a:lnTo>
                  <a:pt x="1035843" y="178594"/>
                </a:lnTo>
                <a:lnTo>
                  <a:pt x="991195" y="142875"/>
                </a:lnTo>
                <a:lnTo>
                  <a:pt x="937617" y="107156"/>
                </a:lnTo>
                <a:lnTo>
                  <a:pt x="884039" y="80367"/>
                </a:lnTo>
                <a:lnTo>
                  <a:pt x="839390" y="62508"/>
                </a:lnTo>
                <a:lnTo>
                  <a:pt x="812601" y="44649"/>
                </a:lnTo>
                <a:lnTo>
                  <a:pt x="812601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2" name="Freeform 7221"/>
          <p:cNvSpPr/>
          <p:nvPr/>
        </p:nvSpPr>
        <p:spPr>
          <a:xfrm>
            <a:off x="1812727" y="5152430"/>
            <a:ext cx="116087" cy="178594"/>
          </a:xfrm>
          <a:custGeom>
            <a:avLst/>
            <a:gdLst/>
            <a:ahLst/>
            <a:cxnLst/>
            <a:rect l="0" t="0" r="0" b="0"/>
            <a:pathLst>
              <a:path w="116087" h="178594">
                <a:moveTo>
                  <a:pt x="0" y="62508"/>
                </a:move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7" y="8929"/>
                </a:lnTo>
                <a:lnTo>
                  <a:pt x="7143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7" y="71437"/>
                </a:lnTo>
                <a:lnTo>
                  <a:pt x="62507" y="80367"/>
                </a:lnTo>
                <a:lnTo>
                  <a:pt x="53578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89297"/>
                </a:lnTo>
                <a:lnTo>
                  <a:pt x="98226" y="89297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16086" y="116086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107156" y="151804"/>
                </a:lnTo>
                <a:lnTo>
                  <a:pt x="98226" y="160734"/>
                </a:lnTo>
                <a:lnTo>
                  <a:pt x="89296" y="169664"/>
                </a:lnTo>
                <a:lnTo>
                  <a:pt x="80367" y="178593"/>
                </a:lnTo>
                <a:lnTo>
                  <a:pt x="71437" y="178593"/>
                </a:lnTo>
                <a:lnTo>
                  <a:pt x="62507" y="178593"/>
                </a:lnTo>
                <a:lnTo>
                  <a:pt x="53578" y="169664"/>
                </a:lnTo>
                <a:lnTo>
                  <a:pt x="44648" y="169664"/>
                </a:lnTo>
                <a:lnTo>
                  <a:pt x="35718" y="160734"/>
                </a:lnTo>
                <a:lnTo>
                  <a:pt x="26789" y="151804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3" name="Freeform 7222"/>
          <p:cNvSpPr/>
          <p:nvPr/>
        </p:nvSpPr>
        <p:spPr>
          <a:xfrm>
            <a:off x="1750219" y="5348883"/>
            <a:ext cx="312540" cy="35720"/>
          </a:xfrm>
          <a:custGeom>
            <a:avLst/>
            <a:gdLst/>
            <a:ahLst/>
            <a:cxnLst/>
            <a:rect l="0" t="0" r="0" b="0"/>
            <a:pathLst>
              <a:path w="312540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51804" y="8930"/>
                </a:lnTo>
                <a:lnTo>
                  <a:pt x="187523" y="17859"/>
                </a:lnTo>
                <a:lnTo>
                  <a:pt x="223242" y="17859"/>
                </a:lnTo>
                <a:lnTo>
                  <a:pt x="250031" y="26789"/>
                </a:lnTo>
                <a:lnTo>
                  <a:pt x="276820" y="26789"/>
                </a:lnTo>
                <a:lnTo>
                  <a:pt x="303609" y="35719"/>
                </a:lnTo>
                <a:lnTo>
                  <a:pt x="312539" y="35719"/>
                </a:lnTo>
                <a:lnTo>
                  <a:pt x="312539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4" name="Freeform 7223"/>
          <p:cNvSpPr/>
          <p:nvPr/>
        </p:nvSpPr>
        <p:spPr>
          <a:xfrm>
            <a:off x="1821656" y="5456039"/>
            <a:ext cx="1" cy="178594"/>
          </a:xfrm>
          <a:custGeom>
            <a:avLst/>
            <a:gdLst/>
            <a:ahLst/>
            <a:cxnLst/>
            <a:rect l="0" t="0" r="0" b="0"/>
            <a:pathLst>
              <a:path w="1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5" name="Freeform 7224"/>
          <p:cNvSpPr/>
          <p:nvPr/>
        </p:nvSpPr>
        <p:spPr>
          <a:xfrm>
            <a:off x="1866305" y="5411391"/>
            <a:ext cx="160735" cy="223242"/>
          </a:xfrm>
          <a:custGeom>
            <a:avLst/>
            <a:gdLst/>
            <a:ahLst/>
            <a:cxnLst/>
            <a:rect l="0" t="0" r="0" b="0"/>
            <a:pathLst>
              <a:path w="160735" h="223242">
                <a:moveTo>
                  <a:pt x="98226" y="71437"/>
                </a:moveTo>
                <a:lnTo>
                  <a:pt x="98226" y="71437"/>
                </a:lnTo>
                <a:lnTo>
                  <a:pt x="98226" y="62507"/>
                </a:lnTo>
                <a:lnTo>
                  <a:pt x="89297" y="62507"/>
                </a:lnTo>
                <a:lnTo>
                  <a:pt x="89297" y="53578"/>
                </a:lnTo>
                <a:lnTo>
                  <a:pt x="80367" y="53578"/>
                </a:lnTo>
                <a:lnTo>
                  <a:pt x="62508" y="53578"/>
                </a:lnTo>
                <a:lnTo>
                  <a:pt x="53578" y="53578"/>
                </a:lnTo>
                <a:lnTo>
                  <a:pt x="35718" y="71437"/>
                </a:lnTo>
                <a:lnTo>
                  <a:pt x="26789" y="8036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3"/>
                </a:lnTo>
                <a:lnTo>
                  <a:pt x="8929" y="187522"/>
                </a:lnTo>
                <a:lnTo>
                  <a:pt x="17859" y="205382"/>
                </a:lnTo>
                <a:lnTo>
                  <a:pt x="35718" y="214311"/>
                </a:lnTo>
                <a:lnTo>
                  <a:pt x="53578" y="214311"/>
                </a:lnTo>
                <a:lnTo>
                  <a:pt x="71437" y="223241"/>
                </a:lnTo>
                <a:lnTo>
                  <a:pt x="89297" y="214311"/>
                </a:lnTo>
                <a:lnTo>
                  <a:pt x="116086" y="214311"/>
                </a:lnTo>
                <a:lnTo>
                  <a:pt x="133945" y="196452"/>
                </a:lnTo>
                <a:lnTo>
                  <a:pt x="142875" y="187522"/>
                </a:lnTo>
                <a:lnTo>
                  <a:pt x="151804" y="169663"/>
                </a:lnTo>
                <a:lnTo>
                  <a:pt x="160734" y="151804"/>
                </a:lnTo>
                <a:lnTo>
                  <a:pt x="160734" y="125015"/>
                </a:lnTo>
                <a:lnTo>
                  <a:pt x="160734" y="98226"/>
                </a:lnTo>
                <a:lnTo>
                  <a:pt x="151804" y="71437"/>
                </a:lnTo>
                <a:lnTo>
                  <a:pt x="142875" y="53578"/>
                </a:lnTo>
                <a:lnTo>
                  <a:pt x="125015" y="35718"/>
                </a:lnTo>
                <a:lnTo>
                  <a:pt x="107156" y="26789"/>
                </a:lnTo>
                <a:lnTo>
                  <a:pt x="89297" y="8929"/>
                </a:lnTo>
                <a:lnTo>
                  <a:pt x="71437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6" name="Freeform 7225"/>
          <p:cNvSpPr/>
          <p:nvPr/>
        </p:nvSpPr>
        <p:spPr>
          <a:xfrm>
            <a:off x="2160984" y="5322094"/>
            <a:ext cx="160736" cy="71438"/>
          </a:xfrm>
          <a:custGeom>
            <a:avLst/>
            <a:gdLst/>
            <a:ahLst/>
            <a:cxnLst/>
            <a:rect l="0" t="0" r="0" b="0"/>
            <a:pathLst>
              <a:path w="160736" h="71438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9" y="35719"/>
                </a:lnTo>
                <a:lnTo>
                  <a:pt x="71438" y="26789"/>
                </a:lnTo>
                <a:lnTo>
                  <a:pt x="89297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60735" y="17859"/>
                </a:lnTo>
                <a:lnTo>
                  <a:pt x="160735" y="17859"/>
                </a:lnTo>
                <a:lnTo>
                  <a:pt x="160735" y="892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8" y="0"/>
                </a:lnTo>
                <a:lnTo>
                  <a:pt x="62508" y="0"/>
                </a:lnTo>
                <a:lnTo>
                  <a:pt x="5357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44649" y="8929"/>
                </a:lnTo>
                <a:lnTo>
                  <a:pt x="53579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25016" y="8929"/>
                </a:lnTo>
                <a:lnTo>
                  <a:pt x="133946" y="8929"/>
                </a:lnTo>
                <a:lnTo>
                  <a:pt x="142875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26789"/>
                </a:lnTo>
                <a:lnTo>
                  <a:pt x="142875" y="26789"/>
                </a:lnTo>
                <a:lnTo>
                  <a:pt x="133946" y="35719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7" y="62508"/>
                </a:lnTo>
                <a:lnTo>
                  <a:pt x="98227" y="62508"/>
                </a:lnTo>
                <a:lnTo>
                  <a:pt x="98227" y="62508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7" name="Freeform 7226"/>
          <p:cNvSpPr/>
          <p:nvPr/>
        </p:nvSpPr>
        <p:spPr>
          <a:xfrm>
            <a:off x="2464594" y="5375672"/>
            <a:ext cx="437555" cy="17860"/>
          </a:xfrm>
          <a:custGeom>
            <a:avLst/>
            <a:gdLst/>
            <a:ahLst/>
            <a:cxnLst/>
            <a:rect l="0" t="0" r="0" b="0"/>
            <a:pathLst>
              <a:path w="437555" h="17860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5" y="0"/>
                </a:lnTo>
                <a:lnTo>
                  <a:pt x="151804" y="8930"/>
                </a:lnTo>
                <a:lnTo>
                  <a:pt x="196453" y="8930"/>
                </a:lnTo>
                <a:lnTo>
                  <a:pt x="232172" y="17859"/>
                </a:lnTo>
                <a:lnTo>
                  <a:pt x="267890" y="17859"/>
                </a:lnTo>
                <a:lnTo>
                  <a:pt x="303609" y="17859"/>
                </a:lnTo>
                <a:lnTo>
                  <a:pt x="339328" y="1785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10765" y="17859"/>
                </a:lnTo>
                <a:lnTo>
                  <a:pt x="419695" y="8930"/>
                </a:lnTo>
                <a:lnTo>
                  <a:pt x="428625" y="8930"/>
                </a:lnTo>
                <a:lnTo>
                  <a:pt x="437554" y="0"/>
                </a:lnTo>
                <a:lnTo>
                  <a:pt x="437554" y="0"/>
                </a:lnTo>
                <a:lnTo>
                  <a:pt x="43755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8" name="Freeform 7227"/>
          <p:cNvSpPr/>
          <p:nvPr/>
        </p:nvSpPr>
        <p:spPr>
          <a:xfrm>
            <a:off x="2589609" y="5491758"/>
            <a:ext cx="26790" cy="250031"/>
          </a:xfrm>
          <a:custGeom>
            <a:avLst/>
            <a:gdLst/>
            <a:ahLst/>
            <a:cxnLst/>
            <a:rect l="0" t="0" r="0" b="0"/>
            <a:pathLst>
              <a:path w="26790" h="250031">
                <a:moveTo>
                  <a:pt x="26789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71437"/>
                </a:lnTo>
                <a:lnTo>
                  <a:pt x="17860" y="98226"/>
                </a:lnTo>
                <a:lnTo>
                  <a:pt x="1786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205382"/>
                </a:lnTo>
                <a:lnTo>
                  <a:pt x="0" y="223241"/>
                </a:lnTo>
                <a:lnTo>
                  <a:pt x="0" y="241101"/>
                </a:lnTo>
                <a:lnTo>
                  <a:pt x="0" y="250030"/>
                </a:lnTo>
                <a:lnTo>
                  <a:pt x="0" y="250030"/>
                </a:lnTo>
                <a:lnTo>
                  <a:pt x="0" y="250030"/>
                </a:lnTo>
                <a:lnTo>
                  <a:pt x="0" y="2500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9" name="Freeform 7228"/>
          <p:cNvSpPr/>
          <p:nvPr/>
        </p:nvSpPr>
        <p:spPr>
          <a:xfrm>
            <a:off x="2669977" y="5473898"/>
            <a:ext cx="98227" cy="187524"/>
          </a:xfrm>
          <a:custGeom>
            <a:avLst/>
            <a:gdLst/>
            <a:ahLst/>
            <a:cxnLst/>
            <a:rect l="0" t="0" r="0" b="0"/>
            <a:pathLst>
              <a:path w="98227" h="187524">
                <a:moveTo>
                  <a:pt x="80367" y="62508"/>
                </a:moveTo>
                <a:lnTo>
                  <a:pt x="80367" y="62508"/>
                </a:lnTo>
                <a:lnTo>
                  <a:pt x="80367" y="53579"/>
                </a:lnTo>
                <a:lnTo>
                  <a:pt x="80367" y="44649"/>
                </a:lnTo>
                <a:lnTo>
                  <a:pt x="80367" y="44649"/>
                </a:lnTo>
                <a:lnTo>
                  <a:pt x="71437" y="35719"/>
                </a:lnTo>
                <a:lnTo>
                  <a:pt x="71437" y="35719"/>
                </a:lnTo>
                <a:lnTo>
                  <a:pt x="62507" y="35719"/>
                </a:lnTo>
                <a:lnTo>
                  <a:pt x="53578" y="44649"/>
                </a:lnTo>
                <a:lnTo>
                  <a:pt x="44648" y="53579"/>
                </a:lnTo>
                <a:lnTo>
                  <a:pt x="26789" y="71438"/>
                </a:lnTo>
                <a:lnTo>
                  <a:pt x="17859" y="9822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3"/>
                </a:lnTo>
                <a:lnTo>
                  <a:pt x="26789" y="187523"/>
                </a:lnTo>
                <a:lnTo>
                  <a:pt x="44648" y="187523"/>
                </a:lnTo>
                <a:lnTo>
                  <a:pt x="62507" y="178593"/>
                </a:lnTo>
                <a:lnTo>
                  <a:pt x="80367" y="178593"/>
                </a:lnTo>
                <a:lnTo>
                  <a:pt x="89296" y="160734"/>
                </a:lnTo>
                <a:lnTo>
                  <a:pt x="98226" y="151804"/>
                </a:lnTo>
                <a:lnTo>
                  <a:pt x="98226" y="125015"/>
                </a:lnTo>
                <a:lnTo>
                  <a:pt x="98226" y="107156"/>
                </a:lnTo>
                <a:lnTo>
                  <a:pt x="98226" y="80368"/>
                </a:lnTo>
                <a:lnTo>
                  <a:pt x="98226" y="62508"/>
                </a:lnTo>
                <a:lnTo>
                  <a:pt x="89296" y="44649"/>
                </a:lnTo>
                <a:lnTo>
                  <a:pt x="80367" y="35719"/>
                </a:lnTo>
                <a:lnTo>
                  <a:pt x="62507" y="1786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0" name="Freeform 7229"/>
          <p:cNvSpPr/>
          <p:nvPr/>
        </p:nvSpPr>
        <p:spPr>
          <a:xfrm>
            <a:off x="2812852" y="5491758"/>
            <a:ext cx="125016" cy="205383"/>
          </a:xfrm>
          <a:custGeom>
            <a:avLst/>
            <a:gdLst/>
            <a:ahLst/>
            <a:cxnLst/>
            <a:rect l="0" t="0" r="0" b="0"/>
            <a:pathLst>
              <a:path w="125016" h="205383">
                <a:moveTo>
                  <a:pt x="7143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17859"/>
                </a:lnTo>
                <a:lnTo>
                  <a:pt x="35718" y="35719"/>
                </a:lnTo>
                <a:lnTo>
                  <a:pt x="26789" y="62508"/>
                </a:lnTo>
                <a:lnTo>
                  <a:pt x="8929" y="89296"/>
                </a:lnTo>
                <a:lnTo>
                  <a:pt x="8929" y="116085"/>
                </a:lnTo>
                <a:lnTo>
                  <a:pt x="0" y="133944"/>
                </a:lnTo>
                <a:lnTo>
                  <a:pt x="8929" y="160733"/>
                </a:lnTo>
                <a:lnTo>
                  <a:pt x="17859" y="169663"/>
                </a:lnTo>
                <a:lnTo>
                  <a:pt x="35718" y="187522"/>
                </a:lnTo>
                <a:lnTo>
                  <a:pt x="53578" y="196452"/>
                </a:lnTo>
                <a:lnTo>
                  <a:pt x="71437" y="196452"/>
                </a:lnTo>
                <a:lnTo>
                  <a:pt x="89296" y="205382"/>
                </a:lnTo>
                <a:lnTo>
                  <a:pt x="107156" y="196452"/>
                </a:lnTo>
                <a:lnTo>
                  <a:pt x="116086" y="187522"/>
                </a:lnTo>
                <a:lnTo>
                  <a:pt x="125015" y="169663"/>
                </a:lnTo>
                <a:lnTo>
                  <a:pt x="125015" y="151804"/>
                </a:lnTo>
                <a:lnTo>
                  <a:pt x="125015" y="133944"/>
                </a:lnTo>
                <a:lnTo>
                  <a:pt x="125015" y="107155"/>
                </a:lnTo>
                <a:lnTo>
                  <a:pt x="116086" y="80367"/>
                </a:lnTo>
                <a:lnTo>
                  <a:pt x="98226" y="62508"/>
                </a:lnTo>
                <a:lnTo>
                  <a:pt x="80367" y="53578"/>
                </a:lnTo>
                <a:lnTo>
                  <a:pt x="71437" y="44648"/>
                </a:lnTo>
                <a:lnTo>
                  <a:pt x="71437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1" name="Freeform 7230"/>
          <p:cNvSpPr/>
          <p:nvPr/>
        </p:nvSpPr>
        <p:spPr>
          <a:xfrm>
            <a:off x="2178844" y="5679280"/>
            <a:ext cx="401837" cy="151806"/>
          </a:xfrm>
          <a:custGeom>
            <a:avLst/>
            <a:gdLst/>
            <a:ahLst/>
            <a:cxnLst/>
            <a:rect l="0" t="0" r="0" b="0"/>
            <a:pathLst>
              <a:path w="401837" h="151806">
                <a:moveTo>
                  <a:pt x="0" y="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35719"/>
                </a:lnTo>
                <a:lnTo>
                  <a:pt x="44648" y="53579"/>
                </a:lnTo>
                <a:lnTo>
                  <a:pt x="62508" y="71438"/>
                </a:lnTo>
                <a:lnTo>
                  <a:pt x="89297" y="80368"/>
                </a:lnTo>
                <a:lnTo>
                  <a:pt x="116086" y="98227"/>
                </a:lnTo>
                <a:lnTo>
                  <a:pt x="151804" y="116086"/>
                </a:lnTo>
                <a:lnTo>
                  <a:pt x="178594" y="125016"/>
                </a:lnTo>
                <a:lnTo>
                  <a:pt x="205383" y="133946"/>
                </a:lnTo>
                <a:lnTo>
                  <a:pt x="232172" y="142875"/>
                </a:lnTo>
                <a:lnTo>
                  <a:pt x="258961" y="151805"/>
                </a:lnTo>
                <a:lnTo>
                  <a:pt x="276820" y="151805"/>
                </a:lnTo>
                <a:lnTo>
                  <a:pt x="294679" y="151805"/>
                </a:lnTo>
                <a:lnTo>
                  <a:pt x="312539" y="142875"/>
                </a:lnTo>
                <a:lnTo>
                  <a:pt x="330398" y="133946"/>
                </a:lnTo>
                <a:lnTo>
                  <a:pt x="348258" y="133946"/>
                </a:lnTo>
                <a:lnTo>
                  <a:pt x="366117" y="116086"/>
                </a:lnTo>
                <a:lnTo>
                  <a:pt x="375047" y="107157"/>
                </a:lnTo>
                <a:lnTo>
                  <a:pt x="383976" y="98227"/>
                </a:lnTo>
                <a:lnTo>
                  <a:pt x="392906" y="80368"/>
                </a:lnTo>
                <a:lnTo>
                  <a:pt x="401836" y="71438"/>
                </a:lnTo>
                <a:lnTo>
                  <a:pt x="401836" y="62508"/>
                </a:lnTo>
                <a:lnTo>
                  <a:pt x="401836" y="53579"/>
                </a:lnTo>
                <a:lnTo>
                  <a:pt x="401836" y="53579"/>
                </a:lnTo>
                <a:lnTo>
                  <a:pt x="401836" y="535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2" name="Freeform 7231"/>
          <p:cNvSpPr/>
          <p:nvPr/>
        </p:nvSpPr>
        <p:spPr>
          <a:xfrm>
            <a:off x="2241352" y="5857874"/>
            <a:ext cx="116087" cy="223243"/>
          </a:xfrm>
          <a:custGeom>
            <a:avLst/>
            <a:gdLst/>
            <a:ahLst/>
            <a:cxnLst/>
            <a:rect l="0" t="0" r="0" b="0"/>
            <a:pathLst>
              <a:path w="116087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35718" y="62508"/>
                </a:lnTo>
                <a:lnTo>
                  <a:pt x="44648" y="80367"/>
                </a:lnTo>
                <a:lnTo>
                  <a:pt x="53578" y="107156"/>
                </a:lnTo>
                <a:lnTo>
                  <a:pt x="62507" y="125016"/>
                </a:lnTo>
                <a:lnTo>
                  <a:pt x="80367" y="151805"/>
                </a:lnTo>
                <a:lnTo>
                  <a:pt x="89296" y="169664"/>
                </a:lnTo>
                <a:lnTo>
                  <a:pt x="98226" y="187524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16086" y="223242"/>
                </a:lnTo>
                <a:lnTo>
                  <a:pt x="116086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3" name="Freeform 7232"/>
          <p:cNvSpPr/>
          <p:nvPr/>
        </p:nvSpPr>
        <p:spPr>
          <a:xfrm>
            <a:off x="2259211" y="5866804"/>
            <a:ext cx="53579" cy="151806"/>
          </a:xfrm>
          <a:custGeom>
            <a:avLst/>
            <a:gdLst/>
            <a:ahLst/>
            <a:cxnLst/>
            <a:rect l="0" t="0" r="0" b="0"/>
            <a:pathLst>
              <a:path w="53579" h="151806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26789" y="98226"/>
                </a:lnTo>
                <a:lnTo>
                  <a:pt x="17859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4" name="Freeform 7233"/>
          <p:cNvSpPr/>
          <p:nvPr/>
        </p:nvSpPr>
        <p:spPr>
          <a:xfrm>
            <a:off x="2393156" y="5911452"/>
            <a:ext cx="44650" cy="169665"/>
          </a:xfrm>
          <a:custGeom>
            <a:avLst/>
            <a:gdLst/>
            <a:ahLst/>
            <a:cxnLst/>
            <a:rect l="0" t="0" r="0" b="0"/>
            <a:pathLst>
              <a:path w="44650" h="169665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26789" y="98227"/>
                </a:lnTo>
                <a:lnTo>
                  <a:pt x="1786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5" name="Freeform 7234"/>
          <p:cNvSpPr/>
          <p:nvPr/>
        </p:nvSpPr>
        <p:spPr>
          <a:xfrm>
            <a:off x="2473523" y="5956101"/>
            <a:ext cx="107158" cy="160735"/>
          </a:xfrm>
          <a:custGeom>
            <a:avLst/>
            <a:gdLst/>
            <a:ahLst/>
            <a:cxnLst/>
            <a:rect l="0" t="0" r="0" b="0"/>
            <a:pathLst>
              <a:path w="107158" h="160735">
                <a:moveTo>
                  <a:pt x="80368" y="17859"/>
                </a:moveTo>
                <a:lnTo>
                  <a:pt x="80368" y="17859"/>
                </a:lnTo>
                <a:lnTo>
                  <a:pt x="80368" y="17859"/>
                </a:lnTo>
                <a:lnTo>
                  <a:pt x="8036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53579" y="17859"/>
                </a:lnTo>
                <a:lnTo>
                  <a:pt x="35719" y="26789"/>
                </a:lnTo>
                <a:lnTo>
                  <a:pt x="26790" y="35719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51804"/>
                </a:lnTo>
                <a:lnTo>
                  <a:pt x="53579" y="160734"/>
                </a:lnTo>
                <a:lnTo>
                  <a:pt x="62508" y="151804"/>
                </a:lnTo>
                <a:lnTo>
                  <a:pt x="80368" y="151804"/>
                </a:lnTo>
                <a:lnTo>
                  <a:pt x="89297" y="133945"/>
                </a:lnTo>
                <a:lnTo>
                  <a:pt x="98227" y="116086"/>
                </a:lnTo>
                <a:lnTo>
                  <a:pt x="107157" y="98226"/>
                </a:lnTo>
                <a:lnTo>
                  <a:pt x="107157" y="71437"/>
                </a:lnTo>
                <a:lnTo>
                  <a:pt x="107157" y="53578"/>
                </a:lnTo>
                <a:lnTo>
                  <a:pt x="98227" y="2678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6" name="Freeform 7235"/>
          <p:cNvSpPr/>
          <p:nvPr/>
        </p:nvSpPr>
        <p:spPr>
          <a:xfrm>
            <a:off x="2027039" y="5000625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44648"/>
                </a:lnTo>
                <a:lnTo>
                  <a:pt x="44649" y="62508"/>
                </a:lnTo>
                <a:lnTo>
                  <a:pt x="53578" y="80367"/>
                </a:lnTo>
                <a:lnTo>
                  <a:pt x="71438" y="89297"/>
                </a:lnTo>
                <a:lnTo>
                  <a:pt x="80367" y="98227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6" y="125016"/>
                </a:lnTo>
                <a:lnTo>
                  <a:pt x="116086" y="133945"/>
                </a:lnTo>
                <a:lnTo>
                  <a:pt x="116086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7" name="Freeform 7236"/>
          <p:cNvSpPr/>
          <p:nvPr/>
        </p:nvSpPr>
        <p:spPr>
          <a:xfrm>
            <a:off x="2053828" y="4982766"/>
            <a:ext cx="26790" cy="151805"/>
          </a:xfrm>
          <a:custGeom>
            <a:avLst/>
            <a:gdLst/>
            <a:ahLst/>
            <a:cxnLst/>
            <a:rect l="0" t="0" r="0" b="0"/>
            <a:pathLst>
              <a:path w="26790" h="151805">
                <a:moveTo>
                  <a:pt x="26789" y="0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4"/>
                </a:lnTo>
                <a:lnTo>
                  <a:pt x="8930" y="151804"/>
                </a:lnTo>
                <a:lnTo>
                  <a:pt x="893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8" name="Freeform 7237"/>
          <p:cNvSpPr/>
          <p:nvPr/>
        </p:nvSpPr>
        <p:spPr>
          <a:xfrm>
            <a:off x="2160984" y="4964906"/>
            <a:ext cx="8931" cy="133947"/>
          </a:xfrm>
          <a:custGeom>
            <a:avLst/>
            <a:gdLst/>
            <a:ahLst/>
            <a:cxnLst/>
            <a:rect l="0" t="0" r="0" b="0"/>
            <a:pathLst>
              <a:path w="8931" h="133947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9" name="Freeform 7238"/>
          <p:cNvSpPr/>
          <p:nvPr/>
        </p:nvSpPr>
        <p:spPr>
          <a:xfrm>
            <a:off x="2214563" y="4955977"/>
            <a:ext cx="71438" cy="133946"/>
          </a:xfrm>
          <a:custGeom>
            <a:avLst/>
            <a:gdLst/>
            <a:ahLst/>
            <a:cxnLst/>
            <a:rect l="0" t="0" r="0" b="0"/>
            <a:pathLst>
              <a:path w="71438" h="133946">
                <a:moveTo>
                  <a:pt x="1785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35718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16086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8" y="125015"/>
                </a:lnTo>
                <a:lnTo>
                  <a:pt x="53578" y="125015"/>
                </a:lnTo>
                <a:lnTo>
                  <a:pt x="62507" y="116086"/>
                </a:lnTo>
                <a:lnTo>
                  <a:pt x="71437" y="107156"/>
                </a:lnTo>
                <a:lnTo>
                  <a:pt x="71437" y="89296"/>
                </a:lnTo>
                <a:lnTo>
                  <a:pt x="71437" y="80367"/>
                </a:lnTo>
                <a:lnTo>
                  <a:pt x="71437" y="62507"/>
                </a:lnTo>
                <a:lnTo>
                  <a:pt x="62507" y="44648"/>
                </a:lnTo>
                <a:lnTo>
                  <a:pt x="53578" y="26789"/>
                </a:lnTo>
                <a:lnTo>
                  <a:pt x="35718" y="17859"/>
                </a:lnTo>
                <a:lnTo>
                  <a:pt x="26789" y="892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0" name="Freeform 7239"/>
          <p:cNvSpPr/>
          <p:nvPr/>
        </p:nvSpPr>
        <p:spPr>
          <a:xfrm>
            <a:off x="2428875" y="5080992"/>
            <a:ext cx="214314" cy="214314"/>
          </a:xfrm>
          <a:custGeom>
            <a:avLst/>
            <a:gdLst/>
            <a:ahLst/>
            <a:cxnLst/>
            <a:rect l="0" t="0" r="0" b="0"/>
            <a:pathLst>
              <a:path w="214314" h="214314">
                <a:moveTo>
                  <a:pt x="62508" y="26789"/>
                </a:move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17860"/>
                </a:lnTo>
                <a:lnTo>
                  <a:pt x="169664" y="35719"/>
                </a:lnTo>
                <a:lnTo>
                  <a:pt x="187523" y="44649"/>
                </a:lnTo>
                <a:lnTo>
                  <a:pt x="196453" y="62508"/>
                </a:lnTo>
                <a:lnTo>
                  <a:pt x="196453" y="71438"/>
                </a:lnTo>
                <a:lnTo>
                  <a:pt x="196453" y="80367"/>
                </a:lnTo>
                <a:lnTo>
                  <a:pt x="187523" y="89297"/>
                </a:lnTo>
                <a:lnTo>
                  <a:pt x="178594" y="98227"/>
                </a:lnTo>
                <a:lnTo>
                  <a:pt x="160734" y="107156"/>
                </a:lnTo>
                <a:lnTo>
                  <a:pt x="151805" y="107156"/>
                </a:lnTo>
                <a:lnTo>
                  <a:pt x="14287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51805" y="107156"/>
                </a:lnTo>
                <a:lnTo>
                  <a:pt x="160734" y="116086"/>
                </a:lnTo>
                <a:lnTo>
                  <a:pt x="178594" y="116086"/>
                </a:lnTo>
                <a:lnTo>
                  <a:pt x="187523" y="125016"/>
                </a:lnTo>
                <a:lnTo>
                  <a:pt x="196453" y="133946"/>
                </a:lnTo>
                <a:lnTo>
                  <a:pt x="205383" y="151805"/>
                </a:lnTo>
                <a:lnTo>
                  <a:pt x="214313" y="160735"/>
                </a:lnTo>
                <a:lnTo>
                  <a:pt x="214313" y="169664"/>
                </a:lnTo>
                <a:lnTo>
                  <a:pt x="214313" y="187524"/>
                </a:lnTo>
                <a:lnTo>
                  <a:pt x="205383" y="196453"/>
                </a:lnTo>
                <a:lnTo>
                  <a:pt x="196453" y="205383"/>
                </a:lnTo>
                <a:lnTo>
                  <a:pt x="178594" y="205383"/>
                </a:lnTo>
                <a:lnTo>
                  <a:pt x="160734" y="214313"/>
                </a:lnTo>
                <a:lnTo>
                  <a:pt x="142875" y="214313"/>
                </a:lnTo>
                <a:lnTo>
                  <a:pt x="116086" y="214313"/>
                </a:lnTo>
                <a:lnTo>
                  <a:pt x="89297" y="214313"/>
                </a:lnTo>
                <a:lnTo>
                  <a:pt x="71438" y="205383"/>
                </a:lnTo>
                <a:lnTo>
                  <a:pt x="44648" y="205383"/>
                </a:lnTo>
                <a:lnTo>
                  <a:pt x="26789" y="196453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1" name="Freeform 7240"/>
          <p:cNvSpPr/>
          <p:nvPr/>
        </p:nvSpPr>
        <p:spPr>
          <a:xfrm>
            <a:off x="2678906" y="5036344"/>
            <a:ext cx="133947" cy="258962"/>
          </a:xfrm>
          <a:custGeom>
            <a:avLst/>
            <a:gdLst/>
            <a:ahLst/>
            <a:cxnLst/>
            <a:rect l="0" t="0" r="0" b="0"/>
            <a:pathLst>
              <a:path w="133947" h="258962">
                <a:moveTo>
                  <a:pt x="80367" y="80367"/>
                </a:moveTo>
                <a:lnTo>
                  <a:pt x="80367" y="80367"/>
                </a:lnTo>
                <a:lnTo>
                  <a:pt x="71438" y="80367"/>
                </a:lnTo>
                <a:lnTo>
                  <a:pt x="71438" y="71437"/>
                </a:lnTo>
                <a:lnTo>
                  <a:pt x="62508" y="71437"/>
                </a:lnTo>
                <a:lnTo>
                  <a:pt x="53578" y="71437"/>
                </a:lnTo>
                <a:lnTo>
                  <a:pt x="44649" y="71437"/>
                </a:lnTo>
                <a:lnTo>
                  <a:pt x="35719" y="80367"/>
                </a:lnTo>
                <a:lnTo>
                  <a:pt x="26789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23242"/>
                </a:lnTo>
                <a:lnTo>
                  <a:pt x="17860" y="241101"/>
                </a:lnTo>
                <a:lnTo>
                  <a:pt x="35719" y="250031"/>
                </a:lnTo>
                <a:lnTo>
                  <a:pt x="53578" y="258961"/>
                </a:lnTo>
                <a:lnTo>
                  <a:pt x="71438" y="258961"/>
                </a:lnTo>
                <a:lnTo>
                  <a:pt x="98227" y="258961"/>
                </a:lnTo>
                <a:lnTo>
                  <a:pt x="116086" y="241101"/>
                </a:lnTo>
                <a:lnTo>
                  <a:pt x="125016" y="232172"/>
                </a:lnTo>
                <a:lnTo>
                  <a:pt x="133946" y="214312"/>
                </a:lnTo>
                <a:lnTo>
                  <a:pt x="133946" y="187523"/>
                </a:lnTo>
                <a:lnTo>
                  <a:pt x="133946" y="151804"/>
                </a:lnTo>
                <a:lnTo>
                  <a:pt x="125016" y="125015"/>
                </a:lnTo>
                <a:lnTo>
                  <a:pt x="107157" y="89297"/>
                </a:lnTo>
                <a:lnTo>
                  <a:pt x="89297" y="62508"/>
                </a:lnTo>
                <a:lnTo>
                  <a:pt x="71438" y="44648"/>
                </a:lnTo>
                <a:lnTo>
                  <a:pt x="44649" y="26789"/>
                </a:lnTo>
                <a:lnTo>
                  <a:pt x="35719" y="17859"/>
                </a:lnTo>
                <a:lnTo>
                  <a:pt x="1786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2" name="Freeform 7241"/>
          <p:cNvSpPr/>
          <p:nvPr/>
        </p:nvSpPr>
        <p:spPr>
          <a:xfrm>
            <a:off x="3062883" y="5223867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0" y="107156"/>
                </a:moveTo>
                <a:lnTo>
                  <a:pt x="0" y="107156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8" y="80367"/>
                </a:lnTo>
                <a:lnTo>
                  <a:pt x="80367" y="80367"/>
                </a:lnTo>
                <a:lnTo>
                  <a:pt x="107156" y="80367"/>
                </a:lnTo>
                <a:lnTo>
                  <a:pt x="133945" y="80367"/>
                </a:lnTo>
                <a:lnTo>
                  <a:pt x="151805" y="89297"/>
                </a:lnTo>
                <a:lnTo>
                  <a:pt x="169664" y="89297"/>
                </a:lnTo>
                <a:lnTo>
                  <a:pt x="187523" y="98227"/>
                </a:lnTo>
                <a:lnTo>
                  <a:pt x="19645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196453" y="98227"/>
                </a:lnTo>
                <a:lnTo>
                  <a:pt x="187523" y="89297"/>
                </a:lnTo>
                <a:lnTo>
                  <a:pt x="169664" y="89297"/>
                </a:lnTo>
                <a:lnTo>
                  <a:pt x="142875" y="80367"/>
                </a:lnTo>
                <a:lnTo>
                  <a:pt x="125015" y="71438"/>
                </a:lnTo>
                <a:lnTo>
                  <a:pt x="98226" y="62508"/>
                </a:lnTo>
                <a:lnTo>
                  <a:pt x="80367" y="53578"/>
                </a:lnTo>
                <a:lnTo>
                  <a:pt x="62508" y="44649"/>
                </a:lnTo>
                <a:lnTo>
                  <a:pt x="44648" y="35719"/>
                </a:lnTo>
                <a:lnTo>
                  <a:pt x="44648" y="26789"/>
                </a:lnTo>
                <a:lnTo>
                  <a:pt x="44648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196453" y="44649"/>
                </a:lnTo>
                <a:lnTo>
                  <a:pt x="196453" y="53578"/>
                </a:lnTo>
                <a:lnTo>
                  <a:pt x="196453" y="62508"/>
                </a:lnTo>
                <a:lnTo>
                  <a:pt x="196453" y="80367"/>
                </a:lnTo>
                <a:lnTo>
                  <a:pt x="187523" y="89297"/>
                </a:lnTo>
                <a:lnTo>
                  <a:pt x="178594" y="107156"/>
                </a:lnTo>
                <a:lnTo>
                  <a:pt x="169664" y="116086"/>
                </a:lnTo>
                <a:lnTo>
                  <a:pt x="151805" y="133946"/>
                </a:lnTo>
                <a:lnTo>
                  <a:pt x="142875" y="142875"/>
                </a:lnTo>
                <a:lnTo>
                  <a:pt x="125015" y="160735"/>
                </a:lnTo>
                <a:lnTo>
                  <a:pt x="107156" y="169664"/>
                </a:lnTo>
                <a:lnTo>
                  <a:pt x="98226" y="178594"/>
                </a:lnTo>
                <a:lnTo>
                  <a:pt x="89297" y="178594"/>
                </a:lnTo>
                <a:lnTo>
                  <a:pt x="80367" y="187524"/>
                </a:lnTo>
                <a:lnTo>
                  <a:pt x="80367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3" name="Freeform 7242"/>
          <p:cNvSpPr/>
          <p:nvPr/>
        </p:nvSpPr>
        <p:spPr>
          <a:xfrm>
            <a:off x="3491508" y="5179219"/>
            <a:ext cx="285751" cy="312540"/>
          </a:xfrm>
          <a:custGeom>
            <a:avLst/>
            <a:gdLst/>
            <a:ahLst/>
            <a:cxnLst/>
            <a:rect l="0" t="0" r="0" b="0"/>
            <a:pathLst>
              <a:path w="285751" h="312540">
                <a:moveTo>
                  <a:pt x="71437" y="53578"/>
                </a:moveTo>
                <a:lnTo>
                  <a:pt x="71437" y="44648"/>
                </a:lnTo>
                <a:lnTo>
                  <a:pt x="71437" y="44648"/>
                </a:lnTo>
                <a:lnTo>
                  <a:pt x="71437" y="35719"/>
                </a:lnTo>
                <a:lnTo>
                  <a:pt x="7143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9822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8929"/>
                </a:lnTo>
                <a:lnTo>
                  <a:pt x="178594" y="17859"/>
                </a:lnTo>
                <a:lnTo>
                  <a:pt x="205383" y="26789"/>
                </a:lnTo>
                <a:lnTo>
                  <a:pt x="223242" y="35719"/>
                </a:lnTo>
                <a:lnTo>
                  <a:pt x="241101" y="53578"/>
                </a:lnTo>
                <a:lnTo>
                  <a:pt x="250031" y="71437"/>
                </a:lnTo>
                <a:lnTo>
                  <a:pt x="250031" y="80367"/>
                </a:lnTo>
                <a:lnTo>
                  <a:pt x="250031" y="98226"/>
                </a:lnTo>
                <a:lnTo>
                  <a:pt x="241101" y="116086"/>
                </a:lnTo>
                <a:lnTo>
                  <a:pt x="232172" y="125015"/>
                </a:lnTo>
                <a:lnTo>
                  <a:pt x="214312" y="133945"/>
                </a:lnTo>
                <a:lnTo>
                  <a:pt x="196453" y="151804"/>
                </a:lnTo>
                <a:lnTo>
                  <a:pt x="178594" y="151804"/>
                </a:lnTo>
                <a:lnTo>
                  <a:pt x="151805" y="160734"/>
                </a:lnTo>
                <a:lnTo>
                  <a:pt x="142875" y="160734"/>
                </a:lnTo>
                <a:lnTo>
                  <a:pt x="133945" y="160734"/>
                </a:lnTo>
                <a:lnTo>
                  <a:pt x="133945" y="160734"/>
                </a:lnTo>
                <a:lnTo>
                  <a:pt x="133945" y="160734"/>
                </a:lnTo>
                <a:lnTo>
                  <a:pt x="142875" y="160734"/>
                </a:lnTo>
                <a:lnTo>
                  <a:pt x="151805" y="160734"/>
                </a:lnTo>
                <a:lnTo>
                  <a:pt x="169664" y="169664"/>
                </a:lnTo>
                <a:lnTo>
                  <a:pt x="187523" y="169664"/>
                </a:lnTo>
                <a:lnTo>
                  <a:pt x="214312" y="178594"/>
                </a:lnTo>
                <a:lnTo>
                  <a:pt x="232172" y="187523"/>
                </a:lnTo>
                <a:lnTo>
                  <a:pt x="258961" y="205383"/>
                </a:lnTo>
                <a:lnTo>
                  <a:pt x="267890" y="223242"/>
                </a:lnTo>
                <a:lnTo>
                  <a:pt x="285750" y="232172"/>
                </a:lnTo>
                <a:lnTo>
                  <a:pt x="285750" y="258961"/>
                </a:lnTo>
                <a:lnTo>
                  <a:pt x="285750" y="267890"/>
                </a:lnTo>
                <a:lnTo>
                  <a:pt x="285750" y="285750"/>
                </a:lnTo>
                <a:lnTo>
                  <a:pt x="276820" y="294679"/>
                </a:lnTo>
                <a:lnTo>
                  <a:pt x="258961" y="303609"/>
                </a:lnTo>
                <a:lnTo>
                  <a:pt x="232172" y="303609"/>
                </a:lnTo>
                <a:lnTo>
                  <a:pt x="205383" y="312539"/>
                </a:lnTo>
                <a:lnTo>
                  <a:pt x="178594" y="303609"/>
                </a:lnTo>
                <a:lnTo>
                  <a:pt x="142875" y="303609"/>
                </a:lnTo>
                <a:lnTo>
                  <a:pt x="116086" y="303609"/>
                </a:lnTo>
                <a:lnTo>
                  <a:pt x="80367" y="294679"/>
                </a:lnTo>
                <a:lnTo>
                  <a:pt x="53578" y="294679"/>
                </a:lnTo>
                <a:lnTo>
                  <a:pt x="35719" y="285750"/>
                </a:lnTo>
                <a:lnTo>
                  <a:pt x="17859" y="276820"/>
                </a:lnTo>
                <a:lnTo>
                  <a:pt x="8930" y="267890"/>
                </a:lnTo>
                <a:lnTo>
                  <a:pt x="0" y="258961"/>
                </a:lnTo>
                <a:lnTo>
                  <a:pt x="0" y="250031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4" name="Freeform 7243"/>
          <p:cNvSpPr/>
          <p:nvPr/>
        </p:nvSpPr>
        <p:spPr>
          <a:xfrm>
            <a:off x="3804047" y="5197078"/>
            <a:ext cx="214313" cy="312540"/>
          </a:xfrm>
          <a:custGeom>
            <a:avLst/>
            <a:gdLst/>
            <a:ahLst/>
            <a:cxnLst/>
            <a:rect l="0" t="0" r="0" b="0"/>
            <a:pathLst>
              <a:path w="214313" h="312540">
                <a:moveTo>
                  <a:pt x="169664" y="26789"/>
                </a:moveTo>
                <a:lnTo>
                  <a:pt x="160734" y="26789"/>
                </a:lnTo>
                <a:lnTo>
                  <a:pt x="160734" y="17860"/>
                </a:lnTo>
                <a:lnTo>
                  <a:pt x="160734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17860"/>
                </a:lnTo>
                <a:lnTo>
                  <a:pt x="80367" y="35719"/>
                </a:lnTo>
                <a:lnTo>
                  <a:pt x="53578" y="53578"/>
                </a:lnTo>
                <a:lnTo>
                  <a:pt x="35719" y="80367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32172"/>
                </a:lnTo>
                <a:lnTo>
                  <a:pt x="17859" y="250031"/>
                </a:lnTo>
                <a:lnTo>
                  <a:pt x="35719" y="276820"/>
                </a:lnTo>
                <a:lnTo>
                  <a:pt x="53578" y="294680"/>
                </a:lnTo>
                <a:lnTo>
                  <a:pt x="80367" y="303610"/>
                </a:lnTo>
                <a:lnTo>
                  <a:pt x="107156" y="312539"/>
                </a:lnTo>
                <a:lnTo>
                  <a:pt x="125016" y="312539"/>
                </a:lnTo>
                <a:lnTo>
                  <a:pt x="151805" y="303610"/>
                </a:lnTo>
                <a:lnTo>
                  <a:pt x="178594" y="294680"/>
                </a:lnTo>
                <a:lnTo>
                  <a:pt x="187523" y="276820"/>
                </a:lnTo>
                <a:lnTo>
                  <a:pt x="205383" y="250031"/>
                </a:lnTo>
                <a:lnTo>
                  <a:pt x="205383" y="232172"/>
                </a:lnTo>
                <a:lnTo>
                  <a:pt x="214312" y="196453"/>
                </a:lnTo>
                <a:lnTo>
                  <a:pt x="214312" y="169664"/>
                </a:lnTo>
                <a:lnTo>
                  <a:pt x="205383" y="142875"/>
                </a:lnTo>
                <a:lnTo>
                  <a:pt x="196453" y="116086"/>
                </a:lnTo>
                <a:lnTo>
                  <a:pt x="187523" y="98227"/>
                </a:lnTo>
                <a:lnTo>
                  <a:pt x="178594" y="80367"/>
                </a:lnTo>
                <a:lnTo>
                  <a:pt x="160734" y="62508"/>
                </a:lnTo>
                <a:lnTo>
                  <a:pt x="151805" y="44649"/>
                </a:lnTo>
                <a:lnTo>
                  <a:pt x="142875" y="35719"/>
                </a:lnTo>
                <a:lnTo>
                  <a:pt x="133945" y="35719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5" name="Freeform 7244"/>
          <p:cNvSpPr/>
          <p:nvPr/>
        </p:nvSpPr>
        <p:spPr>
          <a:xfrm>
            <a:off x="4089797" y="5197078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6" name="Freeform 7245"/>
          <p:cNvSpPr/>
          <p:nvPr/>
        </p:nvSpPr>
        <p:spPr>
          <a:xfrm>
            <a:off x="4196953" y="5214938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71437"/>
                </a:lnTo>
                <a:lnTo>
                  <a:pt x="17860" y="98226"/>
                </a:lnTo>
                <a:lnTo>
                  <a:pt x="1786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7" name="Freeform 7246"/>
          <p:cNvSpPr/>
          <p:nvPr/>
        </p:nvSpPr>
        <p:spPr>
          <a:xfrm>
            <a:off x="4313039" y="5464969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8" name="Freeform 7247"/>
          <p:cNvSpPr/>
          <p:nvPr/>
        </p:nvSpPr>
        <p:spPr>
          <a:xfrm>
            <a:off x="3241477" y="4902398"/>
            <a:ext cx="1294805" cy="946548"/>
          </a:xfrm>
          <a:custGeom>
            <a:avLst/>
            <a:gdLst/>
            <a:ahLst/>
            <a:cxnLst/>
            <a:rect l="0" t="0" r="0" b="0"/>
            <a:pathLst>
              <a:path w="1294805" h="946548">
                <a:moveTo>
                  <a:pt x="1250156" y="339329"/>
                </a:moveTo>
                <a:lnTo>
                  <a:pt x="1241226" y="330399"/>
                </a:lnTo>
                <a:lnTo>
                  <a:pt x="1232296" y="321469"/>
                </a:lnTo>
                <a:lnTo>
                  <a:pt x="1223367" y="294680"/>
                </a:lnTo>
                <a:lnTo>
                  <a:pt x="1205507" y="267891"/>
                </a:lnTo>
                <a:lnTo>
                  <a:pt x="1178718" y="241102"/>
                </a:lnTo>
                <a:lnTo>
                  <a:pt x="1151929" y="205383"/>
                </a:lnTo>
                <a:lnTo>
                  <a:pt x="1116211" y="178594"/>
                </a:lnTo>
                <a:lnTo>
                  <a:pt x="1080492" y="142875"/>
                </a:lnTo>
                <a:lnTo>
                  <a:pt x="1035843" y="116086"/>
                </a:lnTo>
                <a:lnTo>
                  <a:pt x="982265" y="89297"/>
                </a:lnTo>
                <a:lnTo>
                  <a:pt x="919757" y="53579"/>
                </a:lnTo>
                <a:lnTo>
                  <a:pt x="857250" y="35719"/>
                </a:lnTo>
                <a:lnTo>
                  <a:pt x="785812" y="17860"/>
                </a:lnTo>
                <a:lnTo>
                  <a:pt x="714375" y="0"/>
                </a:lnTo>
                <a:lnTo>
                  <a:pt x="642937" y="0"/>
                </a:lnTo>
                <a:lnTo>
                  <a:pt x="562570" y="0"/>
                </a:lnTo>
                <a:lnTo>
                  <a:pt x="491132" y="0"/>
                </a:lnTo>
                <a:lnTo>
                  <a:pt x="419695" y="17860"/>
                </a:lnTo>
                <a:lnTo>
                  <a:pt x="339328" y="35719"/>
                </a:lnTo>
                <a:lnTo>
                  <a:pt x="276820" y="62508"/>
                </a:lnTo>
                <a:lnTo>
                  <a:pt x="205382" y="98227"/>
                </a:lnTo>
                <a:lnTo>
                  <a:pt x="151804" y="142875"/>
                </a:lnTo>
                <a:lnTo>
                  <a:pt x="98226" y="187524"/>
                </a:lnTo>
                <a:lnTo>
                  <a:pt x="53578" y="241102"/>
                </a:lnTo>
                <a:lnTo>
                  <a:pt x="26789" y="294680"/>
                </a:lnTo>
                <a:lnTo>
                  <a:pt x="8929" y="348258"/>
                </a:lnTo>
                <a:lnTo>
                  <a:pt x="0" y="410766"/>
                </a:lnTo>
                <a:lnTo>
                  <a:pt x="8929" y="464344"/>
                </a:lnTo>
                <a:lnTo>
                  <a:pt x="35718" y="526852"/>
                </a:lnTo>
                <a:lnTo>
                  <a:pt x="71437" y="580430"/>
                </a:lnTo>
                <a:lnTo>
                  <a:pt x="116086" y="634008"/>
                </a:lnTo>
                <a:lnTo>
                  <a:pt x="178593" y="687586"/>
                </a:lnTo>
                <a:lnTo>
                  <a:pt x="250031" y="732234"/>
                </a:lnTo>
                <a:lnTo>
                  <a:pt x="321468" y="776882"/>
                </a:lnTo>
                <a:lnTo>
                  <a:pt x="392906" y="821531"/>
                </a:lnTo>
                <a:lnTo>
                  <a:pt x="464343" y="857250"/>
                </a:lnTo>
                <a:lnTo>
                  <a:pt x="544711" y="884039"/>
                </a:lnTo>
                <a:lnTo>
                  <a:pt x="607218" y="910828"/>
                </a:lnTo>
                <a:lnTo>
                  <a:pt x="678656" y="928687"/>
                </a:lnTo>
                <a:lnTo>
                  <a:pt x="741164" y="937617"/>
                </a:lnTo>
                <a:lnTo>
                  <a:pt x="803671" y="946547"/>
                </a:lnTo>
                <a:lnTo>
                  <a:pt x="866179" y="946547"/>
                </a:lnTo>
                <a:lnTo>
                  <a:pt x="919757" y="946547"/>
                </a:lnTo>
                <a:lnTo>
                  <a:pt x="973336" y="937617"/>
                </a:lnTo>
                <a:lnTo>
                  <a:pt x="1026914" y="919757"/>
                </a:lnTo>
                <a:lnTo>
                  <a:pt x="1080492" y="901898"/>
                </a:lnTo>
                <a:lnTo>
                  <a:pt x="1125140" y="884039"/>
                </a:lnTo>
                <a:lnTo>
                  <a:pt x="1160859" y="857250"/>
                </a:lnTo>
                <a:lnTo>
                  <a:pt x="1196578" y="830461"/>
                </a:lnTo>
                <a:lnTo>
                  <a:pt x="1232296" y="794742"/>
                </a:lnTo>
                <a:lnTo>
                  <a:pt x="1259086" y="750093"/>
                </a:lnTo>
                <a:lnTo>
                  <a:pt x="1276945" y="714375"/>
                </a:lnTo>
                <a:lnTo>
                  <a:pt x="1285875" y="660797"/>
                </a:lnTo>
                <a:lnTo>
                  <a:pt x="1294804" y="616149"/>
                </a:lnTo>
                <a:lnTo>
                  <a:pt x="1294804" y="562571"/>
                </a:lnTo>
                <a:lnTo>
                  <a:pt x="1294804" y="508993"/>
                </a:lnTo>
                <a:lnTo>
                  <a:pt x="1285875" y="455415"/>
                </a:lnTo>
                <a:lnTo>
                  <a:pt x="1268015" y="392907"/>
                </a:lnTo>
                <a:lnTo>
                  <a:pt x="1241226" y="339329"/>
                </a:lnTo>
                <a:lnTo>
                  <a:pt x="1205507" y="276821"/>
                </a:lnTo>
                <a:lnTo>
                  <a:pt x="1160859" y="223243"/>
                </a:lnTo>
                <a:lnTo>
                  <a:pt x="1125140" y="187524"/>
                </a:lnTo>
                <a:lnTo>
                  <a:pt x="1098351" y="160735"/>
                </a:lnTo>
                <a:lnTo>
                  <a:pt x="1098351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Fractions to decimals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41775" cy="4525963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Fractions ~ decimals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Long division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Go to 3</a:t>
            </a:r>
            <a:r>
              <a:rPr lang="en-US" sz="2400" baseline="30000" dirty="0">
                <a:solidFill>
                  <a:srgbClr val="FFFF00"/>
                </a:solidFill>
              </a:rPr>
              <a:t>rd</a:t>
            </a:r>
            <a:r>
              <a:rPr lang="en-US" sz="2400" dirty="0">
                <a:solidFill>
                  <a:srgbClr val="FFFF00"/>
                </a:solidFill>
              </a:rPr>
              <a:t> decimal place</a:t>
            </a:r>
          </a:p>
          <a:p>
            <a:pPr lvl="1"/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1/3</a:t>
            </a:r>
            <a:endParaRPr lang="en-US" sz="2400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5025" y="1600200"/>
            <a:ext cx="4041775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11/6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5/12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1009055" y="3554015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35719" y="53578"/>
                </a:moveTo>
                <a:lnTo>
                  <a:pt x="3571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8930"/>
                </a:lnTo>
                <a:lnTo>
                  <a:pt x="169664" y="17860"/>
                </a:lnTo>
                <a:lnTo>
                  <a:pt x="178594" y="26789"/>
                </a:lnTo>
                <a:lnTo>
                  <a:pt x="187523" y="35719"/>
                </a:lnTo>
                <a:lnTo>
                  <a:pt x="187523" y="53578"/>
                </a:lnTo>
                <a:lnTo>
                  <a:pt x="187523" y="62508"/>
                </a:lnTo>
                <a:lnTo>
                  <a:pt x="178594" y="80367"/>
                </a:lnTo>
                <a:lnTo>
                  <a:pt x="178594" y="98227"/>
                </a:lnTo>
                <a:lnTo>
                  <a:pt x="160734" y="107156"/>
                </a:lnTo>
                <a:lnTo>
                  <a:pt x="151804" y="11608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5" y="125016"/>
                </a:lnTo>
                <a:lnTo>
                  <a:pt x="116086" y="125016"/>
                </a:lnTo>
                <a:lnTo>
                  <a:pt x="116086" y="12501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25015" y="11608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51804" y="11608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87523" y="133946"/>
                </a:lnTo>
                <a:lnTo>
                  <a:pt x="196453" y="142875"/>
                </a:lnTo>
                <a:lnTo>
                  <a:pt x="196453" y="160735"/>
                </a:lnTo>
                <a:lnTo>
                  <a:pt x="205383" y="169664"/>
                </a:lnTo>
                <a:lnTo>
                  <a:pt x="205383" y="187524"/>
                </a:lnTo>
                <a:lnTo>
                  <a:pt x="196453" y="196453"/>
                </a:lnTo>
                <a:lnTo>
                  <a:pt x="196453" y="205383"/>
                </a:lnTo>
                <a:lnTo>
                  <a:pt x="187523" y="214313"/>
                </a:lnTo>
                <a:lnTo>
                  <a:pt x="178594" y="223242"/>
                </a:lnTo>
                <a:lnTo>
                  <a:pt x="160734" y="223242"/>
                </a:lnTo>
                <a:lnTo>
                  <a:pt x="142875" y="232172"/>
                </a:lnTo>
                <a:lnTo>
                  <a:pt x="125015" y="232172"/>
                </a:lnTo>
                <a:lnTo>
                  <a:pt x="107156" y="232172"/>
                </a:lnTo>
                <a:lnTo>
                  <a:pt x="80367" y="232172"/>
                </a:lnTo>
                <a:lnTo>
                  <a:pt x="62508" y="223242"/>
                </a:lnTo>
                <a:lnTo>
                  <a:pt x="44648" y="223242"/>
                </a:lnTo>
                <a:lnTo>
                  <a:pt x="35719" y="223242"/>
                </a:lnTo>
                <a:lnTo>
                  <a:pt x="17859" y="214313"/>
                </a:lnTo>
                <a:lnTo>
                  <a:pt x="8929" y="21431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303734" y="3545086"/>
            <a:ext cx="1357314" cy="303610"/>
          </a:xfrm>
          <a:custGeom>
            <a:avLst/>
            <a:gdLst/>
            <a:ahLst/>
            <a:cxnLst/>
            <a:rect l="0" t="0" r="0" b="0"/>
            <a:pathLst>
              <a:path w="1357314" h="303610">
                <a:moveTo>
                  <a:pt x="8930" y="187523"/>
                </a:moveTo>
                <a:lnTo>
                  <a:pt x="0" y="187523"/>
                </a:lnTo>
                <a:lnTo>
                  <a:pt x="0" y="187523"/>
                </a:lnTo>
                <a:lnTo>
                  <a:pt x="8930" y="187523"/>
                </a:lnTo>
                <a:lnTo>
                  <a:pt x="8930" y="196453"/>
                </a:lnTo>
                <a:lnTo>
                  <a:pt x="8930" y="196453"/>
                </a:lnTo>
                <a:lnTo>
                  <a:pt x="8930" y="205382"/>
                </a:lnTo>
                <a:lnTo>
                  <a:pt x="17860" y="214312"/>
                </a:lnTo>
                <a:lnTo>
                  <a:pt x="26789" y="232171"/>
                </a:lnTo>
                <a:lnTo>
                  <a:pt x="26789" y="241101"/>
                </a:lnTo>
                <a:lnTo>
                  <a:pt x="44649" y="250031"/>
                </a:lnTo>
                <a:lnTo>
                  <a:pt x="53579" y="258960"/>
                </a:lnTo>
                <a:lnTo>
                  <a:pt x="62508" y="276820"/>
                </a:lnTo>
                <a:lnTo>
                  <a:pt x="71438" y="285750"/>
                </a:lnTo>
                <a:lnTo>
                  <a:pt x="80368" y="294679"/>
                </a:lnTo>
                <a:lnTo>
                  <a:pt x="89297" y="294679"/>
                </a:lnTo>
                <a:lnTo>
                  <a:pt x="98227" y="303609"/>
                </a:lnTo>
                <a:lnTo>
                  <a:pt x="107157" y="303609"/>
                </a:lnTo>
                <a:lnTo>
                  <a:pt x="116086" y="303609"/>
                </a:lnTo>
                <a:lnTo>
                  <a:pt x="125016" y="294679"/>
                </a:lnTo>
                <a:lnTo>
                  <a:pt x="125016" y="285750"/>
                </a:lnTo>
                <a:lnTo>
                  <a:pt x="125016" y="285750"/>
                </a:lnTo>
                <a:lnTo>
                  <a:pt x="133946" y="267890"/>
                </a:lnTo>
                <a:lnTo>
                  <a:pt x="133946" y="258960"/>
                </a:lnTo>
                <a:lnTo>
                  <a:pt x="133946" y="241101"/>
                </a:lnTo>
                <a:lnTo>
                  <a:pt x="133946" y="214312"/>
                </a:lnTo>
                <a:lnTo>
                  <a:pt x="125016" y="205382"/>
                </a:lnTo>
                <a:lnTo>
                  <a:pt x="125016" y="178593"/>
                </a:lnTo>
                <a:lnTo>
                  <a:pt x="125016" y="160734"/>
                </a:lnTo>
                <a:lnTo>
                  <a:pt x="125016" y="142875"/>
                </a:lnTo>
                <a:lnTo>
                  <a:pt x="116086" y="125015"/>
                </a:lnTo>
                <a:lnTo>
                  <a:pt x="116086" y="107156"/>
                </a:lnTo>
                <a:lnTo>
                  <a:pt x="107157" y="89296"/>
                </a:lnTo>
                <a:lnTo>
                  <a:pt x="98227" y="80367"/>
                </a:lnTo>
                <a:lnTo>
                  <a:pt x="89297" y="62507"/>
                </a:lnTo>
                <a:lnTo>
                  <a:pt x="80368" y="44648"/>
                </a:lnTo>
                <a:lnTo>
                  <a:pt x="71438" y="35718"/>
                </a:lnTo>
                <a:lnTo>
                  <a:pt x="62508" y="26789"/>
                </a:lnTo>
                <a:lnTo>
                  <a:pt x="53579" y="17859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98227" y="8929"/>
                </a:lnTo>
                <a:lnTo>
                  <a:pt x="125016" y="8929"/>
                </a:lnTo>
                <a:lnTo>
                  <a:pt x="160735" y="8929"/>
                </a:lnTo>
                <a:lnTo>
                  <a:pt x="187524" y="8929"/>
                </a:lnTo>
                <a:lnTo>
                  <a:pt x="223243" y="8929"/>
                </a:lnTo>
                <a:lnTo>
                  <a:pt x="267891" y="8929"/>
                </a:lnTo>
                <a:lnTo>
                  <a:pt x="303610" y="8929"/>
                </a:lnTo>
                <a:lnTo>
                  <a:pt x="348258" y="8929"/>
                </a:lnTo>
                <a:lnTo>
                  <a:pt x="392907" y="8929"/>
                </a:lnTo>
                <a:lnTo>
                  <a:pt x="428625" y="8929"/>
                </a:lnTo>
                <a:lnTo>
                  <a:pt x="482204" y="8929"/>
                </a:lnTo>
                <a:lnTo>
                  <a:pt x="526852" y="8929"/>
                </a:lnTo>
                <a:lnTo>
                  <a:pt x="571500" y="8929"/>
                </a:lnTo>
                <a:lnTo>
                  <a:pt x="616149" y="8929"/>
                </a:lnTo>
                <a:lnTo>
                  <a:pt x="660797" y="17859"/>
                </a:lnTo>
                <a:lnTo>
                  <a:pt x="705446" y="17859"/>
                </a:lnTo>
                <a:lnTo>
                  <a:pt x="750094" y="17859"/>
                </a:lnTo>
                <a:lnTo>
                  <a:pt x="794743" y="26789"/>
                </a:lnTo>
                <a:lnTo>
                  <a:pt x="830461" y="26789"/>
                </a:lnTo>
                <a:lnTo>
                  <a:pt x="875110" y="26789"/>
                </a:lnTo>
                <a:lnTo>
                  <a:pt x="910829" y="26789"/>
                </a:lnTo>
                <a:lnTo>
                  <a:pt x="946547" y="26789"/>
                </a:lnTo>
                <a:lnTo>
                  <a:pt x="991196" y="26789"/>
                </a:lnTo>
                <a:lnTo>
                  <a:pt x="1026914" y="26789"/>
                </a:lnTo>
                <a:lnTo>
                  <a:pt x="1062633" y="26789"/>
                </a:lnTo>
                <a:lnTo>
                  <a:pt x="1098352" y="26789"/>
                </a:lnTo>
                <a:lnTo>
                  <a:pt x="1125141" y="26789"/>
                </a:lnTo>
                <a:lnTo>
                  <a:pt x="1160860" y="35718"/>
                </a:lnTo>
                <a:lnTo>
                  <a:pt x="1196579" y="35718"/>
                </a:lnTo>
                <a:lnTo>
                  <a:pt x="1223368" y="35718"/>
                </a:lnTo>
                <a:lnTo>
                  <a:pt x="1250157" y="35718"/>
                </a:lnTo>
                <a:lnTo>
                  <a:pt x="1268016" y="35718"/>
                </a:lnTo>
                <a:lnTo>
                  <a:pt x="1294805" y="35718"/>
                </a:lnTo>
                <a:lnTo>
                  <a:pt x="1312664" y="35718"/>
                </a:lnTo>
                <a:lnTo>
                  <a:pt x="1330524" y="35718"/>
                </a:lnTo>
                <a:lnTo>
                  <a:pt x="1339454" y="26789"/>
                </a:lnTo>
                <a:lnTo>
                  <a:pt x="1348383" y="26789"/>
                </a:lnTo>
                <a:lnTo>
                  <a:pt x="1357313" y="26789"/>
                </a:lnTo>
                <a:lnTo>
                  <a:pt x="1357313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598414" y="3607593"/>
            <a:ext cx="35720" cy="214314"/>
          </a:xfrm>
          <a:custGeom>
            <a:avLst/>
            <a:gdLst/>
            <a:ahLst/>
            <a:cxnLst/>
            <a:rect l="0" t="0" r="0" b="0"/>
            <a:pathLst>
              <a:path w="35720" h="21431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5"/>
                </a:lnTo>
                <a:lnTo>
                  <a:pt x="8930" y="178594"/>
                </a:lnTo>
                <a:lnTo>
                  <a:pt x="8930" y="187524"/>
                </a:lnTo>
                <a:lnTo>
                  <a:pt x="8930" y="196453"/>
                </a:lnTo>
                <a:lnTo>
                  <a:pt x="8930" y="205383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750219" y="3795117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17859"/>
                </a:move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8929" y="8929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05570" y="3464718"/>
            <a:ext cx="17861" cy="17861"/>
          </a:xfrm>
          <a:custGeom>
            <a:avLst/>
            <a:gdLst/>
            <a:ahLst/>
            <a:cxnLst/>
            <a:rect l="0" t="0" r="0" b="0"/>
            <a:pathLst>
              <a:path w="17861" h="17861">
                <a:moveTo>
                  <a:pt x="1786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10891" y="3277195"/>
            <a:ext cx="178594" cy="187524"/>
          </a:xfrm>
          <a:custGeom>
            <a:avLst/>
            <a:gdLst/>
            <a:ahLst/>
            <a:cxnLst/>
            <a:rect l="0" t="0" r="0" b="0"/>
            <a:pathLst>
              <a:path w="178594" h="187524">
                <a:moveTo>
                  <a:pt x="133945" y="35719"/>
                </a:moveTo>
                <a:lnTo>
                  <a:pt x="133945" y="35719"/>
                </a:lnTo>
                <a:lnTo>
                  <a:pt x="133945" y="3571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29" y="142875"/>
                </a:lnTo>
                <a:lnTo>
                  <a:pt x="26789" y="151805"/>
                </a:lnTo>
                <a:lnTo>
                  <a:pt x="35718" y="160734"/>
                </a:lnTo>
                <a:lnTo>
                  <a:pt x="53578" y="169664"/>
                </a:lnTo>
                <a:lnTo>
                  <a:pt x="62507" y="178594"/>
                </a:lnTo>
                <a:lnTo>
                  <a:pt x="89297" y="187523"/>
                </a:lnTo>
                <a:lnTo>
                  <a:pt x="107156" y="187523"/>
                </a:lnTo>
                <a:lnTo>
                  <a:pt x="125015" y="178594"/>
                </a:lnTo>
                <a:lnTo>
                  <a:pt x="142875" y="178594"/>
                </a:lnTo>
                <a:lnTo>
                  <a:pt x="151804" y="169664"/>
                </a:lnTo>
                <a:lnTo>
                  <a:pt x="169664" y="160734"/>
                </a:lnTo>
                <a:lnTo>
                  <a:pt x="178593" y="151805"/>
                </a:lnTo>
                <a:lnTo>
                  <a:pt x="169664" y="142875"/>
                </a:lnTo>
                <a:lnTo>
                  <a:pt x="178593" y="125016"/>
                </a:lnTo>
                <a:lnTo>
                  <a:pt x="178593" y="107156"/>
                </a:lnTo>
                <a:lnTo>
                  <a:pt x="178593" y="89297"/>
                </a:lnTo>
                <a:lnTo>
                  <a:pt x="169664" y="80367"/>
                </a:lnTo>
                <a:lnTo>
                  <a:pt x="160734" y="62508"/>
                </a:lnTo>
                <a:lnTo>
                  <a:pt x="142875" y="44648"/>
                </a:lnTo>
                <a:lnTo>
                  <a:pt x="133945" y="35719"/>
                </a:lnTo>
                <a:lnTo>
                  <a:pt x="116086" y="1785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35906" y="385762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80367" y="26789"/>
                </a:moveTo>
                <a:lnTo>
                  <a:pt x="80367" y="17859"/>
                </a:lnTo>
                <a:lnTo>
                  <a:pt x="80367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35719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51804"/>
                </a:lnTo>
                <a:lnTo>
                  <a:pt x="26789" y="160734"/>
                </a:lnTo>
                <a:lnTo>
                  <a:pt x="44649" y="160734"/>
                </a:lnTo>
                <a:lnTo>
                  <a:pt x="53578" y="169664"/>
                </a:lnTo>
                <a:lnTo>
                  <a:pt x="71438" y="169664"/>
                </a:lnTo>
                <a:lnTo>
                  <a:pt x="89297" y="160734"/>
                </a:lnTo>
                <a:lnTo>
                  <a:pt x="107157" y="160734"/>
                </a:lnTo>
                <a:lnTo>
                  <a:pt x="116086" y="151804"/>
                </a:lnTo>
                <a:lnTo>
                  <a:pt x="125016" y="142875"/>
                </a:lnTo>
                <a:lnTo>
                  <a:pt x="133946" y="133945"/>
                </a:lnTo>
                <a:lnTo>
                  <a:pt x="142875" y="116086"/>
                </a:lnTo>
                <a:lnTo>
                  <a:pt x="133946" y="98226"/>
                </a:lnTo>
                <a:lnTo>
                  <a:pt x="133946" y="80367"/>
                </a:lnTo>
                <a:lnTo>
                  <a:pt x="125016" y="62507"/>
                </a:lnTo>
                <a:lnTo>
                  <a:pt x="116086" y="53578"/>
                </a:lnTo>
                <a:lnTo>
                  <a:pt x="107157" y="35718"/>
                </a:lnTo>
                <a:lnTo>
                  <a:pt x="89297" y="26789"/>
                </a:lnTo>
                <a:lnTo>
                  <a:pt x="71438" y="17859"/>
                </a:lnTo>
                <a:lnTo>
                  <a:pt x="53578" y="8929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84102" y="4080867"/>
            <a:ext cx="446485" cy="17860"/>
          </a:xfrm>
          <a:custGeom>
            <a:avLst/>
            <a:gdLst/>
            <a:ahLst/>
            <a:cxnLst/>
            <a:rect l="0" t="0" r="0" b="0"/>
            <a:pathLst>
              <a:path w="446485" h="17860">
                <a:moveTo>
                  <a:pt x="0" y="17859"/>
                </a:moveTo>
                <a:lnTo>
                  <a:pt x="0" y="17859"/>
                </a:lnTo>
                <a:lnTo>
                  <a:pt x="892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62507" y="17859"/>
                </a:lnTo>
                <a:lnTo>
                  <a:pt x="89296" y="17859"/>
                </a:lnTo>
                <a:lnTo>
                  <a:pt x="116086" y="17859"/>
                </a:lnTo>
                <a:lnTo>
                  <a:pt x="151804" y="17859"/>
                </a:lnTo>
                <a:lnTo>
                  <a:pt x="187523" y="17859"/>
                </a:lnTo>
                <a:lnTo>
                  <a:pt x="223242" y="17859"/>
                </a:lnTo>
                <a:lnTo>
                  <a:pt x="258961" y="17859"/>
                </a:lnTo>
                <a:lnTo>
                  <a:pt x="294679" y="17859"/>
                </a:lnTo>
                <a:lnTo>
                  <a:pt x="330398" y="17859"/>
                </a:lnTo>
                <a:lnTo>
                  <a:pt x="366117" y="17859"/>
                </a:lnTo>
                <a:lnTo>
                  <a:pt x="392906" y="17859"/>
                </a:lnTo>
                <a:lnTo>
                  <a:pt x="410765" y="17859"/>
                </a:lnTo>
                <a:lnTo>
                  <a:pt x="428625" y="8929"/>
                </a:lnTo>
                <a:lnTo>
                  <a:pt x="437554" y="8929"/>
                </a:lnTo>
                <a:lnTo>
                  <a:pt x="446484" y="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60922" y="4170164"/>
            <a:ext cx="8931" cy="196454"/>
          </a:xfrm>
          <a:custGeom>
            <a:avLst/>
            <a:gdLst/>
            <a:ahLst/>
            <a:cxnLst/>
            <a:rect l="0" t="0" r="0" b="0"/>
            <a:pathLst>
              <a:path w="8931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848445" y="3589734"/>
            <a:ext cx="187525" cy="169665"/>
          </a:xfrm>
          <a:custGeom>
            <a:avLst/>
            <a:gdLst/>
            <a:ahLst/>
            <a:cxnLst/>
            <a:rect l="0" t="0" r="0" b="0"/>
            <a:pathLst>
              <a:path w="187525" h="169665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26789" y="160734"/>
                </a:lnTo>
                <a:lnTo>
                  <a:pt x="53578" y="160734"/>
                </a:lnTo>
                <a:lnTo>
                  <a:pt x="71438" y="169664"/>
                </a:lnTo>
                <a:lnTo>
                  <a:pt x="98227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60735" y="160734"/>
                </a:lnTo>
                <a:lnTo>
                  <a:pt x="178594" y="151805"/>
                </a:lnTo>
                <a:lnTo>
                  <a:pt x="187524" y="133945"/>
                </a:lnTo>
                <a:lnTo>
                  <a:pt x="187524" y="125016"/>
                </a:lnTo>
                <a:lnTo>
                  <a:pt x="187524" y="107156"/>
                </a:lnTo>
                <a:lnTo>
                  <a:pt x="187524" y="89297"/>
                </a:lnTo>
                <a:lnTo>
                  <a:pt x="169664" y="62508"/>
                </a:lnTo>
                <a:lnTo>
                  <a:pt x="160735" y="53578"/>
                </a:lnTo>
                <a:lnTo>
                  <a:pt x="142875" y="35719"/>
                </a:lnTo>
                <a:lnTo>
                  <a:pt x="125016" y="2678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48445" y="3812976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107157" y="8930"/>
                </a:moveTo>
                <a:lnTo>
                  <a:pt x="107157" y="893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107157" y="17860"/>
                </a:lnTo>
                <a:lnTo>
                  <a:pt x="107157" y="26789"/>
                </a:lnTo>
                <a:lnTo>
                  <a:pt x="107157" y="35719"/>
                </a:lnTo>
                <a:lnTo>
                  <a:pt x="107157" y="53578"/>
                </a:lnTo>
                <a:lnTo>
                  <a:pt x="107157" y="71438"/>
                </a:lnTo>
                <a:lnTo>
                  <a:pt x="107157" y="80367"/>
                </a:lnTo>
                <a:lnTo>
                  <a:pt x="107157" y="98227"/>
                </a:lnTo>
                <a:lnTo>
                  <a:pt x="107157" y="116086"/>
                </a:lnTo>
                <a:lnTo>
                  <a:pt x="107157" y="142875"/>
                </a:lnTo>
                <a:lnTo>
                  <a:pt x="107157" y="160735"/>
                </a:lnTo>
                <a:lnTo>
                  <a:pt x="107157" y="169664"/>
                </a:lnTo>
                <a:lnTo>
                  <a:pt x="116086" y="187524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16086" y="214313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23242"/>
                </a:lnTo>
                <a:lnTo>
                  <a:pt x="116086" y="223242"/>
                </a:lnTo>
                <a:lnTo>
                  <a:pt x="107157" y="214313"/>
                </a:lnTo>
                <a:lnTo>
                  <a:pt x="98227" y="196453"/>
                </a:lnTo>
                <a:lnTo>
                  <a:pt x="89297" y="187524"/>
                </a:lnTo>
                <a:lnTo>
                  <a:pt x="80368" y="169664"/>
                </a:lnTo>
                <a:lnTo>
                  <a:pt x="71438" y="160735"/>
                </a:lnTo>
                <a:lnTo>
                  <a:pt x="53578" y="151805"/>
                </a:lnTo>
                <a:lnTo>
                  <a:pt x="44649" y="142875"/>
                </a:lnTo>
                <a:lnTo>
                  <a:pt x="26789" y="133945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60735"/>
                </a:lnTo>
                <a:lnTo>
                  <a:pt x="35719" y="169664"/>
                </a:lnTo>
                <a:lnTo>
                  <a:pt x="53578" y="187524"/>
                </a:lnTo>
                <a:lnTo>
                  <a:pt x="62508" y="205383"/>
                </a:lnTo>
                <a:lnTo>
                  <a:pt x="80368" y="214313"/>
                </a:lnTo>
                <a:lnTo>
                  <a:pt x="89297" y="223242"/>
                </a:lnTo>
                <a:lnTo>
                  <a:pt x="98227" y="232172"/>
                </a:lnTo>
                <a:lnTo>
                  <a:pt x="107157" y="241102"/>
                </a:lnTo>
                <a:lnTo>
                  <a:pt x="125016" y="241102"/>
                </a:lnTo>
                <a:lnTo>
                  <a:pt x="133946" y="241102"/>
                </a:lnTo>
                <a:lnTo>
                  <a:pt x="142875" y="232172"/>
                </a:lnTo>
                <a:lnTo>
                  <a:pt x="151805" y="232172"/>
                </a:lnTo>
                <a:lnTo>
                  <a:pt x="151805" y="214313"/>
                </a:lnTo>
                <a:lnTo>
                  <a:pt x="160735" y="205383"/>
                </a:lnTo>
                <a:lnTo>
                  <a:pt x="169664" y="187524"/>
                </a:lnTo>
                <a:lnTo>
                  <a:pt x="169664" y="169664"/>
                </a:lnTo>
                <a:lnTo>
                  <a:pt x="178594" y="151805"/>
                </a:lnTo>
                <a:lnTo>
                  <a:pt x="178594" y="142875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96453" y="107156"/>
                </a:lnTo>
                <a:lnTo>
                  <a:pt x="19645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02023" y="4143375"/>
            <a:ext cx="187525" cy="205383"/>
          </a:xfrm>
          <a:custGeom>
            <a:avLst/>
            <a:gdLst/>
            <a:ahLst/>
            <a:cxnLst/>
            <a:rect l="0" t="0" r="0" b="0"/>
            <a:pathLst>
              <a:path w="187525" h="205383">
                <a:moveTo>
                  <a:pt x="98227" y="62507"/>
                </a:moveTo>
                <a:lnTo>
                  <a:pt x="98227" y="62507"/>
                </a:lnTo>
                <a:lnTo>
                  <a:pt x="89297" y="53578"/>
                </a:lnTo>
                <a:lnTo>
                  <a:pt x="89297" y="53578"/>
                </a:lnTo>
                <a:lnTo>
                  <a:pt x="80368" y="44648"/>
                </a:lnTo>
                <a:lnTo>
                  <a:pt x="71438" y="44648"/>
                </a:lnTo>
                <a:lnTo>
                  <a:pt x="62508" y="35718"/>
                </a:lnTo>
                <a:lnTo>
                  <a:pt x="53579" y="35718"/>
                </a:lnTo>
                <a:lnTo>
                  <a:pt x="44649" y="44648"/>
                </a:lnTo>
                <a:lnTo>
                  <a:pt x="35719" y="44648"/>
                </a:lnTo>
                <a:lnTo>
                  <a:pt x="26790" y="53578"/>
                </a:lnTo>
                <a:lnTo>
                  <a:pt x="17860" y="6250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8930" y="169664"/>
                </a:lnTo>
                <a:lnTo>
                  <a:pt x="26790" y="187523"/>
                </a:lnTo>
                <a:lnTo>
                  <a:pt x="44649" y="196453"/>
                </a:lnTo>
                <a:lnTo>
                  <a:pt x="62508" y="205382"/>
                </a:lnTo>
                <a:lnTo>
                  <a:pt x="89297" y="205382"/>
                </a:lnTo>
                <a:lnTo>
                  <a:pt x="107157" y="205382"/>
                </a:lnTo>
                <a:lnTo>
                  <a:pt x="133946" y="205382"/>
                </a:lnTo>
                <a:lnTo>
                  <a:pt x="151805" y="196453"/>
                </a:lnTo>
                <a:lnTo>
                  <a:pt x="169665" y="178593"/>
                </a:lnTo>
                <a:lnTo>
                  <a:pt x="178594" y="169664"/>
                </a:lnTo>
                <a:lnTo>
                  <a:pt x="187524" y="151804"/>
                </a:lnTo>
                <a:lnTo>
                  <a:pt x="187524" y="125015"/>
                </a:lnTo>
                <a:lnTo>
                  <a:pt x="178594" y="107156"/>
                </a:lnTo>
                <a:lnTo>
                  <a:pt x="169665" y="80367"/>
                </a:lnTo>
                <a:lnTo>
                  <a:pt x="160735" y="62507"/>
                </a:lnTo>
                <a:lnTo>
                  <a:pt x="142875" y="35718"/>
                </a:lnTo>
                <a:lnTo>
                  <a:pt x="125016" y="17859"/>
                </a:lnTo>
                <a:lnTo>
                  <a:pt x="98227" y="8929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39516" y="3241476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17859" y="35719"/>
                </a:moveTo>
                <a:lnTo>
                  <a:pt x="1785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17860"/>
                </a:lnTo>
                <a:lnTo>
                  <a:pt x="142875" y="35719"/>
                </a:lnTo>
                <a:lnTo>
                  <a:pt x="142875" y="44649"/>
                </a:lnTo>
                <a:lnTo>
                  <a:pt x="133945" y="53578"/>
                </a:lnTo>
                <a:lnTo>
                  <a:pt x="125015" y="71438"/>
                </a:lnTo>
                <a:lnTo>
                  <a:pt x="116086" y="80367"/>
                </a:lnTo>
                <a:lnTo>
                  <a:pt x="107156" y="89297"/>
                </a:lnTo>
                <a:lnTo>
                  <a:pt x="89297" y="89297"/>
                </a:lnTo>
                <a:lnTo>
                  <a:pt x="80367" y="98227"/>
                </a:lnTo>
                <a:lnTo>
                  <a:pt x="71437" y="98227"/>
                </a:lnTo>
                <a:lnTo>
                  <a:pt x="71437" y="98227"/>
                </a:lnTo>
                <a:lnTo>
                  <a:pt x="62507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33945" y="98227"/>
                </a:lnTo>
                <a:lnTo>
                  <a:pt x="151804" y="107156"/>
                </a:lnTo>
                <a:lnTo>
                  <a:pt x="160734" y="107156"/>
                </a:lnTo>
                <a:lnTo>
                  <a:pt x="169664" y="116086"/>
                </a:lnTo>
                <a:lnTo>
                  <a:pt x="178593" y="125016"/>
                </a:lnTo>
                <a:lnTo>
                  <a:pt x="187523" y="133945"/>
                </a:lnTo>
                <a:lnTo>
                  <a:pt x="187523" y="142875"/>
                </a:lnTo>
                <a:lnTo>
                  <a:pt x="187523" y="160735"/>
                </a:lnTo>
                <a:lnTo>
                  <a:pt x="178593" y="169664"/>
                </a:lnTo>
                <a:lnTo>
                  <a:pt x="169664" y="178594"/>
                </a:lnTo>
                <a:lnTo>
                  <a:pt x="160734" y="178594"/>
                </a:lnTo>
                <a:lnTo>
                  <a:pt x="151804" y="187524"/>
                </a:lnTo>
                <a:lnTo>
                  <a:pt x="142875" y="187524"/>
                </a:lnTo>
                <a:lnTo>
                  <a:pt x="125015" y="187524"/>
                </a:lnTo>
                <a:lnTo>
                  <a:pt x="107156" y="187524"/>
                </a:lnTo>
                <a:lnTo>
                  <a:pt x="89297" y="187524"/>
                </a:lnTo>
                <a:lnTo>
                  <a:pt x="62507" y="187524"/>
                </a:lnTo>
                <a:lnTo>
                  <a:pt x="44648" y="187524"/>
                </a:lnTo>
                <a:lnTo>
                  <a:pt x="17859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973461" y="4402336"/>
            <a:ext cx="151806" cy="267891"/>
          </a:xfrm>
          <a:custGeom>
            <a:avLst/>
            <a:gdLst/>
            <a:ahLst/>
            <a:cxnLst/>
            <a:rect l="0" t="0" r="0" b="0"/>
            <a:pathLst>
              <a:path w="151806" h="267891">
                <a:moveTo>
                  <a:pt x="107156" y="89296"/>
                </a:moveTo>
                <a:lnTo>
                  <a:pt x="107156" y="89296"/>
                </a:lnTo>
                <a:lnTo>
                  <a:pt x="107156" y="80367"/>
                </a:lnTo>
                <a:lnTo>
                  <a:pt x="107156" y="80367"/>
                </a:lnTo>
                <a:lnTo>
                  <a:pt x="107156" y="71437"/>
                </a:lnTo>
                <a:lnTo>
                  <a:pt x="107156" y="62507"/>
                </a:lnTo>
                <a:lnTo>
                  <a:pt x="107156" y="62507"/>
                </a:lnTo>
                <a:lnTo>
                  <a:pt x="107156" y="44648"/>
                </a:lnTo>
                <a:lnTo>
                  <a:pt x="107156" y="35718"/>
                </a:lnTo>
                <a:lnTo>
                  <a:pt x="98227" y="26789"/>
                </a:lnTo>
                <a:lnTo>
                  <a:pt x="89297" y="17859"/>
                </a:lnTo>
                <a:lnTo>
                  <a:pt x="71437" y="8929"/>
                </a:lnTo>
                <a:lnTo>
                  <a:pt x="62508" y="8929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17859" y="107156"/>
                </a:lnTo>
                <a:lnTo>
                  <a:pt x="26789" y="125015"/>
                </a:lnTo>
                <a:lnTo>
                  <a:pt x="44648" y="13394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33945" y="125015"/>
                </a:lnTo>
                <a:lnTo>
                  <a:pt x="133945" y="107156"/>
                </a:lnTo>
                <a:lnTo>
                  <a:pt x="133945" y="98226"/>
                </a:lnTo>
                <a:lnTo>
                  <a:pt x="133945" y="8929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71437"/>
                </a:lnTo>
                <a:lnTo>
                  <a:pt x="133945" y="80367"/>
                </a:lnTo>
                <a:lnTo>
                  <a:pt x="125016" y="89296"/>
                </a:lnTo>
                <a:lnTo>
                  <a:pt x="125016" y="98226"/>
                </a:lnTo>
                <a:lnTo>
                  <a:pt x="125016" y="116085"/>
                </a:lnTo>
                <a:lnTo>
                  <a:pt x="125016" y="133945"/>
                </a:lnTo>
                <a:lnTo>
                  <a:pt x="133945" y="151804"/>
                </a:lnTo>
                <a:lnTo>
                  <a:pt x="133945" y="178593"/>
                </a:lnTo>
                <a:lnTo>
                  <a:pt x="133945" y="196453"/>
                </a:lnTo>
                <a:lnTo>
                  <a:pt x="133945" y="214312"/>
                </a:lnTo>
                <a:lnTo>
                  <a:pt x="142875" y="232171"/>
                </a:lnTo>
                <a:lnTo>
                  <a:pt x="142875" y="250031"/>
                </a:lnTo>
                <a:lnTo>
                  <a:pt x="151805" y="267890"/>
                </a:lnTo>
                <a:lnTo>
                  <a:pt x="151805" y="267890"/>
                </a:lnTo>
                <a:lnTo>
                  <a:pt x="151805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43063" y="4750593"/>
            <a:ext cx="794743" cy="44650"/>
          </a:xfrm>
          <a:custGeom>
            <a:avLst/>
            <a:gdLst/>
            <a:ahLst/>
            <a:cxnLst/>
            <a:rect l="0" t="0" r="0" b="0"/>
            <a:pathLst>
              <a:path w="794743" h="4465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80367" y="0"/>
                </a:lnTo>
                <a:lnTo>
                  <a:pt x="116085" y="8930"/>
                </a:lnTo>
                <a:lnTo>
                  <a:pt x="160734" y="8930"/>
                </a:lnTo>
                <a:lnTo>
                  <a:pt x="205382" y="17860"/>
                </a:lnTo>
                <a:lnTo>
                  <a:pt x="250031" y="17860"/>
                </a:lnTo>
                <a:lnTo>
                  <a:pt x="303609" y="17860"/>
                </a:lnTo>
                <a:lnTo>
                  <a:pt x="348257" y="26789"/>
                </a:lnTo>
                <a:lnTo>
                  <a:pt x="392906" y="26789"/>
                </a:lnTo>
                <a:lnTo>
                  <a:pt x="446484" y="35719"/>
                </a:lnTo>
                <a:lnTo>
                  <a:pt x="491132" y="35719"/>
                </a:lnTo>
                <a:lnTo>
                  <a:pt x="535781" y="44649"/>
                </a:lnTo>
                <a:lnTo>
                  <a:pt x="580429" y="44649"/>
                </a:lnTo>
                <a:lnTo>
                  <a:pt x="625078" y="44649"/>
                </a:lnTo>
                <a:lnTo>
                  <a:pt x="660796" y="44649"/>
                </a:lnTo>
                <a:lnTo>
                  <a:pt x="696515" y="44649"/>
                </a:lnTo>
                <a:lnTo>
                  <a:pt x="723304" y="44649"/>
                </a:lnTo>
                <a:lnTo>
                  <a:pt x="750093" y="44649"/>
                </a:lnTo>
                <a:lnTo>
                  <a:pt x="776882" y="44649"/>
                </a:lnTo>
                <a:lnTo>
                  <a:pt x="785812" y="44649"/>
                </a:lnTo>
                <a:lnTo>
                  <a:pt x="794742" y="44649"/>
                </a:lnTo>
                <a:lnTo>
                  <a:pt x="794742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69914" y="4893469"/>
            <a:ext cx="53579" cy="267891"/>
          </a:xfrm>
          <a:custGeom>
            <a:avLst/>
            <a:gdLst/>
            <a:ahLst/>
            <a:cxnLst/>
            <a:rect l="0" t="0" r="0" b="0"/>
            <a:pathLst>
              <a:path w="53579" h="267891">
                <a:moveTo>
                  <a:pt x="0" y="0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98226"/>
                </a:lnTo>
                <a:lnTo>
                  <a:pt x="44649" y="116086"/>
                </a:lnTo>
                <a:lnTo>
                  <a:pt x="44649" y="142875"/>
                </a:lnTo>
                <a:lnTo>
                  <a:pt x="44649" y="169664"/>
                </a:lnTo>
                <a:lnTo>
                  <a:pt x="53578" y="196453"/>
                </a:lnTo>
                <a:lnTo>
                  <a:pt x="53578" y="214312"/>
                </a:lnTo>
                <a:lnTo>
                  <a:pt x="53578" y="232172"/>
                </a:lnTo>
                <a:lnTo>
                  <a:pt x="53578" y="250031"/>
                </a:lnTo>
                <a:lnTo>
                  <a:pt x="53578" y="258961"/>
                </a:lnTo>
                <a:lnTo>
                  <a:pt x="53578" y="267890"/>
                </a:lnTo>
                <a:lnTo>
                  <a:pt x="53578" y="267890"/>
                </a:lnTo>
                <a:lnTo>
                  <a:pt x="53578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14563" y="3598664"/>
            <a:ext cx="178594" cy="142876"/>
          </a:xfrm>
          <a:custGeom>
            <a:avLst/>
            <a:gdLst/>
            <a:ahLst/>
            <a:cxnLst/>
            <a:rect l="0" t="0" r="0" b="0"/>
            <a:pathLst>
              <a:path w="178594" h="142876">
                <a:moveTo>
                  <a:pt x="151804" y="26789"/>
                </a:moveTo>
                <a:lnTo>
                  <a:pt x="151804" y="26789"/>
                </a:lnTo>
                <a:lnTo>
                  <a:pt x="151804" y="17859"/>
                </a:lnTo>
                <a:lnTo>
                  <a:pt x="151804" y="17859"/>
                </a:lnTo>
                <a:lnTo>
                  <a:pt x="151804" y="892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29"/>
                </a:lnTo>
                <a:lnTo>
                  <a:pt x="80367" y="17859"/>
                </a:lnTo>
                <a:lnTo>
                  <a:pt x="62507" y="26789"/>
                </a:lnTo>
                <a:lnTo>
                  <a:pt x="44648" y="44648"/>
                </a:lnTo>
                <a:lnTo>
                  <a:pt x="26789" y="62507"/>
                </a:lnTo>
                <a:lnTo>
                  <a:pt x="17859" y="80367"/>
                </a:lnTo>
                <a:lnTo>
                  <a:pt x="8929" y="89297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25015"/>
                </a:lnTo>
                <a:lnTo>
                  <a:pt x="35718" y="133945"/>
                </a:lnTo>
                <a:lnTo>
                  <a:pt x="53578" y="142875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25015" y="133945"/>
                </a:lnTo>
                <a:lnTo>
                  <a:pt x="151804" y="133945"/>
                </a:lnTo>
                <a:lnTo>
                  <a:pt x="160734" y="125015"/>
                </a:lnTo>
                <a:lnTo>
                  <a:pt x="169664" y="116086"/>
                </a:lnTo>
                <a:lnTo>
                  <a:pt x="178593" y="98226"/>
                </a:lnTo>
                <a:lnTo>
                  <a:pt x="178593" y="89297"/>
                </a:lnTo>
                <a:lnTo>
                  <a:pt x="178593" y="71437"/>
                </a:lnTo>
                <a:lnTo>
                  <a:pt x="178593" y="62507"/>
                </a:lnTo>
                <a:lnTo>
                  <a:pt x="169664" y="44648"/>
                </a:lnTo>
                <a:lnTo>
                  <a:pt x="160734" y="44648"/>
                </a:lnTo>
                <a:lnTo>
                  <a:pt x="142875" y="35718"/>
                </a:lnTo>
                <a:lnTo>
                  <a:pt x="133945" y="35718"/>
                </a:lnTo>
                <a:lnTo>
                  <a:pt x="133945" y="35718"/>
                </a:lnTo>
                <a:lnTo>
                  <a:pt x="13394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339578" y="3768328"/>
            <a:ext cx="205384" cy="946548"/>
          </a:xfrm>
          <a:custGeom>
            <a:avLst/>
            <a:gdLst/>
            <a:ahLst/>
            <a:cxnLst/>
            <a:rect l="0" t="0" r="0" b="0"/>
            <a:pathLst>
              <a:path w="205384" h="9465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42875"/>
                </a:lnTo>
                <a:lnTo>
                  <a:pt x="17860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44649" y="303609"/>
                </a:lnTo>
                <a:lnTo>
                  <a:pt x="53578" y="330398"/>
                </a:lnTo>
                <a:lnTo>
                  <a:pt x="53578" y="348258"/>
                </a:lnTo>
                <a:lnTo>
                  <a:pt x="53578" y="375047"/>
                </a:lnTo>
                <a:lnTo>
                  <a:pt x="62508" y="401836"/>
                </a:lnTo>
                <a:lnTo>
                  <a:pt x="62508" y="419695"/>
                </a:lnTo>
                <a:lnTo>
                  <a:pt x="71438" y="446484"/>
                </a:lnTo>
                <a:lnTo>
                  <a:pt x="71438" y="464343"/>
                </a:lnTo>
                <a:lnTo>
                  <a:pt x="71438" y="491133"/>
                </a:lnTo>
                <a:lnTo>
                  <a:pt x="80367" y="508992"/>
                </a:lnTo>
                <a:lnTo>
                  <a:pt x="80367" y="535781"/>
                </a:lnTo>
                <a:lnTo>
                  <a:pt x="89297" y="553640"/>
                </a:lnTo>
                <a:lnTo>
                  <a:pt x="89297" y="571500"/>
                </a:lnTo>
                <a:lnTo>
                  <a:pt x="89297" y="598289"/>
                </a:lnTo>
                <a:lnTo>
                  <a:pt x="89297" y="616148"/>
                </a:lnTo>
                <a:lnTo>
                  <a:pt x="89297" y="634008"/>
                </a:lnTo>
                <a:lnTo>
                  <a:pt x="98227" y="651867"/>
                </a:lnTo>
                <a:lnTo>
                  <a:pt x="98227" y="669726"/>
                </a:lnTo>
                <a:lnTo>
                  <a:pt x="98227" y="687586"/>
                </a:lnTo>
                <a:lnTo>
                  <a:pt x="98227" y="705445"/>
                </a:lnTo>
                <a:lnTo>
                  <a:pt x="107156" y="723304"/>
                </a:lnTo>
                <a:lnTo>
                  <a:pt x="107156" y="732234"/>
                </a:lnTo>
                <a:lnTo>
                  <a:pt x="116086" y="750093"/>
                </a:lnTo>
                <a:lnTo>
                  <a:pt x="116086" y="767953"/>
                </a:lnTo>
                <a:lnTo>
                  <a:pt x="116086" y="785812"/>
                </a:lnTo>
                <a:lnTo>
                  <a:pt x="116086" y="794742"/>
                </a:lnTo>
                <a:lnTo>
                  <a:pt x="125016" y="812601"/>
                </a:lnTo>
                <a:lnTo>
                  <a:pt x="125016" y="821531"/>
                </a:lnTo>
                <a:lnTo>
                  <a:pt x="125016" y="839390"/>
                </a:lnTo>
                <a:lnTo>
                  <a:pt x="125016" y="848320"/>
                </a:lnTo>
                <a:lnTo>
                  <a:pt x="125016" y="857250"/>
                </a:lnTo>
                <a:lnTo>
                  <a:pt x="125016" y="866179"/>
                </a:lnTo>
                <a:lnTo>
                  <a:pt x="133945" y="884039"/>
                </a:lnTo>
                <a:lnTo>
                  <a:pt x="133945" y="892968"/>
                </a:lnTo>
                <a:lnTo>
                  <a:pt x="133945" y="901898"/>
                </a:lnTo>
                <a:lnTo>
                  <a:pt x="133945" y="910828"/>
                </a:lnTo>
                <a:lnTo>
                  <a:pt x="133945" y="919758"/>
                </a:lnTo>
                <a:lnTo>
                  <a:pt x="133945" y="919758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28687"/>
                </a:lnTo>
                <a:lnTo>
                  <a:pt x="133945" y="919758"/>
                </a:lnTo>
                <a:lnTo>
                  <a:pt x="133945" y="910828"/>
                </a:lnTo>
                <a:lnTo>
                  <a:pt x="125016" y="901898"/>
                </a:lnTo>
                <a:lnTo>
                  <a:pt x="125016" y="892968"/>
                </a:lnTo>
                <a:lnTo>
                  <a:pt x="116086" y="884039"/>
                </a:lnTo>
                <a:lnTo>
                  <a:pt x="107156" y="866179"/>
                </a:lnTo>
                <a:lnTo>
                  <a:pt x="107156" y="857250"/>
                </a:lnTo>
                <a:lnTo>
                  <a:pt x="98227" y="839390"/>
                </a:lnTo>
                <a:lnTo>
                  <a:pt x="80367" y="830461"/>
                </a:lnTo>
                <a:lnTo>
                  <a:pt x="80367" y="812601"/>
                </a:lnTo>
                <a:lnTo>
                  <a:pt x="71438" y="794742"/>
                </a:lnTo>
                <a:lnTo>
                  <a:pt x="62508" y="785812"/>
                </a:lnTo>
                <a:lnTo>
                  <a:pt x="53578" y="776883"/>
                </a:lnTo>
                <a:lnTo>
                  <a:pt x="53578" y="767953"/>
                </a:lnTo>
                <a:lnTo>
                  <a:pt x="44649" y="759023"/>
                </a:lnTo>
                <a:lnTo>
                  <a:pt x="44649" y="759023"/>
                </a:lnTo>
                <a:lnTo>
                  <a:pt x="44649" y="759023"/>
                </a:lnTo>
                <a:lnTo>
                  <a:pt x="44649" y="759023"/>
                </a:lnTo>
                <a:lnTo>
                  <a:pt x="44649" y="759023"/>
                </a:lnTo>
                <a:lnTo>
                  <a:pt x="44649" y="776883"/>
                </a:lnTo>
                <a:lnTo>
                  <a:pt x="53578" y="785812"/>
                </a:lnTo>
                <a:lnTo>
                  <a:pt x="53578" y="803672"/>
                </a:lnTo>
                <a:lnTo>
                  <a:pt x="62508" y="821531"/>
                </a:lnTo>
                <a:lnTo>
                  <a:pt x="62508" y="839390"/>
                </a:lnTo>
                <a:lnTo>
                  <a:pt x="71438" y="866179"/>
                </a:lnTo>
                <a:lnTo>
                  <a:pt x="80367" y="884039"/>
                </a:lnTo>
                <a:lnTo>
                  <a:pt x="89297" y="910828"/>
                </a:lnTo>
                <a:lnTo>
                  <a:pt x="98227" y="919758"/>
                </a:lnTo>
                <a:lnTo>
                  <a:pt x="116086" y="937617"/>
                </a:lnTo>
                <a:lnTo>
                  <a:pt x="125016" y="937617"/>
                </a:lnTo>
                <a:lnTo>
                  <a:pt x="133945" y="946547"/>
                </a:lnTo>
                <a:lnTo>
                  <a:pt x="142875" y="946547"/>
                </a:lnTo>
                <a:lnTo>
                  <a:pt x="151805" y="937617"/>
                </a:lnTo>
                <a:lnTo>
                  <a:pt x="160735" y="928687"/>
                </a:lnTo>
                <a:lnTo>
                  <a:pt x="169664" y="919758"/>
                </a:lnTo>
                <a:lnTo>
                  <a:pt x="178594" y="910828"/>
                </a:lnTo>
                <a:lnTo>
                  <a:pt x="187524" y="892968"/>
                </a:lnTo>
                <a:lnTo>
                  <a:pt x="187524" y="875109"/>
                </a:lnTo>
                <a:lnTo>
                  <a:pt x="196453" y="857250"/>
                </a:lnTo>
                <a:lnTo>
                  <a:pt x="196453" y="848320"/>
                </a:lnTo>
                <a:lnTo>
                  <a:pt x="205383" y="839390"/>
                </a:lnTo>
                <a:lnTo>
                  <a:pt x="205383" y="830461"/>
                </a:lnTo>
                <a:lnTo>
                  <a:pt x="205383" y="821531"/>
                </a:lnTo>
                <a:lnTo>
                  <a:pt x="205383" y="812601"/>
                </a:lnTo>
                <a:lnTo>
                  <a:pt x="205383" y="812601"/>
                </a:lnTo>
                <a:lnTo>
                  <a:pt x="205383" y="803672"/>
                </a:lnTo>
                <a:lnTo>
                  <a:pt x="205383" y="8036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02086" y="4938117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89297" y="17860"/>
                </a:moveTo>
                <a:lnTo>
                  <a:pt x="89297" y="17860"/>
                </a:lnTo>
                <a:lnTo>
                  <a:pt x="89297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69664"/>
                </a:lnTo>
                <a:lnTo>
                  <a:pt x="17859" y="187524"/>
                </a:lnTo>
                <a:lnTo>
                  <a:pt x="44648" y="205383"/>
                </a:lnTo>
                <a:lnTo>
                  <a:pt x="62508" y="214313"/>
                </a:lnTo>
                <a:lnTo>
                  <a:pt x="80367" y="223242"/>
                </a:lnTo>
                <a:lnTo>
                  <a:pt x="98227" y="232172"/>
                </a:lnTo>
                <a:lnTo>
                  <a:pt x="125016" y="232172"/>
                </a:lnTo>
                <a:lnTo>
                  <a:pt x="133945" y="223242"/>
                </a:lnTo>
                <a:lnTo>
                  <a:pt x="151805" y="214313"/>
                </a:lnTo>
                <a:lnTo>
                  <a:pt x="160734" y="196453"/>
                </a:lnTo>
                <a:lnTo>
                  <a:pt x="169664" y="178594"/>
                </a:lnTo>
                <a:lnTo>
                  <a:pt x="178594" y="160735"/>
                </a:lnTo>
                <a:lnTo>
                  <a:pt x="178594" y="142875"/>
                </a:lnTo>
                <a:lnTo>
                  <a:pt x="178594" y="116086"/>
                </a:lnTo>
                <a:lnTo>
                  <a:pt x="178594" y="98227"/>
                </a:lnTo>
                <a:lnTo>
                  <a:pt x="169664" y="80367"/>
                </a:lnTo>
                <a:lnTo>
                  <a:pt x="160734" y="62508"/>
                </a:lnTo>
                <a:lnTo>
                  <a:pt x="151805" y="44649"/>
                </a:lnTo>
                <a:lnTo>
                  <a:pt x="133945" y="26789"/>
                </a:ln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78844" y="4196953"/>
            <a:ext cx="508993" cy="759025"/>
          </a:xfrm>
          <a:custGeom>
            <a:avLst/>
            <a:gdLst/>
            <a:ahLst/>
            <a:cxnLst/>
            <a:rect l="0" t="0" r="0" b="0"/>
            <a:pathLst>
              <a:path w="508993" h="75902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26789"/>
                </a:lnTo>
                <a:lnTo>
                  <a:pt x="62508" y="35718"/>
                </a:lnTo>
                <a:lnTo>
                  <a:pt x="80367" y="35718"/>
                </a:lnTo>
                <a:lnTo>
                  <a:pt x="89297" y="44648"/>
                </a:lnTo>
                <a:lnTo>
                  <a:pt x="107156" y="53578"/>
                </a:lnTo>
                <a:lnTo>
                  <a:pt x="125015" y="62508"/>
                </a:lnTo>
                <a:lnTo>
                  <a:pt x="142875" y="80367"/>
                </a:lnTo>
                <a:lnTo>
                  <a:pt x="169664" y="89297"/>
                </a:lnTo>
                <a:lnTo>
                  <a:pt x="187523" y="98226"/>
                </a:lnTo>
                <a:lnTo>
                  <a:pt x="205383" y="107156"/>
                </a:lnTo>
                <a:lnTo>
                  <a:pt x="232172" y="125015"/>
                </a:lnTo>
                <a:lnTo>
                  <a:pt x="250031" y="133945"/>
                </a:lnTo>
                <a:lnTo>
                  <a:pt x="267890" y="142875"/>
                </a:lnTo>
                <a:lnTo>
                  <a:pt x="294679" y="160734"/>
                </a:lnTo>
                <a:lnTo>
                  <a:pt x="312539" y="169664"/>
                </a:lnTo>
                <a:lnTo>
                  <a:pt x="330398" y="178593"/>
                </a:lnTo>
                <a:lnTo>
                  <a:pt x="348258" y="187523"/>
                </a:lnTo>
                <a:lnTo>
                  <a:pt x="366117" y="196453"/>
                </a:lnTo>
                <a:lnTo>
                  <a:pt x="383976" y="205383"/>
                </a:lnTo>
                <a:lnTo>
                  <a:pt x="401836" y="214312"/>
                </a:lnTo>
                <a:lnTo>
                  <a:pt x="419695" y="223242"/>
                </a:lnTo>
                <a:lnTo>
                  <a:pt x="428625" y="232172"/>
                </a:lnTo>
                <a:lnTo>
                  <a:pt x="446484" y="241101"/>
                </a:lnTo>
                <a:lnTo>
                  <a:pt x="455414" y="250031"/>
                </a:lnTo>
                <a:lnTo>
                  <a:pt x="473273" y="250031"/>
                </a:lnTo>
                <a:lnTo>
                  <a:pt x="482203" y="258961"/>
                </a:lnTo>
                <a:lnTo>
                  <a:pt x="491133" y="258961"/>
                </a:lnTo>
                <a:lnTo>
                  <a:pt x="491133" y="258961"/>
                </a:lnTo>
                <a:lnTo>
                  <a:pt x="500062" y="267890"/>
                </a:lnTo>
                <a:lnTo>
                  <a:pt x="50006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67890"/>
                </a:lnTo>
                <a:lnTo>
                  <a:pt x="508992" y="276820"/>
                </a:lnTo>
                <a:lnTo>
                  <a:pt x="508992" y="276820"/>
                </a:lnTo>
                <a:lnTo>
                  <a:pt x="508992" y="285750"/>
                </a:lnTo>
                <a:lnTo>
                  <a:pt x="508992" y="294679"/>
                </a:lnTo>
                <a:lnTo>
                  <a:pt x="508992" y="303609"/>
                </a:lnTo>
                <a:lnTo>
                  <a:pt x="500062" y="312539"/>
                </a:lnTo>
                <a:lnTo>
                  <a:pt x="508992" y="321468"/>
                </a:lnTo>
                <a:lnTo>
                  <a:pt x="508992" y="339328"/>
                </a:lnTo>
                <a:lnTo>
                  <a:pt x="500062" y="357187"/>
                </a:lnTo>
                <a:lnTo>
                  <a:pt x="500062" y="366117"/>
                </a:lnTo>
                <a:lnTo>
                  <a:pt x="500062" y="383976"/>
                </a:lnTo>
                <a:lnTo>
                  <a:pt x="500062" y="401836"/>
                </a:lnTo>
                <a:lnTo>
                  <a:pt x="500062" y="428625"/>
                </a:lnTo>
                <a:lnTo>
                  <a:pt x="491133" y="446484"/>
                </a:lnTo>
                <a:lnTo>
                  <a:pt x="491133" y="464343"/>
                </a:lnTo>
                <a:lnTo>
                  <a:pt x="482203" y="491133"/>
                </a:lnTo>
                <a:lnTo>
                  <a:pt x="473273" y="508992"/>
                </a:lnTo>
                <a:lnTo>
                  <a:pt x="473273" y="526851"/>
                </a:lnTo>
                <a:lnTo>
                  <a:pt x="464344" y="544711"/>
                </a:lnTo>
                <a:lnTo>
                  <a:pt x="455414" y="571500"/>
                </a:lnTo>
                <a:lnTo>
                  <a:pt x="455414" y="589359"/>
                </a:lnTo>
                <a:lnTo>
                  <a:pt x="446484" y="616148"/>
                </a:lnTo>
                <a:lnTo>
                  <a:pt x="437554" y="634008"/>
                </a:lnTo>
                <a:lnTo>
                  <a:pt x="437554" y="651867"/>
                </a:lnTo>
                <a:lnTo>
                  <a:pt x="428625" y="678656"/>
                </a:lnTo>
                <a:lnTo>
                  <a:pt x="428625" y="696516"/>
                </a:lnTo>
                <a:lnTo>
                  <a:pt x="419695" y="705445"/>
                </a:lnTo>
                <a:lnTo>
                  <a:pt x="410765" y="723305"/>
                </a:lnTo>
                <a:lnTo>
                  <a:pt x="410765" y="732235"/>
                </a:lnTo>
                <a:lnTo>
                  <a:pt x="401836" y="741164"/>
                </a:lnTo>
                <a:lnTo>
                  <a:pt x="392906" y="750094"/>
                </a:lnTo>
                <a:lnTo>
                  <a:pt x="383976" y="759024"/>
                </a:lnTo>
                <a:lnTo>
                  <a:pt x="383976" y="759024"/>
                </a:lnTo>
                <a:lnTo>
                  <a:pt x="383976" y="7590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785938" y="3134320"/>
            <a:ext cx="151805" cy="1"/>
          </a:xfrm>
          <a:custGeom>
            <a:avLst/>
            <a:gdLst/>
            <a:ahLst/>
            <a:cxnLst/>
            <a:rect l="0" t="0" r="0" b="0"/>
            <a:pathLst>
              <a:path w="151805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07281" y="2911078"/>
            <a:ext cx="1250158" cy="651868"/>
          </a:xfrm>
          <a:custGeom>
            <a:avLst/>
            <a:gdLst/>
            <a:ahLst/>
            <a:cxnLst/>
            <a:rect l="0" t="0" r="0" b="0"/>
            <a:pathLst>
              <a:path w="1250158" h="651868">
                <a:moveTo>
                  <a:pt x="964407" y="107156"/>
                </a:moveTo>
                <a:lnTo>
                  <a:pt x="964407" y="107156"/>
                </a:lnTo>
                <a:lnTo>
                  <a:pt x="964407" y="107156"/>
                </a:lnTo>
                <a:lnTo>
                  <a:pt x="955477" y="98226"/>
                </a:lnTo>
                <a:lnTo>
                  <a:pt x="946547" y="89297"/>
                </a:lnTo>
                <a:lnTo>
                  <a:pt x="937617" y="80367"/>
                </a:lnTo>
                <a:lnTo>
                  <a:pt x="919758" y="80367"/>
                </a:lnTo>
                <a:lnTo>
                  <a:pt x="901899" y="71437"/>
                </a:lnTo>
                <a:lnTo>
                  <a:pt x="884039" y="62508"/>
                </a:lnTo>
                <a:lnTo>
                  <a:pt x="866180" y="53578"/>
                </a:lnTo>
                <a:lnTo>
                  <a:pt x="839391" y="44648"/>
                </a:lnTo>
                <a:lnTo>
                  <a:pt x="812602" y="44648"/>
                </a:lnTo>
                <a:lnTo>
                  <a:pt x="776883" y="35718"/>
                </a:lnTo>
                <a:lnTo>
                  <a:pt x="741164" y="35718"/>
                </a:lnTo>
                <a:lnTo>
                  <a:pt x="705446" y="35718"/>
                </a:lnTo>
                <a:lnTo>
                  <a:pt x="660797" y="26789"/>
                </a:lnTo>
                <a:lnTo>
                  <a:pt x="625078" y="35718"/>
                </a:lnTo>
                <a:lnTo>
                  <a:pt x="580430" y="35718"/>
                </a:lnTo>
                <a:lnTo>
                  <a:pt x="535782" y="35718"/>
                </a:lnTo>
                <a:lnTo>
                  <a:pt x="491133" y="44648"/>
                </a:lnTo>
                <a:lnTo>
                  <a:pt x="446485" y="53578"/>
                </a:lnTo>
                <a:lnTo>
                  <a:pt x="401836" y="62508"/>
                </a:lnTo>
                <a:lnTo>
                  <a:pt x="357188" y="80367"/>
                </a:lnTo>
                <a:lnTo>
                  <a:pt x="321469" y="89297"/>
                </a:lnTo>
                <a:lnTo>
                  <a:pt x="276821" y="107156"/>
                </a:lnTo>
                <a:lnTo>
                  <a:pt x="232172" y="125015"/>
                </a:lnTo>
                <a:lnTo>
                  <a:pt x="196453" y="142875"/>
                </a:lnTo>
                <a:lnTo>
                  <a:pt x="160735" y="169664"/>
                </a:lnTo>
                <a:lnTo>
                  <a:pt x="125016" y="196453"/>
                </a:lnTo>
                <a:lnTo>
                  <a:pt x="98227" y="214312"/>
                </a:lnTo>
                <a:lnTo>
                  <a:pt x="71438" y="241101"/>
                </a:lnTo>
                <a:lnTo>
                  <a:pt x="53578" y="267890"/>
                </a:lnTo>
                <a:lnTo>
                  <a:pt x="35719" y="294679"/>
                </a:lnTo>
                <a:lnTo>
                  <a:pt x="17860" y="321468"/>
                </a:lnTo>
                <a:lnTo>
                  <a:pt x="8930" y="348258"/>
                </a:lnTo>
                <a:lnTo>
                  <a:pt x="0" y="375047"/>
                </a:lnTo>
                <a:lnTo>
                  <a:pt x="0" y="401836"/>
                </a:lnTo>
                <a:lnTo>
                  <a:pt x="0" y="419695"/>
                </a:lnTo>
                <a:lnTo>
                  <a:pt x="8930" y="446484"/>
                </a:lnTo>
                <a:lnTo>
                  <a:pt x="17860" y="464343"/>
                </a:lnTo>
                <a:lnTo>
                  <a:pt x="35719" y="491133"/>
                </a:lnTo>
                <a:lnTo>
                  <a:pt x="53578" y="508992"/>
                </a:lnTo>
                <a:lnTo>
                  <a:pt x="80368" y="526851"/>
                </a:lnTo>
                <a:lnTo>
                  <a:pt x="98227" y="544711"/>
                </a:lnTo>
                <a:lnTo>
                  <a:pt x="133946" y="562570"/>
                </a:lnTo>
                <a:lnTo>
                  <a:pt x="160735" y="580429"/>
                </a:lnTo>
                <a:lnTo>
                  <a:pt x="196453" y="598289"/>
                </a:lnTo>
                <a:lnTo>
                  <a:pt x="232172" y="607218"/>
                </a:lnTo>
                <a:lnTo>
                  <a:pt x="267891" y="625078"/>
                </a:lnTo>
                <a:lnTo>
                  <a:pt x="312539" y="634008"/>
                </a:lnTo>
                <a:lnTo>
                  <a:pt x="348258" y="642937"/>
                </a:lnTo>
                <a:lnTo>
                  <a:pt x="392907" y="642937"/>
                </a:lnTo>
                <a:lnTo>
                  <a:pt x="428625" y="651867"/>
                </a:lnTo>
                <a:lnTo>
                  <a:pt x="473274" y="651867"/>
                </a:lnTo>
                <a:lnTo>
                  <a:pt x="517922" y="651867"/>
                </a:lnTo>
                <a:lnTo>
                  <a:pt x="562571" y="651867"/>
                </a:lnTo>
                <a:lnTo>
                  <a:pt x="616149" y="651867"/>
                </a:lnTo>
                <a:lnTo>
                  <a:pt x="660797" y="642937"/>
                </a:lnTo>
                <a:lnTo>
                  <a:pt x="705446" y="634008"/>
                </a:lnTo>
                <a:lnTo>
                  <a:pt x="750094" y="634008"/>
                </a:lnTo>
                <a:lnTo>
                  <a:pt x="794742" y="625078"/>
                </a:lnTo>
                <a:lnTo>
                  <a:pt x="839391" y="607218"/>
                </a:lnTo>
                <a:lnTo>
                  <a:pt x="875110" y="598289"/>
                </a:lnTo>
                <a:lnTo>
                  <a:pt x="910828" y="589359"/>
                </a:lnTo>
                <a:lnTo>
                  <a:pt x="955477" y="580429"/>
                </a:lnTo>
                <a:lnTo>
                  <a:pt x="991196" y="571500"/>
                </a:lnTo>
                <a:lnTo>
                  <a:pt x="1017985" y="553640"/>
                </a:lnTo>
                <a:lnTo>
                  <a:pt x="1053703" y="544711"/>
                </a:lnTo>
                <a:lnTo>
                  <a:pt x="1080492" y="526851"/>
                </a:lnTo>
                <a:lnTo>
                  <a:pt x="1107282" y="517922"/>
                </a:lnTo>
                <a:lnTo>
                  <a:pt x="1125141" y="500062"/>
                </a:lnTo>
                <a:lnTo>
                  <a:pt x="1143000" y="482203"/>
                </a:lnTo>
                <a:lnTo>
                  <a:pt x="1160860" y="464343"/>
                </a:lnTo>
                <a:lnTo>
                  <a:pt x="1187649" y="437554"/>
                </a:lnTo>
                <a:lnTo>
                  <a:pt x="1205508" y="419695"/>
                </a:lnTo>
                <a:lnTo>
                  <a:pt x="1214438" y="401836"/>
                </a:lnTo>
                <a:lnTo>
                  <a:pt x="1232297" y="383976"/>
                </a:lnTo>
                <a:lnTo>
                  <a:pt x="1241227" y="357187"/>
                </a:lnTo>
                <a:lnTo>
                  <a:pt x="1250157" y="339328"/>
                </a:lnTo>
                <a:lnTo>
                  <a:pt x="1250157" y="312539"/>
                </a:lnTo>
                <a:lnTo>
                  <a:pt x="1250157" y="294679"/>
                </a:lnTo>
                <a:lnTo>
                  <a:pt x="1250157" y="267890"/>
                </a:lnTo>
                <a:lnTo>
                  <a:pt x="1250157" y="241101"/>
                </a:lnTo>
                <a:lnTo>
                  <a:pt x="1241227" y="223242"/>
                </a:lnTo>
                <a:lnTo>
                  <a:pt x="1223367" y="196453"/>
                </a:lnTo>
                <a:lnTo>
                  <a:pt x="1205508" y="169664"/>
                </a:lnTo>
                <a:lnTo>
                  <a:pt x="1178719" y="151804"/>
                </a:lnTo>
                <a:lnTo>
                  <a:pt x="1151930" y="125015"/>
                </a:lnTo>
                <a:lnTo>
                  <a:pt x="1125141" y="107156"/>
                </a:lnTo>
                <a:lnTo>
                  <a:pt x="1080492" y="80367"/>
                </a:lnTo>
                <a:lnTo>
                  <a:pt x="1035844" y="62508"/>
                </a:lnTo>
                <a:lnTo>
                  <a:pt x="991196" y="44648"/>
                </a:lnTo>
                <a:lnTo>
                  <a:pt x="937617" y="35718"/>
                </a:lnTo>
                <a:lnTo>
                  <a:pt x="892969" y="17859"/>
                </a:lnTo>
                <a:lnTo>
                  <a:pt x="830461" y="8929"/>
                </a:lnTo>
                <a:lnTo>
                  <a:pt x="767953" y="8929"/>
                </a:lnTo>
                <a:lnTo>
                  <a:pt x="723305" y="8929"/>
                </a:lnTo>
                <a:lnTo>
                  <a:pt x="687586" y="0"/>
                </a:lnTo>
                <a:lnTo>
                  <a:pt x="6875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536406" y="1759148"/>
            <a:ext cx="187525" cy="258962"/>
          </a:xfrm>
          <a:custGeom>
            <a:avLst/>
            <a:gdLst/>
            <a:ahLst/>
            <a:cxnLst/>
            <a:rect l="0" t="0" r="0" b="0"/>
            <a:pathLst>
              <a:path w="187525" h="258962">
                <a:moveTo>
                  <a:pt x="142875" y="0"/>
                </a:moveTo>
                <a:lnTo>
                  <a:pt x="142875" y="0"/>
                </a:lnTo>
                <a:lnTo>
                  <a:pt x="133946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7" y="44649"/>
                </a:lnTo>
                <a:lnTo>
                  <a:pt x="71438" y="53578"/>
                </a:lnTo>
                <a:lnTo>
                  <a:pt x="62508" y="71438"/>
                </a:lnTo>
                <a:lnTo>
                  <a:pt x="44649" y="89297"/>
                </a:lnTo>
                <a:lnTo>
                  <a:pt x="35719" y="107156"/>
                </a:lnTo>
                <a:lnTo>
                  <a:pt x="17860" y="133946"/>
                </a:lnTo>
                <a:lnTo>
                  <a:pt x="893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32172"/>
                </a:lnTo>
                <a:lnTo>
                  <a:pt x="17860" y="241102"/>
                </a:lnTo>
                <a:lnTo>
                  <a:pt x="26789" y="250031"/>
                </a:lnTo>
                <a:lnTo>
                  <a:pt x="44649" y="258961"/>
                </a:lnTo>
                <a:lnTo>
                  <a:pt x="53578" y="258961"/>
                </a:lnTo>
                <a:lnTo>
                  <a:pt x="71438" y="258961"/>
                </a:lnTo>
                <a:lnTo>
                  <a:pt x="89297" y="258961"/>
                </a:lnTo>
                <a:lnTo>
                  <a:pt x="107157" y="258961"/>
                </a:lnTo>
                <a:lnTo>
                  <a:pt x="125016" y="250031"/>
                </a:lnTo>
                <a:lnTo>
                  <a:pt x="142875" y="241102"/>
                </a:lnTo>
                <a:lnTo>
                  <a:pt x="151805" y="232172"/>
                </a:lnTo>
                <a:lnTo>
                  <a:pt x="169664" y="223242"/>
                </a:lnTo>
                <a:lnTo>
                  <a:pt x="178594" y="214313"/>
                </a:lnTo>
                <a:lnTo>
                  <a:pt x="178594" y="205383"/>
                </a:lnTo>
                <a:lnTo>
                  <a:pt x="187524" y="196453"/>
                </a:lnTo>
                <a:lnTo>
                  <a:pt x="187524" y="187524"/>
                </a:lnTo>
                <a:lnTo>
                  <a:pt x="187524" y="178594"/>
                </a:lnTo>
                <a:lnTo>
                  <a:pt x="178594" y="169664"/>
                </a:lnTo>
                <a:lnTo>
                  <a:pt x="178594" y="169664"/>
                </a:lnTo>
                <a:lnTo>
                  <a:pt x="169664" y="160735"/>
                </a:lnTo>
                <a:lnTo>
                  <a:pt x="160735" y="160735"/>
                </a:lnTo>
                <a:lnTo>
                  <a:pt x="142875" y="169664"/>
                </a:lnTo>
                <a:lnTo>
                  <a:pt x="133946" y="169664"/>
                </a:lnTo>
                <a:lnTo>
                  <a:pt x="116086" y="169664"/>
                </a:lnTo>
                <a:lnTo>
                  <a:pt x="107157" y="178594"/>
                </a:lnTo>
                <a:lnTo>
                  <a:pt x="98227" y="187524"/>
                </a:lnTo>
                <a:lnTo>
                  <a:pt x="80367" y="196453"/>
                </a:lnTo>
                <a:lnTo>
                  <a:pt x="80367" y="205383"/>
                </a:lnTo>
                <a:lnTo>
                  <a:pt x="71438" y="214313"/>
                </a:lnTo>
                <a:lnTo>
                  <a:pt x="71438" y="223242"/>
                </a:lnTo>
                <a:lnTo>
                  <a:pt x="71438" y="232172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48945" y="1491258"/>
            <a:ext cx="1875236" cy="500063"/>
          </a:xfrm>
          <a:custGeom>
            <a:avLst/>
            <a:gdLst/>
            <a:ahLst/>
            <a:cxnLst/>
            <a:rect l="0" t="0" r="0" b="0"/>
            <a:pathLst>
              <a:path w="1875236" h="500063">
                <a:moveTo>
                  <a:pt x="0" y="437554"/>
                </a:move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  <a:lnTo>
                  <a:pt x="8930" y="446484"/>
                </a:lnTo>
                <a:lnTo>
                  <a:pt x="8930" y="446484"/>
                </a:lnTo>
                <a:lnTo>
                  <a:pt x="8930" y="455414"/>
                </a:lnTo>
                <a:lnTo>
                  <a:pt x="17860" y="464343"/>
                </a:lnTo>
                <a:lnTo>
                  <a:pt x="17860" y="473273"/>
                </a:lnTo>
                <a:lnTo>
                  <a:pt x="26789" y="473273"/>
                </a:lnTo>
                <a:lnTo>
                  <a:pt x="26789" y="482203"/>
                </a:lnTo>
                <a:lnTo>
                  <a:pt x="26789" y="491132"/>
                </a:lnTo>
                <a:lnTo>
                  <a:pt x="35719" y="491132"/>
                </a:lnTo>
                <a:lnTo>
                  <a:pt x="35719" y="500062"/>
                </a:lnTo>
                <a:lnTo>
                  <a:pt x="44649" y="500062"/>
                </a:lnTo>
                <a:lnTo>
                  <a:pt x="53578" y="491132"/>
                </a:lnTo>
                <a:lnTo>
                  <a:pt x="53578" y="491132"/>
                </a:lnTo>
                <a:lnTo>
                  <a:pt x="62508" y="482203"/>
                </a:lnTo>
                <a:lnTo>
                  <a:pt x="62508" y="473273"/>
                </a:lnTo>
                <a:lnTo>
                  <a:pt x="71438" y="464343"/>
                </a:lnTo>
                <a:lnTo>
                  <a:pt x="71438" y="446484"/>
                </a:lnTo>
                <a:lnTo>
                  <a:pt x="80368" y="437554"/>
                </a:lnTo>
                <a:lnTo>
                  <a:pt x="80368" y="419695"/>
                </a:lnTo>
                <a:lnTo>
                  <a:pt x="80368" y="401836"/>
                </a:lnTo>
                <a:lnTo>
                  <a:pt x="80368" y="383976"/>
                </a:lnTo>
                <a:lnTo>
                  <a:pt x="71438" y="366117"/>
                </a:lnTo>
                <a:lnTo>
                  <a:pt x="71438" y="348257"/>
                </a:lnTo>
                <a:lnTo>
                  <a:pt x="62508" y="330398"/>
                </a:lnTo>
                <a:lnTo>
                  <a:pt x="62508" y="321468"/>
                </a:lnTo>
                <a:lnTo>
                  <a:pt x="62508" y="303609"/>
                </a:lnTo>
                <a:lnTo>
                  <a:pt x="53578" y="294679"/>
                </a:lnTo>
                <a:lnTo>
                  <a:pt x="44649" y="276820"/>
                </a:lnTo>
                <a:lnTo>
                  <a:pt x="44649" y="276820"/>
                </a:lnTo>
                <a:lnTo>
                  <a:pt x="44649" y="267890"/>
                </a:lnTo>
                <a:lnTo>
                  <a:pt x="44649" y="258961"/>
                </a:lnTo>
                <a:lnTo>
                  <a:pt x="44649" y="250031"/>
                </a:lnTo>
                <a:lnTo>
                  <a:pt x="44649" y="241101"/>
                </a:lnTo>
                <a:lnTo>
                  <a:pt x="44649" y="241101"/>
                </a:lnTo>
                <a:lnTo>
                  <a:pt x="44649" y="232171"/>
                </a:lnTo>
                <a:lnTo>
                  <a:pt x="53578" y="232171"/>
                </a:lnTo>
                <a:lnTo>
                  <a:pt x="53578" y="232171"/>
                </a:lnTo>
                <a:lnTo>
                  <a:pt x="62508" y="232171"/>
                </a:lnTo>
                <a:lnTo>
                  <a:pt x="71438" y="232171"/>
                </a:lnTo>
                <a:lnTo>
                  <a:pt x="80368" y="232171"/>
                </a:lnTo>
                <a:lnTo>
                  <a:pt x="89297" y="232171"/>
                </a:lnTo>
                <a:lnTo>
                  <a:pt x="107157" y="223242"/>
                </a:lnTo>
                <a:lnTo>
                  <a:pt x="116086" y="223242"/>
                </a:lnTo>
                <a:lnTo>
                  <a:pt x="133946" y="223242"/>
                </a:lnTo>
                <a:lnTo>
                  <a:pt x="160735" y="223242"/>
                </a:lnTo>
                <a:lnTo>
                  <a:pt x="178594" y="214312"/>
                </a:lnTo>
                <a:lnTo>
                  <a:pt x="205383" y="214312"/>
                </a:lnTo>
                <a:lnTo>
                  <a:pt x="232172" y="205382"/>
                </a:lnTo>
                <a:lnTo>
                  <a:pt x="258961" y="205382"/>
                </a:lnTo>
                <a:lnTo>
                  <a:pt x="285750" y="196453"/>
                </a:lnTo>
                <a:lnTo>
                  <a:pt x="321469" y="196453"/>
                </a:lnTo>
                <a:lnTo>
                  <a:pt x="348258" y="187523"/>
                </a:lnTo>
                <a:lnTo>
                  <a:pt x="383977" y="187523"/>
                </a:lnTo>
                <a:lnTo>
                  <a:pt x="410766" y="178593"/>
                </a:lnTo>
                <a:lnTo>
                  <a:pt x="446485" y="178593"/>
                </a:lnTo>
                <a:lnTo>
                  <a:pt x="482203" y="169664"/>
                </a:lnTo>
                <a:lnTo>
                  <a:pt x="508993" y="169664"/>
                </a:lnTo>
                <a:lnTo>
                  <a:pt x="544711" y="160734"/>
                </a:lnTo>
                <a:lnTo>
                  <a:pt x="571500" y="151804"/>
                </a:lnTo>
                <a:lnTo>
                  <a:pt x="598289" y="151804"/>
                </a:lnTo>
                <a:lnTo>
                  <a:pt x="625078" y="142875"/>
                </a:lnTo>
                <a:lnTo>
                  <a:pt x="651868" y="142875"/>
                </a:lnTo>
                <a:lnTo>
                  <a:pt x="678657" y="133945"/>
                </a:lnTo>
                <a:lnTo>
                  <a:pt x="705446" y="133945"/>
                </a:lnTo>
                <a:lnTo>
                  <a:pt x="741164" y="125015"/>
                </a:lnTo>
                <a:lnTo>
                  <a:pt x="767953" y="125015"/>
                </a:lnTo>
                <a:lnTo>
                  <a:pt x="794743" y="125015"/>
                </a:lnTo>
                <a:lnTo>
                  <a:pt x="821532" y="116086"/>
                </a:lnTo>
                <a:lnTo>
                  <a:pt x="848321" y="116086"/>
                </a:lnTo>
                <a:lnTo>
                  <a:pt x="884039" y="116086"/>
                </a:lnTo>
                <a:lnTo>
                  <a:pt x="910828" y="107156"/>
                </a:lnTo>
                <a:lnTo>
                  <a:pt x="937618" y="107156"/>
                </a:lnTo>
                <a:lnTo>
                  <a:pt x="973336" y="107156"/>
                </a:lnTo>
                <a:lnTo>
                  <a:pt x="1000125" y="98226"/>
                </a:lnTo>
                <a:lnTo>
                  <a:pt x="1026914" y="98226"/>
                </a:lnTo>
                <a:lnTo>
                  <a:pt x="1053703" y="98226"/>
                </a:lnTo>
                <a:lnTo>
                  <a:pt x="1080493" y="89296"/>
                </a:lnTo>
                <a:lnTo>
                  <a:pt x="1107282" y="89296"/>
                </a:lnTo>
                <a:lnTo>
                  <a:pt x="1134071" y="89296"/>
                </a:lnTo>
                <a:lnTo>
                  <a:pt x="1169789" y="80367"/>
                </a:lnTo>
                <a:lnTo>
                  <a:pt x="1196578" y="80367"/>
                </a:lnTo>
                <a:lnTo>
                  <a:pt x="1223368" y="71437"/>
                </a:lnTo>
                <a:lnTo>
                  <a:pt x="1250157" y="71437"/>
                </a:lnTo>
                <a:lnTo>
                  <a:pt x="1276946" y="62507"/>
                </a:lnTo>
                <a:lnTo>
                  <a:pt x="1303735" y="62507"/>
                </a:lnTo>
                <a:lnTo>
                  <a:pt x="1330524" y="53578"/>
                </a:lnTo>
                <a:lnTo>
                  <a:pt x="1348383" y="53578"/>
                </a:lnTo>
                <a:lnTo>
                  <a:pt x="1375172" y="44648"/>
                </a:lnTo>
                <a:lnTo>
                  <a:pt x="1401961" y="44648"/>
                </a:lnTo>
                <a:lnTo>
                  <a:pt x="1428750" y="35718"/>
                </a:lnTo>
                <a:lnTo>
                  <a:pt x="1446610" y="35718"/>
                </a:lnTo>
                <a:lnTo>
                  <a:pt x="1473399" y="35718"/>
                </a:lnTo>
                <a:lnTo>
                  <a:pt x="1500188" y="26789"/>
                </a:lnTo>
                <a:lnTo>
                  <a:pt x="1518047" y="26789"/>
                </a:lnTo>
                <a:lnTo>
                  <a:pt x="1544836" y="26789"/>
                </a:lnTo>
                <a:lnTo>
                  <a:pt x="1571625" y="26789"/>
                </a:lnTo>
                <a:lnTo>
                  <a:pt x="1589485" y="17859"/>
                </a:lnTo>
                <a:lnTo>
                  <a:pt x="1616274" y="17859"/>
                </a:lnTo>
                <a:lnTo>
                  <a:pt x="1634133" y="17859"/>
                </a:lnTo>
                <a:lnTo>
                  <a:pt x="1660922" y="17859"/>
                </a:lnTo>
                <a:lnTo>
                  <a:pt x="1678782" y="17859"/>
                </a:lnTo>
                <a:lnTo>
                  <a:pt x="1705571" y="8929"/>
                </a:lnTo>
                <a:lnTo>
                  <a:pt x="1723430" y="8929"/>
                </a:lnTo>
                <a:lnTo>
                  <a:pt x="1750219" y="8929"/>
                </a:lnTo>
                <a:lnTo>
                  <a:pt x="1768078" y="8929"/>
                </a:lnTo>
                <a:lnTo>
                  <a:pt x="1785938" y="8929"/>
                </a:lnTo>
                <a:lnTo>
                  <a:pt x="1803797" y="0"/>
                </a:lnTo>
                <a:lnTo>
                  <a:pt x="1821657" y="0"/>
                </a:lnTo>
                <a:lnTo>
                  <a:pt x="1839516" y="0"/>
                </a:lnTo>
                <a:lnTo>
                  <a:pt x="1857375" y="0"/>
                </a:lnTo>
                <a:lnTo>
                  <a:pt x="1866305" y="0"/>
                </a:lnTo>
                <a:lnTo>
                  <a:pt x="1875235" y="0"/>
                </a:lnTo>
                <a:lnTo>
                  <a:pt x="187523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081117" y="1777008"/>
            <a:ext cx="1" cy="169665"/>
          </a:xfrm>
          <a:custGeom>
            <a:avLst/>
            <a:gdLst/>
            <a:ahLst/>
            <a:cxnLst/>
            <a:rect l="0" t="0" r="0" b="0"/>
            <a:pathLst>
              <a:path w="1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170414" y="1768078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277570" y="1893094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8930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31148" y="157162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7" name="Freeform 11266"/>
          <p:cNvSpPr/>
          <p:nvPr/>
        </p:nvSpPr>
        <p:spPr>
          <a:xfrm>
            <a:off x="6438305" y="1687711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151804" y="17859"/>
                </a:moveTo>
                <a:lnTo>
                  <a:pt x="142875" y="17859"/>
                </a:lnTo>
                <a:lnTo>
                  <a:pt x="142875" y="17859"/>
                </a:lnTo>
                <a:lnTo>
                  <a:pt x="142875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35718"/>
                </a:lnTo>
                <a:lnTo>
                  <a:pt x="26789" y="53578"/>
                </a:lnTo>
                <a:lnTo>
                  <a:pt x="8929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16086"/>
                </a:lnTo>
                <a:lnTo>
                  <a:pt x="62508" y="116086"/>
                </a:lnTo>
                <a:lnTo>
                  <a:pt x="80367" y="107156"/>
                </a:lnTo>
                <a:lnTo>
                  <a:pt x="107156" y="98226"/>
                </a:lnTo>
                <a:lnTo>
                  <a:pt x="125015" y="89297"/>
                </a:lnTo>
                <a:lnTo>
                  <a:pt x="142875" y="80367"/>
                </a:lnTo>
                <a:lnTo>
                  <a:pt x="151804" y="71437"/>
                </a:lnTo>
                <a:lnTo>
                  <a:pt x="160734" y="62508"/>
                </a:lnTo>
                <a:lnTo>
                  <a:pt x="160734" y="44648"/>
                </a:lnTo>
                <a:lnTo>
                  <a:pt x="160734" y="35718"/>
                </a:lnTo>
                <a:lnTo>
                  <a:pt x="151804" y="35718"/>
                </a:lnTo>
                <a:lnTo>
                  <a:pt x="151804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1" name="Freeform 11270"/>
          <p:cNvSpPr/>
          <p:nvPr/>
        </p:nvSpPr>
        <p:spPr>
          <a:xfrm>
            <a:off x="6393656" y="1839515"/>
            <a:ext cx="196454" cy="232173"/>
          </a:xfrm>
          <a:custGeom>
            <a:avLst/>
            <a:gdLst/>
            <a:ahLst/>
            <a:cxnLst/>
            <a:rect l="0" t="0" r="0" b="0"/>
            <a:pathLst>
              <a:path w="196454" h="232173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89297" y="53579"/>
                </a:lnTo>
                <a:lnTo>
                  <a:pt x="89297" y="62508"/>
                </a:lnTo>
                <a:lnTo>
                  <a:pt x="89297" y="80368"/>
                </a:lnTo>
                <a:lnTo>
                  <a:pt x="80367" y="98227"/>
                </a:lnTo>
                <a:lnTo>
                  <a:pt x="80367" y="116086"/>
                </a:lnTo>
                <a:lnTo>
                  <a:pt x="80367" y="133946"/>
                </a:lnTo>
                <a:lnTo>
                  <a:pt x="80367" y="151805"/>
                </a:lnTo>
                <a:lnTo>
                  <a:pt x="80367" y="169664"/>
                </a:lnTo>
                <a:lnTo>
                  <a:pt x="80367" y="178594"/>
                </a:lnTo>
                <a:lnTo>
                  <a:pt x="80367" y="196454"/>
                </a:lnTo>
                <a:lnTo>
                  <a:pt x="80367" y="205383"/>
                </a:lnTo>
                <a:lnTo>
                  <a:pt x="80367" y="214313"/>
                </a:lnTo>
                <a:lnTo>
                  <a:pt x="89297" y="223243"/>
                </a:lnTo>
                <a:lnTo>
                  <a:pt x="89297" y="223243"/>
                </a:lnTo>
                <a:lnTo>
                  <a:pt x="89297" y="223243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  <a:lnTo>
                  <a:pt x="98227" y="232172"/>
                </a:lnTo>
                <a:lnTo>
                  <a:pt x="89297" y="223243"/>
                </a:lnTo>
                <a:lnTo>
                  <a:pt x="89297" y="223243"/>
                </a:lnTo>
                <a:lnTo>
                  <a:pt x="89297" y="223243"/>
                </a:lnTo>
                <a:lnTo>
                  <a:pt x="80367" y="214313"/>
                </a:lnTo>
                <a:lnTo>
                  <a:pt x="71438" y="205383"/>
                </a:lnTo>
                <a:lnTo>
                  <a:pt x="62508" y="196454"/>
                </a:lnTo>
                <a:lnTo>
                  <a:pt x="44649" y="187524"/>
                </a:lnTo>
                <a:lnTo>
                  <a:pt x="35719" y="178594"/>
                </a:lnTo>
                <a:lnTo>
                  <a:pt x="26789" y="169664"/>
                </a:lnTo>
                <a:lnTo>
                  <a:pt x="17860" y="169664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8930" y="160735"/>
                </a:lnTo>
                <a:lnTo>
                  <a:pt x="17860" y="169664"/>
                </a:lnTo>
                <a:lnTo>
                  <a:pt x="26789" y="178594"/>
                </a:lnTo>
                <a:lnTo>
                  <a:pt x="35719" y="187524"/>
                </a:lnTo>
                <a:lnTo>
                  <a:pt x="44649" y="196454"/>
                </a:lnTo>
                <a:lnTo>
                  <a:pt x="53578" y="205383"/>
                </a:lnTo>
                <a:lnTo>
                  <a:pt x="71438" y="214313"/>
                </a:lnTo>
                <a:lnTo>
                  <a:pt x="80367" y="214313"/>
                </a:lnTo>
                <a:lnTo>
                  <a:pt x="98227" y="223243"/>
                </a:lnTo>
                <a:lnTo>
                  <a:pt x="116086" y="223243"/>
                </a:lnTo>
                <a:lnTo>
                  <a:pt x="133946" y="214313"/>
                </a:lnTo>
                <a:lnTo>
                  <a:pt x="142875" y="205383"/>
                </a:lnTo>
                <a:lnTo>
                  <a:pt x="160735" y="205383"/>
                </a:lnTo>
                <a:lnTo>
                  <a:pt x="169664" y="196454"/>
                </a:lnTo>
                <a:lnTo>
                  <a:pt x="178594" y="187524"/>
                </a:lnTo>
                <a:lnTo>
                  <a:pt x="187524" y="169664"/>
                </a:lnTo>
                <a:lnTo>
                  <a:pt x="187524" y="160735"/>
                </a:lnTo>
                <a:lnTo>
                  <a:pt x="196453" y="151805"/>
                </a:lnTo>
                <a:lnTo>
                  <a:pt x="196453" y="142875"/>
                </a:lnTo>
                <a:lnTo>
                  <a:pt x="196453" y="133946"/>
                </a:lnTo>
                <a:lnTo>
                  <a:pt x="187524" y="125016"/>
                </a:lnTo>
                <a:lnTo>
                  <a:pt x="18752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2" name="Freeform 11271"/>
          <p:cNvSpPr/>
          <p:nvPr/>
        </p:nvSpPr>
        <p:spPr>
          <a:xfrm>
            <a:off x="6384727" y="2143125"/>
            <a:ext cx="125016" cy="107157"/>
          </a:xfrm>
          <a:custGeom>
            <a:avLst/>
            <a:gdLst/>
            <a:ahLst/>
            <a:cxnLst/>
            <a:rect l="0" t="0" r="0" b="0"/>
            <a:pathLst>
              <a:path w="125016" h="107157">
                <a:moveTo>
                  <a:pt x="53578" y="35719"/>
                </a:moveTo>
                <a:lnTo>
                  <a:pt x="53578" y="35719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62507" y="17859"/>
                </a:lnTo>
                <a:lnTo>
                  <a:pt x="53578" y="17859"/>
                </a:lnTo>
                <a:lnTo>
                  <a:pt x="53578" y="8929"/>
                </a:lnTo>
                <a:lnTo>
                  <a:pt x="44648" y="8929"/>
                </a:lnTo>
                <a:lnTo>
                  <a:pt x="35718" y="17859"/>
                </a:lnTo>
                <a:lnTo>
                  <a:pt x="35718" y="17859"/>
                </a:lnTo>
                <a:lnTo>
                  <a:pt x="2678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35718" y="107156"/>
                </a:lnTo>
                <a:lnTo>
                  <a:pt x="53578" y="98226"/>
                </a:lnTo>
                <a:lnTo>
                  <a:pt x="62507" y="98226"/>
                </a:lnTo>
                <a:lnTo>
                  <a:pt x="80367" y="89297"/>
                </a:lnTo>
                <a:lnTo>
                  <a:pt x="98226" y="80367"/>
                </a:lnTo>
                <a:lnTo>
                  <a:pt x="107156" y="71437"/>
                </a:lnTo>
                <a:lnTo>
                  <a:pt x="116086" y="62508"/>
                </a:lnTo>
                <a:lnTo>
                  <a:pt x="125015" y="53578"/>
                </a:lnTo>
                <a:lnTo>
                  <a:pt x="125015" y="44648"/>
                </a:lnTo>
                <a:lnTo>
                  <a:pt x="125015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80367" y="0"/>
                </a:lnTo>
                <a:lnTo>
                  <a:pt x="71437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3" name="Freeform 11272"/>
          <p:cNvSpPr/>
          <p:nvPr/>
        </p:nvSpPr>
        <p:spPr>
          <a:xfrm>
            <a:off x="6313289" y="1526976"/>
            <a:ext cx="62509" cy="53579"/>
          </a:xfrm>
          <a:custGeom>
            <a:avLst/>
            <a:gdLst/>
            <a:ahLst/>
            <a:cxnLst/>
            <a:rect l="0" t="0" r="0" b="0"/>
            <a:pathLst>
              <a:path w="62509" h="53579">
                <a:moveTo>
                  <a:pt x="44649" y="44649"/>
                </a:moveTo>
                <a:lnTo>
                  <a:pt x="44649" y="44649"/>
                </a:lnTo>
                <a:lnTo>
                  <a:pt x="44649" y="44649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8930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Freeform 11273"/>
          <p:cNvSpPr/>
          <p:nvPr/>
        </p:nvSpPr>
        <p:spPr>
          <a:xfrm>
            <a:off x="6170414" y="1401961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6073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5" name="Freeform 11274"/>
          <p:cNvSpPr/>
          <p:nvPr/>
        </p:nvSpPr>
        <p:spPr>
          <a:xfrm>
            <a:off x="6090047" y="2000250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25015"/>
                </a:lnTo>
                <a:lnTo>
                  <a:pt x="17859" y="125015"/>
                </a:lnTo>
                <a:lnTo>
                  <a:pt x="35719" y="125015"/>
                </a:lnTo>
                <a:lnTo>
                  <a:pt x="44648" y="125015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6" y="107156"/>
                </a:lnTo>
                <a:lnTo>
                  <a:pt x="107156" y="9822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71437"/>
                </a:lnTo>
                <a:lnTo>
                  <a:pt x="116086" y="62508"/>
                </a:lnTo>
                <a:lnTo>
                  <a:pt x="107156" y="53578"/>
                </a:lnTo>
                <a:lnTo>
                  <a:pt x="98226" y="53578"/>
                </a:lnTo>
                <a:lnTo>
                  <a:pt x="89297" y="62508"/>
                </a:lnTo>
                <a:lnTo>
                  <a:pt x="80367" y="62508"/>
                </a:lnTo>
                <a:lnTo>
                  <a:pt x="62508" y="71437"/>
                </a:lnTo>
                <a:lnTo>
                  <a:pt x="53578" y="80367"/>
                </a:lnTo>
                <a:lnTo>
                  <a:pt x="53578" y="89297"/>
                </a:lnTo>
                <a:lnTo>
                  <a:pt x="44648" y="98226"/>
                </a:lnTo>
                <a:lnTo>
                  <a:pt x="35719" y="107156"/>
                </a:lnTo>
                <a:lnTo>
                  <a:pt x="35719" y="107156"/>
                </a:lnTo>
                <a:lnTo>
                  <a:pt x="35719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6" name="Freeform 11275"/>
          <p:cNvSpPr/>
          <p:nvPr/>
        </p:nvSpPr>
        <p:spPr>
          <a:xfrm>
            <a:off x="5902523" y="2134195"/>
            <a:ext cx="339330" cy="62509"/>
          </a:xfrm>
          <a:custGeom>
            <a:avLst/>
            <a:gdLst/>
            <a:ahLst/>
            <a:cxnLst/>
            <a:rect l="0" t="0" r="0" b="0"/>
            <a:pathLst>
              <a:path w="339330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35719" y="62508"/>
                </a:lnTo>
                <a:lnTo>
                  <a:pt x="53579" y="53578"/>
                </a:lnTo>
                <a:lnTo>
                  <a:pt x="89297" y="44649"/>
                </a:lnTo>
                <a:lnTo>
                  <a:pt x="125016" y="35719"/>
                </a:lnTo>
                <a:lnTo>
                  <a:pt x="160735" y="35719"/>
                </a:lnTo>
                <a:lnTo>
                  <a:pt x="196454" y="26789"/>
                </a:lnTo>
                <a:lnTo>
                  <a:pt x="232172" y="17859"/>
                </a:lnTo>
                <a:lnTo>
                  <a:pt x="258961" y="8930"/>
                </a:lnTo>
                <a:lnTo>
                  <a:pt x="294680" y="8930"/>
                </a:lnTo>
                <a:lnTo>
                  <a:pt x="312540" y="8930"/>
                </a:lnTo>
                <a:lnTo>
                  <a:pt x="330399" y="0"/>
                </a:lnTo>
                <a:lnTo>
                  <a:pt x="339329" y="0"/>
                </a:lnTo>
                <a:lnTo>
                  <a:pt x="3393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7" name="Freeform 11276"/>
          <p:cNvSpPr/>
          <p:nvPr/>
        </p:nvSpPr>
        <p:spPr>
          <a:xfrm>
            <a:off x="6054328" y="2214562"/>
            <a:ext cx="178595" cy="125017"/>
          </a:xfrm>
          <a:custGeom>
            <a:avLst/>
            <a:gdLst/>
            <a:ahLst/>
            <a:cxnLst/>
            <a:rect l="0" t="0" r="0" b="0"/>
            <a:pathLst>
              <a:path w="178595" h="125017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71438"/>
                </a:lnTo>
                <a:lnTo>
                  <a:pt x="44649" y="62508"/>
                </a:lnTo>
                <a:lnTo>
                  <a:pt x="44649" y="62508"/>
                </a:lnTo>
                <a:lnTo>
                  <a:pt x="62508" y="62508"/>
                </a:lnTo>
                <a:lnTo>
                  <a:pt x="71438" y="53578"/>
                </a:lnTo>
                <a:lnTo>
                  <a:pt x="89297" y="44649"/>
                </a:lnTo>
                <a:lnTo>
                  <a:pt x="98227" y="4464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42875" y="44649"/>
                </a:lnTo>
                <a:lnTo>
                  <a:pt x="151805" y="44649"/>
                </a:lnTo>
                <a:lnTo>
                  <a:pt x="160735" y="53578"/>
                </a:lnTo>
                <a:lnTo>
                  <a:pt x="169664" y="53578"/>
                </a:lnTo>
                <a:lnTo>
                  <a:pt x="178594" y="6250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78594" y="80367"/>
                </a:lnTo>
                <a:lnTo>
                  <a:pt x="169664" y="89297"/>
                </a:lnTo>
                <a:lnTo>
                  <a:pt x="160735" y="98227"/>
                </a:lnTo>
                <a:lnTo>
                  <a:pt x="142875" y="98227"/>
                </a:lnTo>
                <a:lnTo>
                  <a:pt x="133945" y="107157"/>
                </a:lnTo>
                <a:lnTo>
                  <a:pt x="116086" y="116086"/>
                </a:lnTo>
                <a:lnTo>
                  <a:pt x="89297" y="116086"/>
                </a:lnTo>
                <a:lnTo>
                  <a:pt x="71438" y="116086"/>
                </a:lnTo>
                <a:lnTo>
                  <a:pt x="53578" y="116086"/>
                </a:lnTo>
                <a:lnTo>
                  <a:pt x="26789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8" name="Freeform 11277"/>
          <p:cNvSpPr/>
          <p:nvPr/>
        </p:nvSpPr>
        <p:spPr>
          <a:xfrm>
            <a:off x="6456164" y="1321594"/>
            <a:ext cx="178595" cy="232172"/>
          </a:xfrm>
          <a:custGeom>
            <a:avLst/>
            <a:gdLst/>
            <a:ahLst/>
            <a:cxnLst/>
            <a:rect l="0" t="0" r="0" b="0"/>
            <a:pathLst>
              <a:path w="178595" h="232172">
                <a:moveTo>
                  <a:pt x="53578" y="107156"/>
                </a:moveTo>
                <a:lnTo>
                  <a:pt x="53578" y="98226"/>
                </a:lnTo>
                <a:lnTo>
                  <a:pt x="53578" y="9822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53578"/>
                </a:lnTo>
                <a:lnTo>
                  <a:pt x="62508" y="44648"/>
                </a:lnTo>
                <a:lnTo>
                  <a:pt x="62508" y="26789"/>
                </a:lnTo>
                <a:lnTo>
                  <a:pt x="71438" y="17859"/>
                </a:lnTo>
                <a:lnTo>
                  <a:pt x="80367" y="8929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4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44648"/>
                </a:lnTo>
                <a:lnTo>
                  <a:pt x="178594" y="62508"/>
                </a:lnTo>
                <a:lnTo>
                  <a:pt x="169664" y="71437"/>
                </a:lnTo>
                <a:lnTo>
                  <a:pt x="160734" y="89296"/>
                </a:lnTo>
                <a:lnTo>
                  <a:pt x="151805" y="107156"/>
                </a:lnTo>
                <a:lnTo>
                  <a:pt x="133945" y="116085"/>
                </a:lnTo>
                <a:lnTo>
                  <a:pt x="116086" y="133945"/>
                </a:lnTo>
                <a:lnTo>
                  <a:pt x="98227" y="151804"/>
                </a:lnTo>
                <a:lnTo>
                  <a:pt x="89297" y="169664"/>
                </a:lnTo>
                <a:lnTo>
                  <a:pt x="71438" y="178593"/>
                </a:lnTo>
                <a:lnTo>
                  <a:pt x="62508" y="196453"/>
                </a:lnTo>
                <a:lnTo>
                  <a:pt x="53578" y="205382"/>
                </a:lnTo>
                <a:lnTo>
                  <a:pt x="44649" y="214312"/>
                </a:lnTo>
                <a:lnTo>
                  <a:pt x="44649" y="223242"/>
                </a:lnTo>
                <a:lnTo>
                  <a:pt x="44649" y="232171"/>
                </a:lnTo>
                <a:lnTo>
                  <a:pt x="53578" y="232171"/>
                </a:lnTo>
                <a:lnTo>
                  <a:pt x="62508" y="232171"/>
                </a:lnTo>
                <a:lnTo>
                  <a:pt x="71438" y="232171"/>
                </a:lnTo>
                <a:lnTo>
                  <a:pt x="89297" y="232171"/>
                </a:lnTo>
                <a:lnTo>
                  <a:pt x="98227" y="223242"/>
                </a:lnTo>
                <a:lnTo>
                  <a:pt x="116086" y="205382"/>
                </a:lnTo>
                <a:lnTo>
                  <a:pt x="125016" y="196453"/>
                </a:lnTo>
                <a:lnTo>
                  <a:pt x="133945" y="187523"/>
                </a:lnTo>
                <a:lnTo>
                  <a:pt x="133945" y="178593"/>
                </a:lnTo>
                <a:lnTo>
                  <a:pt x="133945" y="160734"/>
                </a:lnTo>
                <a:lnTo>
                  <a:pt x="133945" y="142875"/>
                </a:lnTo>
                <a:lnTo>
                  <a:pt x="125016" y="133945"/>
                </a:lnTo>
                <a:lnTo>
                  <a:pt x="116086" y="116085"/>
                </a:lnTo>
                <a:lnTo>
                  <a:pt x="98227" y="107156"/>
                </a:lnTo>
                <a:lnTo>
                  <a:pt x="80367" y="98226"/>
                </a:lnTo>
                <a:lnTo>
                  <a:pt x="53578" y="89296"/>
                </a:lnTo>
                <a:lnTo>
                  <a:pt x="26789" y="89296"/>
                </a:lnTo>
                <a:lnTo>
                  <a:pt x="17859" y="80367"/>
                </a:lnTo>
                <a:lnTo>
                  <a:pt x="0" y="80367"/>
                </a:lnTo>
                <a:lnTo>
                  <a:pt x="0" y="80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9" name="Freeform 11278"/>
          <p:cNvSpPr/>
          <p:nvPr/>
        </p:nvSpPr>
        <p:spPr>
          <a:xfrm>
            <a:off x="6107906" y="2402086"/>
            <a:ext cx="107158" cy="98228"/>
          </a:xfrm>
          <a:custGeom>
            <a:avLst/>
            <a:gdLst/>
            <a:ahLst/>
            <a:cxnLst/>
            <a:rect l="0" t="0" r="0" b="0"/>
            <a:pathLst>
              <a:path w="107158" h="98228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98227"/>
                </a:lnTo>
                <a:lnTo>
                  <a:pt x="44649" y="89297"/>
                </a:lnTo>
                <a:lnTo>
                  <a:pt x="62508" y="89297"/>
                </a:lnTo>
                <a:lnTo>
                  <a:pt x="80367" y="80367"/>
                </a:lnTo>
                <a:lnTo>
                  <a:pt x="89297" y="80367"/>
                </a:lnTo>
                <a:lnTo>
                  <a:pt x="98227" y="71437"/>
                </a:lnTo>
                <a:lnTo>
                  <a:pt x="107157" y="71437"/>
                </a:lnTo>
                <a:lnTo>
                  <a:pt x="107157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0" name="Freeform 11279"/>
          <p:cNvSpPr/>
          <p:nvPr/>
        </p:nvSpPr>
        <p:spPr>
          <a:xfrm>
            <a:off x="6215063" y="2402086"/>
            <a:ext cx="17860" cy="160735"/>
          </a:xfrm>
          <a:custGeom>
            <a:avLst/>
            <a:gdLst/>
            <a:ahLst/>
            <a:cxnLst/>
            <a:rect l="0" t="0" r="0" b="0"/>
            <a:pathLst>
              <a:path w="1786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60734"/>
                </a:lnTo>
                <a:lnTo>
                  <a:pt x="17859" y="160734"/>
                </a:lnTo>
                <a:lnTo>
                  <a:pt x="17859" y="160734"/>
                </a:lnTo>
                <a:lnTo>
                  <a:pt x="17859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1" name="Freeform 11280"/>
          <p:cNvSpPr/>
          <p:nvPr/>
        </p:nvSpPr>
        <p:spPr>
          <a:xfrm>
            <a:off x="6357938" y="2339578"/>
            <a:ext cx="98227" cy="160736"/>
          </a:xfrm>
          <a:custGeom>
            <a:avLst/>
            <a:gdLst/>
            <a:ahLst/>
            <a:cxnLst/>
            <a:rect l="0" t="0" r="0" b="0"/>
            <a:pathLst>
              <a:path w="98227" h="160736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8929" y="35719"/>
                </a:lnTo>
                <a:lnTo>
                  <a:pt x="26789" y="17859"/>
                </a:lnTo>
                <a:lnTo>
                  <a:pt x="35718" y="17859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17859"/>
                </a:lnTo>
                <a:lnTo>
                  <a:pt x="98226" y="26789"/>
                </a:lnTo>
                <a:lnTo>
                  <a:pt x="89296" y="35719"/>
                </a:lnTo>
                <a:lnTo>
                  <a:pt x="80367" y="44648"/>
                </a:lnTo>
                <a:lnTo>
                  <a:pt x="62507" y="62508"/>
                </a:lnTo>
                <a:lnTo>
                  <a:pt x="44648" y="80367"/>
                </a:lnTo>
                <a:lnTo>
                  <a:pt x="35718" y="98226"/>
                </a:lnTo>
                <a:lnTo>
                  <a:pt x="17859" y="107156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60735"/>
                </a:lnTo>
                <a:lnTo>
                  <a:pt x="26789" y="160735"/>
                </a:lnTo>
                <a:lnTo>
                  <a:pt x="44648" y="160735"/>
                </a:lnTo>
                <a:lnTo>
                  <a:pt x="62507" y="151805"/>
                </a:lnTo>
                <a:lnTo>
                  <a:pt x="71437" y="142875"/>
                </a:lnTo>
                <a:lnTo>
                  <a:pt x="80367" y="133945"/>
                </a:lnTo>
                <a:lnTo>
                  <a:pt x="98226" y="125016"/>
                </a:lnTo>
                <a:lnTo>
                  <a:pt x="98226" y="116086"/>
                </a:lnTo>
                <a:lnTo>
                  <a:pt x="98226" y="107156"/>
                </a:lnTo>
                <a:lnTo>
                  <a:pt x="98226" y="89297"/>
                </a:lnTo>
                <a:lnTo>
                  <a:pt x="89296" y="80367"/>
                </a:lnTo>
                <a:lnTo>
                  <a:pt x="71437" y="62508"/>
                </a:lnTo>
                <a:lnTo>
                  <a:pt x="53578" y="53578"/>
                </a:lnTo>
                <a:lnTo>
                  <a:pt x="35718" y="44648"/>
                </a:lnTo>
                <a:lnTo>
                  <a:pt x="17859" y="44648"/>
                </a:lnTo>
                <a:lnTo>
                  <a:pt x="8929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2" name="Freeform 11281"/>
          <p:cNvSpPr/>
          <p:nvPr/>
        </p:nvSpPr>
        <p:spPr>
          <a:xfrm>
            <a:off x="6072188" y="2553891"/>
            <a:ext cx="535782" cy="71438"/>
          </a:xfrm>
          <a:custGeom>
            <a:avLst/>
            <a:gdLst/>
            <a:ahLst/>
            <a:cxnLst/>
            <a:rect l="0" t="0" r="0" b="0"/>
            <a:pathLst>
              <a:path w="535782" h="71438">
                <a:moveTo>
                  <a:pt x="0" y="62507"/>
                </a:moveTo>
                <a:lnTo>
                  <a:pt x="0" y="62507"/>
                </a:lnTo>
                <a:lnTo>
                  <a:pt x="8929" y="71437"/>
                </a:lnTo>
                <a:lnTo>
                  <a:pt x="17859" y="71437"/>
                </a:lnTo>
                <a:lnTo>
                  <a:pt x="35718" y="71437"/>
                </a:lnTo>
                <a:lnTo>
                  <a:pt x="53578" y="62507"/>
                </a:lnTo>
                <a:lnTo>
                  <a:pt x="89296" y="62507"/>
                </a:lnTo>
                <a:lnTo>
                  <a:pt x="125015" y="53578"/>
                </a:lnTo>
                <a:lnTo>
                  <a:pt x="169664" y="44648"/>
                </a:lnTo>
                <a:lnTo>
                  <a:pt x="214312" y="35718"/>
                </a:lnTo>
                <a:lnTo>
                  <a:pt x="258960" y="35718"/>
                </a:lnTo>
                <a:lnTo>
                  <a:pt x="303609" y="26789"/>
                </a:lnTo>
                <a:lnTo>
                  <a:pt x="348257" y="26789"/>
                </a:lnTo>
                <a:lnTo>
                  <a:pt x="392906" y="17859"/>
                </a:lnTo>
                <a:lnTo>
                  <a:pt x="428625" y="17859"/>
                </a:lnTo>
                <a:lnTo>
                  <a:pt x="464343" y="8929"/>
                </a:lnTo>
                <a:lnTo>
                  <a:pt x="491132" y="8929"/>
                </a:lnTo>
                <a:lnTo>
                  <a:pt x="508992" y="8929"/>
                </a:lnTo>
                <a:lnTo>
                  <a:pt x="535781" y="0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3" name="Freeform 11282"/>
          <p:cNvSpPr/>
          <p:nvPr/>
        </p:nvSpPr>
        <p:spPr>
          <a:xfrm>
            <a:off x="6349008" y="2643188"/>
            <a:ext cx="232173" cy="160734"/>
          </a:xfrm>
          <a:custGeom>
            <a:avLst/>
            <a:gdLst/>
            <a:ahLst/>
            <a:cxnLst/>
            <a:rect l="0" t="0" r="0" b="0"/>
            <a:pathLst>
              <a:path w="232173" h="160734">
                <a:moveTo>
                  <a:pt x="62508" y="26789"/>
                </a:move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8929"/>
                </a:lnTo>
                <a:lnTo>
                  <a:pt x="98226" y="8929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8929"/>
                </a:lnTo>
                <a:lnTo>
                  <a:pt x="205383" y="8929"/>
                </a:lnTo>
                <a:lnTo>
                  <a:pt x="214312" y="26789"/>
                </a:lnTo>
                <a:lnTo>
                  <a:pt x="223242" y="35718"/>
                </a:lnTo>
                <a:lnTo>
                  <a:pt x="223242" y="53578"/>
                </a:lnTo>
                <a:lnTo>
                  <a:pt x="232172" y="71437"/>
                </a:lnTo>
                <a:lnTo>
                  <a:pt x="223242" y="89296"/>
                </a:lnTo>
                <a:lnTo>
                  <a:pt x="214312" y="107156"/>
                </a:lnTo>
                <a:lnTo>
                  <a:pt x="205383" y="125015"/>
                </a:lnTo>
                <a:lnTo>
                  <a:pt x="196453" y="142875"/>
                </a:lnTo>
                <a:lnTo>
                  <a:pt x="169664" y="151804"/>
                </a:lnTo>
                <a:lnTo>
                  <a:pt x="151805" y="160733"/>
                </a:lnTo>
                <a:lnTo>
                  <a:pt x="125015" y="160733"/>
                </a:lnTo>
                <a:lnTo>
                  <a:pt x="98226" y="160733"/>
                </a:lnTo>
                <a:lnTo>
                  <a:pt x="71437" y="160733"/>
                </a:lnTo>
                <a:lnTo>
                  <a:pt x="44648" y="151804"/>
                </a:lnTo>
                <a:lnTo>
                  <a:pt x="26789" y="142875"/>
                </a:lnTo>
                <a:lnTo>
                  <a:pt x="8930" y="133945"/>
                </a:lnTo>
                <a:lnTo>
                  <a:pt x="0" y="125015"/>
                </a:lnTo>
                <a:lnTo>
                  <a:pt x="0" y="116085"/>
                </a:lnTo>
                <a:lnTo>
                  <a:pt x="0" y="107156"/>
                </a:lnTo>
                <a:lnTo>
                  <a:pt x="8930" y="98226"/>
                </a:lnTo>
                <a:lnTo>
                  <a:pt x="26789" y="89296"/>
                </a:lnTo>
                <a:lnTo>
                  <a:pt x="44648" y="89296"/>
                </a:lnTo>
                <a:lnTo>
                  <a:pt x="62508" y="89296"/>
                </a:lnTo>
                <a:lnTo>
                  <a:pt x="89297" y="89296"/>
                </a:lnTo>
                <a:lnTo>
                  <a:pt x="116086" y="89296"/>
                </a:lnTo>
                <a:lnTo>
                  <a:pt x="142875" y="98226"/>
                </a:lnTo>
                <a:lnTo>
                  <a:pt x="160734" y="98226"/>
                </a:lnTo>
                <a:lnTo>
                  <a:pt x="178594" y="107156"/>
                </a:lnTo>
                <a:lnTo>
                  <a:pt x="205383" y="107156"/>
                </a:lnTo>
                <a:lnTo>
                  <a:pt x="214312" y="107156"/>
                </a:lnTo>
                <a:lnTo>
                  <a:pt x="232172" y="116085"/>
                </a:lnTo>
                <a:lnTo>
                  <a:pt x="232172" y="116085"/>
                </a:lnTo>
                <a:lnTo>
                  <a:pt x="232172" y="1160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4" name="Freeform 11283"/>
          <p:cNvSpPr/>
          <p:nvPr/>
        </p:nvSpPr>
        <p:spPr>
          <a:xfrm>
            <a:off x="6759773" y="1634133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116086" y="8929"/>
                </a:moveTo>
                <a:lnTo>
                  <a:pt x="116086" y="8929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8929"/>
                </a:lnTo>
                <a:lnTo>
                  <a:pt x="26790" y="8929"/>
                </a:lnTo>
                <a:lnTo>
                  <a:pt x="1786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80367"/>
                </a:lnTo>
                <a:lnTo>
                  <a:pt x="53579" y="71437"/>
                </a:lnTo>
                <a:lnTo>
                  <a:pt x="71438" y="71437"/>
                </a:lnTo>
                <a:lnTo>
                  <a:pt x="80368" y="62507"/>
                </a:lnTo>
                <a:lnTo>
                  <a:pt x="98227" y="53578"/>
                </a:lnTo>
                <a:lnTo>
                  <a:pt x="98227" y="44648"/>
                </a:lnTo>
                <a:lnTo>
                  <a:pt x="107157" y="35718"/>
                </a:lnTo>
                <a:lnTo>
                  <a:pt x="116086" y="26789"/>
                </a:lnTo>
                <a:lnTo>
                  <a:pt x="107157" y="17859"/>
                </a:lnTo>
                <a:lnTo>
                  <a:pt x="107157" y="8929"/>
                </a:lnTo>
                <a:lnTo>
                  <a:pt x="107157" y="8929"/>
                </a:lnTo>
                <a:lnTo>
                  <a:pt x="107157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5" name="Freeform 11284"/>
          <p:cNvSpPr/>
          <p:nvPr/>
        </p:nvSpPr>
        <p:spPr>
          <a:xfrm>
            <a:off x="6732984" y="1750219"/>
            <a:ext cx="187525" cy="705446"/>
          </a:xfrm>
          <a:custGeom>
            <a:avLst/>
            <a:gdLst/>
            <a:ahLst/>
            <a:cxnLst/>
            <a:rect l="0" t="0" r="0" b="0"/>
            <a:pathLst>
              <a:path w="187525" h="705446">
                <a:moveTo>
                  <a:pt x="89297" y="0"/>
                </a:move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7" y="26789"/>
                </a:lnTo>
                <a:lnTo>
                  <a:pt x="98227" y="44648"/>
                </a:lnTo>
                <a:lnTo>
                  <a:pt x="98227" y="53578"/>
                </a:lnTo>
                <a:lnTo>
                  <a:pt x="98227" y="71437"/>
                </a:lnTo>
                <a:lnTo>
                  <a:pt x="98227" y="89296"/>
                </a:lnTo>
                <a:lnTo>
                  <a:pt x="98227" y="116085"/>
                </a:lnTo>
                <a:lnTo>
                  <a:pt x="98227" y="133945"/>
                </a:lnTo>
                <a:lnTo>
                  <a:pt x="98227" y="160734"/>
                </a:lnTo>
                <a:lnTo>
                  <a:pt x="98227" y="187523"/>
                </a:lnTo>
                <a:lnTo>
                  <a:pt x="107157" y="214312"/>
                </a:lnTo>
                <a:lnTo>
                  <a:pt x="107157" y="250031"/>
                </a:lnTo>
                <a:lnTo>
                  <a:pt x="107157" y="276820"/>
                </a:lnTo>
                <a:lnTo>
                  <a:pt x="107157" y="303609"/>
                </a:lnTo>
                <a:lnTo>
                  <a:pt x="107157" y="339328"/>
                </a:lnTo>
                <a:lnTo>
                  <a:pt x="107157" y="366117"/>
                </a:lnTo>
                <a:lnTo>
                  <a:pt x="107157" y="392906"/>
                </a:lnTo>
                <a:lnTo>
                  <a:pt x="107157" y="419695"/>
                </a:lnTo>
                <a:lnTo>
                  <a:pt x="107157" y="446484"/>
                </a:lnTo>
                <a:lnTo>
                  <a:pt x="98227" y="473273"/>
                </a:lnTo>
                <a:lnTo>
                  <a:pt x="98227" y="491132"/>
                </a:lnTo>
                <a:lnTo>
                  <a:pt x="98227" y="517921"/>
                </a:lnTo>
                <a:lnTo>
                  <a:pt x="89297" y="535781"/>
                </a:lnTo>
                <a:lnTo>
                  <a:pt x="89297" y="562570"/>
                </a:lnTo>
                <a:lnTo>
                  <a:pt x="89297" y="580429"/>
                </a:lnTo>
                <a:lnTo>
                  <a:pt x="89297" y="598289"/>
                </a:lnTo>
                <a:lnTo>
                  <a:pt x="89297" y="616148"/>
                </a:lnTo>
                <a:lnTo>
                  <a:pt x="89297" y="634007"/>
                </a:lnTo>
                <a:lnTo>
                  <a:pt x="89297" y="651867"/>
                </a:lnTo>
                <a:lnTo>
                  <a:pt x="98227" y="660796"/>
                </a:lnTo>
                <a:lnTo>
                  <a:pt x="98227" y="678656"/>
                </a:lnTo>
                <a:lnTo>
                  <a:pt x="98227" y="687585"/>
                </a:lnTo>
                <a:lnTo>
                  <a:pt x="98227" y="696515"/>
                </a:lnTo>
                <a:lnTo>
                  <a:pt x="107157" y="705445"/>
                </a:lnTo>
                <a:lnTo>
                  <a:pt x="107157" y="705445"/>
                </a:lnTo>
                <a:lnTo>
                  <a:pt x="107157" y="705445"/>
                </a:lnTo>
                <a:lnTo>
                  <a:pt x="107157" y="705445"/>
                </a:lnTo>
                <a:lnTo>
                  <a:pt x="107157" y="705445"/>
                </a:lnTo>
                <a:lnTo>
                  <a:pt x="107157" y="705445"/>
                </a:lnTo>
                <a:lnTo>
                  <a:pt x="107157" y="696515"/>
                </a:lnTo>
                <a:lnTo>
                  <a:pt x="107157" y="687585"/>
                </a:lnTo>
                <a:lnTo>
                  <a:pt x="98227" y="678656"/>
                </a:lnTo>
                <a:lnTo>
                  <a:pt x="98227" y="669726"/>
                </a:lnTo>
                <a:lnTo>
                  <a:pt x="89297" y="660796"/>
                </a:lnTo>
                <a:lnTo>
                  <a:pt x="80368" y="651867"/>
                </a:lnTo>
                <a:lnTo>
                  <a:pt x="71438" y="642937"/>
                </a:lnTo>
                <a:lnTo>
                  <a:pt x="53579" y="634007"/>
                </a:lnTo>
                <a:lnTo>
                  <a:pt x="44649" y="625078"/>
                </a:lnTo>
                <a:lnTo>
                  <a:pt x="26789" y="616148"/>
                </a:lnTo>
                <a:lnTo>
                  <a:pt x="17860" y="616148"/>
                </a:lnTo>
                <a:lnTo>
                  <a:pt x="8930" y="616148"/>
                </a:lnTo>
                <a:lnTo>
                  <a:pt x="8930" y="616148"/>
                </a:lnTo>
                <a:lnTo>
                  <a:pt x="8930" y="616148"/>
                </a:lnTo>
                <a:lnTo>
                  <a:pt x="0" y="616148"/>
                </a:lnTo>
                <a:lnTo>
                  <a:pt x="0" y="625078"/>
                </a:lnTo>
                <a:lnTo>
                  <a:pt x="0" y="634007"/>
                </a:lnTo>
                <a:lnTo>
                  <a:pt x="8930" y="651867"/>
                </a:lnTo>
                <a:lnTo>
                  <a:pt x="8930" y="660796"/>
                </a:lnTo>
                <a:lnTo>
                  <a:pt x="17860" y="678656"/>
                </a:lnTo>
                <a:lnTo>
                  <a:pt x="26789" y="687585"/>
                </a:lnTo>
                <a:lnTo>
                  <a:pt x="44649" y="696515"/>
                </a:lnTo>
                <a:lnTo>
                  <a:pt x="53579" y="705445"/>
                </a:lnTo>
                <a:lnTo>
                  <a:pt x="71438" y="705445"/>
                </a:lnTo>
                <a:lnTo>
                  <a:pt x="89297" y="705445"/>
                </a:lnTo>
                <a:lnTo>
                  <a:pt x="107157" y="696515"/>
                </a:lnTo>
                <a:lnTo>
                  <a:pt x="116086" y="696515"/>
                </a:lnTo>
                <a:lnTo>
                  <a:pt x="133946" y="687585"/>
                </a:lnTo>
                <a:lnTo>
                  <a:pt x="151805" y="678656"/>
                </a:lnTo>
                <a:lnTo>
                  <a:pt x="160735" y="660796"/>
                </a:lnTo>
                <a:lnTo>
                  <a:pt x="169664" y="651867"/>
                </a:lnTo>
                <a:lnTo>
                  <a:pt x="178594" y="634007"/>
                </a:lnTo>
                <a:lnTo>
                  <a:pt x="178594" y="625078"/>
                </a:lnTo>
                <a:lnTo>
                  <a:pt x="178594" y="616148"/>
                </a:lnTo>
                <a:lnTo>
                  <a:pt x="178594" y="607218"/>
                </a:lnTo>
                <a:lnTo>
                  <a:pt x="178594" y="607218"/>
                </a:lnTo>
                <a:lnTo>
                  <a:pt x="187524" y="598289"/>
                </a:lnTo>
                <a:lnTo>
                  <a:pt x="187524" y="598289"/>
                </a:lnTo>
                <a:lnTo>
                  <a:pt x="187524" y="598289"/>
                </a:lnTo>
                <a:lnTo>
                  <a:pt x="187524" y="598289"/>
                </a:lnTo>
                <a:lnTo>
                  <a:pt x="187524" y="5982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6" name="Freeform 11285"/>
          <p:cNvSpPr/>
          <p:nvPr/>
        </p:nvSpPr>
        <p:spPr>
          <a:xfrm>
            <a:off x="6759773" y="2598539"/>
            <a:ext cx="196455" cy="160735"/>
          </a:xfrm>
          <a:custGeom>
            <a:avLst/>
            <a:gdLst/>
            <a:ahLst/>
            <a:cxnLst/>
            <a:rect l="0" t="0" r="0" b="0"/>
            <a:pathLst>
              <a:path w="196455" h="160735">
                <a:moveTo>
                  <a:pt x="133946" y="44649"/>
                </a:moveTo>
                <a:lnTo>
                  <a:pt x="133946" y="4464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80368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17859"/>
                </a:lnTo>
                <a:lnTo>
                  <a:pt x="35719" y="2678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17860" y="142875"/>
                </a:lnTo>
                <a:lnTo>
                  <a:pt x="35719" y="151805"/>
                </a:lnTo>
                <a:lnTo>
                  <a:pt x="53579" y="160734"/>
                </a:lnTo>
                <a:lnTo>
                  <a:pt x="80368" y="160734"/>
                </a:lnTo>
                <a:lnTo>
                  <a:pt x="98227" y="160734"/>
                </a:lnTo>
                <a:lnTo>
                  <a:pt x="125016" y="160734"/>
                </a:lnTo>
                <a:lnTo>
                  <a:pt x="142875" y="151805"/>
                </a:lnTo>
                <a:lnTo>
                  <a:pt x="160735" y="142875"/>
                </a:lnTo>
                <a:lnTo>
                  <a:pt x="178594" y="133945"/>
                </a:lnTo>
                <a:lnTo>
                  <a:pt x="187524" y="116086"/>
                </a:lnTo>
                <a:lnTo>
                  <a:pt x="196454" y="107156"/>
                </a:lnTo>
                <a:lnTo>
                  <a:pt x="196454" y="89297"/>
                </a:lnTo>
                <a:lnTo>
                  <a:pt x="196454" y="71438"/>
                </a:lnTo>
                <a:lnTo>
                  <a:pt x="187524" y="53578"/>
                </a:lnTo>
                <a:lnTo>
                  <a:pt x="178594" y="44649"/>
                </a:lnTo>
                <a:lnTo>
                  <a:pt x="160735" y="26789"/>
                </a:lnTo>
                <a:lnTo>
                  <a:pt x="142875" y="17859"/>
                </a:lnTo>
                <a:lnTo>
                  <a:pt x="12501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7" name="Freeform 11286"/>
          <p:cNvSpPr/>
          <p:nvPr/>
        </p:nvSpPr>
        <p:spPr>
          <a:xfrm>
            <a:off x="6652617" y="1276945"/>
            <a:ext cx="205384" cy="187525"/>
          </a:xfrm>
          <a:custGeom>
            <a:avLst/>
            <a:gdLst/>
            <a:ahLst/>
            <a:cxnLst/>
            <a:rect l="0" t="0" r="0" b="0"/>
            <a:pathLst>
              <a:path w="205384" h="187525">
                <a:moveTo>
                  <a:pt x="53578" y="53578"/>
                </a:moveTo>
                <a:lnTo>
                  <a:pt x="53578" y="44649"/>
                </a:lnTo>
                <a:lnTo>
                  <a:pt x="53578" y="44649"/>
                </a:lnTo>
                <a:lnTo>
                  <a:pt x="62508" y="4464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7" y="26789"/>
                </a:lnTo>
                <a:lnTo>
                  <a:pt x="98227" y="1786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8930"/>
                </a:lnTo>
                <a:lnTo>
                  <a:pt x="187524" y="8930"/>
                </a:lnTo>
                <a:lnTo>
                  <a:pt x="196453" y="8930"/>
                </a:lnTo>
                <a:lnTo>
                  <a:pt x="196453" y="17860"/>
                </a:lnTo>
                <a:lnTo>
                  <a:pt x="196453" y="26789"/>
                </a:lnTo>
                <a:lnTo>
                  <a:pt x="196453" y="35719"/>
                </a:lnTo>
                <a:lnTo>
                  <a:pt x="187524" y="53578"/>
                </a:lnTo>
                <a:lnTo>
                  <a:pt x="169664" y="62508"/>
                </a:lnTo>
                <a:lnTo>
                  <a:pt x="160735" y="71438"/>
                </a:lnTo>
                <a:lnTo>
                  <a:pt x="142875" y="71438"/>
                </a:lnTo>
                <a:lnTo>
                  <a:pt x="133946" y="80368"/>
                </a:lnTo>
                <a:lnTo>
                  <a:pt x="125016" y="80368"/>
                </a:lnTo>
                <a:lnTo>
                  <a:pt x="125016" y="80368"/>
                </a:lnTo>
                <a:lnTo>
                  <a:pt x="125016" y="80368"/>
                </a:lnTo>
                <a:lnTo>
                  <a:pt x="125016" y="8036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51805" y="71438"/>
                </a:lnTo>
                <a:lnTo>
                  <a:pt x="160735" y="71438"/>
                </a:lnTo>
                <a:lnTo>
                  <a:pt x="169664" y="71438"/>
                </a:lnTo>
                <a:lnTo>
                  <a:pt x="187524" y="80368"/>
                </a:lnTo>
                <a:lnTo>
                  <a:pt x="196453" y="80368"/>
                </a:lnTo>
                <a:lnTo>
                  <a:pt x="196453" y="89297"/>
                </a:lnTo>
                <a:lnTo>
                  <a:pt x="205383" y="98227"/>
                </a:lnTo>
                <a:lnTo>
                  <a:pt x="205383" y="9822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05383" y="133945"/>
                </a:lnTo>
                <a:lnTo>
                  <a:pt x="196453" y="142875"/>
                </a:lnTo>
                <a:lnTo>
                  <a:pt x="187524" y="151805"/>
                </a:lnTo>
                <a:lnTo>
                  <a:pt x="178594" y="160734"/>
                </a:lnTo>
                <a:lnTo>
                  <a:pt x="169664" y="169664"/>
                </a:lnTo>
                <a:lnTo>
                  <a:pt x="151805" y="178594"/>
                </a:lnTo>
                <a:lnTo>
                  <a:pt x="133946" y="178594"/>
                </a:lnTo>
                <a:lnTo>
                  <a:pt x="107156" y="178594"/>
                </a:lnTo>
                <a:lnTo>
                  <a:pt x="89297" y="187524"/>
                </a:lnTo>
                <a:lnTo>
                  <a:pt x="62508" y="187524"/>
                </a:lnTo>
                <a:lnTo>
                  <a:pt x="35719" y="187524"/>
                </a:lnTo>
                <a:lnTo>
                  <a:pt x="1786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8" name="Freeform 11287"/>
          <p:cNvSpPr/>
          <p:nvPr/>
        </p:nvSpPr>
        <p:spPr>
          <a:xfrm>
            <a:off x="6590109" y="2902148"/>
            <a:ext cx="1" cy="133946"/>
          </a:xfrm>
          <a:custGeom>
            <a:avLst/>
            <a:gdLst/>
            <a:ahLst/>
            <a:cxnLst/>
            <a:rect l="0" t="0" r="0" b="0"/>
            <a:pathLst>
              <a:path w="1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9" name="Freeform 11288"/>
          <p:cNvSpPr/>
          <p:nvPr/>
        </p:nvSpPr>
        <p:spPr>
          <a:xfrm>
            <a:off x="6732984" y="2839640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8930"/>
                </a:lnTo>
                <a:lnTo>
                  <a:pt x="53579" y="893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17860"/>
                </a:lnTo>
                <a:lnTo>
                  <a:pt x="116086" y="26789"/>
                </a:lnTo>
                <a:lnTo>
                  <a:pt x="107157" y="35719"/>
                </a:lnTo>
                <a:lnTo>
                  <a:pt x="98227" y="53578"/>
                </a:lnTo>
                <a:lnTo>
                  <a:pt x="89297" y="71438"/>
                </a:lnTo>
                <a:lnTo>
                  <a:pt x="71438" y="80367"/>
                </a:lnTo>
                <a:lnTo>
                  <a:pt x="62508" y="107156"/>
                </a:lnTo>
                <a:lnTo>
                  <a:pt x="53579" y="125016"/>
                </a:lnTo>
                <a:lnTo>
                  <a:pt x="53579" y="133946"/>
                </a:lnTo>
                <a:lnTo>
                  <a:pt x="53579" y="151805"/>
                </a:lnTo>
                <a:lnTo>
                  <a:pt x="5357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0368" y="160735"/>
                </a:lnTo>
                <a:lnTo>
                  <a:pt x="89297" y="160735"/>
                </a:lnTo>
                <a:lnTo>
                  <a:pt x="98227" y="151805"/>
                </a:lnTo>
                <a:lnTo>
                  <a:pt x="107157" y="142875"/>
                </a:lnTo>
                <a:lnTo>
                  <a:pt x="116086" y="133946"/>
                </a:lnTo>
                <a:lnTo>
                  <a:pt x="116086" y="116086"/>
                </a:lnTo>
                <a:lnTo>
                  <a:pt x="116086" y="107156"/>
                </a:lnTo>
                <a:lnTo>
                  <a:pt x="107157" y="89297"/>
                </a:lnTo>
                <a:lnTo>
                  <a:pt x="98227" y="71438"/>
                </a:lnTo>
                <a:lnTo>
                  <a:pt x="80368" y="62508"/>
                </a:lnTo>
                <a:lnTo>
                  <a:pt x="71438" y="53578"/>
                </a:lnTo>
                <a:lnTo>
                  <a:pt x="53579" y="4464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0" name="Freeform 11289"/>
          <p:cNvSpPr/>
          <p:nvPr/>
        </p:nvSpPr>
        <p:spPr>
          <a:xfrm>
            <a:off x="6411516" y="3027164"/>
            <a:ext cx="651868" cy="44649"/>
          </a:xfrm>
          <a:custGeom>
            <a:avLst/>
            <a:gdLst/>
            <a:ahLst/>
            <a:cxnLst/>
            <a:rect l="0" t="0" r="0" b="0"/>
            <a:pathLst>
              <a:path w="651868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29" y="44648"/>
                </a:lnTo>
                <a:lnTo>
                  <a:pt x="17859" y="44648"/>
                </a:lnTo>
                <a:lnTo>
                  <a:pt x="35718" y="35718"/>
                </a:lnTo>
                <a:lnTo>
                  <a:pt x="71437" y="35718"/>
                </a:lnTo>
                <a:lnTo>
                  <a:pt x="98226" y="35718"/>
                </a:lnTo>
                <a:lnTo>
                  <a:pt x="133945" y="35718"/>
                </a:lnTo>
                <a:lnTo>
                  <a:pt x="178593" y="35718"/>
                </a:lnTo>
                <a:lnTo>
                  <a:pt x="223242" y="26789"/>
                </a:lnTo>
                <a:lnTo>
                  <a:pt x="267890" y="26789"/>
                </a:lnTo>
                <a:lnTo>
                  <a:pt x="312539" y="26789"/>
                </a:lnTo>
                <a:lnTo>
                  <a:pt x="366117" y="26789"/>
                </a:lnTo>
                <a:lnTo>
                  <a:pt x="410765" y="17859"/>
                </a:lnTo>
                <a:lnTo>
                  <a:pt x="455414" y="17859"/>
                </a:lnTo>
                <a:lnTo>
                  <a:pt x="500062" y="8929"/>
                </a:lnTo>
                <a:lnTo>
                  <a:pt x="535781" y="8929"/>
                </a:lnTo>
                <a:lnTo>
                  <a:pt x="571500" y="0"/>
                </a:lnTo>
                <a:lnTo>
                  <a:pt x="607218" y="0"/>
                </a:lnTo>
                <a:lnTo>
                  <a:pt x="634007" y="0"/>
                </a:lnTo>
                <a:lnTo>
                  <a:pt x="642937" y="0"/>
                </a:lnTo>
                <a:lnTo>
                  <a:pt x="651867" y="0"/>
                </a:lnTo>
                <a:lnTo>
                  <a:pt x="651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1" name="Freeform 11290"/>
          <p:cNvSpPr/>
          <p:nvPr/>
        </p:nvSpPr>
        <p:spPr>
          <a:xfrm>
            <a:off x="6741914" y="3161109"/>
            <a:ext cx="223243" cy="178595"/>
          </a:xfrm>
          <a:custGeom>
            <a:avLst/>
            <a:gdLst/>
            <a:ahLst/>
            <a:cxnLst/>
            <a:rect l="0" t="0" r="0" b="0"/>
            <a:pathLst>
              <a:path w="223243" h="178595">
                <a:moveTo>
                  <a:pt x="44649" y="26789"/>
                </a:moveTo>
                <a:lnTo>
                  <a:pt x="44649" y="26789"/>
                </a:lnTo>
                <a:lnTo>
                  <a:pt x="44649" y="26789"/>
                </a:lnTo>
                <a:lnTo>
                  <a:pt x="53578" y="26789"/>
                </a:lnTo>
                <a:lnTo>
                  <a:pt x="53578" y="17859"/>
                </a:lnTo>
                <a:lnTo>
                  <a:pt x="71438" y="8930"/>
                </a:lnTo>
                <a:lnTo>
                  <a:pt x="8036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87524" y="17859"/>
                </a:lnTo>
                <a:lnTo>
                  <a:pt x="196453" y="26789"/>
                </a:lnTo>
                <a:lnTo>
                  <a:pt x="205383" y="44648"/>
                </a:lnTo>
                <a:lnTo>
                  <a:pt x="214313" y="53578"/>
                </a:lnTo>
                <a:lnTo>
                  <a:pt x="223242" y="71437"/>
                </a:lnTo>
                <a:lnTo>
                  <a:pt x="223242" y="89297"/>
                </a:lnTo>
                <a:lnTo>
                  <a:pt x="214313" y="107156"/>
                </a:lnTo>
                <a:lnTo>
                  <a:pt x="205383" y="125016"/>
                </a:lnTo>
                <a:lnTo>
                  <a:pt x="196453" y="142875"/>
                </a:lnTo>
                <a:lnTo>
                  <a:pt x="178594" y="151805"/>
                </a:lnTo>
                <a:lnTo>
                  <a:pt x="160734" y="169664"/>
                </a:lnTo>
                <a:lnTo>
                  <a:pt x="133945" y="169664"/>
                </a:lnTo>
                <a:lnTo>
                  <a:pt x="107156" y="178594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9" y="160734"/>
                </a:lnTo>
                <a:lnTo>
                  <a:pt x="26789" y="151805"/>
                </a:lnTo>
                <a:lnTo>
                  <a:pt x="893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7"/>
                </a:lnTo>
                <a:lnTo>
                  <a:pt x="17859" y="98227"/>
                </a:lnTo>
                <a:lnTo>
                  <a:pt x="35719" y="89297"/>
                </a:lnTo>
                <a:lnTo>
                  <a:pt x="53578" y="89297"/>
                </a:lnTo>
                <a:lnTo>
                  <a:pt x="80367" y="89297"/>
                </a:lnTo>
                <a:lnTo>
                  <a:pt x="107156" y="98227"/>
                </a:lnTo>
                <a:lnTo>
                  <a:pt x="125016" y="10715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4" y="125016"/>
                </a:lnTo>
                <a:lnTo>
                  <a:pt x="214313" y="125016"/>
                </a:lnTo>
                <a:lnTo>
                  <a:pt x="214313" y="125016"/>
                </a:lnTo>
                <a:lnTo>
                  <a:pt x="214313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2" name="Freeform 11291"/>
          <p:cNvSpPr/>
          <p:nvPr/>
        </p:nvSpPr>
        <p:spPr>
          <a:xfrm>
            <a:off x="5929313" y="2500313"/>
            <a:ext cx="89297" cy="1"/>
          </a:xfrm>
          <a:custGeom>
            <a:avLst/>
            <a:gdLst/>
            <a:ahLst/>
            <a:cxnLst/>
            <a:rect l="0" t="0" r="0" b="0"/>
            <a:pathLst>
              <a:path w="8929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3" name="Freeform 11292"/>
          <p:cNvSpPr/>
          <p:nvPr/>
        </p:nvSpPr>
        <p:spPr>
          <a:xfrm>
            <a:off x="5893594" y="2089547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4" name="Freeform 11293"/>
          <p:cNvSpPr/>
          <p:nvPr/>
        </p:nvSpPr>
        <p:spPr>
          <a:xfrm>
            <a:off x="6286500" y="2964656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5" name="Freeform 11294"/>
          <p:cNvSpPr/>
          <p:nvPr/>
        </p:nvSpPr>
        <p:spPr>
          <a:xfrm>
            <a:off x="7063383" y="1589484"/>
            <a:ext cx="142876" cy="89298"/>
          </a:xfrm>
          <a:custGeom>
            <a:avLst/>
            <a:gdLst/>
            <a:ahLst/>
            <a:cxnLst/>
            <a:rect l="0" t="0" r="0" b="0"/>
            <a:pathLst>
              <a:path w="142876" h="89298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8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8930" y="80367"/>
                </a:lnTo>
                <a:lnTo>
                  <a:pt x="1785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98226" y="80367"/>
                </a:lnTo>
                <a:lnTo>
                  <a:pt x="116086" y="71438"/>
                </a:lnTo>
                <a:lnTo>
                  <a:pt x="133945" y="62508"/>
                </a:lnTo>
                <a:lnTo>
                  <a:pt x="142875" y="53578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2678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6" name="Freeform 11295"/>
          <p:cNvSpPr/>
          <p:nvPr/>
        </p:nvSpPr>
        <p:spPr>
          <a:xfrm>
            <a:off x="7143750" y="1723429"/>
            <a:ext cx="250032" cy="1330525"/>
          </a:xfrm>
          <a:custGeom>
            <a:avLst/>
            <a:gdLst/>
            <a:ahLst/>
            <a:cxnLst/>
            <a:rect l="0" t="0" r="0" b="0"/>
            <a:pathLst>
              <a:path w="250032" h="1330525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9"/>
                </a:lnTo>
                <a:lnTo>
                  <a:pt x="35719" y="71438"/>
                </a:lnTo>
                <a:lnTo>
                  <a:pt x="35719" y="89297"/>
                </a:lnTo>
                <a:lnTo>
                  <a:pt x="35719" y="107157"/>
                </a:lnTo>
                <a:lnTo>
                  <a:pt x="3571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26789" y="214313"/>
                </a:lnTo>
                <a:lnTo>
                  <a:pt x="26789" y="250032"/>
                </a:lnTo>
                <a:lnTo>
                  <a:pt x="26789" y="285750"/>
                </a:lnTo>
                <a:lnTo>
                  <a:pt x="26789" y="321469"/>
                </a:lnTo>
                <a:lnTo>
                  <a:pt x="35719" y="357188"/>
                </a:lnTo>
                <a:lnTo>
                  <a:pt x="35719" y="401836"/>
                </a:lnTo>
                <a:lnTo>
                  <a:pt x="44648" y="437555"/>
                </a:lnTo>
                <a:lnTo>
                  <a:pt x="44648" y="482204"/>
                </a:lnTo>
                <a:lnTo>
                  <a:pt x="53578" y="526852"/>
                </a:lnTo>
                <a:lnTo>
                  <a:pt x="62508" y="562571"/>
                </a:lnTo>
                <a:lnTo>
                  <a:pt x="62508" y="607219"/>
                </a:lnTo>
                <a:lnTo>
                  <a:pt x="71438" y="651868"/>
                </a:lnTo>
                <a:lnTo>
                  <a:pt x="71438" y="696516"/>
                </a:lnTo>
                <a:lnTo>
                  <a:pt x="71438" y="741165"/>
                </a:lnTo>
                <a:lnTo>
                  <a:pt x="80367" y="794743"/>
                </a:lnTo>
                <a:lnTo>
                  <a:pt x="80367" y="830462"/>
                </a:lnTo>
                <a:lnTo>
                  <a:pt x="80367" y="875110"/>
                </a:lnTo>
                <a:lnTo>
                  <a:pt x="80367" y="919759"/>
                </a:lnTo>
                <a:lnTo>
                  <a:pt x="80367" y="955477"/>
                </a:lnTo>
                <a:lnTo>
                  <a:pt x="89297" y="1000126"/>
                </a:lnTo>
                <a:lnTo>
                  <a:pt x="89297" y="1035844"/>
                </a:lnTo>
                <a:lnTo>
                  <a:pt x="89297" y="1071563"/>
                </a:lnTo>
                <a:lnTo>
                  <a:pt x="98227" y="1107282"/>
                </a:lnTo>
                <a:lnTo>
                  <a:pt x="98227" y="1143000"/>
                </a:lnTo>
                <a:lnTo>
                  <a:pt x="107156" y="1169789"/>
                </a:lnTo>
                <a:lnTo>
                  <a:pt x="107156" y="1196578"/>
                </a:lnTo>
                <a:lnTo>
                  <a:pt x="116086" y="1223367"/>
                </a:lnTo>
                <a:lnTo>
                  <a:pt x="116086" y="1250157"/>
                </a:lnTo>
                <a:lnTo>
                  <a:pt x="125016" y="1268016"/>
                </a:lnTo>
                <a:lnTo>
                  <a:pt x="125016" y="1285875"/>
                </a:lnTo>
                <a:lnTo>
                  <a:pt x="125016" y="1294805"/>
                </a:lnTo>
                <a:lnTo>
                  <a:pt x="125016" y="1303735"/>
                </a:lnTo>
                <a:lnTo>
                  <a:pt x="133945" y="1312664"/>
                </a:lnTo>
                <a:lnTo>
                  <a:pt x="133945" y="1321594"/>
                </a:lnTo>
                <a:lnTo>
                  <a:pt x="133945" y="1321594"/>
                </a:lnTo>
                <a:lnTo>
                  <a:pt x="133945" y="1330524"/>
                </a:lnTo>
                <a:lnTo>
                  <a:pt x="133945" y="1321594"/>
                </a:lnTo>
                <a:lnTo>
                  <a:pt x="133945" y="1321594"/>
                </a:lnTo>
                <a:lnTo>
                  <a:pt x="133945" y="1312664"/>
                </a:lnTo>
                <a:lnTo>
                  <a:pt x="133945" y="1303735"/>
                </a:lnTo>
                <a:lnTo>
                  <a:pt x="125016" y="1294805"/>
                </a:lnTo>
                <a:lnTo>
                  <a:pt x="125016" y="1276946"/>
                </a:lnTo>
                <a:lnTo>
                  <a:pt x="116086" y="1259086"/>
                </a:lnTo>
                <a:lnTo>
                  <a:pt x="107156" y="1250157"/>
                </a:lnTo>
                <a:lnTo>
                  <a:pt x="98227" y="1232297"/>
                </a:lnTo>
                <a:lnTo>
                  <a:pt x="89297" y="1214438"/>
                </a:lnTo>
                <a:lnTo>
                  <a:pt x="89297" y="1196578"/>
                </a:lnTo>
                <a:lnTo>
                  <a:pt x="71438" y="1187649"/>
                </a:lnTo>
                <a:lnTo>
                  <a:pt x="71438" y="1178719"/>
                </a:lnTo>
                <a:lnTo>
                  <a:pt x="62508" y="1178719"/>
                </a:lnTo>
                <a:lnTo>
                  <a:pt x="62508" y="1169789"/>
                </a:lnTo>
                <a:lnTo>
                  <a:pt x="62508" y="1169789"/>
                </a:lnTo>
                <a:lnTo>
                  <a:pt x="62508" y="1178719"/>
                </a:lnTo>
                <a:lnTo>
                  <a:pt x="62508" y="1178719"/>
                </a:lnTo>
                <a:lnTo>
                  <a:pt x="62508" y="1187649"/>
                </a:lnTo>
                <a:lnTo>
                  <a:pt x="71438" y="1205508"/>
                </a:lnTo>
                <a:lnTo>
                  <a:pt x="71438" y="1214438"/>
                </a:lnTo>
                <a:lnTo>
                  <a:pt x="89297" y="1232297"/>
                </a:lnTo>
                <a:lnTo>
                  <a:pt x="98227" y="1250157"/>
                </a:lnTo>
                <a:lnTo>
                  <a:pt x="107156" y="1259086"/>
                </a:lnTo>
                <a:lnTo>
                  <a:pt x="125016" y="1268016"/>
                </a:lnTo>
                <a:lnTo>
                  <a:pt x="133945" y="1276946"/>
                </a:lnTo>
                <a:lnTo>
                  <a:pt x="160734" y="1285875"/>
                </a:lnTo>
                <a:lnTo>
                  <a:pt x="178594" y="1285875"/>
                </a:lnTo>
                <a:lnTo>
                  <a:pt x="196453" y="1285875"/>
                </a:lnTo>
                <a:lnTo>
                  <a:pt x="205383" y="1285875"/>
                </a:lnTo>
                <a:lnTo>
                  <a:pt x="223242" y="1276946"/>
                </a:lnTo>
                <a:lnTo>
                  <a:pt x="232172" y="1276946"/>
                </a:lnTo>
                <a:lnTo>
                  <a:pt x="241102" y="1268016"/>
                </a:lnTo>
                <a:lnTo>
                  <a:pt x="250031" y="1250157"/>
                </a:lnTo>
                <a:lnTo>
                  <a:pt x="250031" y="1250157"/>
                </a:lnTo>
                <a:lnTo>
                  <a:pt x="250031" y="1241227"/>
                </a:lnTo>
                <a:lnTo>
                  <a:pt x="250031" y="1232297"/>
                </a:lnTo>
                <a:lnTo>
                  <a:pt x="250031" y="1223367"/>
                </a:lnTo>
                <a:lnTo>
                  <a:pt x="241102" y="1223367"/>
                </a:lnTo>
                <a:lnTo>
                  <a:pt x="241102" y="1223367"/>
                </a:lnTo>
                <a:lnTo>
                  <a:pt x="241102" y="12233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7" name="Freeform 11296"/>
          <p:cNvSpPr/>
          <p:nvPr/>
        </p:nvSpPr>
        <p:spPr>
          <a:xfrm>
            <a:off x="7197328" y="3161109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133945" y="44648"/>
                </a:moveTo>
                <a:lnTo>
                  <a:pt x="133945" y="44648"/>
                </a:lnTo>
                <a:lnTo>
                  <a:pt x="133945" y="44648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2678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62508" y="26789"/>
                </a:lnTo>
                <a:lnTo>
                  <a:pt x="44649" y="35719"/>
                </a:lnTo>
                <a:lnTo>
                  <a:pt x="26789" y="44648"/>
                </a:lnTo>
                <a:lnTo>
                  <a:pt x="1786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25016"/>
                </a:lnTo>
                <a:lnTo>
                  <a:pt x="35719" y="133945"/>
                </a:lnTo>
                <a:lnTo>
                  <a:pt x="62508" y="133945"/>
                </a:lnTo>
                <a:lnTo>
                  <a:pt x="89297" y="142875"/>
                </a:lnTo>
                <a:lnTo>
                  <a:pt x="125016" y="133945"/>
                </a:lnTo>
                <a:lnTo>
                  <a:pt x="142875" y="133945"/>
                </a:lnTo>
                <a:lnTo>
                  <a:pt x="169664" y="125016"/>
                </a:lnTo>
                <a:lnTo>
                  <a:pt x="187524" y="116086"/>
                </a:lnTo>
                <a:lnTo>
                  <a:pt x="196453" y="98227"/>
                </a:lnTo>
                <a:lnTo>
                  <a:pt x="205383" y="89297"/>
                </a:lnTo>
                <a:lnTo>
                  <a:pt x="205383" y="71437"/>
                </a:lnTo>
                <a:lnTo>
                  <a:pt x="196453" y="62508"/>
                </a:lnTo>
                <a:lnTo>
                  <a:pt x="196453" y="44648"/>
                </a:lnTo>
                <a:lnTo>
                  <a:pt x="178594" y="26789"/>
                </a:lnTo>
                <a:lnTo>
                  <a:pt x="160735" y="17859"/>
                </a:lnTo>
                <a:lnTo>
                  <a:pt x="15180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8" name="Freeform 11297"/>
          <p:cNvSpPr/>
          <p:nvPr/>
        </p:nvSpPr>
        <p:spPr>
          <a:xfrm>
            <a:off x="7072313" y="2661047"/>
            <a:ext cx="625079" cy="517922"/>
          </a:xfrm>
          <a:custGeom>
            <a:avLst/>
            <a:gdLst/>
            <a:ahLst/>
            <a:cxnLst/>
            <a:rect l="0" t="0" r="0" b="0"/>
            <a:pathLst>
              <a:path w="625079" h="517922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26789" y="26789"/>
                </a:lnTo>
                <a:lnTo>
                  <a:pt x="35718" y="44648"/>
                </a:lnTo>
                <a:lnTo>
                  <a:pt x="53578" y="53578"/>
                </a:lnTo>
                <a:lnTo>
                  <a:pt x="71437" y="71437"/>
                </a:lnTo>
                <a:lnTo>
                  <a:pt x="98226" y="89297"/>
                </a:lnTo>
                <a:lnTo>
                  <a:pt x="125015" y="107156"/>
                </a:lnTo>
                <a:lnTo>
                  <a:pt x="151804" y="125016"/>
                </a:lnTo>
                <a:lnTo>
                  <a:pt x="187523" y="142874"/>
                </a:lnTo>
                <a:lnTo>
                  <a:pt x="223242" y="160734"/>
                </a:lnTo>
                <a:lnTo>
                  <a:pt x="258960" y="178593"/>
                </a:lnTo>
                <a:lnTo>
                  <a:pt x="294679" y="196453"/>
                </a:lnTo>
                <a:lnTo>
                  <a:pt x="330398" y="214312"/>
                </a:lnTo>
                <a:lnTo>
                  <a:pt x="366117" y="232171"/>
                </a:lnTo>
                <a:lnTo>
                  <a:pt x="401835" y="258960"/>
                </a:lnTo>
                <a:lnTo>
                  <a:pt x="437554" y="267890"/>
                </a:lnTo>
                <a:lnTo>
                  <a:pt x="473273" y="285749"/>
                </a:lnTo>
                <a:lnTo>
                  <a:pt x="500062" y="303609"/>
                </a:lnTo>
                <a:lnTo>
                  <a:pt x="526851" y="312539"/>
                </a:lnTo>
                <a:lnTo>
                  <a:pt x="553640" y="330398"/>
                </a:lnTo>
                <a:lnTo>
                  <a:pt x="571500" y="339328"/>
                </a:lnTo>
                <a:lnTo>
                  <a:pt x="580429" y="348257"/>
                </a:lnTo>
                <a:lnTo>
                  <a:pt x="598289" y="357187"/>
                </a:lnTo>
                <a:lnTo>
                  <a:pt x="607218" y="366117"/>
                </a:lnTo>
                <a:lnTo>
                  <a:pt x="616148" y="366117"/>
                </a:lnTo>
                <a:lnTo>
                  <a:pt x="616148" y="375046"/>
                </a:lnTo>
                <a:lnTo>
                  <a:pt x="625078" y="383976"/>
                </a:lnTo>
                <a:lnTo>
                  <a:pt x="616148" y="383976"/>
                </a:lnTo>
                <a:lnTo>
                  <a:pt x="616148" y="392906"/>
                </a:lnTo>
                <a:lnTo>
                  <a:pt x="607218" y="392906"/>
                </a:lnTo>
                <a:lnTo>
                  <a:pt x="598289" y="401835"/>
                </a:lnTo>
                <a:lnTo>
                  <a:pt x="589359" y="410765"/>
                </a:lnTo>
                <a:lnTo>
                  <a:pt x="571500" y="419695"/>
                </a:lnTo>
                <a:lnTo>
                  <a:pt x="553640" y="428624"/>
                </a:lnTo>
                <a:lnTo>
                  <a:pt x="526851" y="437554"/>
                </a:lnTo>
                <a:lnTo>
                  <a:pt x="500062" y="446484"/>
                </a:lnTo>
                <a:lnTo>
                  <a:pt x="473273" y="455414"/>
                </a:lnTo>
                <a:lnTo>
                  <a:pt x="446484" y="473273"/>
                </a:lnTo>
                <a:lnTo>
                  <a:pt x="410765" y="482203"/>
                </a:lnTo>
                <a:lnTo>
                  <a:pt x="392906" y="500062"/>
                </a:lnTo>
                <a:lnTo>
                  <a:pt x="366117" y="508992"/>
                </a:lnTo>
                <a:lnTo>
                  <a:pt x="348257" y="517921"/>
                </a:lnTo>
                <a:lnTo>
                  <a:pt x="339328" y="517921"/>
                </a:lnTo>
                <a:lnTo>
                  <a:pt x="339328" y="51792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9" name="Freeform 11298"/>
          <p:cNvSpPr/>
          <p:nvPr/>
        </p:nvSpPr>
        <p:spPr>
          <a:xfrm>
            <a:off x="6724055" y="1196578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0" name="Freeform 11299"/>
          <p:cNvSpPr/>
          <p:nvPr/>
        </p:nvSpPr>
        <p:spPr>
          <a:xfrm>
            <a:off x="5938242" y="1026914"/>
            <a:ext cx="1312665" cy="678657"/>
          </a:xfrm>
          <a:custGeom>
            <a:avLst/>
            <a:gdLst/>
            <a:ahLst/>
            <a:cxnLst/>
            <a:rect l="0" t="0" r="0" b="0"/>
            <a:pathLst>
              <a:path w="1312665" h="678657">
                <a:moveTo>
                  <a:pt x="901899" y="17859"/>
                </a:moveTo>
                <a:lnTo>
                  <a:pt x="892969" y="17859"/>
                </a:lnTo>
                <a:lnTo>
                  <a:pt x="892969" y="17859"/>
                </a:lnTo>
                <a:lnTo>
                  <a:pt x="884039" y="8930"/>
                </a:lnTo>
                <a:lnTo>
                  <a:pt x="866180" y="8930"/>
                </a:lnTo>
                <a:lnTo>
                  <a:pt x="848321" y="0"/>
                </a:lnTo>
                <a:lnTo>
                  <a:pt x="830461" y="0"/>
                </a:lnTo>
                <a:lnTo>
                  <a:pt x="803672" y="0"/>
                </a:lnTo>
                <a:lnTo>
                  <a:pt x="776883" y="0"/>
                </a:lnTo>
                <a:lnTo>
                  <a:pt x="741164" y="0"/>
                </a:lnTo>
                <a:lnTo>
                  <a:pt x="705446" y="0"/>
                </a:lnTo>
                <a:lnTo>
                  <a:pt x="669727" y="8930"/>
                </a:lnTo>
                <a:lnTo>
                  <a:pt x="625078" y="17859"/>
                </a:lnTo>
                <a:lnTo>
                  <a:pt x="580430" y="35719"/>
                </a:lnTo>
                <a:lnTo>
                  <a:pt x="526852" y="53578"/>
                </a:lnTo>
                <a:lnTo>
                  <a:pt x="482203" y="71437"/>
                </a:lnTo>
                <a:lnTo>
                  <a:pt x="428625" y="89297"/>
                </a:lnTo>
                <a:lnTo>
                  <a:pt x="383977" y="116086"/>
                </a:lnTo>
                <a:lnTo>
                  <a:pt x="339328" y="142875"/>
                </a:lnTo>
                <a:lnTo>
                  <a:pt x="294680" y="169664"/>
                </a:lnTo>
                <a:lnTo>
                  <a:pt x="250031" y="196453"/>
                </a:lnTo>
                <a:lnTo>
                  <a:pt x="214313" y="232172"/>
                </a:lnTo>
                <a:lnTo>
                  <a:pt x="178594" y="258961"/>
                </a:lnTo>
                <a:lnTo>
                  <a:pt x="142875" y="294680"/>
                </a:lnTo>
                <a:lnTo>
                  <a:pt x="107156" y="330399"/>
                </a:lnTo>
                <a:lnTo>
                  <a:pt x="80367" y="366117"/>
                </a:lnTo>
                <a:lnTo>
                  <a:pt x="53578" y="401836"/>
                </a:lnTo>
                <a:lnTo>
                  <a:pt x="35719" y="437555"/>
                </a:lnTo>
                <a:lnTo>
                  <a:pt x="17860" y="473273"/>
                </a:lnTo>
                <a:lnTo>
                  <a:pt x="8930" y="508992"/>
                </a:lnTo>
                <a:lnTo>
                  <a:pt x="0" y="535781"/>
                </a:lnTo>
                <a:lnTo>
                  <a:pt x="0" y="562570"/>
                </a:lnTo>
                <a:lnTo>
                  <a:pt x="8930" y="589359"/>
                </a:lnTo>
                <a:lnTo>
                  <a:pt x="17860" y="607219"/>
                </a:lnTo>
                <a:lnTo>
                  <a:pt x="35719" y="625078"/>
                </a:lnTo>
                <a:lnTo>
                  <a:pt x="62508" y="642937"/>
                </a:lnTo>
                <a:lnTo>
                  <a:pt x="89297" y="651867"/>
                </a:lnTo>
                <a:lnTo>
                  <a:pt x="125016" y="660797"/>
                </a:lnTo>
                <a:lnTo>
                  <a:pt x="160735" y="669726"/>
                </a:lnTo>
                <a:lnTo>
                  <a:pt x="205383" y="678656"/>
                </a:lnTo>
                <a:lnTo>
                  <a:pt x="250031" y="678656"/>
                </a:lnTo>
                <a:lnTo>
                  <a:pt x="303610" y="678656"/>
                </a:lnTo>
                <a:lnTo>
                  <a:pt x="348258" y="678656"/>
                </a:lnTo>
                <a:lnTo>
                  <a:pt x="401836" y="678656"/>
                </a:lnTo>
                <a:lnTo>
                  <a:pt x="455414" y="678656"/>
                </a:lnTo>
                <a:lnTo>
                  <a:pt x="508992" y="669726"/>
                </a:lnTo>
                <a:lnTo>
                  <a:pt x="553641" y="669726"/>
                </a:lnTo>
                <a:lnTo>
                  <a:pt x="607219" y="660797"/>
                </a:lnTo>
                <a:lnTo>
                  <a:pt x="660797" y="651867"/>
                </a:lnTo>
                <a:lnTo>
                  <a:pt x="714375" y="642937"/>
                </a:lnTo>
                <a:lnTo>
                  <a:pt x="767953" y="634008"/>
                </a:lnTo>
                <a:lnTo>
                  <a:pt x="821531" y="625078"/>
                </a:lnTo>
                <a:lnTo>
                  <a:pt x="866180" y="607219"/>
                </a:lnTo>
                <a:lnTo>
                  <a:pt x="919758" y="598289"/>
                </a:lnTo>
                <a:lnTo>
                  <a:pt x="964406" y="580430"/>
                </a:lnTo>
                <a:lnTo>
                  <a:pt x="1009055" y="562570"/>
                </a:lnTo>
                <a:lnTo>
                  <a:pt x="1053703" y="553640"/>
                </a:lnTo>
                <a:lnTo>
                  <a:pt x="1098352" y="535781"/>
                </a:lnTo>
                <a:lnTo>
                  <a:pt x="1134071" y="508992"/>
                </a:lnTo>
                <a:lnTo>
                  <a:pt x="1169789" y="491133"/>
                </a:lnTo>
                <a:lnTo>
                  <a:pt x="1196578" y="473273"/>
                </a:lnTo>
                <a:lnTo>
                  <a:pt x="1232297" y="446484"/>
                </a:lnTo>
                <a:lnTo>
                  <a:pt x="1250156" y="428625"/>
                </a:lnTo>
                <a:lnTo>
                  <a:pt x="1268016" y="410765"/>
                </a:lnTo>
                <a:lnTo>
                  <a:pt x="1285875" y="383976"/>
                </a:lnTo>
                <a:lnTo>
                  <a:pt x="1294805" y="366117"/>
                </a:lnTo>
                <a:lnTo>
                  <a:pt x="1303735" y="339328"/>
                </a:lnTo>
                <a:lnTo>
                  <a:pt x="1312664" y="312539"/>
                </a:lnTo>
                <a:lnTo>
                  <a:pt x="1312664" y="285750"/>
                </a:lnTo>
                <a:lnTo>
                  <a:pt x="1312664" y="258961"/>
                </a:lnTo>
                <a:lnTo>
                  <a:pt x="1303735" y="241102"/>
                </a:lnTo>
                <a:lnTo>
                  <a:pt x="1294805" y="214313"/>
                </a:lnTo>
                <a:lnTo>
                  <a:pt x="1276946" y="196453"/>
                </a:lnTo>
                <a:lnTo>
                  <a:pt x="1259086" y="169664"/>
                </a:lnTo>
                <a:lnTo>
                  <a:pt x="1232297" y="151805"/>
                </a:lnTo>
                <a:lnTo>
                  <a:pt x="1205508" y="125016"/>
                </a:lnTo>
                <a:lnTo>
                  <a:pt x="1169789" y="107156"/>
                </a:lnTo>
                <a:lnTo>
                  <a:pt x="1134071" y="89297"/>
                </a:lnTo>
                <a:lnTo>
                  <a:pt x="1089422" y="62508"/>
                </a:lnTo>
                <a:lnTo>
                  <a:pt x="1044774" y="53578"/>
                </a:lnTo>
                <a:lnTo>
                  <a:pt x="991196" y="35719"/>
                </a:lnTo>
                <a:lnTo>
                  <a:pt x="937617" y="26789"/>
                </a:lnTo>
                <a:lnTo>
                  <a:pt x="884039" y="17859"/>
                </a:lnTo>
                <a:lnTo>
                  <a:pt x="821531" y="17859"/>
                </a:lnTo>
                <a:lnTo>
                  <a:pt x="759024" y="8930"/>
                </a:lnTo>
                <a:lnTo>
                  <a:pt x="687586" y="17859"/>
                </a:lnTo>
                <a:lnTo>
                  <a:pt x="642938" y="17859"/>
                </a:lnTo>
                <a:lnTo>
                  <a:pt x="607219" y="17859"/>
                </a:lnTo>
                <a:lnTo>
                  <a:pt x="607219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1" name="Freeform 11300"/>
          <p:cNvSpPr/>
          <p:nvPr/>
        </p:nvSpPr>
        <p:spPr>
          <a:xfrm>
            <a:off x="5393531" y="3866554"/>
            <a:ext cx="17861" cy="214314"/>
          </a:xfrm>
          <a:custGeom>
            <a:avLst/>
            <a:gdLst/>
            <a:ahLst/>
            <a:cxnLst/>
            <a:rect l="0" t="0" r="0" b="0"/>
            <a:pathLst>
              <a:path w="17861" h="214314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44649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98227"/>
                </a:lnTo>
                <a:lnTo>
                  <a:pt x="17860" y="116086"/>
                </a:lnTo>
                <a:lnTo>
                  <a:pt x="17860" y="133946"/>
                </a:lnTo>
                <a:lnTo>
                  <a:pt x="8930" y="151805"/>
                </a:lnTo>
                <a:lnTo>
                  <a:pt x="893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2" name="Freeform 11301"/>
          <p:cNvSpPr/>
          <p:nvPr/>
        </p:nvSpPr>
        <p:spPr>
          <a:xfrm>
            <a:off x="5482828" y="3866554"/>
            <a:ext cx="151806" cy="205384"/>
          </a:xfrm>
          <a:custGeom>
            <a:avLst/>
            <a:gdLst/>
            <a:ahLst/>
            <a:cxnLst/>
            <a:rect l="0" t="0" r="0" b="0"/>
            <a:pathLst>
              <a:path w="151806" h="205384">
                <a:moveTo>
                  <a:pt x="893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33945" y="44649"/>
                </a:lnTo>
                <a:lnTo>
                  <a:pt x="133945" y="53578"/>
                </a:lnTo>
                <a:lnTo>
                  <a:pt x="142875" y="71438"/>
                </a:lnTo>
                <a:lnTo>
                  <a:pt x="142875" y="89297"/>
                </a:lnTo>
                <a:lnTo>
                  <a:pt x="133945" y="107157"/>
                </a:lnTo>
                <a:lnTo>
                  <a:pt x="133945" y="125016"/>
                </a:lnTo>
                <a:lnTo>
                  <a:pt x="125016" y="142875"/>
                </a:lnTo>
                <a:lnTo>
                  <a:pt x="116086" y="160735"/>
                </a:lnTo>
                <a:lnTo>
                  <a:pt x="107156" y="169664"/>
                </a:lnTo>
                <a:lnTo>
                  <a:pt x="98227" y="187524"/>
                </a:lnTo>
                <a:lnTo>
                  <a:pt x="89297" y="187524"/>
                </a:lnTo>
                <a:lnTo>
                  <a:pt x="71438" y="196453"/>
                </a:lnTo>
                <a:lnTo>
                  <a:pt x="53578" y="196453"/>
                </a:lnTo>
                <a:lnTo>
                  <a:pt x="44649" y="196453"/>
                </a:lnTo>
                <a:lnTo>
                  <a:pt x="26789" y="196453"/>
                </a:lnTo>
                <a:lnTo>
                  <a:pt x="17860" y="196453"/>
                </a:lnTo>
                <a:lnTo>
                  <a:pt x="893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42875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9" y="133946"/>
                </a:lnTo>
                <a:lnTo>
                  <a:pt x="53578" y="133946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51805"/>
                </a:lnTo>
                <a:lnTo>
                  <a:pt x="98227" y="160735"/>
                </a:lnTo>
                <a:lnTo>
                  <a:pt x="107156" y="160735"/>
                </a:lnTo>
                <a:lnTo>
                  <a:pt x="116086" y="169664"/>
                </a:lnTo>
                <a:lnTo>
                  <a:pt x="125016" y="178594"/>
                </a:lnTo>
                <a:lnTo>
                  <a:pt x="133945" y="187524"/>
                </a:lnTo>
                <a:lnTo>
                  <a:pt x="142875" y="196453"/>
                </a:lnTo>
                <a:lnTo>
                  <a:pt x="151805" y="205383"/>
                </a:lnTo>
                <a:lnTo>
                  <a:pt x="151805" y="205383"/>
                </a:lnTo>
                <a:lnTo>
                  <a:pt x="151805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3" name="Freeform 11302"/>
          <p:cNvSpPr/>
          <p:nvPr/>
        </p:nvSpPr>
        <p:spPr>
          <a:xfrm>
            <a:off x="5715000" y="3759398"/>
            <a:ext cx="1553767" cy="339329"/>
          </a:xfrm>
          <a:custGeom>
            <a:avLst/>
            <a:gdLst/>
            <a:ahLst/>
            <a:cxnLst/>
            <a:rect l="0" t="0" r="0" b="0"/>
            <a:pathLst>
              <a:path w="1553767" h="339329">
                <a:moveTo>
                  <a:pt x="0" y="250031"/>
                </a:move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58961"/>
                </a:lnTo>
                <a:lnTo>
                  <a:pt x="8930" y="267891"/>
                </a:lnTo>
                <a:lnTo>
                  <a:pt x="17859" y="276820"/>
                </a:lnTo>
                <a:lnTo>
                  <a:pt x="26789" y="294680"/>
                </a:lnTo>
                <a:lnTo>
                  <a:pt x="35719" y="303609"/>
                </a:lnTo>
                <a:lnTo>
                  <a:pt x="44648" y="312539"/>
                </a:lnTo>
                <a:lnTo>
                  <a:pt x="53578" y="321469"/>
                </a:lnTo>
                <a:lnTo>
                  <a:pt x="62508" y="330398"/>
                </a:lnTo>
                <a:lnTo>
                  <a:pt x="71438" y="339328"/>
                </a:lnTo>
                <a:lnTo>
                  <a:pt x="80367" y="339328"/>
                </a:lnTo>
                <a:lnTo>
                  <a:pt x="89297" y="339328"/>
                </a:lnTo>
                <a:lnTo>
                  <a:pt x="89297" y="339328"/>
                </a:lnTo>
                <a:lnTo>
                  <a:pt x="98227" y="339328"/>
                </a:lnTo>
                <a:lnTo>
                  <a:pt x="107156" y="330398"/>
                </a:lnTo>
                <a:lnTo>
                  <a:pt x="107156" y="321469"/>
                </a:lnTo>
                <a:lnTo>
                  <a:pt x="107156" y="312539"/>
                </a:lnTo>
                <a:lnTo>
                  <a:pt x="107156" y="294680"/>
                </a:lnTo>
                <a:lnTo>
                  <a:pt x="107156" y="276820"/>
                </a:lnTo>
                <a:lnTo>
                  <a:pt x="107156" y="258961"/>
                </a:lnTo>
                <a:lnTo>
                  <a:pt x="98227" y="241102"/>
                </a:lnTo>
                <a:lnTo>
                  <a:pt x="89297" y="214313"/>
                </a:lnTo>
                <a:lnTo>
                  <a:pt x="80367" y="196453"/>
                </a:lnTo>
                <a:lnTo>
                  <a:pt x="71438" y="178594"/>
                </a:lnTo>
                <a:lnTo>
                  <a:pt x="62508" y="160734"/>
                </a:lnTo>
                <a:lnTo>
                  <a:pt x="53578" y="142875"/>
                </a:lnTo>
                <a:lnTo>
                  <a:pt x="44648" y="125016"/>
                </a:lnTo>
                <a:lnTo>
                  <a:pt x="35719" y="116086"/>
                </a:lnTo>
                <a:lnTo>
                  <a:pt x="26789" y="98227"/>
                </a:lnTo>
                <a:lnTo>
                  <a:pt x="17859" y="8929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107156" y="35719"/>
                </a:lnTo>
                <a:lnTo>
                  <a:pt x="133945" y="35719"/>
                </a:lnTo>
                <a:lnTo>
                  <a:pt x="160734" y="35719"/>
                </a:lnTo>
                <a:lnTo>
                  <a:pt x="187523" y="35719"/>
                </a:lnTo>
                <a:lnTo>
                  <a:pt x="223242" y="35719"/>
                </a:lnTo>
                <a:lnTo>
                  <a:pt x="258961" y="26789"/>
                </a:lnTo>
                <a:lnTo>
                  <a:pt x="294680" y="26789"/>
                </a:lnTo>
                <a:lnTo>
                  <a:pt x="330398" y="35719"/>
                </a:lnTo>
                <a:lnTo>
                  <a:pt x="366117" y="35719"/>
                </a:lnTo>
                <a:lnTo>
                  <a:pt x="401836" y="35719"/>
                </a:lnTo>
                <a:lnTo>
                  <a:pt x="437555" y="35719"/>
                </a:lnTo>
                <a:lnTo>
                  <a:pt x="482203" y="35719"/>
                </a:lnTo>
                <a:lnTo>
                  <a:pt x="517922" y="26789"/>
                </a:lnTo>
                <a:lnTo>
                  <a:pt x="553641" y="26789"/>
                </a:lnTo>
                <a:lnTo>
                  <a:pt x="598289" y="26789"/>
                </a:lnTo>
                <a:lnTo>
                  <a:pt x="634008" y="26789"/>
                </a:lnTo>
                <a:lnTo>
                  <a:pt x="669727" y="26789"/>
                </a:lnTo>
                <a:lnTo>
                  <a:pt x="714375" y="26789"/>
                </a:lnTo>
                <a:lnTo>
                  <a:pt x="750094" y="26789"/>
                </a:lnTo>
                <a:lnTo>
                  <a:pt x="785813" y="26789"/>
                </a:lnTo>
                <a:lnTo>
                  <a:pt x="821531" y="17859"/>
                </a:lnTo>
                <a:lnTo>
                  <a:pt x="857250" y="17859"/>
                </a:lnTo>
                <a:lnTo>
                  <a:pt x="884039" y="17859"/>
                </a:lnTo>
                <a:lnTo>
                  <a:pt x="919758" y="17859"/>
                </a:lnTo>
                <a:lnTo>
                  <a:pt x="946547" y="17859"/>
                </a:lnTo>
                <a:lnTo>
                  <a:pt x="982266" y="17859"/>
                </a:lnTo>
                <a:lnTo>
                  <a:pt x="1009055" y="17859"/>
                </a:lnTo>
                <a:lnTo>
                  <a:pt x="1044773" y="8930"/>
                </a:lnTo>
                <a:lnTo>
                  <a:pt x="1071563" y="8930"/>
                </a:lnTo>
                <a:lnTo>
                  <a:pt x="1107281" y="8930"/>
                </a:lnTo>
                <a:lnTo>
                  <a:pt x="1134070" y="8930"/>
                </a:lnTo>
                <a:lnTo>
                  <a:pt x="1160859" y="8930"/>
                </a:lnTo>
                <a:lnTo>
                  <a:pt x="1187648" y="8930"/>
                </a:lnTo>
                <a:lnTo>
                  <a:pt x="1214438" y="8930"/>
                </a:lnTo>
                <a:lnTo>
                  <a:pt x="1250156" y="8930"/>
                </a:lnTo>
                <a:lnTo>
                  <a:pt x="1276945" y="8930"/>
                </a:lnTo>
                <a:lnTo>
                  <a:pt x="1303734" y="0"/>
                </a:lnTo>
                <a:lnTo>
                  <a:pt x="1330523" y="0"/>
                </a:lnTo>
                <a:lnTo>
                  <a:pt x="1366242" y="0"/>
                </a:lnTo>
                <a:lnTo>
                  <a:pt x="1393031" y="0"/>
                </a:lnTo>
                <a:lnTo>
                  <a:pt x="1419820" y="0"/>
                </a:lnTo>
                <a:lnTo>
                  <a:pt x="1446609" y="8930"/>
                </a:lnTo>
                <a:lnTo>
                  <a:pt x="1464469" y="0"/>
                </a:lnTo>
                <a:lnTo>
                  <a:pt x="1482328" y="0"/>
                </a:lnTo>
                <a:lnTo>
                  <a:pt x="1500188" y="0"/>
                </a:lnTo>
                <a:lnTo>
                  <a:pt x="1518047" y="0"/>
                </a:lnTo>
                <a:lnTo>
                  <a:pt x="1535906" y="0"/>
                </a:lnTo>
                <a:lnTo>
                  <a:pt x="1544836" y="0"/>
                </a:lnTo>
                <a:lnTo>
                  <a:pt x="1553766" y="0"/>
                </a:lnTo>
                <a:lnTo>
                  <a:pt x="1553766" y="0"/>
                </a:lnTo>
                <a:lnTo>
                  <a:pt x="15537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4" name="Freeform 11303"/>
          <p:cNvSpPr/>
          <p:nvPr/>
        </p:nvSpPr>
        <p:spPr>
          <a:xfrm>
            <a:off x="5866805" y="3848695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107156" y="893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17859"/>
                </a:lnTo>
                <a:lnTo>
                  <a:pt x="71437" y="26789"/>
                </a:lnTo>
                <a:lnTo>
                  <a:pt x="53578" y="44648"/>
                </a:lnTo>
                <a:lnTo>
                  <a:pt x="35718" y="53578"/>
                </a:lnTo>
                <a:lnTo>
                  <a:pt x="26789" y="62508"/>
                </a:lnTo>
                <a:lnTo>
                  <a:pt x="8929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6"/>
                </a:lnTo>
                <a:lnTo>
                  <a:pt x="8929" y="98226"/>
                </a:lnTo>
                <a:lnTo>
                  <a:pt x="892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44648" y="98226"/>
                </a:lnTo>
                <a:lnTo>
                  <a:pt x="62508" y="98226"/>
                </a:lnTo>
                <a:lnTo>
                  <a:pt x="71437" y="98226"/>
                </a:lnTo>
                <a:lnTo>
                  <a:pt x="89297" y="98226"/>
                </a:lnTo>
                <a:lnTo>
                  <a:pt x="98226" y="98226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51804" y="125016"/>
                </a:lnTo>
                <a:lnTo>
                  <a:pt x="160734" y="133945"/>
                </a:lnTo>
                <a:lnTo>
                  <a:pt x="160734" y="142875"/>
                </a:lnTo>
                <a:lnTo>
                  <a:pt x="169664" y="160734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60734" y="187523"/>
                </a:lnTo>
                <a:lnTo>
                  <a:pt x="151804" y="196453"/>
                </a:lnTo>
                <a:lnTo>
                  <a:pt x="142875" y="196453"/>
                </a:lnTo>
                <a:lnTo>
                  <a:pt x="133945" y="196453"/>
                </a:lnTo>
                <a:lnTo>
                  <a:pt x="125015" y="205383"/>
                </a:lnTo>
                <a:lnTo>
                  <a:pt x="107156" y="205383"/>
                </a:lnTo>
                <a:lnTo>
                  <a:pt x="89297" y="196453"/>
                </a:lnTo>
                <a:lnTo>
                  <a:pt x="71437" y="196453"/>
                </a:lnTo>
                <a:lnTo>
                  <a:pt x="62508" y="196453"/>
                </a:lnTo>
                <a:lnTo>
                  <a:pt x="44648" y="187523"/>
                </a:lnTo>
                <a:lnTo>
                  <a:pt x="26789" y="187523"/>
                </a:lnTo>
                <a:lnTo>
                  <a:pt x="17859" y="187523"/>
                </a:lnTo>
                <a:lnTo>
                  <a:pt x="8929" y="178594"/>
                </a:lnTo>
                <a:lnTo>
                  <a:pt x="8929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5" name="Freeform 11304"/>
          <p:cNvSpPr/>
          <p:nvPr/>
        </p:nvSpPr>
        <p:spPr>
          <a:xfrm>
            <a:off x="6072188" y="3732609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6" name="Freeform 11305"/>
          <p:cNvSpPr/>
          <p:nvPr/>
        </p:nvSpPr>
        <p:spPr>
          <a:xfrm>
            <a:off x="6125766" y="4018359"/>
            <a:ext cx="26790" cy="8931"/>
          </a:xfrm>
          <a:custGeom>
            <a:avLst/>
            <a:gdLst/>
            <a:ahLst/>
            <a:cxnLst/>
            <a:rect l="0" t="0" r="0" b="0"/>
            <a:pathLst>
              <a:path w="26790" h="8931">
                <a:moveTo>
                  <a:pt x="26789" y="893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7" name="Freeform 11306"/>
          <p:cNvSpPr/>
          <p:nvPr/>
        </p:nvSpPr>
        <p:spPr>
          <a:xfrm>
            <a:off x="5813227" y="3536156"/>
            <a:ext cx="151805" cy="187524"/>
          </a:xfrm>
          <a:custGeom>
            <a:avLst/>
            <a:gdLst/>
            <a:ahLst/>
            <a:cxnLst/>
            <a:rect l="0" t="0" r="0" b="0"/>
            <a:pathLst>
              <a:path w="151805" h="187524">
                <a:moveTo>
                  <a:pt x="98226" y="26789"/>
                </a:moveTo>
                <a:lnTo>
                  <a:pt x="98226" y="26789"/>
                </a:lnTo>
                <a:lnTo>
                  <a:pt x="98226" y="26789"/>
                </a:lnTo>
                <a:lnTo>
                  <a:pt x="89296" y="26789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7" y="35719"/>
                </a:lnTo>
                <a:lnTo>
                  <a:pt x="53578" y="44648"/>
                </a:lnTo>
                <a:lnTo>
                  <a:pt x="35718" y="53578"/>
                </a:lnTo>
                <a:lnTo>
                  <a:pt x="26789" y="62508"/>
                </a:lnTo>
                <a:lnTo>
                  <a:pt x="17859" y="80367"/>
                </a:lnTo>
                <a:lnTo>
                  <a:pt x="8929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78594"/>
                </a:lnTo>
                <a:lnTo>
                  <a:pt x="17859" y="187523"/>
                </a:lnTo>
                <a:lnTo>
                  <a:pt x="26789" y="187523"/>
                </a:lnTo>
                <a:lnTo>
                  <a:pt x="44648" y="187523"/>
                </a:lnTo>
                <a:lnTo>
                  <a:pt x="62507" y="187523"/>
                </a:lnTo>
                <a:lnTo>
                  <a:pt x="80367" y="178594"/>
                </a:lnTo>
                <a:lnTo>
                  <a:pt x="98226" y="169664"/>
                </a:lnTo>
                <a:lnTo>
                  <a:pt x="116086" y="160734"/>
                </a:lnTo>
                <a:lnTo>
                  <a:pt x="125015" y="142875"/>
                </a:lnTo>
                <a:lnTo>
                  <a:pt x="133945" y="133945"/>
                </a:lnTo>
                <a:lnTo>
                  <a:pt x="142875" y="116086"/>
                </a:lnTo>
                <a:lnTo>
                  <a:pt x="151804" y="98226"/>
                </a:lnTo>
                <a:lnTo>
                  <a:pt x="142875" y="80367"/>
                </a:lnTo>
                <a:lnTo>
                  <a:pt x="142875" y="6250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07156" y="17859"/>
                </a:lnTo>
                <a:lnTo>
                  <a:pt x="89296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8" name="Freeform 11307"/>
          <p:cNvSpPr/>
          <p:nvPr/>
        </p:nvSpPr>
        <p:spPr>
          <a:xfrm>
            <a:off x="5920383" y="4098726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71437" y="8930"/>
                </a:move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33945"/>
                </a:lnTo>
                <a:lnTo>
                  <a:pt x="17859" y="133945"/>
                </a:lnTo>
                <a:lnTo>
                  <a:pt x="35719" y="133945"/>
                </a:lnTo>
                <a:lnTo>
                  <a:pt x="44648" y="133945"/>
                </a:lnTo>
                <a:lnTo>
                  <a:pt x="62508" y="125016"/>
                </a:lnTo>
                <a:lnTo>
                  <a:pt x="71437" y="125016"/>
                </a:lnTo>
                <a:lnTo>
                  <a:pt x="80367" y="107156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44649"/>
                </a:lnTo>
                <a:lnTo>
                  <a:pt x="80367" y="26789"/>
                </a:lnTo>
                <a:lnTo>
                  <a:pt x="71437" y="1786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09" name="Freeform 11308"/>
          <p:cNvSpPr/>
          <p:nvPr/>
        </p:nvSpPr>
        <p:spPr>
          <a:xfrm>
            <a:off x="5795367" y="4268390"/>
            <a:ext cx="455415" cy="26790"/>
          </a:xfrm>
          <a:custGeom>
            <a:avLst/>
            <a:gdLst/>
            <a:ahLst/>
            <a:cxnLst/>
            <a:rect l="0" t="0" r="0" b="0"/>
            <a:pathLst>
              <a:path w="455415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80367" y="26789"/>
                </a:lnTo>
                <a:lnTo>
                  <a:pt x="116086" y="17860"/>
                </a:lnTo>
                <a:lnTo>
                  <a:pt x="151805" y="17860"/>
                </a:lnTo>
                <a:lnTo>
                  <a:pt x="196453" y="17860"/>
                </a:lnTo>
                <a:lnTo>
                  <a:pt x="232172" y="17860"/>
                </a:lnTo>
                <a:lnTo>
                  <a:pt x="267891" y="17860"/>
                </a:lnTo>
                <a:lnTo>
                  <a:pt x="312539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401836" y="8930"/>
                </a:lnTo>
                <a:lnTo>
                  <a:pt x="428625" y="8930"/>
                </a:lnTo>
                <a:lnTo>
                  <a:pt x="446485" y="0"/>
                </a:lnTo>
                <a:lnTo>
                  <a:pt x="455414" y="0"/>
                </a:lnTo>
                <a:lnTo>
                  <a:pt x="455414" y="0"/>
                </a:lnTo>
                <a:lnTo>
                  <a:pt x="45541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0" name="Freeform 11309"/>
          <p:cNvSpPr/>
          <p:nvPr/>
        </p:nvSpPr>
        <p:spPr>
          <a:xfrm>
            <a:off x="5759648" y="4134445"/>
            <a:ext cx="62509" cy="8931"/>
          </a:xfrm>
          <a:custGeom>
            <a:avLst/>
            <a:gdLst/>
            <a:ahLst/>
            <a:cxnLst/>
            <a:rect l="0" t="0" r="0" b="0"/>
            <a:pathLst>
              <a:path w="62509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62508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1" name="Freeform 11310"/>
          <p:cNvSpPr/>
          <p:nvPr/>
        </p:nvSpPr>
        <p:spPr>
          <a:xfrm>
            <a:off x="5920383" y="4339828"/>
            <a:ext cx="178595" cy="178594"/>
          </a:xfrm>
          <a:custGeom>
            <a:avLst/>
            <a:gdLst/>
            <a:ahLst/>
            <a:cxnLst/>
            <a:rect l="0" t="0" r="0" b="0"/>
            <a:pathLst>
              <a:path w="178595" h="178594">
                <a:moveTo>
                  <a:pt x="151805" y="8929"/>
                </a:moveTo>
                <a:lnTo>
                  <a:pt x="15180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  <a:lnTo>
                  <a:pt x="44648" y="80367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7" y="71437"/>
                </a:lnTo>
                <a:lnTo>
                  <a:pt x="89297" y="71437"/>
                </a:lnTo>
                <a:lnTo>
                  <a:pt x="98226" y="71437"/>
                </a:lnTo>
                <a:lnTo>
                  <a:pt x="116086" y="71437"/>
                </a:lnTo>
                <a:lnTo>
                  <a:pt x="125015" y="71437"/>
                </a:lnTo>
                <a:lnTo>
                  <a:pt x="133945" y="71437"/>
                </a:lnTo>
                <a:lnTo>
                  <a:pt x="142875" y="8036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78594" y="142875"/>
                </a:lnTo>
                <a:lnTo>
                  <a:pt x="178594" y="151804"/>
                </a:lnTo>
                <a:lnTo>
                  <a:pt x="169664" y="160734"/>
                </a:lnTo>
                <a:lnTo>
                  <a:pt x="160734" y="160734"/>
                </a:lnTo>
                <a:lnTo>
                  <a:pt x="151805" y="169664"/>
                </a:lnTo>
                <a:lnTo>
                  <a:pt x="142875" y="169664"/>
                </a:lnTo>
                <a:lnTo>
                  <a:pt x="133945" y="178593"/>
                </a:lnTo>
                <a:lnTo>
                  <a:pt x="116086" y="178593"/>
                </a:lnTo>
                <a:lnTo>
                  <a:pt x="98226" y="178593"/>
                </a:lnTo>
                <a:lnTo>
                  <a:pt x="80367" y="169664"/>
                </a:lnTo>
                <a:lnTo>
                  <a:pt x="62508" y="169664"/>
                </a:lnTo>
                <a:lnTo>
                  <a:pt x="44648" y="169664"/>
                </a:lnTo>
                <a:lnTo>
                  <a:pt x="26789" y="160734"/>
                </a:lnTo>
                <a:lnTo>
                  <a:pt x="8930" y="16073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2" name="Freeform 11311"/>
          <p:cNvSpPr/>
          <p:nvPr/>
        </p:nvSpPr>
        <p:spPr>
          <a:xfrm>
            <a:off x="6170414" y="3830836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125016" y="8929"/>
                </a:moveTo>
                <a:lnTo>
                  <a:pt x="12501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35718"/>
                </a:lnTo>
                <a:lnTo>
                  <a:pt x="3571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60734"/>
                </a:lnTo>
                <a:lnTo>
                  <a:pt x="26789" y="160734"/>
                </a:lnTo>
                <a:lnTo>
                  <a:pt x="35719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7" y="160734"/>
                </a:lnTo>
                <a:lnTo>
                  <a:pt x="125016" y="151804"/>
                </a:lnTo>
                <a:lnTo>
                  <a:pt x="142875" y="142875"/>
                </a:lnTo>
                <a:lnTo>
                  <a:pt x="151805" y="133945"/>
                </a:lnTo>
                <a:lnTo>
                  <a:pt x="169664" y="116085"/>
                </a:lnTo>
                <a:lnTo>
                  <a:pt x="169664" y="98226"/>
                </a:lnTo>
                <a:lnTo>
                  <a:pt x="178594" y="89296"/>
                </a:lnTo>
                <a:lnTo>
                  <a:pt x="178594" y="71437"/>
                </a:lnTo>
                <a:lnTo>
                  <a:pt x="178594" y="53578"/>
                </a:lnTo>
                <a:lnTo>
                  <a:pt x="169664" y="44648"/>
                </a:lnTo>
                <a:lnTo>
                  <a:pt x="160734" y="35718"/>
                </a:lnTo>
                <a:lnTo>
                  <a:pt x="160734" y="35718"/>
                </a:lnTo>
                <a:lnTo>
                  <a:pt x="151805" y="35718"/>
                </a:lnTo>
                <a:lnTo>
                  <a:pt x="151805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3" name="Freeform 11312"/>
          <p:cNvSpPr/>
          <p:nvPr/>
        </p:nvSpPr>
        <p:spPr>
          <a:xfrm>
            <a:off x="6277570" y="4009429"/>
            <a:ext cx="44650" cy="267892"/>
          </a:xfrm>
          <a:custGeom>
            <a:avLst/>
            <a:gdLst/>
            <a:ahLst/>
            <a:cxnLst/>
            <a:rect l="0" t="0" r="0" b="0"/>
            <a:pathLst>
              <a:path w="44650" h="267892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60735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58961"/>
                </a:lnTo>
                <a:lnTo>
                  <a:pt x="44649" y="258961"/>
                </a:lnTo>
                <a:lnTo>
                  <a:pt x="44649" y="267891"/>
                </a:lnTo>
                <a:lnTo>
                  <a:pt x="44649" y="26789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4" name="Freeform 11313"/>
          <p:cNvSpPr/>
          <p:nvPr/>
        </p:nvSpPr>
        <p:spPr>
          <a:xfrm>
            <a:off x="6215063" y="4321968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125015" y="44649"/>
                </a:moveTo>
                <a:lnTo>
                  <a:pt x="125015" y="44649"/>
                </a:lnTo>
                <a:lnTo>
                  <a:pt x="125015" y="44649"/>
                </a:lnTo>
                <a:lnTo>
                  <a:pt x="125015" y="35719"/>
                </a:lnTo>
                <a:lnTo>
                  <a:pt x="116085" y="35719"/>
                </a:lnTo>
                <a:lnTo>
                  <a:pt x="116085" y="26789"/>
                </a:lnTo>
                <a:lnTo>
                  <a:pt x="116085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62507" y="0"/>
                </a:lnTo>
                <a:lnTo>
                  <a:pt x="44648" y="8930"/>
                </a:lnTo>
                <a:lnTo>
                  <a:pt x="35718" y="17860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80368"/>
                </a:lnTo>
                <a:lnTo>
                  <a:pt x="0" y="98227"/>
                </a:lnTo>
                <a:lnTo>
                  <a:pt x="8929" y="125016"/>
                </a:lnTo>
                <a:lnTo>
                  <a:pt x="17859" y="142875"/>
                </a:lnTo>
                <a:lnTo>
                  <a:pt x="26789" y="151805"/>
                </a:lnTo>
                <a:lnTo>
                  <a:pt x="44648" y="169664"/>
                </a:lnTo>
                <a:lnTo>
                  <a:pt x="71437" y="169664"/>
                </a:lnTo>
                <a:lnTo>
                  <a:pt x="89296" y="169664"/>
                </a:lnTo>
                <a:lnTo>
                  <a:pt x="107156" y="169664"/>
                </a:lnTo>
                <a:lnTo>
                  <a:pt x="133945" y="169664"/>
                </a:lnTo>
                <a:lnTo>
                  <a:pt x="151804" y="169664"/>
                </a:lnTo>
                <a:lnTo>
                  <a:pt x="160734" y="151805"/>
                </a:lnTo>
                <a:lnTo>
                  <a:pt x="178593" y="142875"/>
                </a:lnTo>
                <a:lnTo>
                  <a:pt x="178593" y="125016"/>
                </a:lnTo>
                <a:lnTo>
                  <a:pt x="187523" y="107157"/>
                </a:lnTo>
                <a:lnTo>
                  <a:pt x="178593" y="89297"/>
                </a:lnTo>
                <a:lnTo>
                  <a:pt x="169664" y="71438"/>
                </a:lnTo>
                <a:lnTo>
                  <a:pt x="160734" y="53578"/>
                </a:lnTo>
                <a:lnTo>
                  <a:pt x="151804" y="35719"/>
                </a:lnTo>
                <a:lnTo>
                  <a:pt x="125015" y="26789"/>
                </a:lnTo>
                <a:lnTo>
                  <a:pt x="107156" y="17860"/>
                </a:lnTo>
                <a:lnTo>
                  <a:pt x="89296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5" name="Freeform 11314"/>
          <p:cNvSpPr/>
          <p:nvPr/>
        </p:nvSpPr>
        <p:spPr>
          <a:xfrm>
            <a:off x="6179344" y="3527226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53578"/>
                </a:lnTo>
                <a:lnTo>
                  <a:pt x="0" y="71438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98227"/>
                </a:lnTo>
                <a:lnTo>
                  <a:pt x="89297" y="98227"/>
                </a:lnTo>
                <a:lnTo>
                  <a:pt x="98226" y="89297"/>
                </a:lnTo>
                <a:lnTo>
                  <a:pt x="98226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6" name="Freeform 11315"/>
          <p:cNvSpPr/>
          <p:nvPr/>
        </p:nvSpPr>
        <p:spPr>
          <a:xfrm>
            <a:off x="6241852" y="3509367"/>
            <a:ext cx="35719" cy="223243"/>
          </a:xfrm>
          <a:custGeom>
            <a:avLst/>
            <a:gdLst/>
            <a:ahLst/>
            <a:cxnLst/>
            <a:rect l="0" t="0" r="0" b="0"/>
            <a:pathLst>
              <a:path w="35719" h="223243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7" name="Freeform 11316"/>
          <p:cNvSpPr/>
          <p:nvPr/>
        </p:nvSpPr>
        <p:spPr>
          <a:xfrm>
            <a:off x="6009680" y="4589859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35718" y="0"/>
                </a:moveTo>
                <a:lnTo>
                  <a:pt x="35718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17859" y="98227"/>
                </a:lnTo>
                <a:lnTo>
                  <a:pt x="26789" y="107156"/>
                </a:lnTo>
                <a:lnTo>
                  <a:pt x="3571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80367" y="107156"/>
                </a:lnTo>
                <a:lnTo>
                  <a:pt x="98226" y="98227"/>
                </a:lnTo>
                <a:lnTo>
                  <a:pt x="98226" y="98227"/>
                </a:lnTo>
                <a:lnTo>
                  <a:pt x="9822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8" name="Freeform 11317"/>
          <p:cNvSpPr/>
          <p:nvPr/>
        </p:nvSpPr>
        <p:spPr>
          <a:xfrm>
            <a:off x="6090047" y="4580929"/>
            <a:ext cx="26790" cy="187525"/>
          </a:xfrm>
          <a:custGeom>
            <a:avLst/>
            <a:gdLst/>
            <a:ahLst/>
            <a:cxnLst/>
            <a:rect l="0" t="0" r="0" b="0"/>
            <a:pathLst>
              <a:path w="26790" h="187525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9" name="Freeform 11318"/>
          <p:cNvSpPr/>
          <p:nvPr/>
        </p:nvSpPr>
        <p:spPr>
          <a:xfrm>
            <a:off x="6223992" y="4572000"/>
            <a:ext cx="107157" cy="196454"/>
          </a:xfrm>
          <a:custGeom>
            <a:avLst/>
            <a:gdLst/>
            <a:ahLst/>
            <a:cxnLst/>
            <a:rect l="0" t="0" r="0" b="0"/>
            <a:pathLst>
              <a:path w="107157" h="196454">
                <a:moveTo>
                  <a:pt x="26789" y="44648"/>
                </a:moveTo>
                <a:lnTo>
                  <a:pt x="26789" y="35718"/>
                </a:lnTo>
                <a:lnTo>
                  <a:pt x="26789" y="35718"/>
                </a:lnTo>
                <a:lnTo>
                  <a:pt x="35719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98227" y="44648"/>
                </a:lnTo>
                <a:lnTo>
                  <a:pt x="89297" y="62507"/>
                </a:lnTo>
                <a:lnTo>
                  <a:pt x="71438" y="80367"/>
                </a:lnTo>
                <a:lnTo>
                  <a:pt x="53578" y="98226"/>
                </a:lnTo>
                <a:lnTo>
                  <a:pt x="44649" y="116086"/>
                </a:lnTo>
                <a:lnTo>
                  <a:pt x="26789" y="133945"/>
                </a:lnTo>
                <a:lnTo>
                  <a:pt x="1786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87523"/>
                </a:lnTo>
                <a:lnTo>
                  <a:pt x="26789" y="196453"/>
                </a:lnTo>
                <a:lnTo>
                  <a:pt x="35719" y="196453"/>
                </a:lnTo>
                <a:lnTo>
                  <a:pt x="53578" y="196453"/>
                </a:lnTo>
                <a:lnTo>
                  <a:pt x="62508" y="187523"/>
                </a:lnTo>
                <a:lnTo>
                  <a:pt x="80367" y="178593"/>
                </a:lnTo>
                <a:lnTo>
                  <a:pt x="80367" y="169664"/>
                </a:lnTo>
                <a:lnTo>
                  <a:pt x="89297" y="151804"/>
                </a:lnTo>
                <a:lnTo>
                  <a:pt x="98227" y="133945"/>
                </a:lnTo>
                <a:lnTo>
                  <a:pt x="98227" y="116086"/>
                </a:lnTo>
                <a:lnTo>
                  <a:pt x="89297" y="89296"/>
                </a:lnTo>
                <a:lnTo>
                  <a:pt x="80367" y="71437"/>
                </a:lnTo>
                <a:lnTo>
                  <a:pt x="71438" y="53578"/>
                </a:lnTo>
                <a:lnTo>
                  <a:pt x="53578" y="35718"/>
                </a:lnTo>
                <a:lnTo>
                  <a:pt x="35719" y="26789"/>
                </a:lnTo>
                <a:lnTo>
                  <a:pt x="17860" y="8929"/>
                </a:lnTo>
                <a:lnTo>
                  <a:pt x="893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0" name="Freeform 11319"/>
          <p:cNvSpPr/>
          <p:nvPr/>
        </p:nvSpPr>
        <p:spPr>
          <a:xfrm>
            <a:off x="5938242" y="4804171"/>
            <a:ext cx="625079" cy="35720"/>
          </a:xfrm>
          <a:custGeom>
            <a:avLst/>
            <a:gdLst/>
            <a:ahLst/>
            <a:cxnLst/>
            <a:rect l="0" t="0" r="0" b="0"/>
            <a:pathLst>
              <a:path w="625079" h="35720">
                <a:moveTo>
                  <a:pt x="0" y="35719"/>
                </a:moveTo>
                <a:lnTo>
                  <a:pt x="893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71438" y="26790"/>
                </a:lnTo>
                <a:lnTo>
                  <a:pt x="116086" y="26790"/>
                </a:lnTo>
                <a:lnTo>
                  <a:pt x="169664" y="17860"/>
                </a:lnTo>
                <a:lnTo>
                  <a:pt x="223242" y="17860"/>
                </a:lnTo>
                <a:lnTo>
                  <a:pt x="276821" y="17860"/>
                </a:lnTo>
                <a:lnTo>
                  <a:pt x="330399" y="17860"/>
                </a:lnTo>
                <a:lnTo>
                  <a:pt x="383977" y="8930"/>
                </a:lnTo>
                <a:lnTo>
                  <a:pt x="437555" y="8930"/>
                </a:lnTo>
                <a:lnTo>
                  <a:pt x="482203" y="8930"/>
                </a:lnTo>
                <a:lnTo>
                  <a:pt x="517922" y="8930"/>
                </a:lnTo>
                <a:lnTo>
                  <a:pt x="553641" y="8930"/>
                </a:lnTo>
                <a:lnTo>
                  <a:pt x="580430" y="0"/>
                </a:lnTo>
                <a:lnTo>
                  <a:pt x="598289" y="0"/>
                </a:lnTo>
                <a:lnTo>
                  <a:pt x="625078" y="0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1" name="Freeform 11320"/>
          <p:cNvSpPr/>
          <p:nvPr/>
        </p:nvSpPr>
        <p:spPr>
          <a:xfrm>
            <a:off x="6268641" y="4875609"/>
            <a:ext cx="187524" cy="187525"/>
          </a:xfrm>
          <a:custGeom>
            <a:avLst/>
            <a:gdLst/>
            <a:ahLst/>
            <a:cxnLst/>
            <a:rect l="0" t="0" r="0" b="0"/>
            <a:pathLst>
              <a:path w="187524" h="187525">
                <a:moveTo>
                  <a:pt x="53578" y="17860"/>
                </a:moveTo>
                <a:lnTo>
                  <a:pt x="53578" y="17860"/>
                </a:lnTo>
                <a:lnTo>
                  <a:pt x="62507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69664" y="44649"/>
                </a:lnTo>
                <a:lnTo>
                  <a:pt x="178593" y="53579"/>
                </a:lnTo>
                <a:lnTo>
                  <a:pt x="178593" y="71438"/>
                </a:lnTo>
                <a:lnTo>
                  <a:pt x="178593" y="98227"/>
                </a:lnTo>
                <a:lnTo>
                  <a:pt x="178593" y="116086"/>
                </a:lnTo>
                <a:lnTo>
                  <a:pt x="169664" y="133946"/>
                </a:lnTo>
                <a:lnTo>
                  <a:pt x="151804" y="151805"/>
                </a:lnTo>
                <a:lnTo>
                  <a:pt x="133945" y="169664"/>
                </a:lnTo>
                <a:lnTo>
                  <a:pt x="116086" y="187524"/>
                </a:lnTo>
                <a:lnTo>
                  <a:pt x="89297" y="187524"/>
                </a:lnTo>
                <a:lnTo>
                  <a:pt x="71437" y="187524"/>
                </a:lnTo>
                <a:lnTo>
                  <a:pt x="53578" y="187524"/>
                </a:lnTo>
                <a:lnTo>
                  <a:pt x="35718" y="187524"/>
                </a:lnTo>
                <a:lnTo>
                  <a:pt x="26789" y="178594"/>
                </a:lnTo>
                <a:lnTo>
                  <a:pt x="8929" y="169664"/>
                </a:lnTo>
                <a:lnTo>
                  <a:pt x="8929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8929" y="133946"/>
                </a:lnTo>
                <a:lnTo>
                  <a:pt x="8929" y="133946"/>
                </a:lnTo>
                <a:lnTo>
                  <a:pt x="26789" y="125016"/>
                </a:lnTo>
                <a:lnTo>
                  <a:pt x="35718" y="125016"/>
                </a:lnTo>
                <a:lnTo>
                  <a:pt x="62507" y="133946"/>
                </a:lnTo>
                <a:lnTo>
                  <a:pt x="80367" y="133946"/>
                </a:lnTo>
                <a:lnTo>
                  <a:pt x="98226" y="142875"/>
                </a:lnTo>
                <a:lnTo>
                  <a:pt x="125015" y="151805"/>
                </a:lnTo>
                <a:lnTo>
                  <a:pt x="142875" y="160735"/>
                </a:lnTo>
                <a:lnTo>
                  <a:pt x="160734" y="169664"/>
                </a:lnTo>
                <a:lnTo>
                  <a:pt x="169664" y="178594"/>
                </a:lnTo>
                <a:lnTo>
                  <a:pt x="187523" y="187524"/>
                </a:lnTo>
                <a:lnTo>
                  <a:pt x="187523" y="187524"/>
                </a:lnTo>
                <a:lnTo>
                  <a:pt x="187523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2" name="Freeform 11321"/>
          <p:cNvSpPr/>
          <p:nvPr/>
        </p:nvSpPr>
        <p:spPr>
          <a:xfrm>
            <a:off x="5848945" y="4643437"/>
            <a:ext cx="53579" cy="1"/>
          </a:xfrm>
          <a:custGeom>
            <a:avLst/>
            <a:gdLst/>
            <a:ahLst/>
            <a:cxnLst/>
            <a:rect l="0" t="0" r="0" b="0"/>
            <a:pathLst>
              <a:path w="5357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3" name="Freeform 11322"/>
          <p:cNvSpPr/>
          <p:nvPr/>
        </p:nvSpPr>
        <p:spPr>
          <a:xfrm>
            <a:off x="6429375" y="3812976"/>
            <a:ext cx="196454" cy="160736"/>
          </a:xfrm>
          <a:custGeom>
            <a:avLst/>
            <a:gdLst/>
            <a:ahLst/>
            <a:cxnLst/>
            <a:rect l="0" t="0" r="0" b="0"/>
            <a:pathLst>
              <a:path w="196454" h="160736">
                <a:moveTo>
                  <a:pt x="169664" y="17860"/>
                </a:moveTo>
                <a:lnTo>
                  <a:pt x="169664" y="17860"/>
                </a:lnTo>
                <a:lnTo>
                  <a:pt x="16966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30"/>
                </a:lnTo>
                <a:lnTo>
                  <a:pt x="71438" y="17860"/>
                </a:lnTo>
                <a:lnTo>
                  <a:pt x="53578" y="26789"/>
                </a:lnTo>
                <a:lnTo>
                  <a:pt x="35719" y="44649"/>
                </a:lnTo>
                <a:lnTo>
                  <a:pt x="17859" y="62508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44648" y="160735"/>
                </a:lnTo>
                <a:lnTo>
                  <a:pt x="62508" y="160735"/>
                </a:lnTo>
                <a:lnTo>
                  <a:pt x="89297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60734" y="151805"/>
                </a:lnTo>
                <a:lnTo>
                  <a:pt x="178594" y="142875"/>
                </a:lnTo>
                <a:lnTo>
                  <a:pt x="187523" y="133945"/>
                </a:lnTo>
                <a:lnTo>
                  <a:pt x="196453" y="125016"/>
                </a:lnTo>
                <a:lnTo>
                  <a:pt x="196453" y="116086"/>
                </a:lnTo>
                <a:lnTo>
                  <a:pt x="196453" y="9822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87523" y="71438"/>
                </a:lnTo>
                <a:lnTo>
                  <a:pt x="187523" y="71438"/>
                </a:lnTo>
                <a:lnTo>
                  <a:pt x="187523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4" name="Freeform 11323"/>
          <p:cNvSpPr/>
          <p:nvPr/>
        </p:nvSpPr>
        <p:spPr>
          <a:xfrm>
            <a:off x="6554391" y="3982640"/>
            <a:ext cx="133946" cy="919759"/>
          </a:xfrm>
          <a:custGeom>
            <a:avLst/>
            <a:gdLst/>
            <a:ahLst/>
            <a:cxnLst/>
            <a:rect l="0" t="0" r="0" b="0"/>
            <a:pathLst>
              <a:path w="133946" h="91975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8929" y="80367"/>
                </a:lnTo>
                <a:lnTo>
                  <a:pt x="17859" y="98227"/>
                </a:lnTo>
                <a:lnTo>
                  <a:pt x="1785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35718" y="205383"/>
                </a:lnTo>
                <a:lnTo>
                  <a:pt x="35718" y="241102"/>
                </a:lnTo>
                <a:lnTo>
                  <a:pt x="44648" y="267891"/>
                </a:lnTo>
                <a:lnTo>
                  <a:pt x="44648" y="303610"/>
                </a:lnTo>
                <a:lnTo>
                  <a:pt x="53578" y="339328"/>
                </a:lnTo>
                <a:lnTo>
                  <a:pt x="53578" y="383977"/>
                </a:lnTo>
                <a:lnTo>
                  <a:pt x="53578" y="419696"/>
                </a:lnTo>
                <a:lnTo>
                  <a:pt x="62507" y="455414"/>
                </a:lnTo>
                <a:lnTo>
                  <a:pt x="62507" y="491133"/>
                </a:lnTo>
                <a:lnTo>
                  <a:pt x="71437" y="526852"/>
                </a:lnTo>
                <a:lnTo>
                  <a:pt x="71437" y="562571"/>
                </a:lnTo>
                <a:lnTo>
                  <a:pt x="80367" y="607219"/>
                </a:lnTo>
                <a:lnTo>
                  <a:pt x="89297" y="642938"/>
                </a:lnTo>
                <a:lnTo>
                  <a:pt x="89297" y="678656"/>
                </a:lnTo>
                <a:lnTo>
                  <a:pt x="98226" y="714375"/>
                </a:lnTo>
                <a:lnTo>
                  <a:pt x="98226" y="750094"/>
                </a:lnTo>
                <a:lnTo>
                  <a:pt x="107156" y="785813"/>
                </a:lnTo>
                <a:lnTo>
                  <a:pt x="107156" y="812602"/>
                </a:lnTo>
                <a:lnTo>
                  <a:pt x="116086" y="839391"/>
                </a:lnTo>
                <a:lnTo>
                  <a:pt x="116086" y="866180"/>
                </a:lnTo>
                <a:lnTo>
                  <a:pt x="125015" y="884039"/>
                </a:lnTo>
                <a:lnTo>
                  <a:pt x="125015" y="901899"/>
                </a:lnTo>
                <a:lnTo>
                  <a:pt x="133945" y="919758"/>
                </a:lnTo>
                <a:lnTo>
                  <a:pt x="133945" y="919758"/>
                </a:lnTo>
                <a:lnTo>
                  <a:pt x="133945" y="9197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5" name="Freeform 11324"/>
          <p:cNvSpPr/>
          <p:nvPr/>
        </p:nvSpPr>
        <p:spPr>
          <a:xfrm>
            <a:off x="6607969" y="4920258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151804" y="35719"/>
                </a:moveTo>
                <a:lnTo>
                  <a:pt x="151804" y="35719"/>
                </a:lnTo>
                <a:lnTo>
                  <a:pt x="151804" y="35719"/>
                </a:lnTo>
                <a:lnTo>
                  <a:pt x="151804" y="35719"/>
                </a:lnTo>
                <a:lnTo>
                  <a:pt x="151804" y="26789"/>
                </a:lnTo>
                <a:lnTo>
                  <a:pt x="151804" y="26789"/>
                </a:lnTo>
                <a:lnTo>
                  <a:pt x="151804" y="17859"/>
                </a:lnTo>
                <a:lnTo>
                  <a:pt x="14287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35719" y="178594"/>
                </a:lnTo>
                <a:lnTo>
                  <a:pt x="62508" y="196453"/>
                </a:lnTo>
                <a:lnTo>
                  <a:pt x="89297" y="205383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69664" y="205383"/>
                </a:lnTo>
                <a:lnTo>
                  <a:pt x="187523" y="196453"/>
                </a:lnTo>
                <a:lnTo>
                  <a:pt x="205383" y="187523"/>
                </a:lnTo>
                <a:lnTo>
                  <a:pt x="223242" y="169664"/>
                </a:lnTo>
                <a:lnTo>
                  <a:pt x="223242" y="151805"/>
                </a:lnTo>
                <a:lnTo>
                  <a:pt x="232172" y="133945"/>
                </a:lnTo>
                <a:lnTo>
                  <a:pt x="223242" y="107156"/>
                </a:lnTo>
                <a:lnTo>
                  <a:pt x="214312" y="89297"/>
                </a:lnTo>
                <a:lnTo>
                  <a:pt x="205383" y="62508"/>
                </a:lnTo>
                <a:lnTo>
                  <a:pt x="187523" y="44648"/>
                </a:lnTo>
                <a:lnTo>
                  <a:pt x="160734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6" name="Freeform 11325"/>
          <p:cNvSpPr/>
          <p:nvPr/>
        </p:nvSpPr>
        <p:spPr>
          <a:xfrm>
            <a:off x="6447234" y="3518296"/>
            <a:ext cx="17861" cy="169666"/>
          </a:xfrm>
          <a:custGeom>
            <a:avLst/>
            <a:gdLst/>
            <a:ahLst/>
            <a:cxnLst/>
            <a:rect l="0" t="0" r="0" b="0"/>
            <a:pathLst>
              <a:path w="17861" h="169666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169665"/>
                </a:lnTo>
                <a:lnTo>
                  <a:pt x="8930" y="1696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7" name="Freeform 11326"/>
          <p:cNvSpPr/>
          <p:nvPr/>
        </p:nvSpPr>
        <p:spPr>
          <a:xfrm>
            <a:off x="6465094" y="5134570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8" name="Freeform 11327"/>
          <p:cNvSpPr/>
          <p:nvPr/>
        </p:nvSpPr>
        <p:spPr>
          <a:xfrm>
            <a:off x="6616898" y="5161359"/>
            <a:ext cx="169666" cy="125017"/>
          </a:xfrm>
          <a:custGeom>
            <a:avLst/>
            <a:gdLst/>
            <a:ahLst/>
            <a:cxnLst/>
            <a:rect l="0" t="0" r="0" b="0"/>
            <a:pathLst>
              <a:path w="169666" h="125017">
                <a:moveTo>
                  <a:pt x="17860" y="17860"/>
                </a:moveTo>
                <a:lnTo>
                  <a:pt x="17860" y="17860"/>
                </a:lnTo>
                <a:lnTo>
                  <a:pt x="17860" y="17860"/>
                </a:lnTo>
                <a:lnTo>
                  <a:pt x="2679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107157" y="44649"/>
                </a:lnTo>
                <a:lnTo>
                  <a:pt x="107157" y="62508"/>
                </a:lnTo>
                <a:lnTo>
                  <a:pt x="107157" y="71438"/>
                </a:lnTo>
                <a:lnTo>
                  <a:pt x="98227" y="89297"/>
                </a:lnTo>
                <a:lnTo>
                  <a:pt x="89297" y="107157"/>
                </a:lnTo>
                <a:lnTo>
                  <a:pt x="71438" y="116086"/>
                </a:lnTo>
                <a:lnTo>
                  <a:pt x="62508" y="116086"/>
                </a:lnTo>
                <a:lnTo>
                  <a:pt x="44649" y="125016"/>
                </a:lnTo>
                <a:lnTo>
                  <a:pt x="35719" y="125016"/>
                </a:lnTo>
                <a:lnTo>
                  <a:pt x="17860" y="116086"/>
                </a:lnTo>
                <a:lnTo>
                  <a:pt x="8930" y="116086"/>
                </a:lnTo>
                <a:lnTo>
                  <a:pt x="0" y="98227"/>
                </a:lnTo>
                <a:lnTo>
                  <a:pt x="0" y="89297"/>
                </a:lnTo>
                <a:lnTo>
                  <a:pt x="0" y="80368"/>
                </a:lnTo>
                <a:lnTo>
                  <a:pt x="8930" y="71438"/>
                </a:lnTo>
                <a:lnTo>
                  <a:pt x="17860" y="62508"/>
                </a:lnTo>
                <a:lnTo>
                  <a:pt x="26790" y="53579"/>
                </a:lnTo>
                <a:lnTo>
                  <a:pt x="44649" y="53579"/>
                </a:lnTo>
                <a:lnTo>
                  <a:pt x="62508" y="53579"/>
                </a:lnTo>
                <a:lnTo>
                  <a:pt x="80368" y="62508"/>
                </a:lnTo>
                <a:lnTo>
                  <a:pt x="98227" y="62508"/>
                </a:lnTo>
                <a:lnTo>
                  <a:pt x="116086" y="71438"/>
                </a:lnTo>
                <a:lnTo>
                  <a:pt x="133946" y="80368"/>
                </a:lnTo>
                <a:lnTo>
                  <a:pt x="151805" y="89297"/>
                </a:lnTo>
                <a:lnTo>
                  <a:pt x="160735" y="89297"/>
                </a:lnTo>
                <a:lnTo>
                  <a:pt x="169665" y="98227"/>
                </a:lnTo>
                <a:lnTo>
                  <a:pt x="169665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29" name="Freeform 11328"/>
          <p:cNvSpPr/>
          <p:nvPr/>
        </p:nvSpPr>
        <p:spPr>
          <a:xfrm>
            <a:off x="6295430" y="5348883"/>
            <a:ext cx="625079" cy="26790"/>
          </a:xfrm>
          <a:custGeom>
            <a:avLst/>
            <a:gdLst/>
            <a:ahLst/>
            <a:cxnLst/>
            <a:rect l="0" t="0" r="0" b="0"/>
            <a:pathLst>
              <a:path w="625079" h="26790">
                <a:moveTo>
                  <a:pt x="0" y="26789"/>
                </a:moveTo>
                <a:lnTo>
                  <a:pt x="0" y="26789"/>
                </a:lnTo>
                <a:lnTo>
                  <a:pt x="17859" y="17859"/>
                </a:lnTo>
                <a:lnTo>
                  <a:pt x="35718" y="17859"/>
                </a:lnTo>
                <a:lnTo>
                  <a:pt x="80367" y="17859"/>
                </a:lnTo>
                <a:lnTo>
                  <a:pt x="116086" y="8930"/>
                </a:lnTo>
                <a:lnTo>
                  <a:pt x="169664" y="8930"/>
                </a:lnTo>
                <a:lnTo>
                  <a:pt x="223242" y="8930"/>
                </a:lnTo>
                <a:lnTo>
                  <a:pt x="267890" y="8930"/>
                </a:lnTo>
                <a:lnTo>
                  <a:pt x="321468" y="8930"/>
                </a:lnTo>
                <a:lnTo>
                  <a:pt x="375047" y="8930"/>
                </a:lnTo>
                <a:lnTo>
                  <a:pt x="419695" y="8930"/>
                </a:lnTo>
                <a:lnTo>
                  <a:pt x="473273" y="8930"/>
                </a:lnTo>
                <a:lnTo>
                  <a:pt x="508992" y="8930"/>
                </a:lnTo>
                <a:lnTo>
                  <a:pt x="553640" y="8930"/>
                </a:lnTo>
                <a:lnTo>
                  <a:pt x="580429" y="8930"/>
                </a:lnTo>
                <a:lnTo>
                  <a:pt x="607218" y="8930"/>
                </a:lnTo>
                <a:lnTo>
                  <a:pt x="625078" y="0"/>
                </a:lnTo>
                <a:lnTo>
                  <a:pt x="6250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0" name="Freeform 11329"/>
          <p:cNvSpPr/>
          <p:nvPr/>
        </p:nvSpPr>
        <p:spPr>
          <a:xfrm>
            <a:off x="6715125" y="5429250"/>
            <a:ext cx="125017" cy="169664"/>
          </a:xfrm>
          <a:custGeom>
            <a:avLst/>
            <a:gdLst/>
            <a:ahLst/>
            <a:cxnLst/>
            <a:rect l="0" t="0" r="0" b="0"/>
            <a:pathLst>
              <a:path w="125017" h="169664">
                <a:moveTo>
                  <a:pt x="0" y="35719"/>
                </a:moveTo>
                <a:lnTo>
                  <a:pt x="0" y="3571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4464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6" y="62508"/>
                </a:lnTo>
                <a:lnTo>
                  <a:pt x="89297" y="71438"/>
                </a:lnTo>
                <a:lnTo>
                  <a:pt x="71438" y="80367"/>
                </a:lnTo>
                <a:lnTo>
                  <a:pt x="53578" y="89297"/>
                </a:lnTo>
                <a:lnTo>
                  <a:pt x="3571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8930" y="133945"/>
                </a:lnTo>
                <a:lnTo>
                  <a:pt x="17859" y="142875"/>
                </a:lnTo>
                <a:lnTo>
                  <a:pt x="17859" y="151804"/>
                </a:lnTo>
                <a:lnTo>
                  <a:pt x="26789" y="160734"/>
                </a:lnTo>
                <a:lnTo>
                  <a:pt x="44648" y="169663"/>
                </a:lnTo>
                <a:lnTo>
                  <a:pt x="53578" y="169663"/>
                </a:lnTo>
                <a:lnTo>
                  <a:pt x="71438" y="169663"/>
                </a:lnTo>
                <a:lnTo>
                  <a:pt x="80367" y="169663"/>
                </a:lnTo>
                <a:lnTo>
                  <a:pt x="89297" y="160734"/>
                </a:lnTo>
                <a:lnTo>
                  <a:pt x="98227" y="151804"/>
                </a:lnTo>
                <a:lnTo>
                  <a:pt x="98227" y="142875"/>
                </a:lnTo>
                <a:lnTo>
                  <a:pt x="107156" y="125016"/>
                </a:lnTo>
                <a:lnTo>
                  <a:pt x="98227" y="107156"/>
                </a:lnTo>
                <a:lnTo>
                  <a:pt x="98227" y="89297"/>
                </a:lnTo>
                <a:lnTo>
                  <a:pt x="80367" y="62508"/>
                </a:lnTo>
                <a:lnTo>
                  <a:pt x="71438" y="44648"/>
                </a:lnTo>
                <a:lnTo>
                  <a:pt x="62508" y="35719"/>
                </a:lnTo>
                <a:lnTo>
                  <a:pt x="44648" y="17859"/>
                </a:lnTo>
                <a:lnTo>
                  <a:pt x="35719" y="893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1" name="Freeform 11330"/>
          <p:cNvSpPr/>
          <p:nvPr/>
        </p:nvSpPr>
        <p:spPr>
          <a:xfrm>
            <a:off x="6206133" y="5179219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2" name="Freeform 11331"/>
          <p:cNvSpPr/>
          <p:nvPr/>
        </p:nvSpPr>
        <p:spPr>
          <a:xfrm>
            <a:off x="6688336" y="3786187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133945" y="26789"/>
                </a:moveTo>
                <a:lnTo>
                  <a:pt x="133945" y="2678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71437" y="17859"/>
                </a:lnTo>
                <a:lnTo>
                  <a:pt x="53578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44648" y="178594"/>
                </a:lnTo>
                <a:lnTo>
                  <a:pt x="71437" y="178594"/>
                </a:lnTo>
                <a:lnTo>
                  <a:pt x="89297" y="169664"/>
                </a:lnTo>
                <a:lnTo>
                  <a:pt x="116086" y="169664"/>
                </a:lnTo>
                <a:lnTo>
                  <a:pt x="133945" y="160734"/>
                </a:lnTo>
                <a:lnTo>
                  <a:pt x="151805" y="151805"/>
                </a:lnTo>
                <a:lnTo>
                  <a:pt x="169664" y="133945"/>
                </a:lnTo>
                <a:lnTo>
                  <a:pt x="169664" y="116086"/>
                </a:lnTo>
                <a:lnTo>
                  <a:pt x="178594" y="98227"/>
                </a:lnTo>
                <a:lnTo>
                  <a:pt x="178594" y="89297"/>
                </a:lnTo>
                <a:lnTo>
                  <a:pt x="178594" y="71438"/>
                </a:lnTo>
                <a:lnTo>
                  <a:pt x="169664" y="62508"/>
                </a:lnTo>
                <a:lnTo>
                  <a:pt x="160734" y="53578"/>
                </a:lnTo>
                <a:lnTo>
                  <a:pt x="151805" y="44649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3" name="Freeform 11332"/>
          <p:cNvSpPr/>
          <p:nvPr/>
        </p:nvSpPr>
        <p:spPr>
          <a:xfrm>
            <a:off x="6768703" y="3982640"/>
            <a:ext cx="151806" cy="1339455"/>
          </a:xfrm>
          <a:custGeom>
            <a:avLst/>
            <a:gdLst/>
            <a:ahLst/>
            <a:cxnLst/>
            <a:rect l="0" t="0" r="0" b="0"/>
            <a:pathLst>
              <a:path w="151806" h="1339455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17860" y="80367"/>
                </a:lnTo>
                <a:lnTo>
                  <a:pt x="26789" y="98227"/>
                </a:lnTo>
                <a:lnTo>
                  <a:pt x="26789" y="116086"/>
                </a:lnTo>
                <a:lnTo>
                  <a:pt x="35719" y="142875"/>
                </a:lnTo>
                <a:lnTo>
                  <a:pt x="44649" y="169664"/>
                </a:lnTo>
                <a:lnTo>
                  <a:pt x="44649" y="196453"/>
                </a:lnTo>
                <a:lnTo>
                  <a:pt x="44649" y="232172"/>
                </a:lnTo>
                <a:lnTo>
                  <a:pt x="53578" y="258961"/>
                </a:lnTo>
                <a:lnTo>
                  <a:pt x="53578" y="294680"/>
                </a:lnTo>
                <a:lnTo>
                  <a:pt x="53578" y="330399"/>
                </a:lnTo>
                <a:lnTo>
                  <a:pt x="53578" y="366117"/>
                </a:lnTo>
                <a:lnTo>
                  <a:pt x="62508" y="401836"/>
                </a:lnTo>
                <a:lnTo>
                  <a:pt x="62508" y="446485"/>
                </a:lnTo>
                <a:lnTo>
                  <a:pt x="71438" y="482203"/>
                </a:lnTo>
                <a:lnTo>
                  <a:pt x="71438" y="526852"/>
                </a:lnTo>
                <a:lnTo>
                  <a:pt x="71438" y="562571"/>
                </a:lnTo>
                <a:lnTo>
                  <a:pt x="71438" y="607219"/>
                </a:lnTo>
                <a:lnTo>
                  <a:pt x="71438" y="642938"/>
                </a:lnTo>
                <a:lnTo>
                  <a:pt x="80367" y="678656"/>
                </a:lnTo>
                <a:lnTo>
                  <a:pt x="71438" y="723305"/>
                </a:lnTo>
                <a:lnTo>
                  <a:pt x="80367" y="759024"/>
                </a:lnTo>
                <a:lnTo>
                  <a:pt x="80367" y="803672"/>
                </a:lnTo>
                <a:lnTo>
                  <a:pt x="80367" y="839391"/>
                </a:lnTo>
                <a:lnTo>
                  <a:pt x="80367" y="875110"/>
                </a:lnTo>
                <a:lnTo>
                  <a:pt x="89297" y="910829"/>
                </a:lnTo>
                <a:lnTo>
                  <a:pt x="89297" y="946548"/>
                </a:lnTo>
                <a:lnTo>
                  <a:pt x="98227" y="982266"/>
                </a:lnTo>
                <a:lnTo>
                  <a:pt x="98227" y="1017985"/>
                </a:lnTo>
                <a:lnTo>
                  <a:pt x="107156" y="1044774"/>
                </a:lnTo>
                <a:lnTo>
                  <a:pt x="107156" y="1071563"/>
                </a:lnTo>
                <a:lnTo>
                  <a:pt x="116086" y="1098352"/>
                </a:lnTo>
                <a:lnTo>
                  <a:pt x="116086" y="1134071"/>
                </a:lnTo>
                <a:lnTo>
                  <a:pt x="116086" y="1151930"/>
                </a:lnTo>
                <a:lnTo>
                  <a:pt x="125016" y="1178719"/>
                </a:lnTo>
                <a:lnTo>
                  <a:pt x="125016" y="1205508"/>
                </a:lnTo>
                <a:lnTo>
                  <a:pt x="133945" y="1223368"/>
                </a:lnTo>
                <a:lnTo>
                  <a:pt x="133945" y="1250157"/>
                </a:lnTo>
                <a:lnTo>
                  <a:pt x="142875" y="1268016"/>
                </a:lnTo>
                <a:lnTo>
                  <a:pt x="142875" y="1285876"/>
                </a:lnTo>
                <a:lnTo>
                  <a:pt x="142875" y="1303735"/>
                </a:lnTo>
                <a:lnTo>
                  <a:pt x="151805" y="1321594"/>
                </a:lnTo>
                <a:lnTo>
                  <a:pt x="151805" y="1330524"/>
                </a:lnTo>
                <a:lnTo>
                  <a:pt x="151805" y="1339454"/>
                </a:lnTo>
                <a:lnTo>
                  <a:pt x="151805" y="133945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4" name="Freeform 11333"/>
          <p:cNvSpPr/>
          <p:nvPr/>
        </p:nvSpPr>
        <p:spPr>
          <a:xfrm>
            <a:off x="6875859" y="5420320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71438" y="8930"/>
                </a:moveTo>
                <a:lnTo>
                  <a:pt x="7143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60" y="71438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60" y="169664"/>
                </a:lnTo>
                <a:lnTo>
                  <a:pt x="35719" y="17859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0368" y="187523"/>
                </a:lnTo>
                <a:lnTo>
                  <a:pt x="98227" y="187523"/>
                </a:lnTo>
                <a:lnTo>
                  <a:pt x="107157" y="178593"/>
                </a:lnTo>
                <a:lnTo>
                  <a:pt x="125016" y="169664"/>
                </a:lnTo>
                <a:lnTo>
                  <a:pt x="125016" y="160734"/>
                </a:lnTo>
                <a:lnTo>
                  <a:pt x="133946" y="142875"/>
                </a:lnTo>
                <a:lnTo>
                  <a:pt x="133946" y="116086"/>
                </a:lnTo>
                <a:lnTo>
                  <a:pt x="133946" y="98227"/>
                </a:lnTo>
                <a:lnTo>
                  <a:pt x="133946" y="80368"/>
                </a:lnTo>
                <a:lnTo>
                  <a:pt x="125016" y="62508"/>
                </a:lnTo>
                <a:lnTo>
                  <a:pt x="116086" y="44649"/>
                </a:lnTo>
                <a:lnTo>
                  <a:pt x="107157" y="26789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5" name="Freeform 11334"/>
          <p:cNvSpPr/>
          <p:nvPr/>
        </p:nvSpPr>
        <p:spPr>
          <a:xfrm>
            <a:off x="6572250" y="3482578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59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4"/>
                </a:lnTo>
                <a:lnTo>
                  <a:pt x="17859" y="160734"/>
                </a:lnTo>
                <a:lnTo>
                  <a:pt x="26789" y="178593"/>
                </a:lnTo>
                <a:lnTo>
                  <a:pt x="44648" y="178593"/>
                </a:lnTo>
                <a:lnTo>
                  <a:pt x="53578" y="187523"/>
                </a:lnTo>
                <a:lnTo>
                  <a:pt x="71438" y="187523"/>
                </a:lnTo>
                <a:lnTo>
                  <a:pt x="80367" y="187523"/>
                </a:lnTo>
                <a:lnTo>
                  <a:pt x="98227" y="187523"/>
                </a:lnTo>
                <a:lnTo>
                  <a:pt x="107156" y="187523"/>
                </a:lnTo>
                <a:lnTo>
                  <a:pt x="116086" y="178593"/>
                </a:lnTo>
                <a:lnTo>
                  <a:pt x="133945" y="169664"/>
                </a:lnTo>
                <a:lnTo>
                  <a:pt x="133945" y="160734"/>
                </a:lnTo>
                <a:lnTo>
                  <a:pt x="142875" y="151804"/>
                </a:lnTo>
                <a:lnTo>
                  <a:pt x="142875" y="142875"/>
                </a:lnTo>
                <a:lnTo>
                  <a:pt x="142875" y="133945"/>
                </a:lnTo>
                <a:lnTo>
                  <a:pt x="133945" y="125015"/>
                </a:lnTo>
                <a:lnTo>
                  <a:pt x="125016" y="116086"/>
                </a:lnTo>
                <a:lnTo>
                  <a:pt x="116086" y="116086"/>
                </a:lnTo>
                <a:lnTo>
                  <a:pt x="107156" y="107156"/>
                </a:lnTo>
                <a:lnTo>
                  <a:pt x="98227" y="116086"/>
                </a:lnTo>
                <a:lnTo>
                  <a:pt x="80367" y="116086"/>
                </a:lnTo>
                <a:lnTo>
                  <a:pt x="71438" y="125015"/>
                </a:lnTo>
                <a:lnTo>
                  <a:pt x="62508" y="133945"/>
                </a:lnTo>
                <a:lnTo>
                  <a:pt x="53578" y="151804"/>
                </a:lnTo>
                <a:lnTo>
                  <a:pt x="53578" y="160734"/>
                </a:lnTo>
                <a:lnTo>
                  <a:pt x="53578" y="169664"/>
                </a:lnTo>
                <a:lnTo>
                  <a:pt x="53578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6" name="Freeform 11335"/>
          <p:cNvSpPr/>
          <p:nvPr/>
        </p:nvSpPr>
        <p:spPr>
          <a:xfrm>
            <a:off x="6715125" y="5670351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42875" y="8929"/>
                </a:lnTo>
                <a:lnTo>
                  <a:pt x="151805" y="8929"/>
                </a:lnTo>
                <a:lnTo>
                  <a:pt x="151805" y="8929"/>
                </a:lnTo>
                <a:lnTo>
                  <a:pt x="15180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53578"/>
                </a:lnTo>
                <a:lnTo>
                  <a:pt x="116086" y="71437"/>
                </a:lnTo>
                <a:lnTo>
                  <a:pt x="107156" y="89297"/>
                </a:lnTo>
                <a:lnTo>
                  <a:pt x="98227" y="116086"/>
                </a:lnTo>
                <a:lnTo>
                  <a:pt x="89297" y="133945"/>
                </a:lnTo>
                <a:lnTo>
                  <a:pt x="80367" y="142875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87523"/>
                </a:lnTo>
                <a:lnTo>
                  <a:pt x="80367" y="187523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7" name="Freeform 11336"/>
          <p:cNvSpPr/>
          <p:nvPr/>
        </p:nvSpPr>
        <p:spPr>
          <a:xfrm>
            <a:off x="6929438" y="5670351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0" y="26789"/>
                </a:moveTo>
                <a:lnTo>
                  <a:pt x="0" y="26789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5" y="26789"/>
                </a:lnTo>
                <a:lnTo>
                  <a:pt x="125015" y="35719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98226"/>
                </a:lnTo>
                <a:lnTo>
                  <a:pt x="133945" y="125015"/>
                </a:lnTo>
                <a:lnTo>
                  <a:pt x="125015" y="142875"/>
                </a:lnTo>
                <a:lnTo>
                  <a:pt x="116085" y="169664"/>
                </a:lnTo>
                <a:lnTo>
                  <a:pt x="98226" y="187523"/>
                </a:lnTo>
                <a:lnTo>
                  <a:pt x="80367" y="196453"/>
                </a:lnTo>
                <a:lnTo>
                  <a:pt x="62507" y="205383"/>
                </a:lnTo>
                <a:lnTo>
                  <a:pt x="44648" y="205383"/>
                </a:lnTo>
                <a:lnTo>
                  <a:pt x="26789" y="205383"/>
                </a:lnTo>
                <a:lnTo>
                  <a:pt x="8929" y="20538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87523"/>
                </a:lnTo>
                <a:lnTo>
                  <a:pt x="0" y="169664"/>
                </a:lnTo>
                <a:lnTo>
                  <a:pt x="8929" y="160734"/>
                </a:lnTo>
                <a:lnTo>
                  <a:pt x="17859" y="151804"/>
                </a:lnTo>
                <a:lnTo>
                  <a:pt x="26789" y="151804"/>
                </a:lnTo>
                <a:lnTo>
                  <a:pt x="44648" y="151804"/>
                </a:lnTo>
                <a:lnTo>
                  <a:pt x="62507" y="160734"/>
                </a:lnTo>
                <a:lnTo>
                  <a:pt x="80367" y="169664"/>
                </a:lnTo>
                <a:lnTo>
                  <a:pt x="98226" y="178594"/>
                </a:lnTo>
                <a:lnTo>
                  <a:pt x="107156" y="196453"/>
                </a:lnTo>
                <a:lnTo>
                  <a:pt x="116085" y="205383"/>
                </a:lnTo>
                <a:lnTo>
                  <a:pt x="125015" y="223242"/>
                </a:lnTo>
                <a:lnTo>
                  <a:pt x="133945" y="232172"/>
                </a:lnTo>
                <a:lnTo>
                  <a:pt x="133945" y="232172"/>
                </a:lnTo>
                <a:lnTo>
                  <a:pt x="133945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8" name="Freeform 11337"/>
          <p:cNvSpPr/>
          <p:nvPr/>
        </p:nvSpPr>
        <p:spPr>
          <a:xfrm>
            <a:off x="6599039" y="5688210"/>
            <a:ext cx="98228" cy="17861"/>
          </a:xfrm>
          <a:custGeom>
            <a:avLst/>
            <a:gdLst/>
            <a:ahLst/>
            <a:cxnLst/>
            <a:rect l="0" t="0" r="0" b="0"/>
            <a:pathLst>
              <a:path w="98228" h="178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39" name="Freeform 11338"/>
          <p:cNvSpPr/>
          <p:nvPr/>
        </p:nvSpPr>
        <p:spPr>
          <a:xfrm>
            <a:off x="6634758" y="5920382"/>
            <a:ext cx="625079" cy="71439"/>
          </a:xfrm>
          <a:custGeom>
            <a:avLst/>
            <a:gdLst/>
            <a:ahLst/>
            <a:cxnLst/>
            <a:rect l="0" t="0" r="0" b="0"/>
            <a:pathLst>
              <a:path w="625079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8930"/>
                </a:lnTo>
                <a:lnTo>
                  <a:pt x="125015" y="17859"/>
                </a:lnTo>
                <a:lnTo>
                  <a:pt x="169664" y="26789"/>
                </a:lnTo>
                <a:lnTo>
                  <a:pt x="205383" y="35719"/>
                </a:lnTo>
                <a:lnTo>
                  <a:pt x="250031" y="44648"/>
                </a:lnTo>
                <a:lnTo>
                  <a:pt x="285750" y="53578"/>
                </a:lnTo>
                <a:lnTo>
                  <a:pt x="330398" y="53578"/>
                </a:lnTo>
                <a:lnTo>
                  <a:pt x="375047" y="62508"/>
                </a:lnTo>
                <a:lnTo>
                  <a:pt x="410765" y="62508"/>
                </a:lnTo>
                <a:lnTo>
                  <a:pt x="455414" y="62508"/>
                </a:lnTo>
                <a:lnTo>
                  <a:pt x="491133" y="71438"/>
                </a:lnTo>
                <a:lnTo>
                  <a:pt x="526851" y="71438"/>
                </a:lnTo>
                <a:lnTo>
                  <a:pt x="553640" y="62508"/>
                </a:lnTo>
                <a:lnTo>
                  <a:pt x="580430" y="62508"/>
                </a:lnTo>
                <a:lnTo>
                  <a:pt x="607219" y="53578"/>
                </a:lnTo>
                <a:lnTo>
                  <a:pt x="616148" y="53578"/>
                </a:lnTo>
                <a:lnTo>
                  <a:pt x="625078" y="53578"/>
                </a:lnTo>
                <a:lnTo>
                  <a:pt x="625078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0" name="Freeform 11339"/>
          <p:cNvSpPr/>
          <p:nvPr/>
        </p:nvSpPr>
        <p:spPr>
          <a:xfrm>
            <a:off x="6983016" y="6072187"/>
            <a:ext cx="160735" cy="241102"/>
          </a:xfrm>
          <a:custGeom>
            <a:avLst/>
            <a:gdLst/>
            <a:ahLst/>
            <a:cxnLst/>
            <a:rect l="0" t="0" r="0" b="0"/>
            <a:pathLst>
              <a:path w="160735" h="241102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8929"/>
                </a:lnTo>
                <a:lnTo>
                  <a:pt x="107156" y="17859"/>
                </a:lnTo>
                <a:lnTo>
                  <a:pt x="125015" y="26789"/>
                </a:lnTo>
                <a:lnTo>
                  <a:pt x="133945" y="35718"/>
                </a:lnTo>
                <a:lnTo>
                  <a:pt x="151804" y="35718"/>
                </a:lnTo>
                <a:lnTo>
                  <a:pt x="151804" y="4464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51804" y="71437"/>
                </a:lnTo>
                <a:lnTo>
                  <a:pt x="142875" y="80367"/>
                </a:lnTo>
                <a:lnTo>
                  <a:pt x="125015" y="89297"/>
                </a:lnTo>
                <a:lnTo>
                  <a:pt x="107156" y="98226"/>
                </a:lnTo>
                <a:lnTo>
                  <a:pt x="98226" y="107156"/>
                </a:lnTo>
                <a:lnTo>
                  <a:pt x="80367" y="125015"/>
                </a:lnTo>
                <a:lnTo>
                  <a:pt x="62507" y="142875"/>
                </a:lnTo>
                <a:lnTo>
                  <a:pt x="44648" y="151804"/>
                </a:lnTo>
                <a:lnTo>
                  <a:pt x="44648" y="169664"/>
                </a:lnTo>
                <a:lnTo>
                  <a:pt x="44648" y="187523"/>
                </a:lnTo>
                <a:lnTo>
                  <a:pt x="44648" y="205383"/>
                </a:lnTo>
                <a:lnTo>
                  <a:pt x="53578" y="214312"/>
                </a:lnTo>
                <a:lnTo>
                  <a:pt x="71437" y="223242"/>
                </a:lnTo>
                <a:lnTo>
                  <a:pt x="80367" y="232172"/>
                </a:lnTo>
                <a:lnTo>
                  <a:pt x="89297" y="241101"/>
                </a:lnTo>
                <a:lnTo>
                  <a:pt x="107156" y="241101"/>
                </a:lnTo>
                <a:lnTo>
                  <a:pt x="116086" y="232172"/>
                </a:lnTo>
                <a:lnTo>
                  <a:pt x="125015" y="223242"/>
                </a:lnTo>
                <a:lnTo>
                  <a:pt x="125015" y="214312"/>
                </a:lnTo>
                <a:lnTo>
                  <a:pt x="133945" y="196453"/>
                </a:lnTo>
                <a:lnTo>
                  <a:pt x="133945" y="178593"/>
                </a:lnTo>
                <a:lnTo>
                  <a:pt x="133945" y="160734"/>
                </a:lnTo>
                <a:lnTo>
                  <a:pt x="125015" y="133945"/>
                </a:lnTo>
                <a:lnTo>
                  <a:pt x="116086" y="116086"/>
                </a:lnTo>
                <a:lnTo>
                  <a:pt x="107156" y="89297"/>
                </a:lnTo>
                <a:lnTo>
                  <a:pt x="98226" y="71437"/>
                </a:lnTo>
                <a:lnTo>
                  <a:pt x="80367" y="53578"/>
                </a:lnTo>
                <a:lnTo>
                  <a:pt x="71437" y="44648"/>
                </a:lnTo>
                <a:lnTo>
                  <a:pt x="62507" y="35718"/>
                </a:lnTo>
                <a:lnTo>
                  <a:pt x="62507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1" name="Freeform 11340"/>
          <p:cNvSpPr/>
          <p:nvPr/>
        </p:nvSpPr>
        <p:spPr>
          <a:xfrm>
            <a:off x="6983016" y="3750468"/>
            <a:ext cx="205383" cy="169665"/>
          </a:xfrm>
          <a:custGeom>
            <a:avLst/>
            <a:gdLst/>
            <a:ahLst/>
            <a:cxnLst/>
            <a:rect l="0" t="0" r="0" b="0"/>
            <a:pathLst>
              <a:path w="205383" h="169665">
                <a:moveTo>
                  <a:pt x="205382" y="35719"/>
                </a:moveTo>
                <a:lnTo>
                  <a:pt x="205382" y="26789"/>
                </a:lnTo>
                <a:lnTo>
                  <a:pt x="205382" y="26789"/>
                </a:lnTo>
                <a:lnTo>
                  <a:pt x="196453" y="1786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3" y="8930"/>
                </a:lnTo>
                <a:lnTo>
                  <a:pt x="160734" y="0"/>
                </a:lnTo>
                <a:lnTo>
                  <a:pt x="151804" y="8930"/>
                </a:lnTo>
                <a:lnTo>
                  <a:pt x="125015" y="8930"/>
                </a:lnTo>
                <a:lnTo>
                  <a:pt x="107156" y="17860"/>
                </a:lnTo>
                <a:lnTo>
                  <a:pt x="80367" y="26789"/>
                </a:lnTo>
                <a:lnTo>
                  <a:pt x="53578" y="44649"/>
                </a:lnTo>
                <a:lnTo>
                  <a:pt x="35718" y="62508"/>
                </a:lnTo>
                <a:lnTo>
                  <a:pt x="17859" y="80368"/>
                </a:lnTo>
                <a:lnTo>
                  <a:pt x="8929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29" y="160735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7" y="169664"/>
                </a:lnTo>
                <a:lnTo>
                  <a:pt x="89297" y="169664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51804" y="151805"/>
                </a:lnTo>
                <a:lnTo>
                  <a:pt x="160734" y="142875"/>
                </a:lnTo>
                <a:lnTo>
                  <a:pt x="169664" y="133946"/>
                </a:lnTo>
                <a:lnTo>
                  <a:pt x="178593" y="116086"/>
                </a:lnTo>
                <a:lnTo>
                  <a:pt x="178593" y="107157"/>
                </a:lnTo>
                <a:lnTo>
                  <a:pt x="178593" y="98227"/>
                </a:lnTo>
                <a:lnTo>
                  <a:pt x="178593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2" name="Freeform 11341"/>
          <p:cNvSpPr/>
          <p:nvPr/>
        </p:nvSpPr>
        <p:spPr>
          <a:xfrm>
            <a:off x="7125891" y="3946921"/>
            <a:ext cx="196454" cy="1875235"/>
          </a:xfrm>
          <a:custGeom>
            <a:avLst/>
            <a:gdLst/>
            <a:ahLst/>
            <a:cxnLst/>
            <a:rect l="0" t="0" r="0" b="0"/>
            <a:pathLst>
              <a:path w="196454" h="1875235">
                <a:moveTo>
                  <a:pt x="0" y="0"/>
                </a:moveTo>
                <a:lnTo>
                  <a:pt x="0" y="0"/>
                </a:lnTo>
                <a:lnTo>
                  <a:pt x="0" y="17860"/>
                </a:lnTo>
                <a:lnTo>
                  <a:pt x="0" y="26790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16086"/>
                </a:lnTo>
                <a:lnTo>
                  <a:pt x="17859" y="151805"/>
                </a:lnTo>
                <a:lnTo>
                  <a:pt x="17859" y="178594"/>
                </a:lnTo>
                <a:lnTo>
                  <a:pt x="17859" y="214313"/>
                </a:lnTo>
                <a:lnTo>
                  <a:pt x="26789" y="250032"/>
                </a:lnTo>
                <a:lnTo>
                  <a:pt x="26789" y="294680"/>
                </a:lnTo>
                <a:lnTo>
                  <a:pt x="35718" y="339329"/>
                </a:lnTo>
                <a:lnTo>
                  <a:pt x="44648" y="383977"/>
                </a:lnTo>
                <a:lnTo>
                  <a:pt x="44648" y="428625"/>
                </a:lnTo>
                <a:lnTo>
                  <a:pt x="53578" y="473274"/>
                </a:lnTo>
                <a:lnTo>
                  <a:pt x="62507" y="526852"/>
                </a:lnTo>
                <a:lnTo>
                  <a:pt x="71437" y="580430"/>
                </a:lnTo>
                <a:lnTo>
                  <a:pt x="80367" y="634008"/>
                </a:lnTo>
                <a:lnTo>
                  <a:pt x="89297" y="687586"/>
                </a:lnTo>
                <a:lnTo>
                  <a:pt x="98226" y="741165"/>
                </a:lnTo>
                <a:lnTo>
                  <a:pt x="107156" y="794743"/>
                </a:lnTo>
                <a:lnTo>
                  <a:pt x="107156" y="848321"/>
                </a:lnTo>
                <a:lnTo>
                  <a:pt x="116086" y="901899"/>
                </a:lnTo>
                <a:lnTo>
                  <a:pt x="125015" y="964407"/>
                </a:lnTo>
                <a:lnTo>
                  <a:pt x="133945" y="1017985"/>
                </a:lnTo>
                <a:lnTo>
                  <a:pt x="142875" y="1080493"/>
                </a:lnTo>
                <a:lnTo>
                  <a:pt x="142875" y="1134071"/>
                </a:lnTo>
                <a:lnTo>
                  <a:pt x="151804" y="1196579"/>
                </a:lnTo>
                <a:lnTo>
                  <a:pt x="151804" y="1250157"/>
                </a:lnTo>
                <a:lnTo>
                  <a:pt x="160734" y="1303735"/>
                </a:lnTo>
                <a:lnTo>
                  <a:pt x="160734" y="1357313"/>
                </a:lnTo>
                <a:lnTo>
                  <a:pt x="160734" y="1410892"/>
                </a:lnTo>
                <a:lnTo>
                  <a:pt x="160734" y="1464470"/>
                </a:lnTo>
                <a:lnTo>
                  <a:pt x="160734" y="1509118"/>
                </a:lnTo>
                <a:lnTo>
                  <a:pt x="160734" y="1562696"/>
                </a:lnTo>
                <a:lnTo>
                  <a:pt x="160734" y="1607345"/>
                </a:lnTo>
                <a:lnTo>
                  <a:pt x="160734" y="1651992"/>
                </a:lnTo>
                <a:lnTo>
                  <a:pt x="169664" y="1696641"/>
                </a:lnTo>
                <a:lnTo>
                  <a:pt x="169664" y="1732359"/>
                </a:lnTo>
                <a:lnTo>
                  <a:pt x="169664" y="1768078"/>
                </a:lnTo>
                <a:lnTo>
                  <a:pt x="178593" y="1794867"/>
                </a:lnTo>
                <a:lnTo>
                  <a:pt x="187523" y="1830586"/>
                </a:lnTo>
                <a:lnTo>
                  <a:pt x="187523" y="1848445"/>
                </a:lnTo>
                <a:lnTo>
                  <a:pt x="196453" y="1875234"/>
                </a:lnTo>
                <a:lnTo>
                  <a:pt x="196453" y="1875234"/>
                </a:lnTo>
                <a:lnTo>
                  <a:pt x="196453" y="18752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3" name="Freeform 11342"/>
          <p:cNvSpPr/>
          <p:nvPr/>
        </p:nvSpPr>
        <p:spPr>
          <a:xfrm>
            <a:off x="7233047" y="6170413"/>
            <a:ext cx="205384" cy="223243"/>
          </a:xfrm>
          <a:custGeom>
            <a:avLst/>
            <a:gdLst/>
            <a:ahLst/>
            <a:cxnLst/>
            <a:rect l="0" t="0" r="0" b="0"/>
            <a:pathLst>
              <a:path w="205384" h="223243">
                <a:moveTo>
                  <a:pt x="133945" y="17860"/>
                </a:moveTo>
                <a:lnTo>
                  <a:pt x="133945" y="17860"/>
                </a:lnTo>
                <a:lnTo>
                  <a:pt x="13394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44648" y="17860"/>
                </a:lnTo>
                <a:lnTo>
                  <a:pt x="26789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33946"/>
                </a:lnTo>
                <a:lnTo>
                  <a:pt x="17859" y="151805"/>
                </a:lnTo>
                <a:lnTo>
                  <a:pt x="35719" y="178594"/>
                </a:lnTo>
                <a:lnTo>
                  <a:pt x="62508" y="196453"/>
                </a:lnTo>
                <a:lnTo>
                  <a:pt x="89297" y="205383"/>
                </a:lnTo>
                <a:lnTo>
                  <a:pt x="116086" y="214313"/>
                </a:lnTo>
                <a:lnTo>
                  <a:pt x="133945" y="223242"/>
                </a:lnTo>
                <a:lnTo>
                  <a:pt x="151805" y="214313"/>
                </a:lnTo>
                <a:lnTo>
                  <a:pt x="169664" y="214313"/>
                </a:lnTo>
                <a:lnTo>
                  <a:pt x="187523" y="205383"/>
                </a:lnTo>
                <a:lnTo>
                  <a:pt x="196453" y="187524"/>
                </a:lnTo>
                <a:lnTo>
                  <a:pt x="205383" y="169664"/>
                </a:lnTo>
                <a:lnTo>
                  <a:pt x="205383" y="142875"/>
                </a:lnTo>
                <a:lnTo>
                  <a:pt x="196453" y="116086"/>
                </a:lnTo>
                <a:lnTo>
                  <a:pt x="196453" y="89297"/>
                </a:lnTo>
                <a:lnTo>
                  <a:pt x="187523" y="71438"/>
                </a:lnTo>
                <a:lnTo>
                  <a:pt x="187523" y="53578"/>
                </a:lnTo>
                <a:lnTo>
                  <a:pt x="187523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4" name="Freeform 11343"/>
          <p:cNvSpPr/>
          <p:nvPr/>
        </p:nvSpPr>
        <p:spPr>
          <a:xfrm>
            <a:off x="7099102" y="5518547"/>
            <a:ext cx="428626" cy="687586"/>
          </a:xfrm>
          <a:custGeom>
            <a:avLst/>
            <a:gdLst/>
            <a:ahLst/>
            <a:cxnLst/>
            <a:rect l="0" t="0" r="0" b="0"/>
            <a:pathLst>
              <a:path w="428626" h="6875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59"/>
                </a:lnTo>
                <a:lnTo>
                  <a:pt x="26789" y="26789"/>
                </a:lnTo>
                <a:lnTo>
                  <a:pt x="44648" y="44648"/>
                </a:lnTo>
                <a:lnTo>
                  <a:pt x="62507" y="62507"/>
                </a:lnTo>
                <a:lnTo>
                  <a:pt x="80367" y="80366"/>
                </a:lnTo>
                <a:lnTo>
                  <a:pt x="98226" y="107155"/>
                </a:lnTo>
                <a:lnTo>
                  <a:pt x="125015" y="125015"/>
                </a:lnTo>
                <a:lnTo>
                  <a:pt x="151804" y="151804"/>
                </a:lnTo>
                <a:lnTo>
                  <a:pt x="187523" y="178593"/>
                </a:lnTo>
                <a:lnTo>
                  <a:pt x="205382" y="196452"/>
                </a:lnTo>
                <a:lnTo>
                  <a:pt x="232171" y="223241"/>
                </a:lnTo>
                <a:lnTo>
                  <a:pt x="258961" y="241101"/>
                </a:lnTo>
                <a:lnTo>
                  <a:pt x="285750" y="258960"/>
                </a:lnTo>
                <a:lnTo>
                  <a:pt x="312539" y="285749"/>
                </a:lnTo>
                <a:lnTo>
                  <a:pt x="330398" y="303608"/>
                </a:lnTo>
                <a:lnTo>
                  <a:pt x="348257" y="321468"/>
                </a:lnTo>
                <a:lnTo>
                  <a:pt x="366117" y="330398"/>
                </a:lnTo>
                <a:lnTo>
                  <a:pt x="383976" y="348257"/>
                </a:lnTo>
                <a:lnTo>
                  <a:pt x="401836" y="357187"/>
                </a:lnTo>
                <a:lnTo>
                  <a:pt x="410765" y="366116"/>
                </a:lnTo>
                <a:lnTo>
                  <a:pt x="419695" y="366116"/>
                </a:lnTo>
                <a:lnTo>
                  <a:pt x="419695" y="375046"/>
                </a:lnTo>
                <a:lnTo>
                  <a:pt x="419695" y="383976"/>
                </a:lnTo>
                <a:lnTo>
                  <a:pt x="428625" y="392905"/>
                </a:lnTo>
                <a:lnTo>
                  <a:pt x="419695" y="401835"/>
                </a:lnTo>
                <a:lnTo>
                  <a:pt x="419695" y="410765"/>
                </a:lnTo>
                <a:lnTo>
                  <a:pt x="419695" y="419694"/>
                </a:lnTo>
                <a:lnTo>
                  <a:pt x="410765" y="437554"/>
                </a:lnTo>
                <a:lnTo>
                  <a:pt x="401836" y="455413"/>
                </a:lnTo>
                <a:lnTo>
                  <a:pt x="392906" y="482202"/>
                </a:lnTo>
                <a:lnTo>
                  <a:pt x="383976" y="500062"/>
                </a:lnTo>
                <a:lnTo>
                  <a:pt x="375046" y="526851"/>
                </a:lnTo>
                <a:lnTo>
                  <a:pt x="357187" y="553640"/>
                </a:lnTo>
                <a:lnTo>
                  <a:pt x="348257" y="580429"/>
                </a:lnTo>
                <a:lnTo>
                  <a:pt x="330398" y="607218"/>
                </a:lnTo>
                <a:lnTo>
                  <a:pt x="312539" y="634007"/>
                </a:lnTo>
                <a:lnTo>
                  <a:pt x="303609" y="660796"/>
                </a:lnTo>
                <a:lnTo>
                  <a:pt x="285750" y="678655"/>
                </a:lnTo>
                <a:lnTo>
                  <a:pt x="276820" y="687585"/>
                </a:lnTo>
                <a:lnTo>
                  <a:pt x="276820" y="6875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5" name="Freeform 11344"/>
          <p:cNvSpPr/>
          <p:nvPr/>
        </p:nvSpPr>
        <p:spPr>
          <a:xfrm>
            <a:off x="6563320" y="3402211"/>
            <a:ext cx="125017" cy="8930"/>
          </a:xfrm>
          <a:custGeom>
            <a:avLst/>
            <a:gdLst/>
            <a:ahLst/>
            <a:cxnLst/>
            <a:rect l="0" t="0" r="0" b="0"/>
            <a:pathLst>
              <a:path w="12501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6" name="Freeform 11345"/>
          <p:cNvSpPr/>
          <p:nvPr/>
        </p:nvSpPr>
        <p:spPr>
          <a:xfrm>
            <a:off x="5598914" y="3232546"/>
            <a:ext cx="1384103" cy="553642"/>
          </a:xfrm>
          <a:custGeom>
            <a:avLst/>
            <a:gdLst/>
            <a:ahLst/>
            <a:cxnLst/>
            <a:rect l="0" t="0" r="0" b="0"/>
            <a:pathLst>
              <a:path w="1384103" h="553642">
                <a:moveTo>
                  <a:pt x="1053703" y="53579"/>
                </a:moveTo>
                <a:lnTo>
                  <a:pt x="1044774" y="53579"/>
                </a:lnTo>
                <a:lnTo>
                  <a:pt x="1035844" y="53579"/>
                </a:lnTo>
                <a:lnTo>
                  <a:pt x="1026914" y="44649"/>
                </a:lnTo>
                <a:lnTo>
                  <a:pt x="1009055" y="44649"/>
                </a:lnTo>
                <a:lnTo>
                  <a:pt x="991195" y="35719"/>
                </a:lnTo>
                <a:lnTo>
                  <a:pt x="964406" y="35719"/>
                </a:lnTo>
                <a:lnTo>
                  <a:pt x="946547" y="26790"/>
                </a:lnTo>
                <a:lnTo>
                  <a:pt x="919758" y="26790"/>
                </a:lnTo>
                <a:lnTo>
                  <a:pt x="884039" y="26790"/>
                </a:lnTo>
                <a:lnTo>
                  <a:pt x="857250" y="26790"/>
                </a:lnTo>
                <a:lnTo>
                  <a:pt x="821531" y="26790"/>
                </a:lnTo>
                <a:lnTo>
                  <a:pt x="785813" y="26790"/>
                </a:lnTo>
                <a:lnTo>
                  <a:pt x="741164" y="26790"/>
                </a:lnTo>
                <a:lnTo>
                  <a:pt x="696516" y="35719"/>
                </a:lnTo>
                <a:lnTo>
                  <a:pt x="660797" y="35719"/>
                </a:lnTo>
                <a:lnTo>
                  <a:pt x="616149" y="44649"/>
                </a:lnTo>
                <a:lnTo>
                  <a:pt x="571500" y="53579"/>
                </a:lnTo>
                <a:lnTo>
                  <a:pt x="526852" y="62508"/>
                </a:lnTo>
                <a:lnTo>
                  <a:pt x="482203" y="71438"/>
                </a:lnTo>
                <a:lnTo>
                  <a:pt x="446484" y="80368"/>
                </a:lnTo>
                <a:lnTo>
                  <a:pt x="410766" y="89297"/>
                </a:lnTo>
                <a:lnTo>
                  <a:pt x="366117" y="107157"/>
                </a:lnTo>
                <a:lnTo>
                  <a:pt x="330399" y="116086"/>
                </a:lnTo>
                <a:lnTo>
                  <a:pt x="294680" y="133946"/>
                </a:lnTo>
                <a:lnTo>
                  <a:pt x="258961" y="151805"/>
                </a:lnTo>
                <a:lnTo>
                  <a:pt x="223242" y="169665"/>
                </a:lnTo>
                <a:lnTo>
                  <a:pt x="169664" y="196454"/>
                </a:lnTo>
                <a:lnTo>
                  <a:pt x="142875" y="214313"/>
                </a:lnTo>
                <a:lnTo>
                  <a:pt x="116086" y="232172"/>
                </a:lnTo>
                <a:lnTo>
                  <a:pt x="89297" y="250032"/>
                </a:lnTo>
                <a:lnTo>
                  <a:pt x="62508" y="276821"/>
                </a:lnTo>
                <a:lnTo>
                  <a:pt x="44649" y="294680"/>
                </a:lnTo>
                <a:lnTo>
                  <a:pt x="26789" y="321469"/>
                </a:lnTo>
                <a:lnTo>
                  <a:pt x="17859" y="339329"/>
                </a:lnTo>
                <a:lnTo>
                  <a:pt x="8930" y="357188"/>
                </a:lnTo>
                <a:lnTo>
                  <a:pt x="0" y="383977"/>
                </a:lnTo>
                <a:lnTo>
                  <a:pt x="0" y="401836"/>
                </a:lnTo>
                <a:lnTo>
                  <a:pt x="0" y="419696"/>
                </a:lnTo>
                <a:lnTo>
                  <a:pt x="8930" y="437555"/>
                </a:lnTo>
                <a:lnTo>
                  <a:pt x="8930" y="455415"/>
                </a:lnTo>
                <a:lnTo>
                  <a:pt x="26789" y="473274"/>
                </a:lnTo>
                <a:lnTo>
                  <a:pt x="35719" y="482204"/>
                </a:lnTo>
                <a:lnTo>
                  <a:pt x="62508" y="500063"/>
                </a:lnTo>
                <a:lnTo>
                  <a:pt x="80367" y="508993"/>
                </a:lnTo>
                <a:lnTo>
                  <a:pt x="107156" y="517922"/>
                </a:lnTo>
                <a:lnTo>
                  <a:pt x="133945" y="526852"/>
                </a:lnTo>
                <a:lnTo>
                  <a:pt x="169664" y="535782"/>
                </a:lnTo>
                <a:lnTo>
                  <a:pt x="205383" y="544711"/>
                </a:lnTo>
                <a:lnTo>
                  <a:pt x="241102" y="544711"/>
                </a:lnTo>
                <a:lnTo>
                  <a:pt x="276820" y="544711"/>
                </a:lnTo>
                <a:lnTo>
                  <a:pt x="321469" y="544711"/>
                </a:lnTo>
                <a:lnTo>
                  <a:pt x="366117" y="553641"/>
                </a:lnTo>
                <a:lnTo>
                  <a:pt x="410766" y="553641"/>
                </a:lnTo>
                <a:lnTo>
                  <a:pt x="455414" y="544711"/>
                </a:lnTo>
                <a:lnTo>
                  <a:pt x="500063" y="544711"/>
                </a:lnTo>
                <a:lnTo>
                  <a:pt x="544711" y="544711"/>
                </a:lnTo>
                <a:lnTo>
                  <a:pt x="589359" y="535782"/>
                </a:lnTo>
                <a:lnTo>
                  <a:pt x="634008" y="535782"/>
                </a:lnTo>
                <a:lnTo>
                  <a:pt x="687586" y="535782"/>
                </a:lnTo>
                <a:lnTo>
                  <a:pt x="732234" y="526852"/>
                </a:lnTo>
                <a:lnTo>
                  <a:pt x="785813" y="517922"/>
                </a:lnTo>
                <a:lnTo>
                  <a:pt x="830461" y="517922"/>
                </a:lnTo>
                <a:lnTo>
                  <a:pt x="875109" y="517922"/>
                </a:lnTo>
                <a:lnTo>
                  <a:pt x="910828" y="508993"/>
                </a:lnTo>
                <a:lnTo>
                  <a:pt x="955477" y="500063"/>
                </a:lnTo>
                <a:lnTo>
                  <a:pt x="1000125" y="500063"/>
                </a:lnTo>
                <a:lnTo>
                  <a:pt x="1035844" y="491133"/>
                </a:lnTo>
                <a:lnTo>
                  <a:pt x="1071563" y="482204"/>
                </a:lnTo>
                <a:lnTo>
                  <a:pt x="1107281" y="473274"/>
                </a:lnTo>
                <a:lnTo>
                  <a:pt x="1143000" y="464344"/>
                </a:lnTo>
                <a:lnTo>
                  <a:pt x="1178719" y="455415"/>
                </a:lnTo>
                <a:lnTo>
                  <a:pt x="1205508" y="446485"/>
                </a:lnTo>
                <a:lnTo>
                  <a:pt x="1232297" y="437555"/>
                </a:lnTo>
                <a:lnTo>
                  <a:pt x="1259086" y="419696"/>
                </a:lnTo>
                <a:lnTo>
                  <a:pt x="1285875" y="410766"/>
                </a:lnTo>
                <a:lnTo>
                  <a:pt x="1303734" y="392907"/>
                </a:lnTo>
                <a:lnTo>
                  <a:pt x="1321594" y="383977"/>
                </a:lnTo>
                <a:lnTo>
                  <a:pt x="1339453" y="366118"/>
                </a:lnTo>
                <a:lnTo>
                  <a:pt x="1357313" y="348258"/>
                </a:lnTo>
                <a:lnTo>
                  <a:pt x="1366242" y="330399"/>
                </a:lnTo>
                <a:lnTo>
                  <a:pt x="1375172" y="312540"/>
                </a:lnTo>
                <a:lnTo>
                  <a:pt x="1375172" y="294680"/>
                </a:lnTo>
                <a:lnTo>
                  <a:pt x="1384102" y="276821"/>
                </a:lnTo>
                <a:lnTo>
                  <a:pt x="1384102" y="258961"/>
                </a:lnTo>
                <a:lnTo>
                  <a:pt x="1384102" y="241102"/>
                </a:lnTo>
                <a:lnTo>
                  <a:pt x="1375172" y="223243"/>
                </a:lnTo>
                <a:lnTo>
                  <a:pt x="1357313" y="205383"/>
                </a:lnTo>
                <a:lnTo>
                  <a:pt x="1357313" y="187524"/>
                </a:lnTo>
                <a:lnTo>
                  <a:pt x="1348383" y="169665"/>
                </a:lnTo>
                <a:lnTo>
                  <a:pt x="1321594" y="151805"/>
                </a:lnTo>
                <a:lnTo>
                  <a:pt x="1303734" y="125016"/>
                </a:lnTo>
                <a:lnTo>
                  <a:pt x="1276945" y="107157"/>
                </a:lnTo>
                <a:lnTo>
                  <a:pt x="1250156" y="98227"/>
                </a:lnTo>
                <a:lnTo>
                  <a:pt x="1214438" y="80368"/>
                </a:lnTo>
                <a:lnTo>
                  <a:pt x="1178719" y="62508"/>
                </a:lnTo>
                <a:lnTo>
                  <a:pt x="1143000" y="53579"/>
                </a:lnTo>
                <a:lnTo>
                  <a:pt x="1107281" y="35719"/>
                </a:lnTo>
                <a:lnTo>
                  <a:pt x="1062633" y="26790"/>
                </a:lnTo>
                <a:lnTo>
                  <a:pt x="1017984" y="17860"/>
                </a:lnTo>
                <a:lnTo>
                  <a:pt x="964406" y="8930"/>
                </a:lnTo>
                <a:lnTo>
                  <a:pt x="910828" y="0"/>
                </a:lnTo>
                <a:lnTo>
                  <a:pt x="848320" y="0"/>
                </a:lnTo>
                <a:lnTo>
                  <a:pt x="803672" y="0"/>
                </a:lnTo>
                <a:lnTo>
                  <a:pt x="767953" y="0"/>
                </a:lnTo>
                <a:lnTo>
                  <a:pt x="7679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Change fraction to percent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41775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5/7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1/8</a:t>
            </a:r>
            <a:endParaRPr lang="en-US" sz="2400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5025" y="1600200"/>
            <a:ext cx="4041775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3/20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2835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Change probability to percent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Probability: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favorable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    total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Find probability, then change to percent.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z="2800"/>
              <a:t>A radio station selects 1 of 5 finalists for a prize.  You are one of the finalists.  What’s the probability you will win?  Answer as %.</a:t>
            </a:r>
          </a:p>
        </p:txBody>
      </p:sp>
      <p:sp>
        <p:nvSpPr>
          <p:cNvPr id="2" name="Freeform 1"/>
          <p:cNvSpPr/>
          <p:nvPr/>
        </p:nvSpPr>
        <p:spPr>
          <a:xfrm>
            <a:off x="8009930" y="2035969"/>
            <a:ext cx="634008" cy="35719"/>
          </a:xfrm>
          <a:custGeom>
            <a:avLst/>
            <a:gdLst/>
            <a:ahLst/>
            <a:cxnLst/>
            <a:rect l="0" t="0" r="0" b="0"/>
            <a:pathLst>
              <a:path w="634008" h="35719">
                <a:moveTo>
                  <a:pt x="0" y="35718"/>
                </a:move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16086" y="8929"/>
                </a:lnTo>
                <a:lnTo>
                  <a:pt x="151804" y="8929"/>
                </a:lnTo>
                <a:lnTo>
                  <a:pt x="196452" y="8929"/>
                </a:lnTo>
                <a:lnTo>
                  <a:pt x="241100" y="8929"/>
                </a:lnTo>
                <a:lnTo>
                  <a:pt x="285749" y="8929"/>
                </a:lnTo>
                <a:lnTo>
                  <a:pt x="330397" y="8929"/>
                </a:lnTo>
                <a:lnTo>
                  <a:pt x="375046" y="8929"/>
                </a:lnTo>
                <a:lnTo>
                  <a:pt x="419694" y="8929"/>
                </a:lnTo>
                <a:lnTo>
                  <a:pt x="455413" y="8929"/>
                </a:lnTo>
                <a:lnTo>
                  <a:pt x="491132" y="8929"/>
                </a:lnTo>
                <a:lnTo>
                  <a:pt x="517921" y="8929"/>
                </a:lnTo>
                <a:lnTo>
                  <a:pt x="544710" y="8929"/>
                </a:lnTo>
                <a:lnTo>
                  <a:pt x="571499" y="8929"/>
                </a:lnTo>
                <a:lnTo>
                  <a:pt x="589358" y="0"/>
                </a:lnTo>
                <a:lnTo>
                  <a:pt x="607218" y="0"/>
                </a:lnTo>
                <a:lnTo>
                  <a:pt x="616147" y="0"/>
                </a:lnTo>
                <a:lnTo>
                  <a:pt x="625077" y="0"/>
                </a:lnTo>
                <a:lnTo>
                  <a:pt x="634007" y="0"/>
                </a:lnTo>
                <a:lnTo>
                  <a:pt x="63400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045273" y="2411015"/>
            <a:ext cx="1160861" cy="53580"/>
          </a:xfrm>
          <a:custGeom>
            <a:avLst/>
            <a:gdLst/>
            <a:ahLst/>
            <a:cxnLst/>
            <a:rect l="0" t="0" r="0" b="0"/>
            <a:pathLst>
              <a:path w="1160861" h="53580">
                <a:moveTo>
                  <a:pt x="0" y="53579"/>
                </a:moveTo>
                <a:lnTo>
                  <a:pt x="0" y="53579"/>
                </a:lnTo>
                <a:lnTo>
                  <a:pt x="0" y="53579"/>
                </a:lnTo>
                <a:lnTo>
                  <a:pt x="8930" y="53579"/>
                </a:lnTo>
                <a:lnTo>
                  <a:pt x="26790" y="44649"/>
                </a:lnTo>
                <a:lnTo>
                  <a:pt x="44649" y="44649"/>
                </a:lnTo>
                <a:lnTo>
                  <a:pt x="62508" y="44649"/>
                </a:lnTo>
                <a:lnTo>
                  <a:pt x="98227" y="35719"/>
                </a:lnTo>
                <a:lnTo>
                  <a:pt x="125016" y="26789"/>
                </a:lnTo>
                <a:lnTo>
                  <a:pt x="160735" y="26789"/>
                </a:lnTo>
                <a:lnTo>
                  <a:pt x="196454" y="26789"/>
                </a:lnTo>
                <a:lnTo>
                  <a:pt x="232172" y="17860"/>
                </a:lnTo>
                <a:lnTo>
                  <a:pt x="276821" y="8930"/>
                </a:lnTo>
                <a:lnTo>
                  <a:pt x="330399" y="8930"/>
                </a:lnTo>
                <a:lnTo>
                  <a:pt x="375047" y="8930"/>
                </a:lnTo>
                <a:lnTo>
                  <a:pt x="428625" y="0"/>
                </a:lnTo>
                <a:lnTo>
                  <a:pt x="491133" y="0"/>
                </a:lnTo>
                <a:lnTo>
                  <a:pt x="544711" y="0"/>
                </a:lnTo>
                <a:lnTo>
                  <a:pt x="607219" y="0"/>
                </a:lnTo>
                <a:lnTo>
                  <a:pt x="669727" y="0"/>
                </a:lnTo>
                <a:lnTo>
                  <a:pt x="723305" y="0"/>
                </a:lnTo>
                <a:lnTo>
                  <a:pt x="785813" y="0"/>
                </a:lnTo>
                <a:lnTo>
                  <a:pt x="839391" y="0"/>
                </a:lnTo>
                <a:lnTo>
                  <a:pt x="892969" y="0"/>
                </a:lnTo>
                <a:lnTo>
                  <a:pt x="946547" y="0"/>
                </a:lnTo>
                <a:lnTo>
                  <a:pt x="1000125" y="0"/>
                </a:lnTo>
                <a:lnTo>
                  <a:pt x="1035844" y="0"/>
                </a:lnTo>
                <a:lnTo>
                  <a:pt x="1080493" y="0"/>
                </a:lnTo>
                <a:lnTo>
                  <a:pt x="1107282" y="0"/>
                </a:lnTo>
                <a:lnTo>
                  <a:pt x="1134071" y="0"/>
                </a:lnTo>
                <a:lnTo>
                  <a:pt x="1151930" y="0"/>
                </a:lnTo>
                <a:lnTo>
                  <a:pt x="1160860" y="0"/>
                </a:lnTo>
                <a:lnTo>
                  <a:pt x="116086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607844" y="2839640"/>
            <a:ext cx="1116212" cy="35720"/>
          </a:xfrm>
          <a:custGeom>
            <a:avLst/>
            <a:gdLst/>
            <a:ahLst/>
            <a:cxnLst/>
            <a:rect l="0" t="0" r="0" b="0"/>
            <a:pathLst>
              <a:path w="1116212" h="35720">
                <a:moveTo>
                  <a:pt x="26789" y="893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116086" y="35719"/>
                </a:lnTo>
                <a:lnTo>
                  <a:pt x="142875" y="26789"/>
                </a:lnTo>
                <a:lnTo>
                  <a:pt x="178594" y="26789"/>
                </a:lnTo>
                <a:lnTo>
                  <a:pt x="214312" y="26789"/>
                </a:lnTo>
                <a:lnTo>
                  <a:pt x="250031" y="26789"/>
                </a:lnTo>
                <a:lnTo>
                  <a:pt x="294679" y="26789"/>
                </a:lnTo>
                <a:lnTo>
                  <a:pt x="330398" y="26789"/>
                </a:lnTo>
                <a:lnTo>
                  <a:pt x="383976" y="26789"/>
                </a:lnTo>
                <a:lnTo>
                  <a:pt x="428625" y="17860"/>
                </a:lnTo>
                <a:lnTo>
                  <a:pt x="482203" y="17860"/>
                </a:lnTo>
                <a:lnTo>
                  <a:pt x="535781" y="17860"/>
                </a:lnTo>
                <a:lnTo>
                  <a:pt x="589359" y="17860"/>
                </a:lnTo>
                <a:lnTo>
                  <a:pt x="642937" y="8930"/>
                </a:lnTo>
                <a:lnTo>
                  <a:pt x="696515" y="8930"/>
                </a:lnTo>
                <a:lnTo>
                  <a:pt x="750094" y="8930"/>
                </a:lnTo>
                <a:lnTo>
                  <a:pt x="803672" y="8930"/>
                </a:lnTo>
                <a:lnTo>
                  <a:pt x="848320" y="8930"/>
                </a:lnTo>
                <a:lnTo>
                  <a:pt x="892969" y="8930"/>
                </a:lnTo>
                <a:lnTo>
                  <a:pt x="928687" y="17860"/>
                </a:lnTo>
                <a:lnTo>
                  <a:pt x="964406" y="17860"/>
                </a:lnTo>
                <a:lnTo>
                  <a:pt x="991195" y="17860"/>
                </a:lnTo>
                <a:lnTo>
                  <a:pt x="1017984" y="17860"/>
                </a:lnTo>
                <a:lnTo>
                  <a:pt x="1044773" y="17860"/>
                </a:lnTo>
                <a:lnTo>
                  <a:pt x="1062633" y="17860"/>
                </a:lnTo>
                <a:lnTo>
                  <a:pt x="1080492" y="17860"/>
                </a:lnTo>
                <a:lnTo>
                  <a:pt x="1089422" y="17860"/>
                </a:lnTo>
                <a:lnTo>
                  <a:pt x="1098351" y="17860"/>
                </a:lnTo>
                <a:lnTo>
                  <a:pt x="1107281" y="17860"/>
                </a:lnTo>
                <a:lnTo>
                  <a:pt x="1116211" y="17860"/>
                </a:lnTo>
                <a:lnTo>
                  <a:pt x="1116211" y="17860"/>
                </a:lnTo>
                <a:lnTo>
                  <a:pt x="1116211" y="17860"/>
                </a:lnTo>
                <a:lnTo>
                  <a:pt x="1116211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965281" y="3339703"/>
            <a:ext cx="580430" cy="8930"/>
          </a:xfrm>
          <a:custGeom>
            <a:avLst/>
            <a:gdLst/>
            <a:ahLst/>
            <a:cxnLst/>
            <a:rect l="0" t="0" r="0" b="0"/>
            <a:pathLst>
              <a:path w="580430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53578" y="0"/>
                </a:lnTo>
                <a:lnTo>
                  <a:pt x="71438" y="0"/>
                </a:lnTo>
                <a:lnTo>
                  <a:pt x="107157" y="0"/>
                </a:lnTo>
                <a:lnTo>
                  <a:pt x="142875" y="8929"/>
                </a:lnTo>
                <a:lnTo>
                  <a:pt x="178594" y="8929"/>
                </a:lnTo>
                <a:lnTo>
                  <a:pt x="214313" y="8929"/>
                </a:lnTo>
                <a:lnTo>
                  <a:pt x="250031" y="8929"/>
                </a:lnTo>
                <a:lnTo>
                  <a:pt x="285749" y="8929"/>
                </a:lnTo>
                <a:lnTo>
                  <a:pt x="330398" y="8929"/>
                </a:lnTo>
                <a:lnTo>
                  <a:pt x="366117" y="8929"/>
                </a:lnTo>
                <a:lnTo>
                  <a:pt x="401835" y="8929"/>
                </a:lnTo>
                <a:lnTo>
                  <a:pt x="437554" y="0"/>
                </a:lnTo>
                <a:lnTo>
                  <a:pt x="473273" y="0"/>
                </a:lnTo>
                <a:lnTo>
                  <a:pt x="500062" y="0"/>
                </a:lnTo>
                <a:lnTo>
                  <a:pt x="526851" y="0"/>
                </a:lnTo>
                <a:lnTo>
                  <a:pt x="553640" y="0"/>
                </a:lnTo>
                <a:lnTo>
                  <a:pt x="571499" y="0"/>
                </a:lnTo>
                <a:lnTo>
                  <a:pt x="580429" y="0"/>
                </a:lnTo>
                <a:lnTo>
                  <a:pt x="580429" y="0"/>
                </a:lnTo>
                <a:lnTo>
                  <a:pt x="58042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70289" y="3732609"/>
            <a:ext cx="839392" cy="44649"/>
          </a:xfrm>
          <a:custGeom>
            <a:avLst/>
            <a:gdLst/>
            <a:ahLst/>
            <a:cxnLst/>
            <a:rect l="0" t="0" r="0" b="0"/>
            <a:pathLst>
              <a:path w="839392" h="44649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26789" y="44648"/>
                </a:lnTo>
                <a:lnTo>
                  <a:pt x="35719" y="44648"/>
                </a:lnTo>
                <a:lnTo>
                  <a:pt x="62508" y="44648"/>
                </a:lnTo>
                <a:lnTo>
                  <a:pt x="89297" y="44648"/>
                </a:lnTo>
                <a:lnTo>
                  <a:pt x="125016" y="44648"/>
                </a:lnTo>
                <a:lnTo>
                  <a:pt x="160734" y="44648"/>
                </a:lnTo>
                <a:lnTo>
                  <a:pt x="205383" y="44648"/>
                </a:lnTo>
                <a:lnTo>
                  <a:pt x="250031" y="44648"/>
                </a:lnTo>
                <a:lnTo>
                  <a:pt x="303609" y="35719"/>
                </a:lnTo>
                <a:lnTo>
                  <a:pt x="357188" y="26789"/>
                </a:lnTo>
                <a:lnTo>
                  <a:pt x="410766" y="26789"/>
                </a:lnTo>
                <a:lnTo>
                  <a:pt x="473274" y="17859"/>
                </a:lnTo>
                <a:lnTo>
                  <a:pt x="535781" y="17859"/>
                </a:lnTo>
                <a:lnTo>
                  <a:pt x="589359" y="17859"/>
                </a:lnTo>
                <a:lnTo>
                  <a:pt x="651867" y="17859"/>
                </a:lnTo>
                <a:lnTo>
                  <a:pt x="696516" y="17859"/>
                </a:lnTo>
                <a:lnTo>
                  <a:pt x="741164" y="8930"/>
                </a:lnTo>
                <a:lnTo>
                  <a:pt x="776883" y="8930"/>
                </a:lnTo>
                <a:lnTo>
                  <a:pt x="803672" y="8930"/>
                </a:lnTo>
                <a:lnTo>
                  <a:pt x="821531" y="8930"/>
                </a:lnTo>
                <a:lnTo>
                  <a:pt x="839391" y="0"/>
                </a:lnTo>
                <a:lnTo>
                  <a:pt x="839391" y="0"/>
                </a:lnTo>
                <a:lnTo>
                  <a:pt x="83939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366867" y="3723679"/>
            <a:ext cx="1794868" cy="26790"/>
          </a:xfrm>
          <a:custGeom>
            <a:avLst/>
            <a:gdLst/>
            <a:ahLst/>
            <a:cxnLst/>
            <a:rect l="0" t="0" r="0" b="0"/>
            <a:pathLst>
              <a:path w="1794868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62508" y="17860"/>
                </a:lnTo>
                <a:lnTo>
                  <a:pt x="98227" y="8930"/>
                </a:lnTo>
                <a:lnTo>
                  <a:pt x="133946" y="8930"/>
                </a:lnTo>
                <a:lnTo>
                  <a:pt x="178594" y="8930"/>
                </a:lnTo>
                <a:lnTo>
                  <a:pt x="223242" y="8930"/>
                </a:lnTo>
                <a:lnTo>
                  <a:pt x="267891" y="0"/>
                </a:lnTo>
                <a:lnTo>
                  <a:pt x="321469" y="0"/>
                </a:lnTo>
                <a:lnTo>
                  <a:pt x="375047" y="0"/>
                </a:lnTo>
                <a:lnTo>
                  <a:pt x="437555" y="0"/>
                </a:lnTo>
                <a:lnTo>
                  <a:pt x="500063" y="0"/>
                </a:lnTo>
                <a:lnTo>
                  <a:pt x="562571" y="0"/>
                </a:lnTo>
                <a:lnTo>
                  <a:pt x="634008" y="0"/>
                </a:lnTo>
                <a:lnTo>
                  <a:pt x="696516" y="0"/>
                </a:lnTo>
                <a:lnTo>
                  <a:pt x="767953" y="0"/>
                </a:lnTo>
                <a:lnTo>
                  <a:pt x="839391" y="0"/>
                </a:lnTo>
                <a:lnTo>
                  <a:pt x="910828" y="0"/>
                </a:lnTo>
                <a:lnTo>
                  <a:pt x="973336" y="0"/>
                </a:lnTo>
                <a:lnTo>
                  <a:pt x="1044774" y="8930"/>
                </a:lnTo>
                <a:lnTo>
                  <a:pt x="1116211" y="8930"/>
                </a:lnTo>
                <a:lnTo>
                  <a:pt x="1178719" y="8930"/>
                </a:lnTo>
                <a:lnTo>
                  <a:pt x="1250156" y="17860"/>
                </a:lnTo>
                <a:lnTo>
                  <a:pt x="1312664" y="17860"/>
                </a:lnTo>
                <a:lnTo>
                  <a:pt x="1375172" y="17860"/>
                </a:lnTo>
                <a:lnTo>
                  <a:pt x="1428750" y="26789"/>
                </a:lnTo>
                <a:lnTo>
                  <a:pt x="1482328" y="26789"/>
                </a:lnTo>
                <a:lnTo>
                  <a:pt x="1535906" y="26789"/>
                </a:lnTo>
                <a:lnTo>
                  <a:pt x="1580555" y="26789"/>
                </a:lnTo>
                <a:lnTo>
                  <a:pt x="1625203" y="26789"/>
                </a:lnTo>
                <a:lnTo>
                  <a:pt x="1660922" y="26789"/>
                </a:lnTo>
                <a:lnTo>
                  <a:pt x="1687711" y="26789"/>
                </a:lnTo>
                <a:lnTo>
                  <a:pt x="1723430" y="26789"/>
                </a:lnTo>
                <a:lnTo>
                  <a:pt x="1750219" y="26789"/>
                </a:lnTo>
                <a:lnTo>
                  <a:pt x="1768078" y="17860"/>
                </a:lnTo>
                <a:lnTo>
                  <a:pt x="1785938" y="17860"/>
                </a:lnTo>
                <a:lnTo>
                  <a:pt x="1794867" y="8930"/>
                </a:lnTo>
                <a:lnTo>
                  <a:pt x="1794867" y="8930"/>
                </a:lnTo>
                <a:lnTo>
                  <a:pt x="1794867" y="8930"/>
                </a:lnTo>
                <a:lnTo>
                  <a:pt x="1794867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36344" y="4071937"/>
            <a:ext cx="35720" cy="196454"/>
          </a:xfrm>
          <a:custGeom>
            <a:avLst/>
            <a:gdLst/>
            <a:ahLst/>
            <a:cxnLst/>
            <a:rect l="0" t="0" r="0" b="0"/>
            <a:pathLst>
              <a:path w="3572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07156"/>
                </a:lnTo>
                <a:lnTo>
                  <a:pt x="35719" y="125016"/>
                </a:lnTo>
                <a:lnTo>
                  <a:pt x="35719" y="133945"/>
                </a:lnTo>
                <a:lnTo>
                  <a:pt x="35719" y="151805"/>
                </a:lnTo>
                <a:lnTo>
                  <a:pt x="35719" y="160734"/>
                </a:lnTo>
                <a:lnTo>
                  <a:pt x="3571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857750" y="4384476"/>
            <a:ext cx="455415" cy="8931"/>
          </a:xfrm>
          <a:custGeom>
            <a:avLst/>
            <a:gdLst/>
            <a:ahLst/>
            <a:cxnLst/>
            <a:rect l="0" t="0" r="0" b="0"/>
            <a:pathLst>
              <a:path w="45541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214313" y="8930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401836" y="8930"/>
                </a:lnTo>
                <a:lnTo>
                  <a:pt x="419695" y="8930"/>
                </a:lnTo>
                <a:lnTo>
                  <a:pt x="437555" y="8930"/>
                </a:lnTo>
                <a:lnTo>
                  <a:pt x="44648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947047" y="4482703"/>
            <a:ext cx="276821" cy="267891"/>
          </a:xfrm>
          <a:custGeom>
            <a:avLst/>
            <a:gdLst/>
            <a:ahLst/>
            <a:cxnLst/>
            <a:rect l="0" t="0" r="0" b="0"/>
            <a:pathLst>
              <a:path w="276821" h="267891">
                <a:moveTo>
                  <a:pt x="223242" y="17859"/>
                </a:moveTo>
                <a:lnTo>
                  <a:pt x="214312" y="17859"/>
                </a:lnTo>
                <a:lnTo>
                  <a:pt x="214312" y="17859"/>
                </a:lnTo>
                <a:lnTo>
                  <a:pt x="214312" y="17859"/>
                </a:lnTo>
                <a:lnTo>
                  <a:pt x="205383" y="8929"/>
                </a:lnTo>
                <a:lnTo>
                  <a:pt x="205383" y="8929"/>
                </a:lnTo>
                <a:lnTo>
                  <a:pt x="196453" y="8929"/>
                </a:lnTo>
                <a:lnTo>
                  <a:pt x="187523" y="0"/>
                </a:lnTo>
                <a:lnTo>
                  <a:pt x="17859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8929"/>
                </a:lnTo>
                <a:lnTo>
                  <a:pt x="7143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0367" y="35718"/>
                </a:lnTo>
                <a:lnTo>
                  <a:pt x="80367" y="44648"/>
                </a:lnTo>
                <a:lnTo>
                  <a:pt x="71437" y="53578"/>
                </a:lnTo>
                <a:lnTo>
                  <a:pt x="71437" y="71437"/>
                </a:lnTo>
                <a:lnTo>
                  <a:pt x="71437" y="80367"/>
                </a:lnTo>
                <a:lnTo>
                  <a:pt x="71437" y="89297"/>
                </a:lnTo>
                <a:lnTo>
                  <a:pt x="71437" y="98226"/>
                </a:lnTo>
                <a:lnTo>
                  <a:pt x="71437" y="107156"/>
                </a:lnTo>
                <a:lnTo>
                  <a:pt x="71437" y="107156"/>
                </a:lnTo>
                <a:lnTo>
                  <a:pt x="80367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98226" y="116086"/>
                </a:lnTo>
                <a:lnTo>
                  <a:pt x="98226" y="107156"/>
                </a:lnTo>
                <a:lnTo>
                  <a:pt x="107156" y="107156"/>
                </a:lnTo>
                <a:lnTo>
                  <a:pt x="116086" y="98226"/>
                </a:lnTo>
                <a:lnTo>
                  <a:pt x="125016" y="98226"/>
                </a:lnTo>
                <a:lnTo>
                  <a:pt x="133945" y="98226"/>
                </a:lnTo>
                <a:lnTo>
                  <a:pt x="142875" y="98226"/>
                </a:lnTo>
                <a:lnTo>
                  <a:pt x="151805" y="98226"/>
                </a:lnTo>
                <a:lnTo>
                  <a:pt x="160734" y="107156"/>
                </a:lnTo>
                <a:lnTo>
                  <a:pt x="169664" y="107156"/>
                </a:lnTo>
                <a:lnTo>
                  <a:pt x="187523" y="116086"/>
                </a:lnTo>
                <a:lnTo>
                  <a:pt x="196453" y="116086"/>
                </a:lnTo>
                <a:lnTo>
                  <a:pt x="205383" y="125015"/>
                </a:lnTo>
                <a:lnTo>
                  <a:pt x="214312" y="133945"/>
                </a:lnTo>
                <a:lnTo>
                  <a:pt x="232172" y="142875"/>
                </a:lnTo>
                <a:lnTo>
                  <a:pt x="241101" y="151804"/>
                </a:lnTo>
                <a:lnTo>
                  <a:pt x="250031" y="160734"/>
                </a:lnTo>
                <a:lnTo>
                  <a:pt x="258961" y="169664"/>
                </a:lnTo>
                <a:lnTo>
                  <a:pt x="267891" y="178593"/>
                </a:lnTo>
                <a:lnTo>
                  <a:pt x="276820" y="187523"/>
                </a:lnTo>
                <a:lnTo>
                  <a:pt x="276820" y="196453"/>
                </a:lnTo>
                <a:lnTo>
                  <a:pt x="276820" y="205383"/>
                </a:lnTo>
                <a:lnTo>
                  <a:pt x="276820" y="214312"/>
                </a:lnTo>
                <a:lnTo>
                  <a:pt x="276820" y="223242"/>
                </a:lnTo>
                <a:lnTo>
                  <a:pt x="267891" y="232172"/>
                </a:lnTo>
                <a:lnTo>
                  <a:pt x="267891" y="241101"/>
                </a:lnTo>
                <a:lnTo>
                  <a:pt x="250031" y="250031"/>
                </a:lnTo>
                <a:lnTo>
                  <a:pt x="241101" y="250031"/>
                </a:lnTo>
                <a:lnTo>
                  <a:pt x="232172" y="258961"/>
                </a:lnTo>
                <a:lnTo>
                  <a:pt x="214312" y="258961"/>
                </a:lnTo>
                <a:lnTo>
                  <a:pt x="196453" y="267890"/>
                </a:lnTo>
                <a:lnTo>
                  <a:pt x="178594" y="267890"/>
                </a:lnTo>
                <a:lnTo>
                  <a:pt x="160734" y="267890"/>
                </a:lnTo>
                <a:lnTo>
                  <a:pt x="142875" y="267890"/>
                </a:lnTo>
                <a:lnTo>
                  <a:pt x="116086" y="267890"/>
                </a:lnTo>
                <a:lnTo>
                  <a:pt x="98226" y="258961"/>
                </a:lnTo>
                <a:lnTo>
                  <a:pt x="80367" y="258961"/>
                </a:lnTo>
                <a:lnTo>
                  <a:pt x="62508" y="250031"/>
                </a:lnTo>
                <a:lnTo>
                  <a:pt x="53578" y="241101"/>
                </a:lnTo>
                <a:lnTo>
                  <a:pt x="35719" y="232172"/>
                </a:lnTo>
                <a:lnTo>
                  <a:pt x="26789" y="232172"/>
                </a:lnTo>
                <a:lnTo>
                  <a:pt x="17859" y="23217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429250" y="4330898"/>
            <a:ext cx="196454" cy="107157"/>
          </a:xfrm>
          <a:custGeom>
            <a:avLst/>
            <a:gdLst/>
            <a:ahLst/>
            <a:cxnLst/>
            <a:rect l="0" t="0" r="0" b="0"/>
            <a:pathLst>
              <a:path w="196454" h="107157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8" y="3571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7" y="35719"/>
                </a:lnTo>
                <a:lnTo>
                  <a:pt x="116086" y="44648"/>
                </a:lnTo>
                <a:lnTo>
                  <a:pt x="133945" y="44648"/>
                </a:lnTo>
                <a:lnTo>
                  <a:pt x="151805" y="35719"/>
                </a:lnTo>
                <a:lnTo>
                  <a:pt x="169664" y="35719"/>
                </a:lnTo>
                <a:lnTo>
                  <a:pt x="178594" y="35719"/>
                </a:lnTo>
                <a:lnTo>
                  <a:pt x="187523" y="35719"/>
                </a:lnTo>
                <a:lnTo>
                  <a:pt x="187523" y="26789"/>
                </a:lnTo>
                <a:lnTo>
                  <a:pt x="187523" y="26789"/>
                </a:lnTo>
                <a:lnTo>
                  <a:pt x="187523" y="17859"/>
                </a:lnTo>
                <a:lnTo>
                  <a:pt x="187523" y="17859"/>
                </a:lnTo>
                <a:lnTo>
                  <a:pt x="178594" y="8930"/>
                </a:lnTo>
                <a:lnTo>
                  <a:pt x="160734" y="8930"/>
                </a:lnTo>
                <a:lnTo>
                  <a:pt x="15180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78594" y="17859"/>
                </a:lnTo>
                <a:lnTo>
                  <a:pt x="187523" y="26789"/>
                </a:lnTo>
                <a:lnTo>
                  <a:pt x="196453" y="26789"/>
                </a:lnTo>
                <a:lnTo>
                  <a:pt x="196453" y="35719"/>
                </a:lnTo>
                <a:lnTo>
                  <a:pt x="196453" y="44648"/>
                </a:lnTo>
                <a:lnTo>
                  <a:pt x="187523" y="53578"/>
                </a:lnTo>
                <a:lnTo>
                  <a:pt x="178594" y="62508"/>
                </a:lnTo>
                <a:lnTo>
                  <a:pt x="169664" y="71438"/>
                </a:lnTo>
                <a:lnTo>
                  <a:pt x="151805" y="80367"/>
                </a:lnTo>
                <a:lnTo>
                  <a:pt x="133945" y="89297"/>
                </a:lnTo>
                <a:lnTo>
                  <a:pt x="116086" y="89297"/>
                </a:lnTo>
                <a:lnTo>
                  <a:pt x="98227" y="98227"/>
                </a:lnTo>
                <a:lnTo>
                  <a:pt x="80367" y="98227"/>
                </a:lnTo>
                <a:lnTo>
                  <a:pt x="71438" y="107156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41789" y="4393406"/>
            <a:ext cx="455415" cy="8931"/>
          </a:xfrm>
          <a:custGeom>
            <a:avLst/>
            <a:gdLst/>
            <a:ahLst/>
            <a:cxnLst/>
            <a:rect l="0" t="0" r="0" b="0"/>
            <a:pathLst>
              <a:path w="455415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50031" y="0"/>
                </a:lnTo>
                <a:lnTo>
                  <a:pt x="285750" y="0"/>
                </a:lnTo>
                <a:lnTo>
                  <a:pt x="321469" y="0"/>
                </a:lnTo>
                <a:lnTo>
                  <a:pt x="357188" y="8930"/>
                </a:lnTo>
                <a:lnTo>
                  <a:pt x="383977" y="8930"/>
                </a:lnTo>
                <a:lnTo>
                  <a:pt x="401836" y="8930"/>
                </a:lnTo>
                <a:lnTo>
                  <a:pt x="419695" y="8930"/>
                </a:lnTo>
                <a:lnTo>
                  <a:pt x="437555" y="8930"/>
                </a:lnTo>
                <a:lnTo>
                  <a:pt x="44648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  <a:lnTo>
                  <a:pt x="455414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04297" y="4509492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35719" y="0"/>
                </a:moveTo>
                <a:lnTo>
                  <a:pt x="3571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17859" y="71437"/>
                </a:lnTo>
                <a:lnTo>
                  <a:pt x="17859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84664" y="4518421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125016" y="8930"/>
                </a:move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44649" y="26790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26789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80367" y="142875"/>
                </a:lnTo>
                <a:lnTo>
                  <a:pt x="107156" y="142875"/>
                </a:lnTo>
                <a:lnTo>
                  <a:pt x="125016" y="133946"/>
                </a:lnTo>
                <a:lnTo>
                  <a:pt x="142875" y="116086"/>
                </a:lnTo>
                <a:lnTo>
                  <a:pt x="151805" y="107157"/>
                </a:lnTo>
                <a:lnTo>
                  <a:pt x="160734" y="89297"/>
                </a:lnTo>
                <a:lnTo>
                  <a:pt x="160734" y="71438"/>
                </a:lnTo>
                <a:lnTo>
                  <a:pt x="160734" y="53579"/>
                </a:lnTo>
                <a:lnTo>
                  <a:pt x="151805" y="35719"/>
                </a:lnTo>
                <a:lnTo>
                  <a:pt x="142875" y="2679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63258" y="4509492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8929"/>
                </a:lnTo>
                <a:lnTo>
                  <a:pt x="107156" y="8929"/>
                </a:lnTo>
                <a:lnTo>
                  <a:pt x="98226" y="17859"/>
                </a:lnTo>
                <a:lnTo>
                  <a:pt x="80367" y="17859"/>
                </a:lnTo>
                <a:lnTo>
                  <a:pt x="62508" y="35719"/>
                </a:lnTo>
                <a:lnTo>
                  <a:pt x="44648" y="53578"/>
                </a:lnTo>
                <a:lnTo>
                  <a:pt x="26789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17859" y="178594"/>
                </a:lnTo>
                <a:lnTo>
                  <a:pt x="35719" y="187523"/>
                </a:lnTo>
                <a:lnTo>
                  <a:pt x="62508" y="187523"/>
                </a:lnTo>
                <a:lnTo>
                  <a:pt x="89297" y="187523"/>
                </a:lnTo>
                <a:lnTo>
                  <a:pt x="116086" y="178594"/>
                </a:lnTo>
                <a:lnTo>
                  <a:pt x="142875" y="169664"/>
                </a:lnTo>
                <a:lnTo>
                  <a:pt x="160734" y="151804"/>
                </a:lnTo>
                <a:lnTo>
                  <a:pt x="178594" y="142875"/>
                </a:lnTo>
                <a:lnTo>
                  <a:pt x="187523" y="116086"/>
                </a:lnTo>
                <a:lnTo>
                  <a:pt x="196453" y="98226"/>
                </a:lnTo>
                <a:lnTo>
                  <a:pt x="187523" y="71437"/>
                </a:lnTo>
                <a:lnTo>
                  <a:pt x="178594" y="53578"/>
                </a:lnTo>
                <a:lnTo>
                  <a:pt x="160734" y="35719"/>
                </a:lnTo>
                <a:lnTo>
                  <a:pt x="133945" y="17859"/>
                </a:lnTo>
                <a:lnTo>
                  <a:pt x="116086" y="8929"/>
                </a:lnTo>
                <a:lnTo>
                  <a:pt x="107156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38180" y="4697015"/>
            <a:ext cx="321469" cy="107157"/>
          </a:xfrm>
          <a:custGeom>
            <a:avLst/>
            <a:gdLst/>
            <a:ahLst/>
            <a:cxnLst/>
            <a:rect l="0" t="0" r="0" b="0"/>
            <a:pathLst>
              <a:path w="321469" h="107157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8929" y="62508"/>
                </a:lnTo>
                <a:lnTo>
                  <a:pt x="17859" y="71438"/>
                </a:lnTo>
                <a:lnTo>
                  <a:pt x="35718" y="80367"/>
                </a:lnTo>
                <a:lnTo>
                  <a:pt x="44648" y="89297"/>
                </a:lnTo>
                <a:lnTo>
                  <a:pt x="62508" y="98227"/>
                </a:lnTo>
                <a:lnTo>
                  <a:pt x="80367" y="107156"/>
                </a:lnTo>
                <a:lnTo>
                  <a:pt x="107156" y="107156"/>
                </a:lnTo>
                <a:lnTo>
                  <a:pt x="125015" y="107156"/>
                </a:lnTo>
                <a:lnTo>
                  <a:pt x="151804" y="107156"/>
                </a:lnTo>
                <a:lnTo>
                  <a:pt x="169664" y="107156"/>
                </a:lnTo>
                <a:lnTo>
                  <a:pt x="196453" y="98227"/>
                </a:lnTo>
                <a:lnTo>
                  <a:pt x="214312" y="89297"/>
                </a:lnTo>
                <a:lnTo>
                  <a:pt x="232172" y="89297"/>
                </a:lnTo>
                <a:lnTo>
                  <a:pt x="250031" y="71438"/>
                </a:lnTo>
                <a:lnTo>
                  <a:pt x="267890" y="62508"/>
                </a:lnTo>
                <a:lnTo>
                  <a:pt x="276820" y="53578"/>
                </a:lnTo>
                <a:lnTo>
                  <a:pt x="294679" y="44649"/>
                </a:lnTo>
                <a:lnTo>
                  <a:pt x="303609" y="44649"/>
                </a:lnTo>
                <a:lnTo>
                  <a:pt x="303609" y="35719"/>
                </a:lnTo>
                <a:lnTo>
                  <a:pt x="312539" y="35719"/>
                </a:lnTo>
                <a:lnTo>
                  <a:pt x="321468" y="26789"/>
                </a:lnTo>
                <a:lnTo>
                  <a:pt x="321468" y="26789"/>
                </a:lnTo>
                <a:lnTo>
                  <a:pt x="321468" y="17860"/>
                </a:lnTo>
                <a:lnTo>
                  <a:pt x="321468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473898" y="4884539"/>
            <a:ext cx="62509" cy="107157"/>
          </a:xfrm>
          <a:custGeom>
            <a:avLst/>
            <a:gdLst/>
            <a:ahLst/>
            <a:cxnLst/>
            <a:rect l="0" t="0" r="0" b="0"/>
            <a:pathLst>
              <a:path w="62509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60" y="35719"/>
                </a:lnTo>
                <a:lnTo>
                  <a:pt x="26790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44649" y="89297"/>
                </a:lnTo>
                <a:lnTo>
                  <a:pt x="53579" y="98227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47109" y="4893469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80368" y="8929"/>
                </a:lnTo>
                <a:lnTo>
                  <a:pt x="71438" y="8929"/>
                </a:lnTo>
                <a:lnTo>
                  <a:pt x="62508" y="17859"/>
                </a:lnTo>
                <a:lnTo>
                  <a:pt x="53579" y="35719"/>
                </a:lnTo>
                <a:lnTo>
                  <a:pt x="44649" y="4464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589984" y="4911328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9" y="17860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53578"/>
                </a:lnTo>
                <a:lnTo>
                  <a:pt x="53579" y="62508"/>
                </a:lnTo>
                <a:lnTo>
                  <a:pt x="44649" y="71438"/>
                </a:lnTo>
                <a:lnTo>
                  <a:pt x="3571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71438"/>
                </a:lnTo>
                <a:lnTo>
                  <a:pt x="35719" y="71438"/>
                </a:lnTo>
                <a:lnTo>
                  <a:pt x="44649" y="80367"/>
                </a:lnTo>
                <a:lnTo>
                  <a:pt x="53579" y="8929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107156"/>
                </a:lnTo>
                <a:lnTo>
                  <a:pt x="71438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706070" y="4938117"/>
            <a:ext cx="98228" cy="80368"/>
          </a:xfrm>
          <a:custGeom>
            <a:avLst/>
            <a:gdLst/>
            <a:ahLst/>
            <a:cxnLst/>
            <a:rect l="0" t="0" r="0" b="0"/>
            <a:pathLst>
              <a:path w="98228" h="80368">
                <a:moveTo>
                  <a:pt x="80368" y="35719"/>
                </a:moveTo>
                <a:lnTo>
                  <a:pt x="80368" y="35719"/>
                </a:lnTo>
                <a:lnTo>
                  <a:pt x="80368" y="26789"/>
                </a:lnTo>
                <a:lnTo>
                  <a:pt x="89297" y="26789"/>
                </a:lnTo>
                <a:lnTo>
                  <a:pt x="89297" y="17860"/>
                </a:lnTo>
                <a:lnTo>
                  <a:pt x="80368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0367"/>
                </a:lnTo>
                <a:lnTo>
                  <a:pt x="26789" y="80367"/>
                </a:lnTo>
                <a:lnTo>
                  <a:pt x="44649" y="80367"/>
                </a:lnTo>
                <a:lnTo>
                  <a:pt x="62508" y="80367"/>
                </a:lnTo>
                <a:lnTo>
                  <a:pt x="71438" y="71438"/>
                </a:lnTo>
                <a:lnTo>
                  <a:pt x="89297" y="71438"/>
                </a:lnTo>
                <a:lnTo>
                  <a:pt x="89297" y="62508"/>
                </a:lnTo>
                <a:lnTo>
                  <a:pt x="98227" y="44649"/>
                </a:lnTo>
                <a:lnTo>
                  <a:pt x="98227" y="35719"/>
                </a:lnTo>
                <a:lnTo>
                  <a:pt x="89297" y="1786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277445" y="4045148"/>
            <a:ext cx="80369" cy="71439"/>
          </a:xfrm>
          <a:custGeom>
            <a:avLst/>
            <a:gdLst/>
            <a:ahLst/>
            <a:cxnLst/>
            <a:rect l="0" t="0" r="0" b="0"/>
            <a:pathLst>
              <a:path w="80369" h="7143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44648"/>
                </a:lnTo>
                <a:lnTo>
                  <a:pt x="53578" y="44648"/>
                </a:lnTo>
                <a:lnTo>
                  <a:pt x="62508" y="53578"/>
                </a:lnTo>
                <a:lnTo>
                  <a:pt x="71438" y="62508"/>
                </a:lnTo>
                <a:lnTo>
                  <a:pt x="80368" y="62508"/>
                </a:lnTo>
                <a:lnTo>
                  <a:pt x="80368" y="71438"/>
                </a:lnTo>
                <a:lnTo>
                  <a:pt x="80368" y="71438"/>
                </a:lnTo>
                <a:lnTo>
                  <a:pt x="80368" y="7143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77445" y="4036218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393531" y="4027289"/>
            <a:ext cx="71439" cy="98227"/>
          </a:xfrm>
          <a:custGeom>
            <a:avLst/>
            <a:gdLst/>
            <a:ahLst/>
            <a:cxnLst/>
            <a:rect l="0" t="0" r="0" b="0"/>
            <a:pathLst>
              <a:path w="71439" h="9822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8929"/>
                </a:lnTo>
                <a:lnTo>
                  <a:pt x="44649" y="17859"/>
                </a:lnTo>
                <a:lnTo>
                  <a:pt x="53578" y="26789"/>
                </a:lnTo>
                <a:lnTo>
                  <a:pt x="44649" y="35718"/>
                </a:lnTo>
                <a:lnTo>
                  <a:pt x="44649" y="53578"/>
                </a:lnTo>
                <a:lnTo>
                  <a:pt x="44649" y="62507"/>
                </a:lnTo>
                <a:lnTo>
                  <a:pt x="35719" y="71437"/>
                </a:lnTo>
                <a:lnTo>
                  <a:pt x="26789" y="80367"/>
                </a:lnTo>
                <a:lnTo>
                  <a:pt x="26789" y="89297"/>
                </a:lnTo>
                <a:lnTo>
                  <a:pt x="1786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9297"/>
                </a:lnTo>
                <a:lnTo>
                  <a:pt x="62508" y="98226"/>
                </a:lnTo>
                <a:lnTo>
                  <a:pt x="71438" y="98226"/>
                </a:lnTo>
                <a:lnTo>
                  <a:pt x="71438" y="9822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509617" y="4036218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35719" y="26789"/>
                </a:moveTo>
                <a:lnTo>
                  <a:pt x="3571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1786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17860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0368"/>
                </a:lnTo>
                <a:lnTo>
                  <a:pt x="71438" y="71438"/>
                </a:lnTo>
                <a:lnTo>
                  <a:pt x="80367" y="62508"/>
                </a:lnTo>
                <a:lnTo>
                  <a:pt x="80367" y="53578"/>
                </a:lnTo>
                <a:lnTo>
                  <a:pt x="89297" y="44649"/>
                </a:lnTo>
                <a:lnTo>
                  <a:pt x="80367" y="35719"/>
                </a:lnTo>
                <a:lnTo>
                  <a:pt x="71438" y="1786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741789" y="4071937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25016" y="44649"/>
                </a:lnTo>
                <a:lnTo>
                  <a:pt x="133945" y="6250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25016" y="116086"/>
                </a:lnTo>
                <a:lnTo>
                  <a:pt x="116086" y="125016"/>
                </a:lnTo>
                <a:lnTo>
                  <a:pt x="107156" y="142875"/>
                </a:lnTo>
                <a:lnTo>
                  <a:pt x="89297" y="151805"/>
                </a:lnTo>
                <a:lnTo>
                  <a:pt x="80367" y="160734"/>
                </a:lnTo>
                <a:lnTo>
                  <a:pt x="62508" y="160734"/>
                </a:lnTo>
                <a:lnTo>
                  <a:pt x="44649" y="160734"/>
                </a:lnTo>
                <a:lnTo>
                  <a:pt x="26789" y="15180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8930" y="107156"/>
                </a:lnTo>
                <a:lnTo>
                  <a:pt x="26789" y="10715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0367" y="125016"/>
                </a:lnTo>
                <a:lnTo>
                  <a:pt x="98227" y="133945"/>
                </a:lnTo>
                <a:lnTo>
                  <a:pt x="125016" y="142875"/>
                </a:lnTo>
                <a:lnTo>
                  <a:pt x="125016" y="142875"/>
                </a:lnTo>
                <a:lnTo>
                  <a:pt x="125016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947172" y="4071937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89297" y="2678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51805"/>
                </a:lnTo>
                <a:lnTo>
                  <a:pt x="44648" y="151805"/>
                </a:lnTo>
                <a:lnTo>
                  <a:pt x="62508" y="151805"/>
                </a:lnTo>
                <a:lnTo>
                  <a:pt x="80367" y="151805"/>
                </a:lnTo>
                <a:lnTo>
                  <a:pt x="107156" y="142875"/>
                </a:lnTo>
                <a:lnTo>
                  <a:pt x="116086" y="133945"/>
                </a:lnTo>
                <a:lnTo>
                  <a:pt x="133945" y="125016"/>
                </a:lnTo>
                <a:lnTo>
                  <a:pt x="142875" y="107156"/>
                </a:lnTo>
                <a:lnTo>
                  <a:pt x="142875" y="89297"/>
                </a:lnTo>
                <a:lnTo>
                  <a:pt x="133945" y="62508"/>
                </a:lnTo>
                <a:lnTo>
                  <a:pt x="125016" y="44649"/>
                </a:lnTo>
                <a:lnTo>
                  <a:pt x="107156" y="26789"/>
                </a:lnTo>
                <a:lnTo>
                  <a:pt x="89297" y="17859"/>
                </a:lnTo>
                <a:lnTo>
                  <a:pt x="71437" y="893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75797" y="4321968"/>
            <a:ext cx="366118" cy="142876"/>
          </a:xfrm>
          <a:custGeom>
            <a:avLst/>
            <a:gdLst/>
            <a:ahLst/>
            <a:cxnLst/>
            <a:rect l="0" t="0" r="0" b="0"/>
            <a:pathLst>
              <a:path w="366118" h="142876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53578" y="71438"/>
                </a:lnTo>
                <a:lnTo>
                  <a:pt x="80367" y="71438"/>
                </a:lnTo>
                <a:lnTo>
                  <a:pt x="107156" y="71438"/>
                </a:lnTo>
                <a:lnTo>
                  <a:pt x="142875" y="71438"/>
                </a:lnTo>
                <a:lnTo>
                  <a:pt x="169664" y="71438"/>
                </a:lnTo>
                <a:lnTo>
                  <a:pt x="205383" y="71438"/>
                </a:lnTo>
                <a:lnTo>
                  <a:pt x="232172" y="71438"/>
                </a:lnTo>
                <a:lnTo>
                  <a:pt x="258961" y="80368"/>
                </a:lnTo>
                <a:lnTo>
                  <a:pt x="285750" y="80368"/>
                </a:lnTo>
                <a:lnTo>
                  <a:pt x="312539" y="80368"/>
                </a:lnTo>
                <a:lnTo>
                  <a:pt x="321469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71438"/>
                </a:lnTo>
                <a:lnTo>
                  <a:pt x="339328" y="62508"/>
                </a:lnTo>
                <a:lnTo>
                  <a:pt x="321469" y="53578"/>
                </a:lnTo>
                <a:lnTo>
                  <a:pt x="303609" y="44649"/>
                </a:lnTo>
                <a:lnTo>
                  <a:pt x="276820" y="44649"/>
                </a:lnTo>
                <a:lnTo>
                  <a:pt x="241101" y="35719"/>
                </a:lnTo>
                <a:lnTo>
                  <a:pt x="205383" y="26789"/>
                </a:lnTo>
                <a:lnTo>
                  <a:pt x="178594" y="26789"/>
                </a:lnTo>
                <a:lnTo>
                  <a:pt x="151805" y="17860"/>
                </a:lnTo>
                <a:lnTo>
                  <a:pt x="133945" y="17860"/>
                </a:lnTo>
                <a:lnTo>
                  <a:pt x="125016" y="17860"/>
                </a:lnTo>
                <a:lnTo>
                  <a:pt x="116086" y="17860"/>
                </a:lnTo>
                <a:lnTo>
                  <a:pt x="125016" y="8930"/>
                </a:lnTo>
                <a:lnTo>
                  <a:pt x="133945" y="8930"/>
                </a:lnTo>
                <a:lnTo>
                  <a:pt x="151805" y="0"/>
                </a:lnTo>
                <a:lnTo>
                  <a:pt x="178594" y="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8930"/>
                </a:lnTo>
                <a:lnTo>
                  <a:pt x="312539" y="17860"/>
                </a:lnTo>
                <a:lnTo>
                  <a:pt x="339328" y="17860"/>
                </a:lnTo>
                <a:lnTo>
                  <a:pt x="357187" y="26789"/>
                </a:lnTo>
                <a:lnTo>
                  <a:pt x="366117" y="35719"/>
                </a:lnTo>
                <a:lnTo>
                  <a:pt x="366117" y="44649"/>
                </a:lnTo>
                <a:lnTo>
                  <a:pt x="366117" y="53578"/>
                </a:lnTo>
                <a:lnTo>
                  <a:pt x="348258" y="62508"/>
                </a:lnTo>
                <a:lnTo>
                  <a:pt x="339328" y="71438"/>
                </a:lnTo>
                <a:lnTo>
                  <a:pt x="321469" y="89297"/>
                </a:lnTo>
                <a:lnTo>
                  <a:pt x="294680" y="98227"/>
                </a:lnTo>
                <a:lnTo>
                  <a:pt x="276820" y="107157"/>
                </a:lnTo>
                <a:lnTo>
                  <a:pt x="250031" y="125016"/>
                </a:lnTo>
                <a:lnTo>
                  <a:pt x="232172" y="133946"/>
                </a:lnTo>
                <a:lnTo>
                  <a:pt x="223242" y="142875"/>
                </a:lnTo>
                <a:lnTo>
                  <a:pt x="223242" y="142875"/>
                </a:lnTo>
                <a:lnTo>
                  <a:pt x="223242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947297" y="4205882"/>
            <a:ext cx="339329" cy="267892"/>
          </a:xfrm>
          <a:custGeom>
            <a:avLst/>
            <a:gdLst/>
            <a:ahLst/>
            <a:cxnLst/>
            <a:rect l="0" t="0" r="0" b="0"/>
            <a:pathLst>
              <a:path w="339329" h="267892">
                <a:moveTo>
                  <a:pt x="44648" y="80368"/>
                </a:moveTo>
                <a:lnTo>
                  <a:pt x="44648" y="71438"/>
                </a:lnTo>
                <a:lnTo>
                  <a:pt x="44648" y="71438"/>
                </a:lnTo>
                <a:lnTo>
                  <a:pt x="44648" y="53579"/>
                </a:lnTo>
                <a:lnTo>
                  <a:pt x="44648" y="44649"/>
                </a:lnTo>
                <a:lnTo>
                  <a:pt x="44648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98226" y="8930"/>
                </a:lnTo>
                <a:lnTo>
                  <a:pt x="125016" y="0"/>
                </a:lnTo>
                <a:lnTo>
                  <a:pt x="160734" y="8930"/>
                </a:lnTo>
                <a:lnTo>
                  <a:pt x="187523" y="17860"/>
                </a:lnTo>
                <a:lnTo>
                  <a:pt x="223242" y="26789"/>
                </a:lnTo>
                <a:lnTo>
                  <a:pt x="250031" y="35719"/>
                </a:lnTo>
                <a:lnTo>
                  <a:pt x="267891" y="53579"/>
                </a:lnTo>
                <a:lnTo>
                  <a:pt x="294680" y="62508"/>
                </a:lnTo>
                <a:lnTo>
                  <a:pt x="303609" y="89297"/>
                </a:lnTo>
                <a:lnTo>
                  <a:pt x="312539" y="107157"/>
                </a:lnTo>
                <a:lnTo>
                  <a:pt x="321469" y="133946"/>
                </a:lnTo>
                <a:lnTo>
                  <a:pt x="312539" y="151805"/>
                </a:lnTo>
                <a:lnTo>
                  <a:pt x="303609" y="178594"/>
                </a:lnTo>
                <a:lnTo>
                  <a:pt x="294680" y="196454"/>
                </a:lnTo>
                <a:lnTo>
                  <a:pt x="276820" y="214313"/>
                </a:lnTo>
                <a:lnTo>
                  <a:pt x="250031" y="232172"/>
                </a:lnTo>
                <a:lnTo>
                  <a:pt x="223242" y="250032"/>
                </a:lnTo>
                <a:lnTo>
                  <a:pt x="196453" y="258961"/>
                </a:lnTo>
                <a:lnTo>
                  <a:pt x="160734" y="267891"/>
                </a:lnTo>
                <a:lnTo>
                  <a:pt x="125016" y="267891"/>
                </a:lnTo>
                <a:lnTo>
                  <a:pt x="98226" y="258961"/>
                </a:lnTo>
                <a:lnTo>
                  <a:pt x="62508" y="258961"/>
                </a:lnTo>
                <a:lnTo>
                  <a:pt x="44648" y="250032"/>
                </a:lnTo>
                <a:lnTo>
                  <a:pt x="26789" y="241102"/>
                </a:lnTo>
                <a:lnTo>
                  <a:pt x="8930" y="223243"/>
                </a:lnTo>
                <a:lnTo>
                  <a:pt x="0" y="214313"/>
                </a:lnTo>
                <a:lnTo>
                  <a:pt x="0" y="205383"/>
                </a:lnTo>
                <a:lnTo>
                  <a:pt x="8930" y="187524"/>
                </a:lnTo>
                <a:lnTo>
                  <a:pt x="17859" y="178594"/>
                </a:lnTo>
                <a:lnTo>
                  <a:pt x="35719" y="178594"/>
                </a:lnTo>
                <a:lnTo>
                  <a:pt x="71437" y="178594"/>
                </a:lnTo>
                <a:lnTo>
                  <a:pt x="98226" y="178594"/>
                </a:lnTo>
                <a:lnTo>
                  <a:pt x="133945" y="187524"/>
                </a:lnTo>
                <a:lnTo>
                  <a:pt x="169664" y="196454"/>
                </a:lnTo>
                <a:lnTo>
                  <a:pt x="214312" y="205383"/>
                </a:lnTo>
                <a:lnTo>
                  <a:pt x="241101" y="223243"/>
                </a:lnTo>
                <a:lnTo>
                  <a:pt x="276820" y="232172"/>
                </a:lnTo>
                <a:lnTo>
                  <a:pt x="294680" y="241102"/>
                </a:lnTo>
                <a:lnTo>
                  <a:pt x="312539" y="241102"/>
                </a:lnTo>
                <a:lnTo>
                  <a:pt x="330398" y="241102"/>
                </a:lnTo>
                <a:lnTo>
                  <a:pt x="339328" y="250032"/>
                </a:lnTo>
                <a:lnTo>
                  <a:pt x="339328" y="2500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95555" y="4205882"/>
            <a:ext cx="294680" cy="258962"/>
          </a:xfrm>
          <a:custGeom>
            <a:avLst/>
            <a:gdLst/>
            <a:ahLst/>
            <a:cxnLst/>
            <a:rect l="0" t="0" r="0" b="0"/>
            <a:pathLst>
              <a:path w="294680" h="258962">
                <a:moveTo>
                  <a:pt x="214312" y="44649"/>
                </a:moveTo>
                <a:lnTo>
                  <a:pt x="214312" y="44649"/>
                </a:lnTo>
                <a:lnTo>
                  <a:pt x="214312" y="35719"/>
                </a:lnTo>
                <a:lnTo>
                  <a:pt x="214312" y="26789"/>
                </a:lnTo>
                <a:lnTo>
                  <a:pt x="205383" y="17860"/>
                </a:lnTo>
                <a:lnTo>
                  <a:pt x="187523" y="17860"/>
                </a:lnTo>
                <a:lnTo>
                  <a:pt x="169664" y="8930"/>
                </a:lnTo>
                <a:lnTo>
                  <a:pt x="151804" y="8930"/>
                </a:lnTo>
                <a:lnTo>
                  <a:pt x="125015" y="17860"/>
                </a:lnTo>
                <a:lnTo>
                  <a:pt x="98226" y="26789"/>
                </a:lnTo>
                <a:lnTo>
                  <a:pt x="71437" y="44649"/>
                </a:lnTo>
                <a:lnTo>
                  <a:pt x="44648" y="62508"/>
                </a:lnTo>
                <a:lnTo>
                  <a:pt x="26789" y="89297"/>
                </a:lnTo>
                <a:lnTo>
                  <a:pt x="8929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4"/>
                </a:lnTo>
                <a:lnTo>
                  <a:pt x="17859" y="214313"/>
                </a:lnTo>
                <a:lnTo>
                  <a:pt x="35718" y="232172"/>
                </a:lnTo>
                <a:lnTo>
                  <a:pt x="62508" y="250032"/>
                </a:lnTo>
                <a:lnTo>
                  <a:pt x="89297" y="258961"/>
                </a:lnTo>
                <a:lnTo>
                  <a:pt x="133945" y="258961"/>
                </a:lnTo>
                <a:lnTo>
                  <a:pt x="169664" y="258961"/>
                </a:lnTo>
                <a:lnTo>
                  <a:pt x="205383" y="258961"/>
                </a:lnTo>
                <a:lnTo>
                  <a:pt x="241101" y="241102"/>
                </a:lnTo>
                <a:lnTo>
                  <a:pt x="267890" y="232172"/>
                </a:lnTo>
                <a:lnTo>
                  <a:pt x="285750" y="214313"/>
                </a:lnTo>
                <a:lnTo>
                  <a:pt x="294679" y="187524"/>
                </a:lnTo>
                <a:lnTo>
                  <a:pt x="294679" y="160735"/>
                </a:lnTo>
                <a:lnTo>
                  <a:pt x="285750" y="125016"/>
                </a:lnTo>
                <a:lnTo>
                  <a:pt x="276820" y="98227"/>
                </a:lnTo>
                <a:lnTo>
                  <a:pt x="258961" y="80368"/>
                </a:lnTo>
                <a:lnTo>
                  <a:pt x="241101" y="53579"/>
                </a:lnTo>
                <a:lnTo>
                  <a:pt x="214312" y="35719"/>
                </a:lnTo>
                <a:lnTo>
                  <a:pt x="196453" y="17860"/>
                </a:lnTo>
                <a:lnTo>
                  <a:pt x="178593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52742" y="4170164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86688" y="4179093"/>
            <a:ext cx="26790" cy="285751"/>
          </a:xfrm>
          <a:custGeom>
            <a:avLst/>
            <a:gdLst/>
            <a:ahLst/>
            <a:cxnLst/>
            <a:rect l="0" t="0" r="0" b="0"/>
            <a:pathLst>
              <a:path w="26790" h="285751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8"/>
                </a:lnTo>
                <a:lnTo>
                  <a:pt x="17859" y="107157"/>
                </a:lnTo>
                <a:lnTo>
                  <a:pt x="8929" y="133946"/>
                </a:lnTo>
                <a:lnTo>
                  <a:pt x="8929" y="160735"/>
                </a:lnTo>
                <a:lnTo>
                  <a:pt x="8929" y="196453"/>
                </a:lnTo>
                <a:lnTo>
                  <a:pt x="0" y="214313"/>
                </a:lnTo>
                <a:lnTo>
                  <a:pt x="0" y="241102"/>
                </a:lnTo>
                <a:lnTo>
                  <a:pt x="0" y="258961"/>
                </a:lnTo>
                <a:lnTo>
                  <a:pt x="0" y="267891"/>
                </a:lnTo>
                <a:lnTo>
                  <a:pt x="0" y="276821"/>
                </a:lnTo>
                <a:lnTo>
                  <a:pt x="8929" y="285750"/>
                </a:lnTo>
                <a:lnTo>
                  <a:pt x="8929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" name="Freeform 8191"/>
          <p:cNvSpPr/>
          <p:nvPr/>
        </p:nvSpPr>
        <p:spPr>
          <a:xfrm>
            <a:off x="7920633" y="4411265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Freeform 8192"/>
          <p:cNvSpPr/>
          <p:nvPr/>
        </p:nvSpPr>
        <p:spPr>
          <a:xfrm>
            <a:off x="6732984" y="3884414"/>
            <a:ext cx="1509118" cy="866180"/>
          </a:xfrm>
          <a:custGeom>
            <a:avLst/>
            <a:gdLst/>
            <a:ahLst/>
            <a:cxnLst/>
            <a:rect l="0" t="0" r="0" b="0"/>
            <a:pathLst>
              <a:path w="1509118" h="866180">
                <a:moveTo>
                  <a:pt x="1455539" y="357187"/>
                </a:moveTo>
                <a:lnTo>
                  <a:pt x="1455539" y="348257"/>
                </a:lnTo>
                <a:lnTo>
                  <a:pt x="1446610" y="339328"/>
                </a:lnTo>
                <a:lnTo>
                  <a:pt x="1437680" y="321468"/>
                </a:lnTo>
                <a:lnTo>
                  <a:pt x="1428750" y="294679"/>
                </a:lnTo>
                <a:lnTo>
                  <a:pt x="1410891" y="267890"/>
                </a:lnTo>
                <a:lnTo>
                  <a:pt x="1393032" y="241101"/>
                </a:lnTo>
                <a:lnTo>
                  <a:pt x="1366243" y="214312"/>
                </a:lnTo>
                <a:lnTo>
                  <a:pt x="1330524" y="187523"/>
                </a:lnTo>
                <a:lnTo>
                  <a:pt x="1294805" y="160734"/>
                </a:lnTo>
                <a:lnTo>
                  <a:pt x="1250157" y="133945"/>
                </a:lnTo>
                <a:lnTo>
                  <a:pt x="1205508" y="107156"/>
                </a:lnTo>
                <a:lnTo>
                  <a:pt x="1151930" y="80367"/>
                </a:lnTo>
                <a:lnTo>
                  <a:pt x="1080493" y="62507"/>
                </a:lnTo>
                <a:lnTo>
                  <a:pt x="1017985" y="35718"/>
                </a:lnTo>
                <a:lnTo>
                  <a:pt x="937618" y="17859"/>
                </a:lnTo>
                <a:lnTo>
                  <a:pt x="866180" y="8929"/>
                </a:lnTo>
                <a:lnTo>
                  <a:pt x="776883" y="0"/>
                </a:lnTo>
                <a:lnTo>
                  <a:pt x="696516" y="0"/>
                </a:lnTo>
                <a:lnTo>
                  <a:pt x="607219" y="0"/>
                </a:lnTo>
                <a:lnTo>
                  <a:pt x="517922" y="8929"/>
                </a:lnTo>
                <a:lnTo>
                  <a:pt x="437555" y="26789"/>
                </a:lnTo>
                <a:lnTo>
                  <a:pt x="357188" y="53578"/>
                </a:lnTo>
                <a:lnTo>
                  <a:pt x="276821" y="80367"/>
                </a:lnTo>
                <a:lnTo>
                  <a:pt x="214313" y="116086"/>
                </a:lnTo>
                <a:lnTo>
                  <a:pt x="151805" y="160734"/>
                </a:lnTo>
                <a:lnTo>
                  <a:pt x="98227" y="205382"/>
                </a:lnTo>
                <a:lnTo>
                  <a:pt x="62508" y="258961"/>
                </a:lnTo>
                <a:lnTo>
                  <a:pt x="26789" y="303609"/>
                </a:lnTo>
                <a:lnTo>
                  <a:pt x="8930" y="357187"/>
                </a:lnTo>
                <a:lnTo>
                  <a:pt x="0" y="410765"/>
                </a:lnTo>
                <a:lnTo>
                  <a:pt x="0" y="464343"/>
                </a:lnTo>
                <a:lnTo>
                  <a:pt x="17860" y="508992"/>
                </a:lnTo>
                <a:lnTo>
                  <a:pt x="35719" y="553640"/>
                </a:lnTo>
                <a:lnTo>
                  <a:pt x="71438" y="589359"/>
                </a:lnTo>
                <a:lnTo>
                  <a:pt x="107157" y="634007"/>
                </a:lnTo>
                <a:lnTo>
                  <a:pt x="160735" y="669726"/>
                </a:lnTo>
                <a:lnTo>
                  <a:pt x="223243" y="705445"/>
                </a:lnTo>
                <a:lnTo>
                  <a:pt x="294680" y="732234"/>
                </a:lnTo>
                <a:lnTo>
                  <a:pt x="366118" y="767953"/>
                </a:lnTo>
                <a:lnTo>
                  <a:pt x="446485" y="794742"/>
                </a:lnTo>
                <a:lnTo>
                  <a:pt x="517922" y="812601"/>
                </a:lnTo>
                <a:lnTo>
                  <a:pt x="598289" y="839390"/>
                </a:lnTo>
                <a:lnTo>
                  <a:pt x="678657" y="857250"/>
                </a:lnTo>
                <a:lnTo>
                  <a:pt x="759024" y="866179"/>
                </a:lnTo>
                <a:lnTo>
                  <a:pt x="830461" y="866179"/>
                </a:lnTo>
                <a:lnTo>
                  <a:pt x="910829" y="866179"/>
                </a:lnTo>
                <a:lnTo>
                  <a:pt x="982266" y="866179"/>
                </a:lnTo>
                <a:lnTo>
                  <a:pt x="1053704" y="857250"/>
                </a:lnTo>
                <a:lnTo>
                  <a:pt x="1125141" y="839390"/>
                </a:lnTo>
                <a:lnTo>
                  <a:pt x="1187649" y="812601"/>
                </a:lnTo>
                <a:lnTo>
                  <a:pt x="1250157" y="785812"/>
                </a:lnTo>
                <a:lnTo>
                  <a:pt x="1303735" y="759023"/>
                </a:lnTo>
                <a:lnTo>
                  <a:pt x="1348383" y="723304"/>
                </a:lnTo>
                <a:lnTo>
                  <a:pt x="1393032" y="696515"/>
                </a:lnTo>
                <a:lnTo>
                  <a:pt x="1428750" y="651867"/>
                </a:lnTo>
                <a:lnTo>
                  <a:pt x="1455539" y="616148"/>
                </a:lnTo>
                <a:lnTo>
                  <a:pt x="1482328" y="571500"/>
                </a:lnTo>
                <a:lnTo>
                  <a:pt x="1500187" y="526851"/>
                </a:lnTo>
                <a:lnTo>
                  <a:pt x="1509117" y="482203"/>
                </a:lnTo>
                <a:lnTo>
                  <a:pt x="1509117" y="437554"/>
                </a:lnTo>
                <a:lnTo>
                  <a:pt x="1500187" y="383976"/>
                </a:lnTo>
                <a:lnTo>
                  <a:pt x="1482328" y="339328"/>
                </a:lnTo>
                <a:lnTo>
                  <a:pt x="1446610" y="294679"/>
                </a:lnTo>
                <a:lnTo>
                  <a:pt x="1410891" y="241101"/>
                </a:lnTo>
                <a:lnTo>
                  <a:pt x="1357313" y="196453"/>
                </a:lnTo>
                <a:lnTo>
                  <a:pt x="1294805" y="151804"/>
                </a:lnTo>
                <a:lnTo>
                  <a:pt x="1232297" y="125015"/>
                </a:lnTo>
                <a:lnTo>
                  <a:pt x="1196579" y="107156"/>
                </a:lnTo>
                <a:lnTo>
                  <a:pt x="1196579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294</TotalTime>
  <Words>310</Words>
  <Application>Microsoft Office PowerPoint</Application>
  <PresentationFormat>On-screen Show (4:3)</PresentationFormat>
  <Paragraphs>148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Horizon</vt:lpstr>
      <vt:lpstr>7.2 Fractions, Decimals, and Percents</vt:lpstr>
      <vt:lpstr>Percent to fraction</vt:lpstr>
      <vt:lpstr>Write % as a fraction-st</vt:lpstr>
      <vt:lpstr>Information</vt:lpstr>
      <vt:lpstr>Change % ~ . and . ~ %</vt:lpstr>
      <vt:lpstr>Write fraction as a percent</vt:lpstr>
      <vt:lpstr>Fractions to decimals</vt:lpstr>
      <vt:lpstr>Change fraction to percent</vt:lpstr>
      <vt:lpstr>Change probability to percent</vt:lpstr>
      <vt:lpstr>Change Probability to percent-st</vt:lpstr>
      <vt:lpstr>Wrap up </vt:lpstr>
      <vt:lpstr>PowerPoint Presentation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Fractions, Decimals, and Percents</dc:title>
  <dc:creator>admin</dc:creator>
  <cp:lastModifiedBy>Garth Fiedler</cp:lastModifiedBy>
  <cp:revision>19</cp:revision>
  <dcterms:created xsi:type="dcterms:W3CDTF">2010-11-22T12:48:40Z</dcterms:created>
  <dcterms:modified xsi:type="dcterms:W3CDTF">2015-07-30T17:05:20Z</dcterms:modified>
</cp:coreProperties>
</file>