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74C88-1662-43F4-ADF1-281199C33977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FF826-57CE-4AD6-A3D1-DB96DF3F8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51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3E1B1B3-0D21-4F26-BF89-95309B954C4C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EB63CD8-514C-47C3-B040-9DCFDC2518F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a trinomial and break it into two binomials.</a:t>
            </a:r>
          </a:p>
          <a:p>
            <a:r>
              <a:rPr lang="en-US" dirty="0" smtClean="0"/>
              <a:t>Ex: x</a:t>
            </a:r>
            <a:r>
              <a:rPr lang="en-US" baseline="30000" dirty="0" smtClean="0"/>
              <a:t>2</a:t>
            </a:r>
            <a:r>
              <a:rPr lang="en-US" dirty="0" smtClean="0"/>
              <a:t> + 7x + 6 = (x + 6)(x + 1)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X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+ 3x + 2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(   +   )(   +   )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X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>
                <a:solidFill>
                  <a:srgbClr val="FFFF00"/>
                </a:solidFill>
              </a:rPr>
              <a:t>3x 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>
                <a:solidFill>
                  <a:srgbClr val="FFFF0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(   +   )(   </a:t>
            </a:r>
            <a:r>
              <a:rPr lang="en-US" dirty="0" smtClean="0">
                <a:solidFill>
                  <a:srgbClr val="FFFF00"/>
                </a:solidFill>
              </a:rPr>
              <a:t>-   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X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+ 3x 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>
                <a:solidFill>
                  <a:srgbClr val="FFFF0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(   +   )(   </a:t>
            </a:r>
            <a:r>
              <a:rPr lang="en-US" dirty="0" smtClean="0">
                <a:solidFill>
                  <a:srgbClr val="FFFF00"/>
                </a:solidFill>
              </a:rPr>
              <a:t>-   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X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dirty="0">
                <a:solidFill>
                  <a:srgbClr val="FFFF00"/>
                </a:solidFill>
              </a:rPr>
              <a:t>3x + 2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(   </a:t>
            </a:r>
            <a:r>
              <a:rPr lang="en-US" dirty="0" smtClean="0">
                <a:solidFill>
                  <a:srgbClr val="FFFF00"/>
                </a:solidFill>
              </a:rPr>
              <a:t>-   </a:t>
            </a:r>
            <a:r>
              <a:rPr lang="en-US" dirty="0">
                <a:solidFill>
                  <a:srgbClr val="FFFF00"/>
                </a:solidFill>
              </a:rPr>
              <a:t>)(   </a:t>
            </a:r>
            <a:r>
              <a:rPr lang="en-US" dirty="0" smtClean="0">
                <a:solidFill>
                  <a:srgbClr val="FFFF00"/>
                </a:solidFill>
              </a:rPr>
              <a:t>-   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- 4x - 21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– 9x + 20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+ 8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+ 4x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– x - 8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– 8x + 15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+ 9x + 14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+ 3x + 5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- 2x - 24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+ 4x + 3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+ 8x + 7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smtClean="0"/>
              <a:t>2x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5x + 4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4x + 4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8x + 7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7x + 12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by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</a:t>
            </a:r>
            <a:r>
              <a:rPr lang="en-US" dirty="0" smtClean="0"/>
              <a:t>11x + 28 = </a:t>
            </a:r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3x – 10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13x – 14 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6x – 7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+ 4x + 3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5x + 4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5x – 6 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3x + 10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Homework (factor the </a:t>
            </a:r>
            <a:r>
              <a:rPr lang="en-US" dirty="0" smtClean="0"/>
              <a:t>trinomial and solve)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+ 5		x</a:t>
            </a:r>
            <a:r>
              <a:rPr lang="en-US" baseline="30000" dirty="0" smtClean="0"/>
              <a:t>2</a:t>
            </a:r>
            <a:r>
              <a:rPr lang="en-US" dirty="0" smtClean="0"/>
              <a:t> + 8x – 9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+ 5x – 3		x</a:t>
            </a:r>
            <a:r>
              <a:rPr lang="en-US" baseline="30000" dirty="0" smtClean="0"/>
              <a:t>2</a:t>
            </a:r>
            <a:r>
              <a:rPr lang="en-US" dirty="0" smtClean="0"/>
              <a:t> – x – 20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+ 8x + 16		x</a:t>
            </a:r>
            <a:r>
              <a:rPr lang="en-US" baseline="30000" dirty="0" smtClean="0"/>
              <a:t>2</a:t>
            </a:r>
            <a:r>
              <a:rPr lang="en-US" dirty="0" smtClean="0"/>
              <a:t> – 3x – 18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– 7m – 30		w</a:t>
            </a:r>
            <a:r>
              <a:rPr lang="en-US" baseline="30000" dirty="0" smtClean="0"/>
              <a:t>2</a:t>
            </a:r>
            <a:r>
              <a:rPr lang="en-US" dirty="0" smtClean="0"/>
              <a:t> + 13w + 36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+ 3b – 40		x</a:t>
            </a:r>
            <a:r>
              <a:rPr lang="en-US" baseline="30000" dirty="0" smtClean="0"/>
              <a:t>2</a:t>
            </a:r>
            <a:r>
              <a:rPr lang="en-US" dirty="0" smtClean="0"/>
              <a:t> + 7x + 10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+ 5x – 14		x</a:t>
            </a:r>
            <a:r>
              <a:rPr lang="en-US" baseline="30000" dirty="0" smtClean="0"/>
              <a:t>2</a:t>
            </a:r>
            <a:r>
              <a:rPr lang="en-US" dirty="0" smtClean="0"/>
              <a:t> + 6x + 9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+ 16x + 15		x</a:t>
            </a:r>
            <a:r>
              <a:rPr lang="en-US" baseline="30000" dirty="0" smtClean="0"/>
              <a:t>2</a:t>
            </a:r>
            <a:r>
              <a:rPr lang="en-US" dirty="0" smtClean="0"/>
              <a:t> – 20x + 100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236</TotalTime>
  <Words>195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Factoring</vt:lpstr>
      <vt:lpstr>Notes</vt:lpstr>
      <vt:lpstr>factoring</vt:lpstr>
      <vt:lpstr>Factoring</vt:lpstr>
      <vt:lpstr>Factoring</vt:lpstr>
      <vt:lpstr>Factor</vt:lpstr>
      <vt:lpstr> Solve by Factoring</vt:lpstr>
      <vt:lpstr>Solve by factoring</vt:lpstr>
      <vt:lpstr>Homework (factor the trinomial and solve)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</dc:title>
  <dc:creator>Garth Fiedler</dc:creator>
  <cp:lastModifiedBy>Garth Fiedler</cp:lastModifiedBy>
  <cp:revision>13</cp:revision>
  <cp:lastPrinted>2014-05-09T18:23:56Z</cp:lastPrinted>
  <dcterms:created xsi:type="dcterms:W3CDTF">2014-05-08T16:11:19Z</dcterms:created>
  <dcterms:modified xsi:type="dcterms:W3CDTF">2015-05-15T13:40:53Z</dcterms:modified>
</cp:coreProperties>
</file>