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A436652-2736-49C6-94AD-A998557A677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38CE22D-0537-4932-91E3-0812A2756F5C}" type="datetimeFigureOut">
              <a:rPr lang="en-US" smtClean="0"/>
              <a:t>12/11/2013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4105BEC-B4B5-42C5-A536-C6E7F606D0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6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13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I’m getting a new cell phone and have to set up a plan.  I can afford $120 a month.  The plan has a flat fee of $85 a month and it costs $1.25 for each minute I use after my allotted time.  Write an inequality for this statement.  Solve.  What’s the maximum amount of minutes I can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549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Write an inequality for the statement and then graph.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 is greater than or equal to -6 and less than 5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4724400"/>
            <a:ext cx="5105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507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 algn="ctr">
              <a:buNone/>
            </a:pPr>
            <a:r>
              <a:rPr lang="en-US" dirty="0" smtClean="0"/>
              <a:t>Write an inequality for the statement and then graph.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 is greater than 8 and less than 5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09800" y="4724400"/>
            <a:ext cx="5105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6893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the equation or inequality.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 + 5  =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262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the equation or inequality.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 - 5  =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991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the equation or inequality.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 - 5  &lt;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23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the equation or inequality.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 - 5  ≥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23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Is (-3,4) a solution to 3x – 4y ≤ 12?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46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Graph 3x – 2y &gt;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97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Graph 4x – 5y ≥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and graph  -2x &lt;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037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Candy Cane and 3pts bonus</a:t>
            </a:r>
          </a:p>
          <a:p>
            <a:endParaRPr lang="en-US" dirty="0"/>
          </a:p>
          <a:p>
            <a:r>
              <a:rPr lang="en-US" dirty="0" smtClean="0"/>
              <a:t>Category: Graphing </a:t>
            </a:r>
            <a:r>
              <a:rPr lang="en-US" dirty="0" err="1" smtClean="0"/>
              <a:t>inequlaities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120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Graph the following on the same coordinate plane.</a:t>
            </a:r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X &lt; 5</a:t>
            </a:r>
          </a:p>
          <a:p>
            <a:pPr marL="114300" indent="0" algn="ctr">
              <a:buNone/>
            </a:pPr>
            <a:r>
              <a:rPr lang="en-US" dirty="0" smtClean="0"/>
              <a:t>3y – x &lt; 6</a:t>
            </a:r>
          </a:p>
          <a:p>
            <a:pPr marL="114300" indent="0" algn="ctr">
              <a:buNone/>
            </a:pPr>
            <a:r>
              <a:rPr lang="en-US" smtClean="0"/>
              <a:t>Y ≥ x - 6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09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and Graph -x &gt;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37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and graph  3x – ¼ ≥ ¾</a:t>
            </a:r>
          </a:p>
          <a:p>
            <a:pPr marL="11430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37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and Graph 8 – 4x &lt;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3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and graph 4x – 5 &gt; 3x + 12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3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and Graph -7 &lt; 3x + 2 ≤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37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Solve and graph 9x – 8 &gt; 12 or -3x + 3 &gt;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37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400pts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ctr">
              <a:buNone/>
            </a:pPr>
            <a:endParaRPr lang="en-US" dirty="0" smtClean="0"/>
          </a:p>
          <a:p>
            <a:pPr marL="114300" indent="0" algn="ctr">
              <a:buNone/>
            </a:pPr>
            <a:endParaRPr lang="en-US" dirty="0"/>
          </a:p>
          <a:p>
            <a:pPr marL="114300" indent="0" algn="ctr">
              <a:buNone/>
            </a:pPr>
            <a:r>
              <a:rPr lang="en-US" dirty="0" smtClean="0"/>
              <a:t>I budgeted $450 for a party.  The party is going to cost me $15 a person.  Write an inequality that represents the number of people I can invite.  Solve.  How many people can I invite?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6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31</TotalTime>
  <Words>344</Words>
  <Application>Microsoft Office PowerPoint</Application>
  <PresentationFormat>On-screen Show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Ch. 6 Review</vt:lpstr>
      <vt:lpstr>100 pts</vt:lpstr>
      <vt:lpstr>100pts</vt:lpstr>
      <vt:lpstr>300pts</vt:lpstr>
      <vt:lpstr>200pts</vt:lpstr>
      <vt:lpstr>300 pts</vt:lpstr>
      <vt:lpstr>200pts</vt:lpstr>
      <vt:lpstr>200 pts</vt:lpstr>
      <vt:lpstr>400pts</vt:lpstr>
      <vt:lpstr>400pts</vt:lpstr>
      <vt:lpstr>200pts</vt:lpstr>
      <vt:lpstr>200pts</vt:lpstr>
      <vt:lpstr>400pts</vt:lpstr>
      <vt:lpstr>400pts</vt:lpstr>
      <vt:lpstr>400pts</vt:lpstr>
      <vt:lpstr>400pts</vt:lpstr>
      <vt:lpstr>100pts</vt:lpstr>
      <vt:lpstr>300pts</vt:lpstr>
      <vt:lpstr>300pts</vt:lpstr>
      <vt:lpstr>Bonus</vt:lpstr>
      <vt:lpstr>Bonus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6 Review</dc:title>
  <dc:creator>Garth Fiedler</dc:creator>
  <cp:lastModifiedBy>Garth Fiedler</cp:lastModifiedBy>
  <cp:revision>3</cp:revision>
  <dcterms:created xsi:type="dcterms:W3CDTF">2013-12-11T13:35:05Z</dcterms:created>
  <dcterms:modified xsi:type="dcterms:W3CDTF">2013-12-11T14:06:58Z</dcterms:modified>
</cp:coreProperties>
</file>