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F717E0-BBFB-4B9D-82EC-3B8C8D3195D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FE713B-762A-4BA8-B802-ABC8857F1B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Study quizzes and tests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9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4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 each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25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302"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67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Identify the A, B, and C from the quadratic function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+ 2x – 8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62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</a:t>
            </a:r>
            <a:r>
              <a:rPr lang="en-US" dirty="0" err="1" smtClean="0"/>
              <a:t>pts</a:t>
            </a:r>
            <a:r>
              <a:rPr lang="en-US" dirty="0" smtClean="0"/>
              <a:t>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Without graphing, find the x-intercepts.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+11y + 10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Without graphing, find the x-intercepts.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-3y</a:t>
            </a:r>
            <a:r>
              <a:rPr lang="en-US" baseline="30000" dirty="0" smtClean="0"/>
              <a:t>2</a:t>
            </a:r>
            <a:r>
              <a:rPr lang="en-US" dirty="0" smtClean="0"/>
              <a:t> + 2y + 8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6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From the quadratic function, answer the following questions.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-x</a:t>
            </a:r>
            <a:r>
              <a:rPr lang="en-US" baseline="30000" dirty="0" smtClean="0"/>
              <a:t>2</a:t>
            </a:r>
            <a:r>
              <a:rPr lang="en-US" dirty="0" smtClean="0"/>
              <a:t> + 3x – 2 = 0</a:t>
            </a:r>
          </a:p>
          <a:p>
            <a:pPr marL="114300" indent="0" algn="ctr">
              <a:buNone/>
            </a:pPr>
            <a:endParaRPr lang="en-US" dirty="0"/>
          </a:p>
          <a:p>
            <a:pPr marL="571500" indent="-457200" algn="ctr">
              <a:buAutoNum type="arabicPeriod"/>
            </a:pPr>
            <a:r>
              <a:rPr lang="en-US" dirty="0" smtClean="0"/>
              <a:t>Tell if the graph opens up/down.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Find the vertex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Find the axis of symmetry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12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Graph the inequality y &lt; -x</a:t>
            </a:r>
            <a:r>
              <a:rPr lang="en-US" baseline="30000" dirty="0" smtClean="0"/>
              <a:t>2</a:t>
            </a:r>
            <a:r>
              <a:rPr lang="en-US" dirty="0" smtClean="0"/>
              <a:t> + 2x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27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I’m in</a:t>
            </a:r>
            <a:r>
              <a:rPr lang="en-US" i="1" dirty="0" smtClean="0"/>
              <a:t> </a:t>
            </a:r>
            <a:r>
              <a:rPr lang="en-US" dirty="0" smtClean="0"/>
              <a:t>an egg dropping contest.  I need to drop an egg from 50ft without breaking it.  To the nearest tenth of a second, about how long will it take for the container to hit the ground?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25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A falcon dives toward a pigeon on the ground.  When the falcon is at a height of 100ft the pigeon sees the falcon, which is diving at 220ft/sec.  Estimate the time the pigeon has to escape.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458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Make a scatterplot from the data.  Then determine which model it is (linear, quadratic, exponential)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55366"/>
              </p:ext>
            </p:extLst>
          </p:nvPr>
        </p:nvGraphicFramePr>
        <p:xfrm>
          <a:off x="533400" y="4038600"/>
          <a:ext cx="1905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73085"/>
              </p:ext>
            </p:extLst>
          </p:nvPr>
        </p:nvGraphicFramePr>
        <p:xfrm>
          <a:off x="533400" y="5867400"/>
          <a:ext cx="1905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Identify the type of model that fits the graphs below.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205883" y="2777133"/>
            <a:ext cx="205384" cy="3330773"/>
          </a:xfrm>
          <a:custGeom>
            <a:avLst/>
            <a:gdLst/>
            <a:ahLst/>
            <a:cxnLst/>
            <a:rect l="0" t="0" r="0" b="0"/>
            <a:pathLst>
              <a:path w="205384" h="33307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8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25015"/>
                </a:lnTo>
                <a:lnTo>
                  <a:pt x="8930" y="151804"/>
                </a:lnTo>
                <a:lnTo>
                  <a:pt x="8930" y="178593"/>
                </a:lnTo>
                <a:lnTo>
                  <a:pt x="8930" y="214312"/>
                </a:lnTo>
                <a:lnTo>
                  <a:pt x="8930" y="250031"/>
                </a:lnTo>
                <a:lnTo>
                  <a:pt x="17859" y="294679"/>
                </a:lnTo>
                <a:lnTo>
                  <a:pt x="17859" y="339328"/>
                </a:lnTo>
                <a:lnTo>
                  <a:pt x="17859" y="383976"/>
                </a:lnTo>
                <a:lnTo>
                  <a:pt x="26789" y="437554"/>
                </a:lnTo>
                <a:lnTo>
                  <a:pt x="26789" y="491132"/>
                </a:lnTo>
                <a:lnTo>
                  <a:pt x="35719" y="544710"/>
                </a:lnTo>
                <a:lnTo>
                  <a:pt x="35719" y="598288"/>
                </a:lnTo>
                <a:lnTo>
                  <a:pt x="44648" y="651867"/>
                </a:lnTo>
                <a:lnTo>
                  <a:pt x="44648" y="714374"/>
                </a:lnTo>
                <a:lnTo>
                  <a:pt x="44648" y="776882"/>
                </a:lnTo>
                <a:lnTo>
                  <a:pt x="53578" y="830460"/>
                </a:lnTo>
                <a:lnTo>
                  <a:pt x="53578" y="892968"/>
                </a:lnTo>
                <a:lnTo>
                  <a:pt x="53578" y="964406"/>
                </a:lnTo>
                <a:lnTo>
                  <a:pt x="62508" y="1026913"/>
                </a:lnTo>
                <a:lnTo>
                  <a:pt x="62508" y="1098351"/>
                </a:lnTo>
                <a:lnTo>
                  <a:pt x="71437" y="1169788"/>
                </a:lnTo>
                <a:lnTo>
                  <a:pt x="71437" y="1241226"/>
                </a:lnTo>
                <a:lnTo>
                  <a:pt x="80367" y="1303734"/>
                </a:lnTo>
                <a:lnTo>
                  <a:pt x="80367" y="1375171"/>
                </a:lnTo>
                <a:lnTo>
                  <a:pt x="89297" y="1437679"/>
                </a:lnTo>
                <a:lnTo>
                  <a:pt x="89297" y="1509117"/>
                </a:lnTo>
                <a:lnTo>
                  <a:pt x="98226" y="1580554"/>
                </a:lnTo>
                <a:lnTo>
                  <a:pt x="98226" y="1643062"/>
                </a:lnTo>
                <a:lnTo>
                  <a:pt x="107156" y="1714499"/>
                </a:lnTo>
                <a:lnTo>
                  <a:pt x="107156" y="1785937"/>
                </a:lnTo>
                <a:lnTo>
                  <a:pt x="116086" y="1848445"/>
                </a:lnTo>
                <a:lnTo>
                  <a:pt x="116086" y="1919882"/>
                </a:lnTo>
                <a:lnTo>
                  <a:pt x="125015" y="1982390"/>
                </a:lnTo>
                <a:lnTo>
                  <a:pt x="125015" y="2044898"/>
                </a:lnTo>
                <a:lnTo>
                  <a:pt x="133945" y="2107406"/>
                </a:lnTo>
                <a:lnTo>
                  <a:pt x="142875" y="2178844"/>
                </a:lnTo>
                <a:lnTo>
                  <a:pt x="142875" y="2241351"/>
                </a:lnTo>
                <a:lnTo>
                  <a:pt x="151805" y="2303859"/>
                </a:lnTo>
                <a:lnTo>
                  <a:pt x="160734" y="2366367"/>
                </a:lnTo>
                <a:lnTo>
                  <a:pt x="160734" y="2437805"/>
                </a:lnTo>
                <a:lnTo>
                  <a:pt x="169664" y="2500312"/>
                </a:lnTo>
                <a:lnTo>
                  <a:pt x="178594" y="2571750"/>
                </a:lnTo>
                <a:lnTo>
                  <a:pt x="178594" y="2634258"/>
                </a:lnTo>
                <a:lnTo>
                  <a:pt x="187523" y="2705695"/>
                </a:lnTo>
                <a:lnTo>
                  <a:pt x="196453" y="2768203"/>
                </a:lnTo>
                <a:lnTo>
                  <a:pt x="196453" y="2830710"/>
                </a:lnTo>
                <a:lnTo>
                  <a:pt x="196453" y="2902147"/>
                </a:lnTo>
                <a:lnTo>
                  <a:pt x="205383" y="2964655"/>
                </a:lnTo>
                <a:lnTo>
                  <a:pt x="205383" y="3036093"/>
                </a:lnTo>
                <a:lnTo>
                  <a:pt x="205383" y="3098601"/>
                </a:lnTo>
                <a:lnTo>
                  <a:pt x="205383" y="3170038"/>
                </a:lnTo>
                <a:lnTo>
                  <a:pt x="205383" y="3241476"/>
                </a:lnTo>
                <a:lnTo>
                  <a:pt x="205383" y="3295054"/>
                </a:lnTo>
                <a:lnTo>
                  <a:pt x="205383" y="3330772"/>
                </a:lnTo>
                <a:lnTo>
                  <a:pt x="205383" y="33307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16398" y="4018359"/>
            <a:ext cx="3268267" cy="98228"/>
          </a:xfrm>
          <a:custGeom>
            <a:avLst/>
            <a:gdLst/>
            <a:ahLst/>
            <a:cxnLst/>
            <a:rect l="0" t="0" r="0" b="0"/>
            <a:pathLst>
              <a:path w="3268267" h="98228">
                <a:moveTo>
                  <a:pt x="26790" y="35719"/>
                </a:moveTo>
                <a:lnTo>
                  <a:pt x="1786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90" y="17859"/>
                </a:lnTo>
                <a:lnTo>
                  <a:pt x="44649" y="17859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51805" y="8930"/>
                </a:lnTo>
                <a:lnTo>
                  <a:pt x="187524" y="8930"/>
                </a:lnTo>
                <a:lnTo>
                  <a:pt x="232172" y="8930"/>
                </a:lnTo>
                <a:lnTo>
                  <a:pt x="267891" y="8930"/>
                </a:lnTo>
                <a:lnTo>
                  <a:pt x="321469" y="8930"/>
                </a:lnTo>
                <a:lnTo>
                  <a:pt x="366118" y="0"/>
                </a:lnTo>
                <a:lnTo>
                  <a:pt x="410766" y="0"/>
                </a:lnTo>
                <a:lnTo>
                  <a:pt x="464344" y="0"/>
                </a:lnTo>
                <a:lnTo>
                  <a:pt x="517922" y="0"/>
                </a:lnTo>
                <a:lnTo>
                  <a:pt x="571500" y="0"/>
                </a:lnTo>
                <a:lnTo>
                  <a:pt x="625079" y="0"/>
                </a:lnTo>
                <a:lnTo>
                  <a:pt x="678657" y="0"/>
                </a:lnTo>
                <a:lnTo>
                  <a:pt x="741165" y="0"/>
                </a:lnTo>
                <a:lnTo>
                  <a:pt x="794743" y="0"/>
                </a:lnTo>
                <a:lnTo>
                  <a:pt x="857250" y="0"/>
                </a:lnTo>
                <a:lnTo>
                  <a:pt x="919758" y="0"/>
                </a:lnTo>
                <a:lnTo>
                  <a:pt x="973336" y="0"/>
                </a:lnTo>
                <a:lnTo>
                  <a:pt x="1035844" y="0"/>
                </a:lnTo>
                <a:lnTo>
                  <a:pt x="1089422" y="0"/>
                </a:lnTo>
                <a:lnTo>
                  <a:pt x="1143000" y="0"/>
                </a:lnTo>
                <a:lnTo>
                  <a:pt x="1205508" y="0"/>
                </a:lnTo>
                <a:lnTo>
                  <a:pt x="1259086" y="0"/>
                </a:lnTo>
                <a:lnTo>
                  <a:pt x="1321594" y="0"/>
                </a:lnTo>
                <a:lnTo>
                  <a:pt x="1375172" y="8930"/>
                </a:lnTo>
                <a:lnTo>
                  <a:pt x="1437680" y="8930"/>
                </a:lnTo>
                <a:lnTo>
                  <a:pt x="1500188" y="8930"/>
                </a:lnTo>
                <a:lnTo>
                  <a:pt x="1553766" y="17859"/>
                </a:lnTo>
                <a:lnTo>
                  <a:pt x="1616274" y="17859"/>
                </a:lnTo>
                <a:lnTo>
                  <a:pt x="1669852" y="17859"/>
                </a:lnTo>
                <a:lnTo>
                  <a:pt x="1723430" y="26789"/>
                </a:lnTo>
                <a:lnTo>
                  <a:pt x="1777008" y="26789"/>
                </a:lnTo>
                <a:lnTo>
                  <a:pt x="1839516" y="26789"/>
                </a:lnTo>
                <a:lnTo>
                  <a:pt x="1893094" y="35719"/>
                </a:lnTo>
                <a:lnTo>
                  <a:pt x="1946672" y="35719"/>
                </a:lnTo>
                <a:lnTo>
                  <a:pt x="1991321" y="35719"/>
                </a:lnTo>
                <a:lnTo>
                  <a:pt x="2044899" y="35719"/>
                </a:lnTo>
                <a:lnTo>
                  <a:pt x="2089547" y="44648"/>
                </a:lnTo>
                <a:lnTo>
                  <a:pt x="2134196" y="44648"/>
                </a:lnTo>
                <a:lnTo>
                  <a:pt x="2178844" y="44648"/>
                </a:lnTo>
                <a:lnTo>
                  <a:pt x="2232422" y="53578"/>
                </a:lnTo>
                <a:lnTo>
                  <a:pt x="2277071" y="53578"/>
                </a:lnTo>
                <a:lnTo>
                  <a:pt x="2321719" y="53578"/>
                </a:lnTo>
                <a:lnTo>
                  <a:pt x="2366368" y="53578"/>
                </a:lnTo>
                <a:lnTo>
                  <a:pt x="2402086" y="53578"/>
                </a:lnTo>
                <a:lnTo>
                  <a:pt x="2446735" y="62508"/>
                </a:lnTo>
                <a:lnTo>
                  <a:pt x="2491383" y="62508"/>
                </a:lnTo>
                <a:lnTo>
                  <a:pt x="2536032" y="62508"/>
                </a:lnTo>
                <a:lnTo>
                  <a:pt x="2580680" y="71437"/>
                </a:lnTo>
                <a:lnTo>
                  <a:pt x="2625329" y="71437"/>
                </a:lnTo>
                <a:lnTo>
                  <a:pt x="2678907" y="80367"/>
                </a:lnTo>
                <a:lnTo>
                  <a:pt x="2723555" y="80367"/>
                </a:lnTo>
                <a:lnTo>
                  <a:pt x="2759274" y="80367"/>
                </a:lnTo>
                <a:lnTo>
                  <a:pt x="2794993" y="80367"/>
                </a:lnTo>
                <a:lnTo>
                  <a:pt x="2839641" y="89297"/>
                </a:lnTo>
                <a:lnTo>
                  <a:pt x="2875360" y="89297"/>
                </a:lnTo>
                <a:lnTo>
                  <a:pt x="2911079" y="89297"/>
                </a:lnTo>
                <a:lnTo>
                  <a:pt x="2946797" y="89297"/>
                </a:lnTo>
                <a:lnTo>
                  <a:pt x="2982516" y="89297"/>
                </a:lnTo>
                <a:lnTo>
                  <a:pt x="3018235" y="98227"/>
                </a:lnTo>
                <a:lnTo>
                  <a:pt x="3062883" y="98227"/>
                </a:lnTo>
                <a:lnTo>
                  <a:pt x="3089672" y="98227"/>
                </a:lnTo>
                <a:lnTo>
                  <a:pt x="3125391" y="98227"/>
                </a:lnTo>
                <a:lnTo>
                  <a:pt x="3152180" y="89297"/>
                </a:lnTo>
                <a:lnTo>
                  <a:pt x="3170040" y="89297"/>
                </a:lnTo>
                <a:lnTo>
                  <a:pt x="3196829" y="89297"/>
                </a:lnTo>
                <a:lnTo>
                  <a:pt x="3214688" y="80367"/>
                </a:lnTo>
                <a:lnTo>
                  <a:pt x="3223618" y="80367"/>
                </a:lnTo>
                <a:lnTo>
                  <a:pt x="3241477" y="80367"/>
                </a:lnTo>
                <a:lnTo>
                  <a:pt x="3250407" y="80367"/>
                </a:lnTo>
                <a:lnTo>
                  <a:pt x="3259336" y="80367"/>
                </a:lnTo>
                <a:lnTo>
                  <a:pt x="3268266" y="80367"/>
                </a:lnTo>
                <a:lnTo>
                  <a:pt x="3268266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446859" y="2812851"/>
            <a:ext cx="1785939" cy="1125142"/>
          </a:xfrm>
          <a:custGeom>
            <a:avLst/>
            <a:gdLst/>
            <a:ahLst/>
            <a:cxnLst/>
            <a:rect l="0" t="0" r="0" b="0"/>
            <a:pathLst>
              <a:path w="1785939" h="1125142">
                <a:moveTo>
                  <a:pt x="8930" y="1125141"/>
                </a:moveTo>
                <a:lnTo>
                  <a:pt x="8930" y="1125141"/>
                </a:lnTo>
                <a:lnTo>
                  <a:pt x="0" y="1125141"/>
                </a:lnTo>
                <a:lnTo>
                  <a:pt x="8930" y="1125141"/>
                </a:lnTo>
                <a:lnTo>
                  <a:pt x="8930" y="1125141"/>
                </a:lnTo>
                <a:lnTo>
                  <a:pt x="8930" y="1125141"/>
                </a:lnTo>
                <a:lnTo>
                  <a:pt x="8930" y="1125141"/>
                </a:lnTo>
                <a:lnTo>
                  <a:pt x="8930" y="1125141"/>
                </a:lnTo>
                <a:lnTo>
                  <a:pt x="17860" y="1125141"/>
                </a:lnTo>
                <a:lnTo>
                  <a:pt x="26789" y="1125141"/>
                </a:lnTo>
                <a:lnTo>
                  <a:pt x="26789" y="1125141"/>
                </a:lnTo>
                <a:lnTo>
                  <a:pt x="35719" y="1125141"/>
                </a:lnTo>
                <a:lnTo>
                  <a:pt x="44649" y="1125141"/>
                </a:lnTo>
                <a:lnTo>
                  <a:pt x="53579" y="1125141"/>
                </a:lnTo>
                <a:lnTo>
                  <a:pt x="62508" y="1125141"/>
                </a:lnTo>
                <a:lnTo>
                  <a:pt x="71438" y="1125141"/>
                </a:lnTo>
                <a:lnTo>
                  <a:pt x="80368" y="1125141"/>
                </a:lnTo>
                <a:lnTo>
                  <a:pt x="80368" y="1125141"/>
                </a:lnTo>
                <a:lnTo>
                  <a:pt x="89297" y="1116211"/>
                </a:lnTo>
                <a:lnTo>
                  <a:pt x="98227" y="1116211"/>
                </a:lnTo>
                <a:lnTo>
                  <a:pt x="107157" y="1116211"/>
                </a:lnTo>
                <a:lnTo>
                  <a:pt x="116086" y="1116211"/>
                </a:lnTo>
                <a:lnTo>
                  <a:pt x="125016" y="1116211"/>
                </a:lnTo>
                <a:lnTo>
                  <a:pt x="133946" y="1116211"/>
                </a:lnTo>
                <a:lnTo>
                  <a:pt x="142875" y="1116211"/>
                </a:lnTo>
                <a:lnTo>
                  <a:pt x="151805" y="1116211"/>
                </a:lnTo>
                <a:lnTo>
                  <a:pt x="160735" y="1116211"/>
                </a:lnTo>
                <a:lnTo>
                  <a:pt x="169664" y="1116211"/>
                </a:lnTo>
                <a:lnTo>
                  <a:pt x="178594" y="1116211"/>
                </a:lnTo>
                <a:lnTo>
                  <a:pt x="187524" y="1116211"/>
                </a:lnTo>
                <a:lnTo>
                  <a:pt x="196454" y="1116211"/>
                </a:lnTo>
                <a:lnTo>
                  <a:pt x="205383" y="1116211"/>
                </a:lnTo>
                <a:lnTo>
                  <a:pt x="223243" y="1116211"/>
                </a:lnTo>
                <a:lnTo>
                  <a:pt x="232172" y="1116211"/>
                </a:lnTo>
                <a:lnTo>
                  <a:pt x="241102" y="1116211"/>
                </a:lnTo>
                <a:lnTo>
                  <a:pt x="250032" y="1116211"/>
                </a:lnTo>
                <a:lnTo>
                  <a:pt x="267891" y="1116211"/>
                </a:lnTo>
                <a:lnTo>
                  <a:pt x="276821" y="1116211"/>
                </a:lnTo>
                <a:lnTo>
                  <a:pt x="285750" y="1116211"/>
                </a:lnTo>
                <a:lnTo>
                  <a:pt x="294680" y="1107281"/>
                </a:lnTo>
                <a:lnTo>
                  <a:pt x="312539" y="1107281"/>
                </a:lnTo>
                <a:lnTo>
                  <a:pt x="321469" y="1107281"/>
                </a:lnTo>
                <a:lnTo>
                  <a:pt x="330399" y="1107281"/>
                </a:lnTo>
                <a:lnTo>
                  <a:pt x="339329" y="1107281"/>
                </a:lnTo>
                <a:lnTo>
                  <a:pt x="357188" y="1107281"/>
                </a:lnTo>
                <a:lnTo>
                  <a:pt x="366118" y="1107281"/>
                </a:lnTo>
                <a:lnTo>
                  <a:pt x="375047" y="1107281"/>
                </a:lnTo>
                <a:lnTo>
                  <a:pt x="392907" y="1107281"/>
                </a:lnTo>
                <a:lnTo>
                  <a:pt x="401836" y="1098352"/>
                </a:lnTo>
                <a:lnTo>
                  <a:pt x="410766" y="1098352"/>
                </a:lnTo>
                <a:lnTo>
                  <a:pt x="428625" y="1098352"/>
                </a:lnTo>
                <a:lnTo>
                  <a:pt x="437555" y="1098352"/>
                </a:lnTo>
                <a:lnTo>
                  <a:pt x="446485" y="1089422"/>
                </a:lnTo>
                <a:lnTo>
                  <a:pt x="464344" y="1089422"/>
                </a:lnTo>
                <a:lnTo>
                  <a:pt x="473274" y="1089422"/>
                </a:lnTo>
                <a:lnTo>
                  <a:pt x="482204" y="1080492"/>
                </a:lnTo>
                <a:lnTo>
                  <a:pt x="500063" y="1080492"/>
                </a:lnTo>
                <a:lnTo>
                  <a:pt x="508993" y="1071563"/>
                </a:lnTo>
                <a:lnTo>
                  <a:pt x="517922" y="1071563"/>
                </a:lnTo>
                <a:lnTo>
                  <a:pt x="535782" y="1062633"/>
                </a:lnTo>
                <a:lnTo>
                  <a:pt x="544711" y="1062633"/>
                </a:lnTo>
                <a:lnTo>
                  <a:pt x="562571" y="1053703"/>
                </a:lnTo>
                <a:lnTo>
                  <a:pt x="571500" y="1053703"/>
                </a:lnTo>
                <a:lnTo>
                  <a:pt x="589360" y="1044774"/>
                </a:lnTo>
                <a:lnTo>
                  <a:pt x="598289" y="1035844"/>
                </a:lnTo>
                <a:lnTo>
                  <a:pt x="616149" y="1035844"/>
                </a:lnTo>
                <a:lnTo>
                  <a:pt x="625079" y="1026914"/>
                </a:lnTo>
                <a:lnTo>
                  <a:pt x="642938" y="1017985"/>
                </a:lnTo>
                <a:lnTo>
                  <a:pt x="660797" y="1017985"/>
                </a:lnTo>
                <a:lnTo>
                  <a:pt x="669727" y="1009055"/>
                </a:lnTo>
                <a:lnTo>
                  <a:pt x="687586" y="1000125"/>
                </a:lnTo>
                <a:lnTo>
                  <a:pt x="696516" y="991195"/>
                </a:lnTo>
                <a:lnTo>
                  <a:pt x="714375" y="982266"/>
                </a:lnTo>
                <a:lnTo>
                  <a:pt x="732235" y="973336"/>
                </a:lnTo>
                <a:lnTo>
                  <a:pt x="741164" y="964406"/>
                </a:lnTo>
                <a:lnTo>
                  <a:pt x="759024" y="955477"/>
                </a:lnTo>
                <a:lnTo>
                  <a:pt x="776883" y="937617"/>
                </a:lnTo>
                <a:lnTo>
                  <a:pt x="794743" y="928688"/>
                </a:lnTo>
                <a:lnTo>
                  <a:pt x="803672" y="919758"/>
                </a:lnTo>
                <a:lnTo>
                  <a:pt x="821532" y="910828"/>
                </a:lnTo>
                <a:lnTo>
                  <a:pt x="839391" y="901899"/>
                </a:lnTo>
                <a:lnTo>
                  <a:pt x="857250" y="884039"/>
                </a:lnTo>
                <a:lnTo>
                  <a:pt x="866180" y="875110"/>
                </a:lnTo>
                <a:lnTo>
                  <a:pt x="884039" y="866180"/>
                </a:lnTo>
                <a:lnTo>
                  <a:pt x="901899" y="848320"/>
                </a:lnTo>
                <a:lnTo>
                  <a:pt x="910829" y="839391"/>
                </a:lnTo>
                <a:lnTo>
                  <a:pt x="928688" y="830461"/>
                </a:lnTo>
                <a:lnTo>
                  <a:pt x="946547" y="812602"/>
                </a:lnTo>
                <a:lnTo>
                  <a:pt x="955477" y="803672"/>
                </a:lnTo>
                <a:lnTo>
                  <a:pt x="973336" y="785813"/>
                </a:lnTo>
                <a:lnTo>
                  <a:pt x="991196" y="776883"/>
                </a:lnTo>
                <a:lnTo>
                  <a:pt x="1000125" y="759024"/>
                </a:lnTo>
                <a:lnTo>
                  <a:pt x="1017985" y="750094"/>
                </a:lnTo>
                <a:lnTo>
                  <a:pt x="1035844" y="732235"/>
                </a:lnTo>
                <a:lnTo>
                  <a:pt x="1053704" y="723305"/>
                </a:lnTo>
                <a:lnTo>
                  <a:pt x="1062633" y="705445"/>
                </a:lnTo>
                <a:lnTo>
                  <a:pt x="1080493" y="696516"/>
                </a:lnTo>
                <a:lnTo>
                  <a:pt x="1098352" y="678656"/>
                </a:lnTo>
                <a:lnTo>
                  <a:pt x="1107282" y="669727"/>
                </a:lnTo>
                <a:lnTo>
                  <a:pt x="1125141" y="651867"/>
                </a:lnTo>
                <a:lnTo>
                  <a:pt x="1143000" y="634008"/>
                </a:lnTo>
                <a:lnTo>
                  <a:pt x="1151930" y="625078"/>
                </a:lnTo>
                <a:lnTo>
                  <a:pt x="1169789" y="607219"/>
                </a:lnTo>
                <a:lnTo>
                  <a:pt x="1187649" y="589360"/>
                </a:lnTo>
                <a:lnTo>
                  <a:pt x="1196579" y="571500"/>
                </a:lnTo>
                <a:lnTo>
                  <a:pt x="1214438" y="562570"/>
                </a:lnTo>
                <a:lnTo>
                  <a:pt x="1232297" y="544711"/>
                </a:lnTo>
                <a:lnTo>
                  <a:pt x="1250157" y="526852"/>
                </a:lnTo>
                <a:lnTo>
                  <a:pt x="1259086" y="508992"/>
                </a:lnTo>
                <a:lnTo>
                  <a:pt x="1276946" y="500063"/>
                </a:lnTo>
                <a:lnTo>
                  <a:pt x="1294805" y="482203"/>
                </a:lnTo>
                <a:lnTo>
                  <a:pt x="1303735" y="464344"/>
                </a:lnTo>
                <a:lnTo>
                  <a:pt x="1321594" y="455414"/>
                </a:lnTo>
                <a:lnTo>
                  <a:pt x="1339454" y="437555"/>
                </a:lnTo>
                <a:lnTo>
                  <a:pt x="1348383" y="419695"/>
                </a:lnTo>
                <a:lnTo>
                  <a:pt x="1366243" y="401836"/>
                </a:lnTo>
                <a:lnTo>
                  <a:pt x="1375172" y="392906"/>
                </a:lnTo>
                <a:lnTo>
                  <a:pt x="1393032" y="375047"/>
                </a:lnTo>
                <a:lnTo>
                  <a:pt x="1410891" y="357188"/>
                </a:lnTo>
                <a:lnTo>
                  <a:pt x="1419821" y="339328"/>
                </a:lnTo>
                <a:lnTo>
                  <a:pt x="1437680" y="330399"/>
                </a:lnTo>
                <a:lnTo>
                  <a:pt x="1455539" y="312539"/>
                </a:lnTo>
                <a:lnTo>
                  <a:pt x="1464469" y="294680"/>
                </a:lnTo>
                <a:lnTo>
                  <a:pt x="1482329" y="285750"/>
                </a:lnTo>
                <a:lnTo>
                  <a:pt x="1491258" y="267891"/>
                </a:lnTo>
                <a:lnTo>
                  <a:pt x="1509118" y="250031"/>
                </a:lnTo>
                <a:lnTo>
                  <a:pt x="1518047" y="241102"/>
                </a:lnTo>
                <a:lnTo>
                  <a:pt x="1535907" y="223242"/>
                </a:lnTo>
                <a:lnTo>
                  <a:pt x="1544836" y="214313"/>
                </a:lnTo>
                <a:lnTo>
                  <a:pt x="1562696" y="196453"/>
                </a:lnTo>
                <a:lnTo>
                  <a:pt x="1571625" y="187524"/>
                </a:lnTo>
                <a:lnTo>
                  <a:pt x="1580555" y="169664"/>
                </a:lnTo>
                <a:lnTo>
                  <a:pt x="1598414" y="160735"/>
                </a:lnTo>
                <a:lnTo>
                  <a:pt x="1607344" y="142875"/>
                </a:lnTo>
                <a:lnTo>
                  <a:pt x="1625204" y="133945"/>
                </a:lnTo>
                <a:lnTo>
                  <a:pt x="1634133" y="125016"/>
                </a:lnTo>
                <a:lnTo>
                  <a:pt x="1643063" y="107156"/>
                </a:lnTo>
                <a:lnTo>
                  <a:pt x="1660922" y="98227"/>
                </a:lnTo>
                <a:lnTo>
                  <a:pt x="1669852" y="89297"/>
                </a:lnTo>
                <a:lnTo>
                  <a:pt x="1678782" y="80367"/>
                </a:lnTo>
                <a:lnTo>
                  <a:pt x="1687711" y="71438"/>
                </a:lnTo>
                <a:lnTo>
                  <a:pt x="1696641" y="62508"/>
                </a:lnTo>
                <a:lnTo>
                  <a:pt x="1705571" y="53578"/>
                </a:lnTo>
                <a:lnTo>
                  <a:pt x="1714500" y="44649"/>
                </a:lnTo>
                <a:lnTo>
                  <a:pt x="1714500" y="35719"/>
                </a:lnTo>
                <a:lnTo>
                  <a:pt x="1723430" y="26789"/>
                </a:lnTo>
                <a:lnTo>
                  <a:pt x="1732360" y="26789"/>
                </a:lnTo>
                <a:lnTo>
                  <a:pt x="1732360" y="17860"/>
                </a:lnTo>
                <a:lnTo>
                  <a:pt x="1741289" y="17860"/>
                </a:lnTo>
                <a:lnTo>
                  <a:pt x="1741289" y="8930"/>
                </a:lnTo>
                <a:lnTo>
                  <a:pt x="1750219" y="8930"/>
                </a:lnTo>
                <a:lnTo>
                  <a:pt x="1750219" y="0"/>
                </a:lnTo>
                <a:lnTo>
                  <a:pt x="1750219" y="0"/>
                </a:lnTo>
                <a:lnTo>
                  <a:pt x="1750219" y="0"/>
                </a:lnTo>
                <a:lnTo>
                  <a:pt x="1759149" y="0"/>
                </a:lnTo>
                <a:lnTo>
                  <a:pt x="1759149" y="0"/>
                </a:lnTo>
                <a:lnTo>
                  <a:pt x="1759149" y="0"/>
                </a:lnTo>
                <a:lnTo>
                  <a:pt x="1750219" y="0"/>
                </a:lnTo>
                <a:lnTo>
                  <a:pt x="1750219" y="0"/>
                </a:lnTo>
                <a:lnTo>
                  <a:pt x="1750219" y="0"/>
                </a:lnTo>
                <a:lnTo>
                  <a:pt x="1732360" y="0"/>
                </a:lnTo>
                <a:lnTo>
                  <a:pt x="1723430" y="8930"/>
                </a:lnTo>
                <a:lnTo>
                  <a:pt x="1714500" y="8930"/>
                </a:lnTo>
                <a:lnTo>
                  <a:pt x="1696641" y="8930"/>
                </a:lnTo>
                <a:lnTo>
                  <a:pt x="1687711" y="17860"/>
                </a:lnTo>
                <a:lnTo>
                  <a:pt x="1669852" y="17860"/>
                </a:lnTo>
                <a:lnTo>
                  <a:pt x="1660922" y="17860"/>
                </a:lnTo>
                <a:lnTo>
                  <a:pt x="1643063" y="26789"/>
                </a:lnTo>
                <a:lnTo>
                  <a:pt x="1634133" y="26789"/>
                </a:lnTo>
                <a:lnTo>
                  <a:pt x="1625204" y="26789"/>
                </a:lnTo>
                <a:lnTo>
                  <a:pt x="1616274" y="26789"/>
                </a:lnTo>
                <a:lnTo>
                  <a:pt x="1616274" y="26789"/>
                </a:lnTo>
                <a:lnTo>
                  <a:pt x="1616274" y="26789"/>
                </a:lnTo>
                <a:lnTo>
                  <a:pt x="1616274" y="26789"/>
                </a:lnTo>
                <a:lnTo>
                  <a:pt x="1616274" y="26789"/>
                </a:lnTo>
                <a:lnTo>
                  <a:pt x="1616274" y="26789"/>
                </a:lnTo>
                <a:lnTo>
                  <a:pt x="1625204" y="26789"/>
                </a:lnTo>
                <a:lnTo>
                  <a:pt x="1634133" y="17860"/>
                </a:lnTo>
                <a:lnTo>
                  <a:pt x="1651993" y="17860"/>
                </a:lnTo>
                <a:lnTo>
                  <a:pt x="1660922" y="17860"/>
                </a:lnTo>
                <a:lnTo>
                  <a:pt x="1678782" y="8930"/>
                </a:lnTo>
                <a:lnTo>
                  <a:pt x="1687711" y="8930"/>
                </a:lnTo>
                <a:lnTo>
                  <a:pt x="1705571" y="8930"/>
                </a:lnTo>
                <a:lnTo>
                  <a:pt x="1714500" y="8930"/>
                </a:lnTo>
                <a:lnTo>
                  <a:pt x="1723430" y="8930"/>
                </a:lnTo>
                <a:lnTo>
                  <a:pt x="1732360" y="8930"/>
                </a:lnTo>
                <a:lnTo>
                  <a:pt x="1732360" y="17860"/>
                </a:lnTo>
                <a:lnTo>
                  <a:pt x="1741289" y="17860"/>
                </a:lnTo>
                <a:lnTo>
                  <a:pt x="1750219" y="26789"/>
                </a:lnTo>
                <a:lnTo>
                  <a:pt x="1750219" y="35719"/>
                </a:lnTo>
                <a:lnTo>
                  <a:pt x="1759149" y="44649"/>
                </a:lnTo>
                <a:lnTo>
                  <a:pt x="1768079" y="53578"/>
                </a:lnTo>
                <a:lnTo>
                  <a:pt x="1768079" y="62508"/>
                </a:lnTo>
                <a:lnTo>
                  <a:pt x="1777008" y="71438"/>
                </a:lnTo>
                <a:lnTo>
                  <a:pt x="1777008" y="80367"/>
                </a:lnTo>
                <a:lnTo>
                  <a:pt x="1785938" y="89297"/>
                </a:lnTo>
                <a:lnTo>
                  <a:pt x="178593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Identify the type of model that fits the graphs below.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071938" y="2786063"/>
            <a:ext cx="258961" cy="3196828"/>
          </a:xfrm>
          <a:custGeom>
            <a:avLst/>
            <a:gdLst/>
            <a:ahLst/>
            <a:cxnLst/>
            <a:rect l="0" t="0" r="0" b="0"/>
            <a:pathLst>
              <a:path w="258961" h="31968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8"/>
                </a:lnTo>
                <a:lnTo>
                  <a:pt x="8929" y="26788"/>
                </a:lnTo>
                <a:lnTo>
                  <a:pt x="8929" y="44648"/>
                </a:lnTo>
                <a:lnTo>
                  <a:pt x="1785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35718" y="160733"/>
                </a:lnTo>
                <a:lnTo>
                  <a:pt x="44648" y="205382"/>
                </a:lnTo>
                <a:lnTo>
                  <a:pt x="44648" y="250030"/>
                </a:lnTo>
                <a:lnTo>
                  <a:pt x="44648" y="294679"/>
                </a:lnTo>
                <a:lnTo>
                  <a:pt x="44648" y="348257"/>
                </a:lnTo>
                <a:lnTo>
                  <a:pt x="44648" y="410765"/>
                </a:lnTo>
                <a:lnTo>
                  <a:pt x="44648" y="473273"/>
                </a:lnTo>
                <a:lnTo>
                  <a:pt x="44648" y="535780"/>
                </a:lnTo>
                <a:lnTo>
                  <a:pt x="53578" y="607218"/>
                </a:lnTo>
                <a:lnTo>
                  <a:pt x="62507" y="678655"/>
                </a:lnTo>
                <a:lnTo>
                  <a:pt x="62507" y="759023"/>
                </a:lnTo>
                <a:lnTo>
                  <a:pt x="71437" y="830460"/>
                </a:lnTo>
                <a:lnTo>
                  <a:pt x="80367" y="910827"/>
                </a:lnTo>
                <a:lnTo>
                  <a:pt x="80367" y="1000124"/>
                </a:lnTo>
                <a:lnTo>
                  <a:pt x="89296" y="1080491"/>
                </a:lnTo>
                <a:lnTo>
                  <a:pt x="98226" y="1169788"/>
                </a:lnTo>
                <a:lnTo>
                  <a:pt x="107156" y="1259085"/>
                </a:lnTo>
                <a:lnTo>
                  <a:pt x="116085" y="1348382"/>
                </a:lnTo>
                <a:lnTo>
                  <a:pt x="125015" y="1437679"/>
                </a:lnTo>
                <a:lnTo>
                  <a:pt x="133945" y="1526976"/>
                </a:lnTo>
                <a:lnTo>
                  <a:pt x="151804" y="1625202"/>
                </a:lnTo>
                <a:lnTo>
                  <a:pt x="160734" y="1714499"/>
                </a:lnTo>
                <a:lnTo>
                  <a:pt x="169664" y="1812726"/>
                </a:lnTo>
                <a:lnTo>
                  <a:pt x="187523" y="1902023"/>
                </a:lnTo>
                <a:lnTo>
                  <a:pt x="196453" y="1991319"/>
                </a:lnTo>
                <a:lnTo>
                  <a:pt x="205382" y="2089546"/>
                </a:lnTo>
                <a:lnTo>
                  <a:pt x="214312" y="2178843"/>
                </a:lnTo>
                <a:lnTo>
                  <a:pt x="223242" y="2268140"/>
                </a:lnTo>
                <a:lnTo>
                  <a:pt x="232171" y="2348507"/>
                </a:lnTo>
                <a:lnTo>
                  <a:pt x="241101" y="2437804"/>
                </a:lnTo>
                <a:lnTo>
                  <a:pt x="241101" y="2518171"/>
                </a:lnTo>
                <a:lnTo>
                  <a:pt x="241101" y="2607468"/>
                </a:lnTo>
                <a:lnTo>
                  <a:pt x="241101" y="2687835"/>
                </a:lnTo>
                <a:lnTo>
                  <a:pt x="250031" y="2768203"/>
                </a:lnTo>
                <a:lnTo>
                  <a:pt x="250031" y="2848569"/>
                </a:lnTo>
                <a:lnTo>
                  <a:pt x="258960" y="2920007"/>
                </a:lnTo>
                <a:lnTo>
                  <a:pt x="258960" y="2991444"/>
                </a:lnTo>
                <a:lnTo>
                  <a:pt x="250031" y="3062882"/>
                </a:lnTo>
                <a:lnTo>
                  <a:pt x="250031" y="3125389"/>
                </a:lnTo>
                <a:lnTo>
                  <a:pt x="250031" y="3170038"/>
                </a:lnTo>
                <a:lnTo>
                  <a:pt x="250031" y="3196827"/>
                </a:lnTo>
                <a:lnTo>
                  <a:pt x="250031" y="31968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062758" y="4116586"/>
            <a:ext cx="4143376" cy="71438"/>
          </a:xfrm>
          <a:custGeom>
            <a:avLst/>
            <a:gdLst/>
            <a:ahLst/>
            <a:cxnLst/>
            <a:rect l="0" t="0" r="0" b="0"/>
            <a:pathLst>
              <a:path w="4143376" h="71438">
                <a:moveTo>
                  <a:pt x="0" y="62507"/>
                </a:move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53578" y="53578"/>
                </a:lnTo>
                <a:lnTo>
                  <a:pt x="71437" y="53578"/>
                </a:lnTo>
                <a:lnTo>
                  <a:pt x="98226" y="53578"/>
                </a:lnTo>
                <a:lnTo>
                  <a:pt x="125015" y="53578"/>
                </a:lnTo>
                <a:lnTo>
                  <a:pt x="160734" y="53578"/>
                </a:lnTo>
                <a:lnTo>
                  <a:pt x="196453" y="53578"/>
                </a:lnTo>
                <a:lnTo>
                  <a:pt x="241101" y="53578"/>
                </a:lnTo>
                <a:lnTo>
                  <a:pt x="276820" y="53578"/>
                </a:lnTo>
                <a:lnTo>
                  <a:pt x="330398" y="44648"/>
                </a:lnTo>
                <a:lnTo>
                  <a:pt x="375047" y="44648"/>
                </a:lnTo>
                <a:lnTo>
                  <a:pt x="428625" y="44648"/>
                </a:lnTo>
                <a:lnTo>
                  <a:pt x="482203" y="44648"/>
                </a:lnTo>
                <a:lnTo>
                  <a:pt x="535781" y="44648"/>
                </a:lnTo>
                <a:lnTo>
                  <a:pt x="598289" y="44648"/>
                </a:lnTo>
                <a:lnTo>
                  <a:pt x="660797" y="44648"/>
                </a:lnTo>
                <a:lnTo>
                  <a:pt x="723305" y="53578"/>
                </a:lnTo>
                <a:lnTo>
                  <a:pt x="794742" y="44648"/>
                </a:lnTo>
                <a:lnTo>
                  <a:pt x="857250" y="53578"/>
                </a:lnTo>
                <a:lnTo>
                  <a:pt x="928687" y="53578"/>
                </a:lnTo>
                <a:lnTo>
                  <a:pt x="1000125" y="53578"/>
                </a:lnTo>
                <a:lnTo>
                  <a:pt x="1071562" y="53578"/>
                </a:lnTo>
                <a:lnTo>
                  <a:pt x="1134070" y="53578"/>
                </a:lnTo>
                <a:lnTo>
                  <a:pt x="1205508" y="53578"/>
                </a:lnTo>
                <a:lnTo>
                  <a:pt x="1276945" y="53578"/>
                </a:lnTo>
                <a:lnTo>
                  <a:pt x="1348383" y="62507"/>
                </a:lnTo>
                <a:lnTo>
                  <a:pt x="1419820" y="62507"/>
                </a:lnTo>
                <a:lnTo>
                  <a:pt x="1491258" y="62507"/>
                </a:lnTo>
                <a:lnTo>
                  <a:pt x="1562695" y="62507"/>
                </a:lnTo>
                <a:lnTo>
                  <a:pt x="1625203" y="62507"/>
                </a:lnTo>
                <a:lnTo>
                  <a:pt x="1696640" y="71437"/>
                </a:lnTo>
                <a:lnTo>
                  <a:pt x="1759148" y="71437"/>
                </a:lnTo>
                <a:lnTo>
                  <a:pt x="1821656" y="71437"/>
                </a:lnTo>
                <a:lnTo>
                  <a:pt x="1893094" y="71437"/>
                </a:lnTo>
                <a:lnTo>
                  <a:pt x="1955601" y="71437"/>
                </a:lnTo>
                <a:lnTo>
                  <a:pt x="2018109" y="71437"/>
                </a:lnTo>
                <a:lnTo>
                  <a:pt x="2089547" y="71437"/>
                </a:lnTo>
                <a:lnTo>
                  <a:pt x="2152055" y="71437"/>
                </a:lnTo>
                <a:lnTo>
                  <a:pt x="2214562" y="71437"/>
                </a:lnTo>
                <a:lnTo>
                  <a:pt x="2268140" y="71437"/>
                </a:lnTo>
                <a:lnTo>
                  <a:pt x="2330648" y="62507"/>
                </a:lnTo>
                <a:lnTo>
                  <a:pt x="2393156" y="62507"/>
                </a:lnTo>
                <a:lnTo>
                  <a:pt x="2455664" y="53578"/>
                </a:lnTo>
                <a:lnTo>
                  <a:pt x="2509242" y="44648"/>
                </a:lnTo>
                <a:lnTo>
                  <a:pt x="2571750" y="35718"/>
                </a:lnTo>
                <a:lnTo>
                  <a:pt x="2625328" y="35718"/>
                </a:lnTo>
                <a:lnTo>
                  <a:pt x="2678906" y="26789"/>
                </a:lnTo>
                <a:lnTo>
                  <a:pt x="2741414" y="26789"/>
                </a:lnTo>
                <a:lnTo>
                  <a:pt x="2794992" y="17859"/>
                </a:lnTo>
                <a:lnTo>
                  <a:pt x="2857500" y="17859"/>
                </a:lnTo>
                <a:lnTo>
                  <a:pt x="2911078" y="8929"/>
                </a:lnTo>
                <a:lnTo>
                  <a:pt x="2973586" y="8929"/>
                </a:lnTo>
                <a:lnTo>
                  <a:pt x="3027164" y="8929"/>
                </a:lnTo>
                <a:lnTo>
                  <a:pt x="3080742" y="8929"/>
                </a:lnTo>
                <a:lnTo>
                  <a:pt x="3134320" y="17859"/>
                </a:lnTo>
                <a:lnTo>
                  <a:pt x="3187898" y="17859"/>
                </a:lnTo>
                <a:lnTo>
                  <a:pt x="3241476" y="17859"/>
                </a:lnTo>
                <a:lnTo>
                  <a:pt x="3295055" y="17859"/>
                </a:lnTo>
                <a:lnTo>
                  <a:pt x="3348633" y="17859"/>
                </a:lnTo>
                <a:lnTo>
                  <a:pt x="3393281" y="26789"/>
                </a:lnTo>
                <a:lnTo>
                  <a:pt x="3446859" y="26789"/>
                </a:lnTo>
                <a:lnTo>
                  <a:pt x="3491508" y="26789"/>
                </a:lnTo>
                <a:lnTo>
                  <a:pt x="3536156" y="26789"/>
                </a:lnTo>
                <a:lnTo>
                  <a:pt x="3580805" y="26789"/>
                </a:lnTo>
                <a:lnTo>
                  <a:pt x="3625453" y="26789"/>
                </a:lnTo>
                <a:lnTo>
                  <a:pt x="3670101" y="26789"/>
                </a:lnTo>
                <a:lnTo>
                  <a:pt x="3705820" y="17859"/>
                </a:lnTo>
                <a:lnTo>
                  <a:pt x="3750469" y="17859"/>
                </a:lnTo>
                <a:lnTo>
                  <a:pt x="3786187" y="17859"/>
                </a:lnTo>
                <a:lnTo>
                  <a:pt x="3821906" y="17859"/>
                </a:lnTo>
                <a:lnTo>
                  <a:pt x="3857625" y="8929"/>
                </a:lnTo>
                <a:lnTo>
                  <a:pt x="3893344" y="8929"/>
                </a:lnTo>
                <a:lnTo>
                  <a:pt x="3929062" y="8929"/>
                </a:lnTo>
                <a:lnTo>
                  <a:pt x="3964781" y="8929"/>
                </a:lnTo>
                <a:lnTo>
                  <a:pt x="3991570" y="8929"/>
                </a:lnTo>
                <a:lnTo>
                  <a:pt x="4018359" y="8929"/>
                </a:lnTo>
                <a:lnTo>
                  <a:pt x="4045148" y="8929"/>
                </a:lnTo>
                <a:lnTo>
                  <a:pt x="4080867" y="8929"/>
                </a:lnTo>
                <a:lnTo>
                  <a:pt x="4098726" y="8929"/>
                </a:lnTo>
                <a:lnTo>
                  <a:pt x="4116586" y="0"/>
                </a:lnTo>
                <a:lnTo>
                  <a:pt x="4143375" y="0"/>
                </a:lnTo>
                <a:lnTo>
                  <a:pt x="4143375" y="0"/>
                </a:lnTo>
                <a:lnTo>
                  <a:pt x="41433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95055" y="4330898"/>
            <a:ext cx="2803923" cy="875111"/>
          </a:xfrm>
          <a:custGeom>
            <a:avLst/>
            <a:gdLst/>
            <a:ahLst/>
            <a:cxnLst/>
            <a:rect l="0" t="0" r="0" b="0"/>
            <a:pathLst>
              <a:path w="2803923" h="875111">
                <a:moveTo>
                  <a:pt x="0" y="875110"/>
                </a:moveTo>
                <a:lnTo>
                  <a:pt x="0" y="875110"/>
                </a:lnTo>
                <a:lnTo>
                  <a:pt x="8929" y="875110"/>
                </a:lnTo>
                <a:lnTo>
                  <a:pt x="8929" y="866180"/>
                </a:lnTo>
                <a:lnTo>
                  <a:pt x="17859" y="866180"/>
                </a:lnTo>
                <a:lnTo>
                  <a:pt x="26789" y="866180"/>
                </a:lnTo>
                <a:lnTo>
                  <a:pt x="44648" y="857250"/>
                </a:lnTo>
                <a:lnTo>
                  <a:pt x="53578" y="857250"/>
                </a:lnTo>
                <a:lnTo>
                  <a:pt x="62508" y="857250"/>
                </a:lnTo>
                <a:lnTo>
                  <a:pt x="80367" y="848321"/>
                </a:lnTo>
                <a:lnTo>
                  <a:pt x="89297" y="848321"/>
                </a:lnTo>
                <a:lnTo>
                  <a:pt x="107156" y="848321"/>
                </a:lnTo>
                <a:lnTo>
                  <a:pt x="116086" y="839391"/>
                </a:lnTo>
                <a:lnTo>
                  <a:pt x="133945" y="839391"/>
                </a:lnTo>
                <a:lnTo>
                  <a:pt x="151804" y="830461"/>
                </a:lnTo>
                <a:lnTo>
                  <a:pt x="169664" y="830461"/>
                </a:lnTo>
                <a:lnTo>
                  <a:pt x="187523" y="821532"/>
                </a:lnTo>
                <a:lnTo>
                  <a:pt x="205383" y="821532"/>
                </a:lnTo>
                <a:lnTo>
                  <a:pt x="223242" y="812602"/>
                </a:lnTo>
                <a:lnTo>
                  <a:pt x="250031" y="803672"/>
                </a:lnTo>
                <a:lnTo>
                  <a:pt x="267890" y="803672"/>
                </a:lnTo>
                <a:lnTo>
                  <a:pt x="294679" y="794743"/>
                </a:lnTo>
                <a:lnTo>
                  <a:pt x="321468" y="785813"/>
                </a:lnTo>
                <a:lnTo>
                  <a:pt x="339328" y="785813"/>
                </a:lnTo>
                <a:lnTo>
                  <a:pt x="366117" y="776883"/>
                </a:lnTo>
                <a:lnTo>
                  <a:pt x="392906" y="767954"/>
                </a:lnTo>
                <a:lnTo>
                  <a:pt x="419695" y="759024"/>
                </a:lnTo>
                <a:lnTo>
                  <a:pt x="446484" y="759024"/>
                </a:lnTo>
                <a:lnTo>
                  <a:pt x="473273" y="750094"/>
                </a:lnTo>
                <a:lnTo>
                  <a:pt x="500062" y="732235"/>
                </a:lnTo>
                <a:lnTo>
                  <a:pt x="526851" y="723305"/>
                </a:lnTo>
                <a:lnTo>
                  <a:pt x="553640" y="714375"/>
                </a:lnTo>
                <a:lnTo>
                  <a:pt x="580429" y="705446"/>
                </a:lnTo>
                <a:lnTo>
                  <a:pt x="607218" y="696516"/>
                </a:lnTo>
                <a:lnTo>
                  <a:pt x="634008" y="687586"/>
                </a:lnTo>
                <a:lnTo>
                  <a:pt x="660797" y="678657"/>
                </a:lnTo>
                <a:lnTo>
                  <a:pt x="696515" y="669727"/>
                </a:lnTo>
                <a:lnTo>
                  <a:pt x="723304" y="660797"/>
                </a:lnTo>
                <a:lnTo>
                  <a:pt x="759023" y="651868"/>
                </a:lnTo>
                <a:lnTo>
                  <a:pt x="785812" y="642938"/>
                </a:lnTo>
                <a:lnTo>
                  <a:pt x="821531" y="625079"/>
                </a:lnTo>
                <a:lnTo>
                  <a:pt x="848320" y="616149"/>
                </a:lnTo>
                <a:lnTo>
                  <a:pt x="875109" y="607219"/>
                </a:lnTo>
                <a:lnTo>
                  <a:pt x="910828" y="598290"/>
                </a:lnTo>
                <a:lnTo>
                  <a:pt x="937617" y="589360"/>
                </a:lnTo>
                <a:lnTo>
                  <a:pt x="973336" y="571500"/>
                </a:lnTo>
                <a:lnTo>
                  <a:pt x="1000125" y="562571"/>
                </a:lnTo>
                <a:lnTo>
                  <a:pt x="1035843" y="553641"/>
                </a:lnTo>
                <a:lnTo>
                  <a:pt x="1062633" y="544711"/>
                </a:lnTo>
                <a:lnTo>
                  <a:pt x="1098351" y="535781"/>
                </a:lnTo>
                <a:lnTo>
                  <a:pt x="1125140" y="517922"/>
                </a:lnTo>
                <a:lnTo>
                  <a:pt x="1160859" y="508992"/>
                </a:lnTo>
                <a:lnTo>
                  <a:pt x="1196578" y="500063"/>
                </a:lnTo>
                <a:lnTo>
                  <a:pt x="1223367" y="491133"/>
                </a:lnTo>
                <a:lnTo>
                  <a:pt x="1259086" y="482203"/>
                </a:lnTo>
                <a:lnTo>
                  <a:pt x="1294804" y="455414"/>
                </a:lnTo>
                <a:lnTo>
                  <a:pt x="1321593" y="446484"/>
                </a:lnTo>
                <a:lnTo>
                  <a:pt x="1348383" y="437555"/>
                </a:lnTo>
                <a:lnTo>
                  <a:pt x="1384101" y="428625"/>
                </a:lnTo>
                <a:lnTo>
                  <a:pt x="1410890" y="419695"/>
                </a:lnTo>
                <a:lnTo>
                  <a:pt x="1446609" y="410766"/>
                </a:lnTo>
                <a:lnTo>
                  <a:pt x="1473398" y="401836"/>
                </a:lnTo>
                <a:lnTo>
                  <a:pt x="1509117" y="392906"/>
                </a:lnTo>
                <a:lnTo>
                  <a:pt x="1544836" y="383977"/>
                </a:lnTo>
                <a:lnTo>
                  <a:pt x="1571625" y="375047"/>
                </a:lnTo>
                <a:lnTo>
                  <a:pt x="1607343" y="366117"/>
                </a:lnTo>
                <a:lnTo>
                  <a:pt x="1634133" y="357188"/>
                </a:lnTo>
                <a:lnTo>
                  <a:pt x="1669851" y="348258"/>
                </a:lnTo>
                <a:lnTo>
                  <a:pt x="1696640" y="339328"/>
                </a:lnTo>
                <a:lnTo>
                  <a:pt x="1732359" y="330398"/>
                </a:lnTo>
                <a:lnTo>
                  <a:pt x="1759148" y="321469"/>
                </a:lnTo>
                <a:lnTo>
                  <a:pt x="1794867" y="321469"/>
                </a:lnTo>
                <a:lnTo>
                  <a:pt x="1821656" y="312539"/>
                </a:lnTo>
                <a:lnTo>
                  <a:pt x="1857375" y="303609"/>
                </a:lnTo>
                <a:lnTo>
                  <a:pt x="1884164" y="294680"/>
                </a:lnTo>
                <a:lnTo>
                  <a:pt x="1919883" y="285750"/>
                </a:lnTo>
                <a:lnTo>
                  <a:pt x="1946672" y="276820"/>
                </a:lnTo>
                <a:lnTo>
                  <a:pt x="1973461" y="276820"/>
                </a:lnTo>
                <a:lnTo>
                  <a:pt x="2000250" y="267891"/>
                </a:lnTo>
                <a:lnTo>
                  <a:pt x="2035968" y="258961"/>
                </a:lnTo>
                <a:lnTo>
                  <a:pt x="2062758" y="250031"/>
                </a:lnTo>
                <a:lnTo>
                  <a:pt x="2089547" y="241102"/>
                </a:lnTo>
                <a:lnTo>
                  <a:pt x="2116336" y="241102"/>
                </a:lnTo>
                <a:lnTo>
                  <a:pt x="2143125" y="232172"/>
                </a:lnTo>
                <a:lnTo>
                  <a:pt x="2169914" y="223242"/>
                </a:lnTo>
                <a:lnTo>
                  <a:pt x="2196703" y="223242"/>
                </a:lnTo>
                <a:lnTo>
                  <a:pt x="2223492" y="214313"/>
                </a:lnTo>
                <a:lnTo>
                  <a:pt x="2250281" y="205383"/>
                </a:lnTo>
                <a:lnTo>
                  <a:pt x="2277070" y="205383"/>
                </a:lnTo>
                <a:lnTo>
                  <a:pt x="2303859" y="196453"/>
                </a:lnTo>
                <a:lnTo>
                  <a:pt x="2330648" y="196453"/>
                </a:lnTo>
                <a:lnTo>
                  <a:pt x="2348508" y="187523"/>
                </a:lnTo>
                <a:lnTo>
                  <a:pt x="2375297" y="178594"/>
                </a:lnTo>
                <a:lnTo>
                  <a:pt x="2402086" y="178594"/>
                </a:lnTo>
                <a:lnTo>
                  <a:pt x="2419945" y="169664"/>
                </a:lnTo>
                <a:lnTo>
                  <a:pt x="2446734" y="169664"/>
                </a:lnTo>
                <a:lnTo>
                  <a:pt x="2464593" y="160734"/>
                </a:lnTo>
                <a:lnTo>
                  <a:pt x="2491383" y="151805"/>
                </a:lnTo>
                <a:lnTo>
                  <a:pt x="2509242" y="151805"/>
                </a:lnTo>
                <a:lnTo>
                  <a:pt x="2527101" y="142875"/>
                </a:lnTo>
                <a:lnTo>
                  <a:pt x="2544961" y="142875"/>
                </a:lnTo>
                <a:lnTo>
                  <a:pt x="2562820" y="142875"/>
                </a:lnTo>
                <a:lnTo>
                  <a:pt x="2580679" y="133945"/>
                </a:lnTo>
                <a:lnTo>
                  <a:pt x="2598539" y="133945"/>
                </a:lnTo>
                <a:lnTo>
                  <a:pt x="2616398" y="125016"/>
                </a:lnTo>
                <a:lnTo>
                  <a:pt x="2634258" y="125016"/>
                </a:lnTo>
                <a:lnTo>
                  <a:pt x="2643187" y="116086"/>
                </a:lnTo>
                <a:lnTo>
                  <a:pt x="2661047" y="116086"/>
                </a:lnTo>
                <a:lnTo>
                  <a:pt x="2669976" y="116086"/>
                </a:lnTo>
                <a:lnTo>
                  <a:pt x="2678906" y="107156"/>
                </a:lnTo>
                <a:lnTo>
                  <a:pt x="2696765" y="107156"/>
                </a:lnTo>
                <a:lnTo>
                  <a:pt x="2705695" y="107156"/>
                </a:lnTo>
                <a:lnTo>
                  <a:pt x="2714625" y="107156"/>
                </a:lnTo>
                <a:lnTo>
                  <a:pt x="2723554" y="98227"/>
                </a:lnTo>
                <a:lnTo>
                  <a:pt x="2732484" y="98227"/>
                </a:lnTo>
                <a:lnTo>
                  <a:pt x="2741414" y="98227"/>
                </a:lnTo>
                <a:lnTo>
                  <a:pt x="2750343" y="98227"/>
                </a:lnTo>
                <a:lnTo>
                  <a:pt x="2759273" y="98227"/>
                </a:lnTo>
                <a:lnTo>
                  <a:pt x="2768203" y="98227"/>
                </a:lnTo>
                <a:lnTo>
                  <a:pt x="2777133" y="89297"/>
                </a:lnTo>
                <a:lnTo>
                  <a:pt x="2786062" y="89297"/>
                </a:lnTo>
                <a:lnTo>
                  <a:pt x="2786062" y="89297"/>
                </a:lnTo>
                <a:lnTo>
                  <a:pt x="2794992" y="89297"/>
                </a:lnTo>
                <a:lnTo>
                  <a:pt x="2794992" y="89297"/>
                </a:lnTo>
                <a:lnTo>
                  <a:pt x="2794992" y="89297"/>
                </a:lnTo>
                <a:lnTo>
                  <a:pt x="2803922" y="89297"/>
                </a:lnTo>
                <a:lnTo>
                  <a:pt x="2803922" y="89297"/>
                </a:lnTo>
                <a:lnTo>
                  <a:pt x="2803922" y="89297"/>
                </a:lnTo>
                <a:lnTo>
                  <a:pt x="2803922" y="80367"/>
                </a:lnTo>
                <a:lnTo>
                  <a:pt x="2803922" y="80367"/>
                </a:lnTo>
                <a:lnTo>
                  <a:pt x="2803922" y="80367"/>
                </a:lnTo>
                <a:lnTo>
                  <a:pt x="2803922" y="80367"/>
                </a:lnTo>
                <a:lnTo>
                  <a:pt x="2803922" y="80367"/>
                </a:lnTo>
                <a:lnTo>
                  <a:pt x="2794992" y="80367"/>
                </a:lnTo>
                <a:lnTo>
                  <a:pt x="2786062" y="80367"/>
                </a:lnTo>
                <a:lnTo>
                  <a:pt x="2777133" y="71438"/>
                </a:lnTo>
                <a:lnTo>
                  <a:pt x="2768203" y="62508"/>
                </a:lnTo>
                <a:lnTo>
                  <a:pt x="2750343" y="62508"/>
                </a:lnTo>
                <a:lnTo>
                  <a:pt x="2732484" y="53578"/>
                </a:lnTo>
                <a:lnTo>
                  <a:pt x="2723554" y="44648"/>
                </a:lnTo>
                <a:lnTo>
                  <a:pt x="2705695" y="35719"/>
                </a:lnTo>
                <a:lnTo>
                  <a:pt x="2687836" y="35719"/>
                </a:lnTo>
                <a:lnTo>
                  <a:pt x="2669976" y="17859"/>
                </a:lnTo>
                <a:lnTo>
                  <a:pt x="2661047" y="17859"/>
                </a:lnTo>
                <a:lnTo>
                  <a:pt x="2643187" y="8930"/>
                </a:lnTo>
                <a:lnTo>
                  <a:pt x="2634258" y="0"/>
                </a:lnTo>
                <a:lnTo>
                  <a:pt x="2634258" y="0"/>
                </a:lnTo>
                <a:lnTo>
                  <a:pt x="2625328" y="0"/>
                </a:lnTo>
                <a:lnTo>
                  <a:pt x="2625328" y="0"/>
                </a:lnTo>
                <a:lnTo>
                  <a:pt x="2634258" y="0"/>
                </a:lnTo>
                <a:lnTo>
                  <a:pt x="2643187" y="0"/>
                </a:lnTo>
                <a:lnTo>
                  <a:pt x="2652117" y="8930"/>
                </a:lnTo>
                <a:lnTo>
                  <a:pt x="2669976" y="8930"/>
                </a:lnTo>
                <a:lnTo>
                  <a:pt x="2696765" y="17859"/>
                </a:lnTo>
                <a:lnTo>
                  <a:pt x="2714625" y="26789"/>
                </a:lnTo>
                <a:lnTo>
                  <a:pt x="2732484" y="35719"/>
                </a:lnTo>
                <a:lnTo>
                  <a:pt x="2750343" y="44648"/>
                </a:lnTo>
                <a:lnTo>
                  <a:pt x="2768203" y="53578"/>
                </a:lnTo>
                <a:lnTo>
                  <a:pt x="2777133" y="62508"/>
                </a:lnTo>
                <a:lnTo>
                  <a:pt x="2786062" y="62508"/>
                </a:lnTo>
                <a:lnTo>
                  <a:pt x="2794992" y="71438"/>
                </a:lnTo>
                <a:lnTo>
                  <a:pt x="2803922" y="80367"/>
                </a:lnTo>
                <a:lnTo>
                  <a:pt x="2803922" y="89297"/>
                </a:lnTo>
                <a:lnTo>
                  <a:pt x="2803922" y="107156"/>
                </a:lnTo>
                <a:lnTo>
                  <a:pt x="2803922" y="116086"/>
                </a:lnTo>
                <a:lnTo>
                  <a:pt x="2794992" y="125016"/>
                </a:lnTo>
                <a:lnTo>
                  <a:pt x="2786062" y="133945"/>
                </a:lnTo>
                <a:lnTo>
                  <a:pt x="2777133" y="142875"/>
                </a:lnTo>
                <a:lnTo>
                  <a:pt x="2768203" y="160734"/>
                </a:lnTo>
                <a:lnTo>
                  <a:pt x="2750343" y="169664"/>
                </a:lnTo>
                <a:lnTo>
                  <a:pt x="2741414" y="187523"/>
                </a:lnTo>
                <a:lnTo>
                  <a:pt x="2732484" y="187523"/>
                </a:lnTo>
                <a:lnTo>
                  <a:pt x="2732484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59336" y="5072063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89297" y="8929"/>
                </a:move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17859"/>
                </a:lnTo>
                <a:lnTo>
                  <a:pt x="71437" y="26789"/>
                </a:lnTo>
                <a:lnTo>
                  <a:pt x="62508" y="44648"/>
                </a:lnTo>
                <a:lnTo>
                  <a:pt x="44648" y="62507"/>
                </a:lnTo>
                <a:lnTo>
                  <a:pt x="35719" y="80367"/>
                </a:lnTo>
                <a:lnTo>
                  <a:pt x="17859" y="98226"/>
                </a:lnTo>
                <a:lnTo>
                  <a:pt x="8930" y="116085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17859" y="160734"/>
                </a:lnTo>
                <a:lnTo>
                  <a:pt x="26789" y="169664"/>
                </a:lnTo>
                <a:lnTo>
                  <a:pt x="53578" y="169664"/>
                </a:lnTo>
                <a:lnTo>
                  <a:pt x="80367" y="178593"/>
                </a:lnTo>
                <a:lnTo>
                  <a:pt x="116086" y="187523"/>
                </a:lnTo>
                <a:lnTo>
                  <a:pt x="133945" y="187523"/>
                </a:lnTo>
                <a:lnTo>
                  <a:pt x="151805" y="196453"/>
                </a:lnTo>
                <a:lnTo>
                  <a:pt x="151805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List ALL the square roots of 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21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Identify the type of model that fits the graphs below.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232672" y="2786063"/>
            <a:ext cx="142876" cy="3741539"/>
          </a:xfrm>
          <a:custGeom>
            <a:avLst/>
            <a:gdLst/>
            <a:ahLst/>
            <a:cxnLst/>
            <a:rect l="0" t="0" r="0" b="0"/>
            <a:pathLst>
              <a:path w="142876" h="37415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7858"/>
                </a:lnTo>
                <a:lnTo>
                  <a:pt x="8930" y="26788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17859" y="133944"/>
                </a:lnTo>
                <a:lnTo>
                  <a:pt x="17859" y="178593"/>
                </a:lnTo>
                <a:lnTo>
                  <a:pt x="26789" y="214312"/>
                </a:lnTo>
                <a:lnTo>
                  <a:pt x="26789" y="267890"/>
                </a:lnTo>
                <a:lnTo>
                  <a:pt x="26789" y="312538"/>
                </a:lnTo>
                <a:lnTo>
                  <a:pt x="26789" y="366116"/>
                </a:lnTo>
                <a:lnTo>
                  <a:pt x="26789" y="419694"/>
                </a:lnTo>
                <a:lnTo>
                  <a:pt x="26789" y="482202"/>
                </a:lnTo>
                <a:lnTo>
                  <a:pt x="26789" y="544710"/>
                </a:lnTo>
                <a:lnTo>
                  <a:pt x="35719" y="607218"/>
                </a:lnTo>
                <a:lnTo>
                  <a:pt x="35719" y="678655"/>
                </a:lnTo>
                <a:lnTo>
                  <a:pt x="35719" y="741163"/>
                </a:lnTo>
                <a:lnTo>
                  <a:pt x="35719" y="812601"/>
                </a:lnTo>
                <a:lnTo>
                  <a:pt x="35719" y="892968"/>
                </a:lnTo>
                <a:lnTo>
                  <a:pt x="35719" y="964405"/>
                </a:lnTo>
                <a:lnTo>
                  <a:pt x="44648" y="1044773"/>
                </a:lnTo>
                <a:lnTo>
                  <a:pt x="44648" y="1125140"/>
                </a:lnTo>
                <a:lnTo>
                  <a:pt x="53578" y="1205507"/>
                </a:lnTo>
                <a:lnTo>
                  <a:pt x="53578" y="1294804"/>
                </a:lnTo>
                <a:lnTo>
                  <a:pt x="62508" y="1375171"/>
                </a:lnTo>
                <a:lnTo>
                  <a:pt x="62508" y="1464468"/>
                </a:lnTo>
                <a:lnTo>
                  <a:pt x="71437" y="1544835"/>
                </a:lnTo>
                <a:lnTo>
                  <a:pt x="71437" y="1634132"/>
                </a:lnTo>
                <a:lnTo>
                  <a:pt x="80367" y="1732358"/>
                </a:lnTo>
                <a:lnTo>
                  <a:pt x="89297" y="1821655"/>
                </a:lnTo>
                <a:lnTo>
                  <a:pt x="89297" y="1910952"/>
                </a:lnTo>
                <a:lnTo>
                  <a:pt x="98226" y="2000249"/>
                </a:lnTo>
                <a:lnTo>
                  <a:pt x="98226" y="2089546"/>
                </a:lnTo>
                <a:lnTo>
                  <a:pt x="107156" y="2178843"/>
                </a:lnTo>
                <a:lnTo>
                  <a:pt x="107156" y="2277070"/>
                </a:lnTo>
                <a:lnTo>
                  <a:pt x="116086" y="2366367"/>
                </a:lnTo>
                <a:lnTo>
                  <a:pt x="116086" y="2455664"/>
                </a:lnTo>
                <a:lnTo>
                  <a:pt x="116086" y="2536031"/>
                </a:lnTo>
                <a:lnTo>
                  <a:pt x="125016" y="2625328"/>
                </a:lnTo>
                <a:lnTo>
                  <a:pt x="125016" y="2714625"/>
                </a:lnTo>
                <a:lnTo>
                  <a:pt x="125016" y="2794991"/>
                </a:lnTo>
                <a:lnTo>
                  <a:pt x="133945" y="2884288"/>
                </a:lnTo>
                <a:lnTo>
                  <a:pt x="133945" y="2964655"/>
                </a:lnTo>
                <a:lnTo>
                  <a:pt x="142875" y="3045022"/>
                </a:lnTo>
                <a:lnTo>
                  <a:pt x="142875" y="3116460"/>
                </a:lnTo>
                <a:lnTo>
                  <a:pt x="142875" y="3187897"/>
                </a:lnTo>
                <a:lnTo>
                  <a:pt x="142875" y="3259335"/>
                </a:lnTo>
                <a:lnTo>
                  <a:pt x="142875" y="3330772"/>
                </a:lnTo>
                <a:lnTo>
                  <a:pt x="142875" y="3393280"/>
                </a:lnTo>
                <a:lnTo>
                  <a:pt x="133945" y="3455788"/>
                </a:lnTo>
                <a:lnTo>
                  <a:pt x="133945" y="3509366"/>
                </a:lnTo>
                <a:lnTo>
                  <a:pt x="125016" y="3562944"/>
                </a:lnTo>
                <a:lnTo>
                  <a:pt x="116086" y="3616522"/>
                </a:lnTo>
                <a:lnTo>
                  <a:pt x="107156" y="3652241"/>
                </a:lnTo>
                <a:lnTo>
                  <a:pt x="98226" y="3687960"/>
                </a:lnTo>
                <a:lnTo>
                  <a:pt x="98226" y="3714749"/>
                </a:lnTo>
                <a:lnTo>
                  <a:pt x="89297" y="3732608"/>
                </a:lnTo>
                <a:lnTo>
                  <a:pt x="89297" y="3741538"/>
                </a:lnTo>
                <a:lnTo>
                  <a:pt x="89297" y="37415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187773" y="4161234"/>
            <a:ext cx="4411267" cy="53579"/>
          </a:xfrm>
          <a:custGeom>
            <a:avLst/>
            <a:gdLst/>
            <a:ahLst/>
            <a:cxnLst/>
            <a:rect l="0" t="0" r="0" b="0"/>
            <a:pathLst>
              <a:path w="4411267" h="5357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78594" y="0"/>
                </a:lnTo>
                <a:lnTo>
                  <a:pt x="214313" y="0"/>
                </a:lnTo>
                <a:lnTo>
                  <a:pt x="250032" y="0"/>
                </a:lnTo>
                <a:lnTo>
                  <a:pt x="294680" y="0"/>
                </a:lnTo>
                <a:lnTo>
                  <a:pt x="339329" y="0"/>
                </a:lnTo>
                <a:lnTo>
                  <a:pt x="392907" y="0"/>
                </a:lnTo>
                <a:lnTo>
                  <a:pt x="437555" y="0"/>
                </a:lnTo>
                <a:lnTo>
                  <a:pt x="491133" y="0"/>
                </a:lnTo>
                <a:lnTo>
                  <a:pt x="553641" y="0"/>
                </a:lnTo>
                <a:lnTo>
                  <a:pt x="607219" y="0"/>
                </a:lnTo>
                <a:lnTo>
                  <a:pt x="669727" y="0"/>
                </a:lnTo>
                <a:lnTo>
                  <a:pt x="732235" y="0"/>
                </a:lnTo>
                <a:lnTo>
                  <a:pt x="785813" y="8930"/>
                </a:lnTo>
                <a:lnTo>
                  <a:pt x="848321" y="8930"/>
                </a:lnTo>
                <a:lnTo>
                  <a:pt x="910829" y="8930"/>
                </a:lnTo>
                <a:lnTo>
                  <a:pt x="973336" y="8930"/>
                </a:lnTo>
                <a:lnTo>
                  <a:pt x="1035844" y="17859"/>
                </a:lnTo>
                <a:lnTo>
                  <a:pt x="1107282" y="17859"/>
                </a:lnTo>
                <a:lnTo>
                  <a:pt x="1169790" y="17859"/>
                </a:lnTo>
                <a:lnTo>
                  <a:pt x="1241227" y="26789"/>
                </a:lnTo>
                <a:lnTo>
                  <a:pt x="1303735" y="26789"/>
                </a:lnTo>
                <a:lnTo>
                  <a:pt x="1366243" y="26789"/>
                </a:lnTo>
                <a:lnTo>
                  <a:pt x="1428750" y="35719"/>
                </a:lnTo>
                <a:lnTo>
                  <a:pt x="1491258" y="35719"/>
                </a:lnTo>
                <a:lnTo>
                  <a:pt x="1544836" y="35719"/>
                </a:lnTo>
                <a:lnTo>
                  <a:pt x="1607344" y="35719"/>
                </a:lnTo>
                <a:lnTo>
                  <a:pt x="1669852" y="44648"/>
                </a:lnTo>
                <a:lnTo>
                  <a:pt x="1732360" y="44648"/>
                </a:lnTo>
                <a:lnTo>
                  <a:pt x="1794868" y="44648"/>
                </a:lnTo>
                <a:lnTo>
                  <a:pt x="1857375" y="44648"/>
                </a:lnTo>
                <a:lnTo>
                  <a:pt x="1928813" y="44648"/>
                </a:lnTo>
                <a:lnTo>
                  <a:pt x="1991321" y="44648"/>
                </a:lnTo>
                <a:lnTo>
                  <a:pt x="2053829" y="44648"/>
                </a:lnTo>
                <a:lnTo>
                  <a:pt x="2116336" y="44648"/>
                </a:lnTo>
                <a:lnTo>
                  <a:pt x="2178844" y="53578"/>
                </a:lnTo>
                <a:lnTo>
                  <a:pt x="2241352" y="53578"/>
                </a:lnTo>
                <a:lnTo>
                  <a:pt x="2303860" y="53578"/>
                </a:lnTo>
                <a:lnTo>
                  <a:pt x="2366368" y="44648"/>
                </a:lnTo>
                <a:lnTo>
                  <a:pt x="2428875" y="35719"/>
                </a:lnTo>
                <a:lnTo>
                  <a:pt x="2482454" y="35719"/>
                </a:lnTo>
                <a:lnTo>
                  <a:pt x="2544961" y="35719"/>
                </a:lnTo>
                <a:lnTo>
                  <a:pt x="2598540" y="35719"/>
                </a:lnTo>
                <a:lnTo>
                  <a:pt x="2661047" y="35719"/>
                </a:lnTo>
                <a:lnTo>
                  <a:pt x="2714625" y="35719"/>
                </a:lnTo>
                <a:lnTo>
                  <a:pt x="2777133" y="26789"/>
                </a:lnTo>
                <a:lnTo>
                  <a:pt x="2830711" y="26789"/>
                </a:lnTo>
                <a:lnTo>
                  <a:pt x="2884290" y="26789"/>
                </a:lnTo>
                <a:lnTo>
                  <a:pt x="2937868" y="26789"/>
                </a:lnTo>
                <a:lnTo>
                  <a:pt x="2991446" y="26789"/>
                </a:lnTo>
                <a:lnTo>
                  <a:pt x="3053954" y="26789"/>
                </a:lnTo>
                <a:lnTo>
                  <a:pt x="3107532" y="26789"/>
                </a:lnTo>
                <a:lnTo>
                  <a:pt x="3161110" y="26789"/>
                </a:lnTo>
                <a:lnTo>
                  <a:pt x="3205758" y="26789"/>
                </a:lnTo>
                <a:lnTo>
                  <a:pt x="3259336" y="26789"/>
                </a:lnTo>
                <a:lnTo>
                  <a:pt x="3312915" y="26789"/>
                </a:lnTo>
                <a:lnTo>
                  <a:pt x="3357563" y="26789"/>
                </a:lnTo>
                <a:lnTo>
                  <a:pt x="3402211" y="26789"/>
                </a:lnTo>
                <a:lnTo>
                  <a:pt x="3455790" y="26789"/>
                </a:lnTo>
                <a:lnTo>
                  <a:pt x="3500438" y="26789"/>
                </a:lnTo>
                <a:lnTo>
                  <a:pt x="3554016" y="26789"/>
                </a:lnTo>
                <a:lnTo>
                  <a:pt x="3598665" y="26789"/>
                </a:lnTo>
                <a:lnTo>
                  <a:pt x="3643313" y="26789"/>
                </a:lnTo>
                <a:lnTo>
                  <a:pt x="3687961" y="26789"/>
                </a:lnTo>
                <a:lnTo>
                  <a:pt x="3732610" y="26789"/>
                </a:lnTo>
                <a:lnTo>
                  <a:pt x="3777258" y="26789"/>
                </a:lnTo>
                <a:lnTo>
                  <a:pt x="3821907" y="26789"/>
                </a:lnTo>
                <a:lnTo>
                  <a:pt x="3857625" y="26789"/>
                </a:lnTo>
                <a:lnTo>
                  <a:pt x="3902274" y="26789"/>
                </a:lnTo>
                <a:lnTo>
                  <a:pt x="3946922" y="26789"/>
                </a:lnTo>
                <a:lnTo>
                  <a:pt x="3982641" y="26789"/>
                </a:lnTo>
                <a:lnTo>
                  <a:pt x="4018360" y="26789"/>
                </a:lnTo>
                <a:lnTo>
                  <a:pt x="4054079" y="26789"/>
                </a:lnTo>
                <a:lnTo>
                  <a:pt x="4089797" y="26789"/>
                </a:lnTo>
                <a:lnTo>
                  <a:pt x="4125516" y="26789"/>
                </a:lnTo>
                <a:lnTo>
                  <a:pt x="4161235" y="26789"/>
                </a:lnTo>
                <a:lnTo>
                  <a:pt x="4196954" y="26789"/>
                </a:lnTo>
                <a:lnTo>
                  <a:pt x="4232672" y="26789"/>
                </a:lnTo>
                <a:lnTo>
                  <a:pt x="4259461" y="26789"/>
                </a:lnTo>
                <a:lnTo>
                  <a:pt x="4295180" y="26789"/>
                </a:lnTo>
                <a:lnTo>
                  <a:pt x="4321969" y="26789"/>
                </a:lnTo>
                <a:lnTo>
                  <a:pt x="4348758" y="26789"/>
                </a:lnTo>
                <a:lnTo>
                  <a:pt x="4366618" y="26789"/>
                </a:lnTo>
                <a:lnTo>
                  <a:pt x="4384477" y="26789"/>
                </a:lnTo>
                <a:lnTo>
                  <a:pt x="4402336" y="26789"/>
                </a:lnTo>
                <a:lnTo>
                  <a:pt x="4411266" y="17859"/>
                </a:lnTo>
                <a:lnTo>
                  <a:pt x="441126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286250" y="2812851"/>
            <a:ext cx="1017985" cy="1393032"/>
          </a:xfrm>
          <a:custGeom>
            <a:avLst/>
            <a:gdLst/>
            <a:ahLst/>
            <a:cxnLst/>
            <a:rect l="0" t="0" r="0" b="0"/>
            <a:pathLst>
              <a:path w="1017985" h="1393032">
                <a:moveTo>
                  <a:pt x="0" y="1393031"/>
                </a:moveTo>
                <a:lnTo>
                  <a:pt x="0" y="1393031"/>
                </a:lnTo>
                <a:lnTo>
                  <a:pt x="0" y="1393031"/>
                </a:lnTo>
                <a:lnTo>
                  <a:pt x="8930" y="1384102"/>
                </a:lnTo>
                <a:lnTo>
                  <a:pt x="17859" y="1384102"/>
                </a:lnTo>
                <a:lnTo>
                  <a:pt x="26789" y="1384102"/>
                </a:lnTo>
                <a:lnTo>
                  <a:pt x="35719" y="1375172"/>
                </a:lnTo>
                <a:lnTo>
                  <a:pt x="44648" y="1375172"/>
                </a:lnTo>
                <a:lnTo>
                  <a:pt x="53578" y="1366242"/>
                </a:lnTo>
                <a:lnTo>
                  <a:pt x="71438" y="1366242"/>
                </a:lnTo>
                <a:lnTo>
                  <a:pt x="80367" y="1357313"/>
                </a:lnTo>
                <a:lnTo>
                  <a:pt x="89297" y="1348383"/>
                </a:lnTo>
                <a:lnTo>
                  <a:pt x="107156" y="1339453"/>
                </a:lnTo>
                <a:lnTo>
                  <a:pt x="116086" y="1330524"/>
                </a:lnTo>
                <a:lnTo>
                  <a:pt x="133945" y="1321594"/>
                </a:lnTo>
                <a:lnTo>
                  <a:pt x="142875" y="1312664"/>
                </a:lnTo>
                <a:lnTo>
                  <a:pt x="160734" y="1294805"/>
                </a:lnTo>
                <a:lnTo>
                  <a:pt x="178594" y="1285875"/>
                </a:lnTo>
                <a:lnTo>
                  <a:pt x="196453" y="1268016"/>
                </a:lnTo>
                <a:lnTo>
                  <a:pt x="214313" y="1259086"/>
                </a:lnTo>
                <a:lnTo>
                  <a:pt x="232172" y="1241227"/>
                </a:lnTo>
                <a:lnTo>
                  <a:pt x="250031" y="1223367"/>
                </a:lnTo>
                <a:lnTo>
                  <a:pt x="267891" y="1214438"/>
                </a:lnTo>
                <a:lnTo>
                  <a:pt x="285750" y="1187649"/>
                </a:lnTo>
                <a:lnTo>
                  <a:pt x="303609" y="1169789"/>
                </a:lnTo>
                <a:lnTo>
                  <a:pt x="321469" y="1151930"/>
                </a:lnTo>
                <a:lnTo>
                  <a:pt x="339328" y="1134070"/>
                </a:lnTo>
                <a:lnTo>
                  <a:pt x="357188" y="1116211"/>
                </a:lnTo>
                <a:lnTo>
                  <a:pt x="375047" y="1098352"/>
                </a:lnTo>
                <a:lnTo>
                  <a:pt x="392906" y="1080492"/>
                </a:lnTo>
                <a:lnTo>
                  <a:pt x="410766" y="1062633"/>
                </a:lnTo>
                <a:lnTo>
                  <a:pt x="428625" y="1035844"/>
                </a:lnTo>
                <a:lnTo>
                  <a:pt x="446484" y="1017985"/>
                </a:lnTo>
                <a:lnTo>
                  <a:pt x="464344" y="1000125"/>
                </a:lnTo>
                <a:lnTo>
                  <a:pt x="473273" y="973336"/>
                </a:lnTo>
                <a:lnTo>
                  <a:pt x="491133" y="955477"/>
                </a:lnTo>
                <a:lnTo>
                  <a:pt x="508992" y="928688"/>
                </a:lnTo>
                <a:lnTo>
                  <a:pt x="526852" y="910828"/>
                </a:lnTo>
                <a:lnTo>
                  <a:pt x="544711" y="884039"/>
                </a:lnTo>
                <a:lnTo>
                  <a:pt x="562570" y="857250"/>
                </a:lnTo>
                <a:lnTo>
                  <a:pt x="571500" y="839391"/>
                </a:lnTo>
                <a:lnTo>
                  <a:pt x="589359" y="812602"/>
                </a:lnTo>
                <a:lnTo>
                  <a:pt x="607219" y="785813"/>
                </a:lnTo>
                <a:lnTo>
                  <a:pt x="616148" y="767953"/>
                </a:lnTo>
                <a:lnTo>
                  <a:pt x="634008" y="741164"/>
                </a:lnTo>
                <a:lnTo>
                  <a:pt x="651867" y="714375"/>
                </a:lnTo>
                <a:lnTo>
                  <a:pt x="660797" y="687586"/>
                </a:lnTo>
                <a:lnTo>
                  <a:pt x="678656" y="660797"/>
                </a:lnTo>
                <a:lnTo>
                  <a:pt x="687586" y="642938"/>
                </a:lnTo>
                <a:lnTo>
                  <a:pt x="696516" y="616149"/>
                </a:lnTo>
                <a:lnTo>
                  <a:pt x="714375" y="589360"/>
                </a:lnTo>
                <a:lnTo>
                  <a:pt x="732234" y="562570"/>
                </a:lnTo>
                <a:lnTo>
                  <a:pt x="741164" y="535781"/>
                </a:lnTo>
                <a:lnTo>
                  <a:pt x="750094" y="508992"/>
                </a:lnTo>
                <a:lnTo>
                  <a:pt x="767953" y="482203"/>
                </a:lnTo>
                <a:lnTo>
                  <a:pt x="776883" y="455414"/>
                </a:lnTo>
                <a:lnTo>
                  <a:pt x="785813" y="437555"/>
                </a:lnTo>
                <a:lnTo>
                  <a:pt x="794742" y="410766"/>
                </a:lnTo>
                <a:lnTo>
                  <a:pt x="812602" y="383977"/>
                </a:lnTo>
                <a:lnTo>
                  <a:pt x="821531" y="366117"/>
                </a:lnTo>
                <a:lnTo>
                  <a:pt x="830461" y="339328"/>
                </a:lnTo>
                <a:lnTo>
                  <a:pt x="839391" y="312539"/>
                </a:lnTo>
                <a:lnTo>
                  <a:pt x="848320" y="294680"/>
                </a:lnTo>
                <a:lnTo>
                  <a:pt x="857250" y="267891"/>
                </a:lnTo>
                <a:lnTo>
                  <a:pt x="866180" y="250031"/>
                </a:lnTo>
                <a:lnTo>
                  <a:pt x="875109" y="232172"/>
                </a:lnTo>
                <a:lnTo>
                  <a:pt x="884039" y="214313"/>
                </a:lnTo>
                <a:lnTo>
                  <a:pt x="892969" y="196453"/>
                </a:lnTo>
                <a:lnTo>
                  <a:pt x="901898" y="169664"/>
                </a:lnTo>
                <a:lnTo>
                  <a:pt x="910828" y="160735"/>
                </a:lnTo>
                <a:lnTo>
                  <a:pt x="910828" y="142875"/>
                </a:lnTo>
                <a:lnTo>
                  <a:pt x="919758" y="125016"/>
                </a:lnTo>
                <a:lnTo>
                  <a:pt x="928688" y="107156"/>
                </a:lnTo>
                <a:lnTo>
                  <a:pt x="928688" y="98227"/>
                </a:lnTo>
                <a:lnTo>
                  <a:pt x="928688" y="80367"/>
                </a:lnTo>
                <a:lnTo>
                  <a:pt x="937617" y="71438"/>
                </a:lnTo>
                <a:lnTo>
                  <a:pt x="937617" y="53578"/>
                </a:lnTo>
                <a:lnTo>
                  <a:pt x="946547" y="44649"/>
                </a:lnTo>
                <a:lnTo>
                  <a:pt x="946547" y="35719"/>
                </a:lnTo>
                <a:lnTo>
                  <a:pt x="946547" y="26789"/>
                </a:lnTo>
                <a:lnTo>
                  <a:pt x="955477" y="26789"/>
                </a:lnTo>
                <a:lnTo>
                  <a:pt x="955477" y="17860"/>
                </a:lnTo>
                <a:lnTo>
                  <a:pt x="955477" y="8930"/>
                </a:lnTo>
                <a:lnTo>
                  <a:pt x="955477" y="8930"/>
                </a:lnTo>
                <a:lnTo>
                  <a:pt x="964406" y="8930"/>
                </a:lnTo>
                <a:lnTo>
                  <a:pt x="964406" y="8930"/>
                </a:lnTo>
                <a:lnTo>
                  <a:pt x="964406" y="8930"/>
                </a:lnTo>
                <a:lnTo>
                  <a:pt x="964406" y="8930"/>
                </a:lnTo>
                <a:lnTo>
                  <a:pt x="964406" y="8930"/>
                </a:lnTo>
                <a:lnTo>
                  <a:pt x="955477" y="8930"/>
                </a:lnTo>
                <a:lnTo>
                  <a:pt x="955477" y="8930"/>
                </a:lnTo>
                <a:lnTo>
                  <a:pt x="946547" y="8930"/>
                </a:lnTo>
                <a:lnTo>
                  <a:pt x="937617" y="17860"/>
                </a:lnTo>
                <a:lnTo>
                  <a:pt x="928688" y="26789"/>
                </a:lnTo>
                <a:lnTo>
                  <a:pt x="919758" y="26789"/>
                </a:lnTo>
                <a:lnTo>
                  <a:pt x="910828" y="35719"/>
                </a:lnTo>
                <a:lnTo>
                  <a:pt x="892969" y="35719"/>
                </a:lnTo>
                <a:lnTo>
                  <a:pt x="884039" y="44649"/>
                </a:lnTo>
                <a:lnTo>
                  <a:pt x="875109" y="53578"/>
                </a:lnTo>
                <a:lnTo>
                  <a:pt x="866180" y="53578"/>
                </a:lnTo>
                <a:lnTo>
                  <a:pt x="857250" y="53578"/>
                </a:lnTo>
                <a:lnTo>
                  <a:pt x="857250" y="62508"/>
                </a:lnTo>
                <a:lnTo>
                  <a:pt x="848320" y="62508"/>
                </a:lnTo>
                <a:lnTo>
                  <a:pt x="848320" y="62508"/>
                </a:lnTo>
                <a:lnTo>
                  <a:pt x="839391" y="62508"/>
                </a:lnTo>
                <a:lnTo>
                  <a:pt x="839391" y="62508"/>
                </a:lnTo>
                <a:lnTo>
                  <a:pt x="839391" y="62508"/>
                </a:lnTo>
                <a:lnTo>
                  <a:pt x="848320" y="53578"/>
                </a:lnTo>
                <a:lnTo>
                  <a:pt x="848320" y="53578"/>
                </a:lnTo>
                <a:lnTo>
                  <a:pt x="857250" y="53578"/>
                </a:lnTo>
                <a:lnTo>
                  <a:pt x="866180" y="44649"/>
                </a:lnTo>
                <a:lnTo>
                  <a:pt x="875109" y="35719"/>
                </a:lnTo>
                <a:lnTo>
                  <a:pt x="884039" y="26789"/>
                </a:lnTo>
                <a:lnTo>
                  <a:pt x="892969" y="26789"/>
                </a:lnTo>
                <a:lnTo>
                  <a:pt x="901898" y="17860"/>
                </a:lnTo>
                <a:lnTo>
                  <a:pt x="919758" y="8930"/>
                </a:lnTo>
                <a:lnTo>
                  <a:pt x="919758" y="8930"/>
                </a:lnTo>
                <a:lnTo>
                  <a:pt x="928688" y="0"/>
                </a:lnTo>
                <a:lnTo>
                  <a:pt x="937617" y="0"/>
                </a:lnTo>
                <a:lnTo>
                  <a:pt x="946547" y="0"/>
                </a:lnTo>
                <a:lnTo>
                  <a:pt x="946547" y="0"/>
                </a:lnTo>
                <a:lnTo>
                  <a:pt x="955477" y="8930"/>
                </a:lnTo>
                <a:lnTo>
                  <a:pt x="955477" y="8930"/>
                </a:lnTo>
                <a:lnTo>
                  <a:pt x="964406" y="17860"/>
                </a:lnTo>
                <a:lnTo>
                  <a:pt x="973336" y="26789"/>
                </a:lnTo>
                <a:lnTo>
                  <a:pt x="973336" y="35719"/>
                </a:lnTo>
                <a:lnTo>
                  <a:pt x="982266" y="44649"/>
                </a:lnTo>
                <a:lnTo>
                  <a:pt x="991195" y="53578"/>
                </a:lnTo>
                <a:lnTo>
                  <a:pt x="1000125" y="71438"/>
                </a:lnTo>
                <a:lnTo>
                  <a:pt x="1009055" y="80367"/>
                </a:lnTo>
                <a:lnTo>
                  <a:pt x="1009055" y="98227"/>
                </a:lnTo>
                <a:lnTo>
                  <a:pt x="1017984" y="98227"/>
                </a:lnTo>
                <a:lnTo>
                  <a:pt x="1017984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170039" y="2803921"/>
            <a:ext cx="1116212" cy="1393033"/>
          </a:xfrm>
          <a:custGeom>
            <a:avLst/>
            <a:gdLst/>
            <a:ahLst/>
            <a:cxnLst/>
            <a:rect l="0" t="0" r="0" b="0"/>
            <a:pathLst>
              <a:path w="1116212" h="1393033">
                <a:moveTo>
                  <a:pt x="1116211" y="1393032"/>
                </a:moveTo>
                <a:lnTo>
                  <a:pt x="1116211" y="1393032"/>
                </a:lnTo>
                <a:lnTo>
                  <a:pt x="1116211" y="1393032"/>
                </a:lnTo>
                <a:lnTo>
                  <a:pt x="1107281" y="1393032"/>
                </a:lnTo>
                <a:lnTo>
                  <a:pt x="1107281" y="1393032"/>
                </a:lnTo>
                <a:lnTo>
                  <a:pt x="1107281" y="1393032"/>
                </a:lnTo>
                <a:lnTo>
                  <a:pt x="1107281" y="1393032"/>
                </a:lnTo>
                <a:lnTo>
                  <a:pt x="1098352" y="1393032"/>
                </a:lnTo>
                <a:lnTo>
                  <a:pt x="1098352" y="1393032"/>
                </a:lnTo>
                <a:lnTo>
                  <a:pt x="1089422" y="1393032"/>
                </a:lnTo>
                <a:lnTo>
                  <a:pt x="1080492" y="1393032"/>
                </a:lnTo>
                <a:lnTo>
                  <a:pt x="1071563" y="1393032"/>
                </a:lnTo>
                <a:lnTo>
                  <a:pt x="1062633" y="1393032"/>
                </a:lnTo>
                <a:lnTo>
                  <a:pt x="1053703" y="1393032"/>
                </a:lnTo>
                <a:lnTo>
                  <a:pt x="1044774" y="1384102"/>
                </a:lnTo>
                <a:lnTo>
                  <a:pt x="1035844" y="1384102"/>
                </a:lnTo>
                <a:lnTo>
                  <a:pt x="1017984" y="1384102"/>
                </a:lnTo>
                <a:lnTo>
                  <a:pt x="1009055" y="1375172"/>
                </a:lnTo>
                <a:lnTo>
                  <a:pt x="991195" y="1375172"/>
                </a:lnTo>
                <a:lnTo>
                  <a:pt x="982266" y="1366243"/>
                </a:lnTo>
                <a:lnTo>
                  <a:pt x="964406" y="1366243"/>
                </a:lnTo>
                <a:lnTo>
                  <a:pt x="946547" y="1357313"/>
                </a:lnTo>
                <a:lnTo>
                  <a:pt x="937617" y="1348383"/>
                </a:lnTo>
                <a:lnTo>
                  <a:pt x="919758" y="1339454"/>
                </a:lnTo>
                <a:lnTo>
                  <a:pt x="901899" y="1330524"/>
                </a:lnTo>
                <a:lnTo>
                  <a:pt x="884039" y="1321594"/>
                </a:lnTo>
                <a:lnTo>
                  <a:pt x="866180" y="1312665"/>
                </a:lnTo>
                <a:lnTo>
                  <a:pt x="848320" y="1294805"/>
                </a:lnTo>
                <a:lnTo>
                  <a:pt x="830461" y="1285875"/>
                </a:lnTo>
                <a:lnTo>
                  <a:pt x="812602" y="1276946"/>
                </a:lnTo>
                <a:lnTo>
                  <a:pt x="803672" y="1268016"/>
                </a:lnTo>
                <a:lnTo>
                  <a:pt x="785813" y="1250157"/>
                </a:lnTo>
                <a:lnTo>
                  <a:pt x="767953" y="1241227"/>
                </a:lnTo>
                <a:lnTo>
                  <a:pt x="750094" y="1223368"/>
                </a:lnTo>
                <a:lnTo>
                  <a:pt x="741164" y="1214438"/>
                </a:lnTo>
                <a:lnTo>
                  <a:pt x="723305" y="1196579"/>
                </a:lnTo>
                <a:lnTo>
                  <a:pt x="714375" y="1178719"/>
                </a:lnTo>
                <a:lnTo>
                  <a:pt x="696516" y="1160860"/>
                </a:lnTo>
                <a:lnTo>
                  <a:pt x="678656" y="1143000"/>
                </a:lnTo>
                <a:lnTo>
                  <a:pt x="669727" y="1125141"/>
                </a:lnTo>
                <a:lnTo>
                  <a:pt x="651867" y="1107282"/>
                </a:lnTo>
                <a:lnTo>
                  <a:pt x="642938" y="1089422"/>
                </a:lnTo>
                <a:lnTo>
                  <a:pt x="625078" y="1071563"/>
                </a:lnTo>
                <a:lnTo>
                  <a:pt x="607219" y="1053704"/>
                </a:lnTo>
                <a:lnTo>
                  <a:pt x="598289" y="1035844"/>
                </a:lnTo>
                <a:lnTo>
                  <a:pt x="580430" y="1009055"/>
                </a:lnTo>
                <a:lnTo>
                  <a:pt x="571500" y="991196"/>
                </a:lnTo>
                <a:lnTo>
                  <a:pt x="553641" y="964407"/>
                </a:lnTo>
                <a:lnTo>
                  <a:pt x="544711" y="946547"/>
                </a:lnTo>
                <a:lnTo>
                  <a:pt x="526852" y="919758"/>
                </a:lnTo>
                <a:lnTo>
                  <a:pt x="508992" y="892969"/>
                </a:lnTo>
                <a:lnTo>
                  <a:pt x="500063" y="866180"/>
                </a:lnTo>
                <a:lnTo>
                  <a:pt x="482203" y="848321"/>
                </a:lnTo>
                <a:lnTo>
                  <a:pt x="473274" y="821532"/>
                </a:lnTo>
                <a:lnTo>
                  <a:pt x="455414" y="794743"/>
                </a:lnTo>
                <a:lnTo>
                  <a:pt x="437555" y="767954"/>
                </a:lnTo>
                <a:lnTo>
                  <a:pt x="428625" y="741165"/>
                </a:lnTo>
                <a:lnTo>
                  <a:pt x="410766" y="723305"/>
                </a:lnTo>
                <a:lnTo>
                  <a:pt x="401836" y="696516"/>
                </a:lnTo>
                <a:lnTo>
                  <a:pt x="383977" y="669727"/>
                </a:lnTo>
                <a:lnTo>
                  <a:pt x="375047" y="642938"/>
                </a:lnTo>
                <a:lnTo>
                  <a:pt x="348258" y="616149"/>
                </a:lnTo>
                <a:lnTo>
                  <a:pt x="339328" y="589360"/>
                </a:lnTo>
                <a:lnTo>
                  <a:pt x="330399" y="562571"/>
                </a:lnTo>
                <a:lnTo>
                  <a:pt x="321469" y="535782"/>
                </a:lnTo>
                <a:lnTo>
                  <a:pt x="312539" y="508993"/>
                </a:lnTo>
                <a:lnTo>
                  <a:pt x="303609" y="482204"/>
                </a:lnTo>
                <a:lnTo>
                  <a:pt x="294680" y="455415"/>
                </a:lnTo>
                <a:lnTo>
                  <a:pt x="285750" y="428625"/>
                </a:lnTo>
                <a:lnTo>
                  <a:pt x="276820" y="401836"/>
                </a:lnTo>
                <a:lnTo>
                  <a:pt x="267891" y="383977"/>
                </a:lnTo>
                <a:lnTo>
                  <a:pt x="250031" y="357188"/>
                </a:lnTo>
                <a:lnTo>
                  <a:pt x="241102" y="330399"/>
                </a:lnTo>
                <a:lnTo>
                  <a:pt x="232172" y="312540"/>
                </a:lnTo>
                <a:lnTo>
                  <a:pt x="232172" y="285750"/>
                </a:lnTo>
                <a:lnTo>
                  <a:pt x="214313" y="267891"/>
                </a:lnTo>
                <a:lnTo>
                  <a:pt x="214313" y="241102"/>
                </a:lnTo>
                <a:lnTo>
                  <a:pt x="205383" y="223243"/>
                </a:lnTo>
                <a:lnTo>
                  <a:pt x="196453" y="205383"/>
                </a:lnTo>
                <a:lnTo>
                  <a:pt x="187524" y="187524"/>
                </a:lnTo>
                <a:lnTo>
                  <a:pt x="178594" y="169665"/>
                </a:lnTo>
                <a:lnTo>
                  <a:pt x="169664" y="151805"/>
                </a:lnTo>
                <a:lnTo>
                  <a:pt x="169664" y="133946"/>
                </a:lnTo>
                <a:lnTo>
                  <a:pt x="160734" y="116086"/>
                </a:lnTo>
                <a:lnTo>
                  <a:pt x="160734" y="107157"/>
                </a:lnTo>
                <a:lnTo>
                  <a:pt x="151805" y="89297"/>
                </a:lnTo>
                <a:lnTo>
                  <a:pt x="151805" y="80368"/>
                </a:lnTo>
                <a:lnTo>
                  <a:pt x="142875" y="71438"/>
                </a:lnTo>
                <a:lnTo>
                  <a:pt x="142875" y="62508"/>
                </a:lnTo>
                <a:lnTo>
                  <a:pt x="142875" y="53579"/>
                </a:lnTo>
                <a:lnTo>
                  <a:pt x="133945" y="44649"/>
                </a:lnTo>
                <a:lnTo>
                  <a:pt x="133945" y="35719"/>
                </a:lnTo>
                <a:lnTo>
                  <a:pt x="133945" y="26790"/>
                </a:lnTo>
                <a:lnTo>
                  <a:pt x="125016" y="17860"/>
                </a:lnTo>
                <a:lnTo>
                  <a:pt x="125016" y="17860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26790"/>
                </a:lnTo>
                <a:lnTo>
                  <a:pt x="107156" y="26790"/>
                </a:lnTo>
                <a:lnTo>
                  <a:pt x="107156" y="35719"/>
                </a:lnTo>
                <a:lnTo>
                  <a:pt x="98227" y="53579"/>
                </a:lnTo>
                <a:lnTo>
                  <a:pt x="89297" y="62508"/>
                </a:lnTo>
                <a:lnTo>
                  <a:pt x="80367" y="71438"/>
                </a:lnTo>
                <a:lnTo>
                  <a:pt x="71438" y="80368"/>
                </a:lnTo>
                <a:lnTo>
                  <a:pt x="53578" y="98227"/>
                </a:lnTo>
                <a:lnTo>
                  <a:pt x="44649" y="107157"/>
                </a:lnTo>
                <a:lnTo>
                  <a:pt x="35719" y="116086"/>
                </a:lnTo>
                <a:lnTo>
                  <a:pt x="26789" y="125016"/>
                </a:lnTo>
                <a:lnTo>
                  <a:pt x="17859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33946"/>
                </a:lnTo>
                <a:lnTo>
                  <a:pt x="8930" y="125016"/>
                </a:lnTo>
                <a:lnTo>
                  <a:pt x="17859" y="116086"/>
                </a:lnTo>
                <a:lnTo>
                  <a:pt x="26789" y="107157"/>
                </a:lnTo>
                <a:lnTo>
                  <a:pt x="35719" y="98227"/>
                </a:lnTo>
                <a:lnTo>
                  <a:pt x="44649" y="80368"/>
                </a:lnTo>
                <a:lnTo>
                  <a:pt x="53578" y="71438"/>
                </a:lnTo>
                <a:lnTo>
                  <a:pt x="71438" y="53579"/>
                </a:lnTo>
                <a:lnTo>
                  <a:pt x="80367" y="35719"/>
                </a:lnTo>
                <a:lnTo>
                  <a:pt x="98227" y="26790"/>
                </a:lnTo>
                <a:lnTo>
                  <a:pt x="107156" y="17860"/>
                </a:lnTo>
                <a:lnTo>
                  <a:pt x="116086" y="893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69664" y="8930"/>
                </a:lnTo>
                <a:lnTo>
                  <a:pt x="187524" y="17860"/>
                </a:lnTo>
                <a:lnTo>
                  <a:pt x="205383" y="35719"/>
                </a:lnTo>
                <a:lnTo>
                  <a:pt x="223242" y="44649"/>
                </a:lnTo>
                <a:lnTo>
                  <a:pt x="241102" y="62508"/>
                </a:lnTo>
                <a:lnTo>
                  <a:pt x="258961" y="71438"/>
                </a:lnTo>
                <a:lnTo>
                  <a:pt x="267891" y="80368"/>
                </a:lnTo>
                <a:lnTo>
                  <a:pt x="267891" y="803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r>
              <a:rPr lang="en-US" dirty="0" smtClean="0"/>
              <a:t>Study!  First test of 4</a:t>
            </a:r>
            <a:r>
              <a:rPr lang="en-US" baseline="30000" dirty="0" smtClean="0"/>
              <a:t>th</a:t>
            </a:r>
            <a:r>
              <a:rPr lang="en-US" dirty="0" smtClean="0"/>
              <a:t> term.</a:t>
            </a:r>
          </a:p>
          <a:p>
            <a:endParaRPr lang="en-US" dirty="0"/>
          </a:p>
          <a:p>
            <a:r>
              <a:rPr lang="en-US" dirty="0" smtClean="0"/>
              <a:t>Category: Writing a Model</a:t>
            </a:r>
          </a:p>
          <a:p>
            <a:endParaRPr lang="en-US" dirty="0"/>
          </a:p>
          <a:p>
            <a:r>
              <a:rPr lang="en-US" dirty="0" smtClean="0"/>
              <a:t>Prize: candy and bonus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29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Different masses M (in kg) are hung from a spring.  The distances d (in cm) that the spring stretches are shown in the table.  Test different models to see which type of model best fits the data.    Write a model that accurately represents the data.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10196"/>
              </p:ext>
            </p:extLst>
          </p:nvPr>
        </p:nvGraphicFramePr>
        <p:xfrm>
          <a:off x="304800" y="4343400"/>
          <a:ext cx="60198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828"/>
                <a:gridCol w="549822"/>
                <a:gridCol w="590550"/>
                <a:gridCol w="533400"/>
                <a:gridCol w="762000"/>
                <a:gridCol w="762000"/>
                <a:gridCol w="762000"/>
                <a:gridCol w="8382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Mass,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47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List ALL the square roots of -124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3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dirty="0" smtClean="0"/>
                  <a:t>Find the value of the expression</a:t>
                </a:r>
              </a:p>
              <a:p>
                <a:pPr marL="114300" indent="0" algn="ctr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69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dirty="0" smtClean="0"/>
                  <a:t>Find the value of the expression</a:t>
                </a:r>
              </a:p>
              <a:p>
                <a:pPr marL="114300" indent="0" algn="ctr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 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121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09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dirty="0" smtClean="0"/>
                  <a:t>Use a calculator and find the value of the expression to the nearest hundredth.</a:t>
                </a:r>
              </a:p>
              <a:p>
                <a:pPr marL="114300" indent="0" algn="ctr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98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66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Solve the equation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81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Solve the equations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– 6 = 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93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 each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Simplify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96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2" t="-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302" t="-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334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 each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Simplify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2" t="-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16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671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242</TotalTime>
  <Words>489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Apothecary</vt:lpstr>
      <vt:lpstr>Ch. 9 Review</vt:lpstr>
      <vt:lpstr>100pts</vt:lpstr>
      <vt:lpstr>100pts</vt:lpstr>
      <vt:lpstr>100pts</vt:lpstr>
      <vt:lpstr>100pts</vt:lpstr>
      <vt:lpstr>100pts</vt:lpstr>
      <vt:lpstr>200pts each</vt:lpstr>
      <vt:lpstr>100pts each</vt:lpstr>
      <vt:lpstr>100pts each</vt:lpstr>
      <vt:lpstr>100pts each</vt:lpstr>
      <vt:lpstr>300pts</vt:lpstr>
      <vt:lpstr>200 pts each</vt:lpstr>
      <vt:lpstr>400pts</vt:lpstr>
      <vt:lpstr>300pts</vt:lpstr>
      <vt:lpstr>200pts</vt:lpstr>
      <vt:lpstr>200pts</vt:lpstr>
      <vt:lpstr>300pts</vt:lpstr>
      <vt:lpstr>100 pts</vt:lpstr>
      <vt:lpstr>100 pts</vt:lpstr>
      <vt:lpstr>100 pts</vt:lpstr>
      <vt:lpstr>Bonus</vt:lpstr>
      <vt:lpstr>Bonus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9 Review</dc:title>
  <dc:creator>Garth Fiedler</dc:creator>
  <cp:lastModifiedBy>Garth Fiedler</cp:lastModifiedBy>
  <cp:revision>7</cp:revision>
  <dcterms:created xsi:type="dcterms:W3CDTF">2013-03-01T12:41:26Z</dcterms:created>
  <dcterms:modified xsi:type="dcterms:W3CDTF">2013-03-05T15:12:47Z</dcterms:modified>
</cp:coreProperties>
</file>