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4" r:id="rId12"/>
    <p:sldId id="275" r:id="rId13"/>
    <p:sldId id="276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D1ABE-D869-4348-8CF2-0C9AA1B6A700}" type="datetimeFigureOut">
              <a:rPr lang="en-US" smtClean="0"/>
              <a:t>12/7/2016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06F0EE-B167-4AA9-A4F1-D42C29147E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693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E61FFE-D901-486F-99B6-CB6D5D0C7451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32B8ED-4803-4484-8E6A-54BA77B46A60}" type="slidenum">
              <a:rPr lang="en-US"/>
              <a:pPr/>
              <a:t>10</a:t>
            </a:fld>
            <a:endParaRPr lang="en-US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E6B912-A27A-441C-9044-CD9AF6CD8897}" type="slidenum">
              <a:rPr lang="en-US"/>
              <a:pPr/>
              <a:t>11</a:t>
            </a:fld>
            <a:endParaRPr lang="en-US"/>
          </a:p>
        </p:txBody>
      </p:sp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BA4E8A5-EE4D-4871-BFE2-92BC3B90481C}" type="slidenum">
              <a:rPr lang="en-US"/>
              <a:pPr/>
              <a:t>12</a:t>
            </a:fld>
            <a:endParaRPr lang="en-US"/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02A8C24-1C5B-4882-9B26-0BE2D7BEEF10}" type="slidenum">
              <a:rPr lang="en-US"/>
              <a:pPr/>
              <a:t>13</a:t>
            </a:fld>
            <a:endParaRPr lang="en-US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E1830F-8602-4C7C-9FE5-C7A770104385}" type="slidenum">
              <a:rPr lang="en-US"/>
              <a:pPr/>
              <a:t>2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E8686A-EEFE-4D60-ADAC-011A8F2B2972}" type="slidenum">
              <a:rPr lang="en-US"/>
              <a:pPr/>
              <a:t>3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9D510C-36C3-4760-A0FC-92C607F19AB6}" type="slidenum">
              <a:rPr lang="en-US"/>
              <a:pPr/>
              <a:t>4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3DC986-D5C0-4816-9F88-886F9F464101}" type="slidenum">
              <a:rPr lang="en-US"/>
              <a:pPr/>
              <a:t>5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A9D9D8-E95E-4529-95E4-3DA08162B8CD}" type="slidenum">
              <a:rPr lang="en-US"/>
              <a:pPr/>
              <a:t>6</a:t>
            </a:fld>
            <a:endParaRPr lang="en-US"/>
          </a:p>
        </p:txBody>
      </p:sp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D27171-72E9-4A70-8134-38E3ED1BF6B0}" type="slidenum">
              <a:rPr lang="en-US"/>
              <a:pPr/>
              <a:t>7</a:t>
            </a:fld>
            <a:endParaRPr lang="en-US"/>
          </a:p>
        </p:txBody>
      </p:sp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90E7A7-915A-4661-8C35-83E978AB8613}" type="slidenum">
              <a:rPr lang="en-US"/>
              <a:pPr/>
              <a:t>8</a:t>
            </a:fld>
            <a:endParaRPr lang="en-US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E70BFD-36F1-4B1E-9F24-F0E881CF2A44}" type="slidenum">
              <a:rPr lang="en-US"/>
              <a:pPr/>
              <a:t>9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250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3251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3252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3253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3254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3255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3256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3257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3258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3259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3260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3261" name="Rectangle 1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3262" name="Rectangle 14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60BA614-F73D-4BF8-8B60-3B2504CBD0B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042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7C252-1C8B-44EE-B878-78A65BFFA684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68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DE9EA5-1423-49BF-B5B8-1A9A55715BB5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06442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562A841-ECA6-4816-A181-C922F60256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9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1B8FDD-CE97-44AF-AA23-48272166EE4C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0193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32FD0B-8DBB-4EE2-A184-1C098F04342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683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8FC134-4759-4475-8A17-378050078C12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1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61DDBF-EE03-400F-91B4-C2F821131CB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3598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9915C0-A3AE-49AE-89C1-25CD98F6E910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707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E1A6ED-5B2D-4FAF-B475-EF017A4F3B57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2121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B2DAA-A6BA-4441-BDE2-78E17F294C26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7722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DE5BBB-59E6-4C9D-8736-4C28B733BD59}" type="slidenum">
              <a:rPr lang="en-US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699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226" name="Group 2"/>
          <p:cNvGrpSpPr>
            <a:grpSpLocks/>
          </p:cNvGrpSpPr>
          <p:nvPr/>
        </p:nvGrpSpPr>
        <p:grpSpPr bwMode="auto">
          <a:xfrm>
            <a:off x="0" y="3902075"/>
            <a:ext cx="3400425" cy="2949575"/>
            <a:chOff x="0" y="2458"/>
            <a:chExt cx="2142" cy="1858"/>
          </a:xfrm>
        </p:grpSpPr>
        <p:sp>
          <p:nvSpPr>
            <p:cNvPr id="52227" name="Freeform 3"/>
            <p:cNvSpPr>
              <a:spLocks/>
            </p:cNvSpPr>
            <p:nvPr/>
          </p:nvSpPr>
          <p:spPr bwMode="ltGray">
            <a:xfrm>
              <a:off x="0" y="2508"/>
              <a:ext cx="2142" cy="1804"/>
            </a:xfrm>
            <a:custGeom>
              <a:avLst/>
              <a:gdLst>
                <a:gd name="T0" fmla="*/ 329 w 2135"/>
                <a:gd name="T1" fmla="*/ 66 h 1804"/>
                <a:gd name="T2" fmla="*/ 161 w 2135"/>
                <a:gd name="T3" fmla="*/ 30 h 1804"/>
                <a:gd name="T4" fmla="*/ 0 w 2135"/>
                <a:gd name="T5" fmla="*/ 0 h 1804"/>
                <a:gd name="T6" fmla="*/ 0 w 2135"/>
                <a:gd name="T7" fmla="*/ 12 h 1804"/>
                <a:gd name="T8" fmla="*/ 161 w 2135"/>
                <a:gd name="T9" fmla="*/ 42 h 1804"/>
                <a:gd name="T10" fmla="*/ 323 w 2135"/>
                <a:gd name="T11" fmla="*/ 78 h 1804"/>
                <a:gd name="T12" fmla="*/ 556 w 2135"/>
                <a:gd name="T13" fmla="*/ 150 h 1804"/>
                <a:gd name="T14" fmla="*/ 777 w 2135"/>
                <a:gd name="T15" fmla="*/ 245 h 1804"/>
                <a:gd name="T16" fmla="*/ 993 w 2135"/>
                <a:gd name="T17" fmla="*/ 365 h 1804"/>
                <a:gd name="T18" fmla="*/ 1196 w 2135"/>
                <a:gd name="T19" fmla="*/ 503 h 1804"/>
                <a:gd name="T20" fmla="*/ 1381 w 2135"/>
                <a:gd name="T21" fmla="*/ 653 h 1804"/>
                <a:gd name="T22" fmla="*/ 1555 w 2135"/>
                <a:gd name="T23" fmla="*/ 827 h 1804"/>
                <a:gd name="T24" fmla="*/ 1710 w 2135"/>
                <a:gd name="T25" fmla="*/ 1019 h 1804"/>
                <a:gd name="T26" fmla="*/ 1854 w 2135"/>
                <a:gd name="T27" fmla="*/ 1229 h 1804"/>
                <a:gd name="T28" fmla="*/ 1937 w 2135"/>
                <a:gd name="T29" fmla="*/ 1366 h 1804"/>
                <a:gd name="T30" fmla="*/ 2009 w 2135"/>
                <a:gd name="T31" fmla="*/ 1510 h 1804"/>
                <a:gd name="T32" fmla="*/ 2069 w 2135"/>
                <a:gd name="T33" fmla="*/ 1654 h 1804"/>
                <a:gd name="T34" fmla="*/ 2123 w 2135"/>
                <a:gd name="T35" fmla="*/ 1804 h 1804"/>
                <a:gd name="T36" fmla="*/ 2135 w 2135"/>
                <a:gd name="T37" fmla="*/ 1804 h 1804"/>
                <a:gd name="T38" fmla="*/ 2081 w 2135"/>
                <a:gd name="T39" fmla="*/ 1654 h 1804"/>
                <a:gd name="T40" fmla="*/ 2021 w 2135"/>
                <a:gd name="T41" fmla="*/ 1510 h 1804"/>
                <a:gd name="T42" fmla="*/ 1949 w 2135"/>
                <a:gd name="T43" fmla="*/ 1366 h 1804"/>
                <a:gd name="T44" fmla="*/ 1866 w 2135"/>
                <a:gd name="T45" fmla="*/ 1223 h 1804"/>
                <a:gd name="T46" fmla="*/ 1722 w 2135"/>
                <a:gd name="T47" fmla="*/ 1013 h 1804"/>
                <a:gd name="T48" fmla="*/ 1561 w 2135"/>
                <a:gd name="T49" fmla="*/ 821 h 1804"/>
                <a:gd name="T50" fmla="*/ 1387 w 2135"/>
                <a:gd name="T51" fmla="*/ 647 h 1804"/>
                <a:gd name="T52" fmla="*/ 1202 w 2135"/>
                <a:gd name="T53" fmla="*/ 491 h 1804"/>
                <a:gd name="T54" fmla="*/ 999 w 2135"/>
                <a:gd name="T55" fmla="*/ 353 h 1804"/>
                <a:gd name="T56" fmla="*/ 783 w 2135"/>
                <a:gd name="T57" fmla="*/ 239 h 1804"/>
                <a:gd name="T58" fmla="*/ 562 w 2135"/>
                <a:gd name="T59" fmla="*/ 138 h 1804"/>
                <a:gd name="T60" fmla="*/ 329 w 2135"/>
                <a:gd name="T61" fmla="*/ 66 h 1804"/>
                <a:gd name="T62" fmla="*/ 329 w 2135"/>
                <a:gd name="T63" fmla="*/ 66 h 1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35" h="1804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228" name="Freeform 4"/>
            <p:cNvSpPr>
              <a:spLocks/>
            </p:cNvSpPr>
            <p:nvPr/>
          </p:nvSpPr>
          <p:spPr bwMode="hidden">
            <a:xfrm>
              <a:off x="0" y="2458"/>
              <a:ext cx="1854" cy="1858"/>
            </a:xfrm>
            <a:custGeom>
              <a:avLst/>
              <a:gdLst>
                <a:gd name="T0" fmla="*/ 1854 w 1854"/>
                <a:gd name="T1" fmla="*/ 1858 h 1858"/>
                <a:gd name="T2" fmla="*/ 0 w 1854"/>
                <a:gd name="T3" fmla="*/ 1858 h 1858"/>
                <a:gd name="T4" fmla="*/ 0 w 1854"/>
                <a:gd name="T5" fmla="*/ 0 h 1858"/>
                <a:gd name="T6" fmla="*/ 1854 w 1854"/>
                <a:gd name="T7" fmla="*/ 1858 h 1858"/>
                <a:gd name="T8" fmla="*/ 1854 w 1854"/>
                <a:gd name="T9" fmla="*/ 1858 h 18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854" h="1858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189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229" name="Freeform 5"/>
            <p:cNvSpPr>
              <a:spLocks/>
            </p:cNvSpPr>
            <p:nvPr/>
          </p:nvSpPr>
          <p:spPr bwMode="ltGray">
            <a:xfrm>
              <a:off x="0" y="2735"/>
              <a:ext cx="1745" cy="1577"/>
            </a:xfrm>
            <a:custGeom>
              <a:avLst/>
              <a:gdLst>
                <a:gd name="T0" fmla="*/ 1640 w 1745"/>
                <a:gd name="T1" fmla="*/ 1377 h 1577"/>
                <a:gd name="T2" fmla="*/ 1692 w 1745"/>
                <a:gd name="T3" fmla="*/ 1479 h 1577"/>
                <a:gd name="T4" fmla="*/ 1732 w 1745"/>
                <a:gd name="T5" fmla="*/ 1577 h 1577"/>
                <a:gd name="T6" fmla="*/ 1745 w 1745"/>
                <a:gd name="T7" fmla="*/ 1577 h 1577"/>
                <a:gd name="T8" fmla="*/ 1703 w 1745"/>
                <a:gd name="T9" fmla="*/ 1469 h 1577"/>
                <a:gd name="T10" fmla="*/ 1649 w 1745"/>
                <a:gd name="T11" fmla="*/ 1367 h 1577"/>
                <a:gd name="T12" fmla="*/ 1535 w 1745"/>
                <a:gd name="T13" fmla="*/ 1157 h 1577"/>
                <a:gd name="T14" fmla="*/ 1395 w 1745"/>
                <a:gd name="T15" fmla="*/ 951 h 1577"/>
                <a:gd name="T16" fmla="*/ 1236 w 1745"/>
                <a:gd name="T17" fmla="*/ 756 h 1577"/>
                <a:gd name="T18" fmla="*/ 1061 w 1745"/>
                <a:gd name="T19" fmla="*/ 582 h 1577"/>
                <a:gd name="T20" fmla="*/ 876 w 1745"/>
                <a:gd name="T21" fmla="*/ 426 h 1577"/>
                <a:gd name="T22" fmla="*/ 672 w 1745"/>
                <a:gd name="T23" fmla="*/ 294 h 1577"/>
                <a:gd name="T24" fmla="*/ 455 w 1745"/>
                <a:gd name="T25" fmla="*/ 174 h 1577"/>
                <a:gd name="T26" fmla="*/ 234 w 1745"/>
                <a:gd name="T27" fmla="*/ 78 h 1577"/>
                <a:gd name="T28" fmla="*/ 0 w 1745"/>
                <a:gd name="T29" fmla="*/ 0 h 1577"/>
                <a:gd name="T30" fmla="*/ 0 w 1745"/>
                <a:gd name="T31" fmla="*/ 12 h 1577"/>
                <a:gd name="T32" fmla="*/ 222 w 1745"/>
                <a:gd name="T33" fmla="*/ 89 h 1577"/>
                <a:gd name="T34" fmla="*/ 446 w 1745"/>
                <a:gd name="T35" fmla="*/ 185 h 1577"/>
                <a:gd name="T36" fmla="*/ 662 w 1745"/>
                <a:gd name="T37" fmla="*/ 305 h 1577"/>
                <a:gd name="T38" fmla="*/ 866 w 1745"/>
                <a:gd name="T39" fmla="*/ 437 h 1577"/>
                <a:gd name="T40" fmla="*/ 1052 w 1745"/>
                <a:gd name="T41" fmla="*/ 593 h 1577"/>
                <a:gd name="T42" fmla="*/ 1226 w 1745"/>
                <a:gd name="T43" fmla="*/ 767 h 1577"/>
                <a:gd name="T44" fmla="*/ 1385 w 1745"/>
                <a:gd name="T45" fmla="*/ 960 h 1577"/>
                <a:gd name="T46" fmla="*/ 1526 w 1745"/>
                <a:gd name="T47" fmla="*/ 1167 h 1577"/>
                <a:gd name="T48" fmla="*/ 1640 w 1745"/>
                <a:gd name="T49" fmla="*/ 1377 h 15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745" h="1577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230" name="Freeform 6"/>
            <p:cNvSpPr>
              <a:spLocks/>
            </p:cNvSpPr>
            <p:nvPr/>
          </p:nvSpPr>
          <p:spPr bwMode="ltGray">
            <a:xfrm>
              <a:off x="0" y="2544"/>
              <a:ext cx="1745" cy="1768"/>
            </a:xfrm>
            <a:custGeom>
              <a:avLst/>
              <a:gdLst>
                <a:gd name="T0" fmla="*/ 0 w 1745"/>
                <a:gd name="T1" fmla="*/ 0 h 1768"/>
                <a:gd name="T2" fmla="*/ 0 w 1745"/>
                <a:gd name="T3" fmla="*/ 12 h 1768"/>
                <a:gd name="T4" fmla="*/ 210 w 1745"/>
                <a:gd name="T5" fmla="*/ 88 h 1768"/>
                <a:gd name="T6" fmla="*/ 426 w 1745"/>
                <a:gd name="T7" fmla="*/ 190 h 1768"/>
                <a:gd name="T8" fmla="*/ 630 w 1745"/>
                <a:gd name="T9" fmla="*/ 304 h 1768"/>
                <a:gd name="T10" fmla="*/ 818 w 1745"/>
                <a:gd name="T11" fmla="*/ 442 h 1768"/>
                <a:gd name="T12" fmla="*/ 998 w 1745"/>
                <a:gd name="T13" fmla="*/ 592 h 1768"/>
                <a:gd name="T14" fmla="*/ 1164 w 1745"/>
                <a:gd name="T15" fmla="*/ 766 h 1768"/>
                <a:gd name="T16" fmla="*/ 1310 w 1745"/>
                <a:gd name="T17" fmla="*/ 942 h 1768"/>
                <a:gd name="T18" fmla="*/ 1454 w 1745"/>
                <a:gd name="T19" fmla="*/ 1146 h 1768"/>
                <a:gd name="T20" fmla="*/ 1536 w 1745"/>
                <a:gd name="T21" fmla="*/ 1298 h 1768"/>
                <a:gd name="T22" fmla="*/ 1614 w 1745"/>
                <a:gd name="T23" fmla="*/ 1456 h 1768"/>
                <a:gd name="T24" fmla="*/ 1682 w 1745"/>
                <a:gd name="T25" fmla="*/ 1616 h 1768"/>
                <a:gd name="T26" fmla="*/ 1733 w 1745"/>
                <a:gd name="T27" fmla="*/ 1768 h 1768"/>
                <a:gd name="T28" fmla="*/ 1745 w 1745"/>
                <a:gd name="T29" fmla="*/ 1768 h 1768"/>
                <a:gd name="T30" fmla="*/ 1691 w 1745"/>
                <a:gd name="T31" fmla="*/ 1606 h 1768"/>
                <a:gd name="T32" fmla="*/ 1623 w 1745"/>
                <a:gd name="T33" fmla="*/ 1445 h 1768"/>
                <a:gd name="T34" fmla="*/ 1547 w 1745"/>
                <a:gd name="T35" fmla="*/ 1288 h 1768"/>
                <a:gd name="T36" fmla="*/ 1463 w 1745"/>
                <a:gd name="T37" fmla="*/ 1136 h 1768"/>
                <a:gd name="T38" fmla="*/ 1320 w 1745"/>
                <a:gd name="T39" fmla="*/ 932 h 1768"/>
                <a:gd name="T40" fmla="*/ 1173 w 1745"/>
                <a:gd name="T41" fmla="*/ 755 h 1768"/>
                <a:gd name="T42" fmla="*/ 1008 w 1745"/>
                <a:gd name="T43" fmla="*/ 581 h 1768"/>
                <a:gd name="T44" fmla="*/ 827 w 1745"/>
                <a:gd name="T45" fmla="*/ 431 h 1768"/>
                <a:gd name="T46" fmla="*/ 642 w 1745"/>
                <a:gd name="T47" fmla="*/ 293 h 1768"/>
                <a:gd name="T48" fmla="*/ 437 w 1745"/>
                <a:gd name="T49" fmla="*/ 179 h 1768"/>
                <a:gd name="T50" fmla="*/ 222 w 1745"/>
                <a:gd name="T51" fmla="*/ 78 h 1768"/>
                <a:gd name="T52" fmla="*/ 0 w 1745"/>
                <a:gd name="T53" fmla="*/ 0 h 1768"/>
                <a:gd name="T54" fmla="*/ 0 w 1745"/>
                <a:gd name="T55" fmla="*/ 0 h 17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745" h="1768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5000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231" name="Oval 7"/>
            <p:cNvSpPr>
              <a:spLocks noChangeArrowheads="1"/>
            </p:cNvSpPr>
            <p:nvPr/>
          </p:nvSpPr>
          <p:spPr bwMode="ltGray">
            <a:xfrm>
              <a:off x="209" y="2784"/>
              <a:ext cx="86" cy="86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232" name="Oval 8"/>
            <p:cNvSpPr>
              <a:spLocks noChangeArrowheads="1"/>
            </p:cNvSpPr>
            <p:nvPr/>
          </p:nvSpPr>
          <p:spPr bwMode="ltGray">
            <a:xfrm>
              <a:off x="1536" y="3884"/>
              <a:ext cx="92" cy="9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  <p:sp>
          <p:nvSpPr>
            <p:cNvPr id="52233" name="Oval 9"/>
            <p:cNvSpPr>
              <a:spLocks noChangeArrowheads="1"/>
            </p:cNvSpPr>
            <p:nvPr/>
          </p:nvSpPr>
          <p:spPr bwMode="ltGray">
            <a:xfrm>
              <a:off x="791" y="2723"/>
              <a:ext cx="121" cy="12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</a:endParaRPr>
            </a:p>
          </p:txBody>
        </p:sp>
      </p:grpSp>
      <p:sp>
        <p:nvSpPr>
          <p:cNvPr id="52234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2235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6" name="Rectangle 1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2237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2238" name="Rectangle 1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4780DD4-A342-4EFA-9686-713A667E4AD6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351614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itchFamily="2" charset="2"/>
        <a:buChar char="l"/>
        <a:defRPr sz="32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l"/>
        <a:defRPr sz="24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10199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Relations/Sequences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00400"/>
            <a:ext cx="6400800" cy="2438400"/>
          </a:xfrm>
        </p:spPr>
        <p:txBody>
          <a:bodyPr/>
          <a:lstStyle/>
          <a:p>
            <a:r>
              <a:rPr lang="en-US" sz="2400" dirty="0" smtClean="0"/>
              <a:t>Objective: Students will learn how to identify if a relation is a function.  They will also be able to create a variable expression and evaluate a sequence for a given term.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891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609600"/>
            <a:ext cx="4038600" cy="55213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000"/>
              <a:t>(5,0), (6,0), (7,6), (8,8), (8,10)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/>
              <a:t>(-6,4), (-3,0), (4,2), (4,3), (7,9)</a:t>
            </a:r>
          </a:p>
        </p:txBody>
      </p:sp>
      <p:sp>
        <p:nvSpPr>
          <p:cNvPr id="6247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533400"/>
            <a:ext cx="4038600" cy="5597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	</a:t>
            </a:r>
            <a:r>
              <a:rPr lang="en-US" sz="2000"/>
              <a:t>x    -4   -4   -1   3    4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y    -5   -4   -3   2    0</a:t>
            </a:r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endParaRPr lang="en-US" sz="2000"/>
          </a:p>
          <a:p>
            <a:pPr>
              <a:buFont typeface="Wingdings" pitchFamily="2" charset="2"/>
              <a:buNone/>
            </a:pPr>
            <a:r>
              <a:rPr lang="en-US" sz="2000"/>
              <a:t>	x 	0      0       2	4       8</a:t>
            </a:r>
          </a:p>
          <a:p>
            <a:pPr>
              <a:buFont typeface="Wingdings" pitchFamily="2" charset="2"/>
              <a:buNone/>
            </a:pPr>
            <a:r>
              <a:rPr lang="en-US" sz="2000"/>
              <a:t>	y	-3    -1	    1	3       -1</a:t>
            </a:r>
          </a:p>
        </p:txBody>
      </p:sp>
      <p:sp>
        <p:nvSpPr>
          <p:cNvPr id="62471" name="SMARTPenAnnotation11"/>
          <p:cNvSpPr>
            <a:spLocks/>
          </p:cNvSpPr>
          <p:nvPr/>
        </p:nvSpPr>
        <p:spPr bwMode="auto">
          <a:xfrm>
            <a:off x="4965700" y="982663"/>
            <a:ext cx="2625725" cy="73025"/>
          </a:xfrm>
          <a:custGeom>
            <a:avLst/>
            <a:gdLst>
              <a:gd name="T0" fmla="*/ 2 w 1654"/>
              <a:gd name="T1" fmla="*/ 45 h 46"/>
              <a:gd name="T2" fmla="*/ 6 w 1654"/>
              <a:gd name="T3" fmla="*/ 43 h 46"/>
              <a:gd name="T4" fmla="*/ 10 w 1654"/>
              <a:gd name="T5" fmla="*/ 41 h 46"/>
              <a:gd name="T6" fmla="*/ 46 w 1654"/>
              <a:gd name="T7" fmla="*/ 39 h 46"/>
              <a:gd name="T8" fmla="*/ 52 w 1654"/>
              <a:gd name="T9" fmla="*/ 37 h 46"/>
              <a:gd name="T10" fmla="*/ 62 w 1654"/>
              <a:gd name="T11" fmla="*/ 35 h 46"/>
              <a:gd name="T12" fmla="*/ 131 w 1654"/>
              <a:gd name="T13" fmla="*/ 33 h 46"/>
              <a:gd name="T14" fmla="*/ 207 w 1654"/>
              <a:gd name="T15" fmla="*/ 28 h 46"/>
              <a:gd name="T16" fmla="*/ 239 w 1654"/>
              <a:gd name="T17" fmla="*/ 26 h 46"/>
              <a:gd name="T18" fmla="*/ 253 w 1654"/>
              <a:gd name="T19" fmla="*/ 24 h 46"/>
              <a:gd name="T20" fmla="*/ 326 w 1654"/>
              <a:gd name="T21" fmla="*/ 22 h 46"/>
              <a:gd name="T22" fmla="*/ 421 w 1654"/>
              <a:gd name="T23" fmla="*/ 22 h 46"/>
              <a:gd name="T24" fmla="*/ 430 w 1654"/>
              <a:gd name="T25" fmla="*/ 19 h 46"/>
              <a:gd name="T26" fmla="*/ 458 w 1654"/>
              <a:gd name="T27" fmla="*/ 17 h 46"/>
              <a:gd name="T28" fmla="*/ 529 w 1654"/>
              <a:gd name="T29" fmla="*/ 13 h 46"/>
              <a:gd name="T30" fmla="*/ 557 w 1654"/>
              <a:gd name="T31" fmla="*/ 11 h 46"/>
              <a:gd name="T32" fmla="*/ 568 w 1654"/>
              <a:gd name="T33" fmla="*/ 8 h 46"/>
              <a:gd name="T34" fmla="*/ 597 w 1654"/>
              <a:gd name="T35" fmla="*/ 6 h 46"/>
              <a:gd name="T36" fmla="*/ 712 w 1654"/>
              <a:gd name="T37" fmla="*/ 5 h 46"/>
              <a:gd name="T38" fmla="*/ 723 w 1654"/>
              <a:gd name="T39" fmla="*/ 4 h 46"/>
              <a:gd name="T40" fmla="*/ 735 w 1654"/>
              <a:gd name="T41" fmla="*/ 2 h 46"/>
              <a:gd name="T42" fmla="*/ 791 w 1654"/>
              <a:gd name="T43" fmla="*/ 0 h 46"/>
              <a:gd name="T44" fmla="*/ 1254 w 1654"/>
              <a:gd name="T45" fmla="*/ 0 h 46"/>
              <a:gd name="T46" fmla="*/ 1268 w 1654"/>
              <a:gd name="T47" fmla="*/ 3 h 46"/>
              <a:gd name="T48" fmla="*/ 1296 w 1654"/>
              <a:gd name="T49" fmla="*/ 5 h 46"/>
              <a:gd name="T50" fmla="*/ 1383 w 1654"/>
              <a:gd name="T51" fmla="*/ 5 h 46"/>
              <a:gd name="T52" fmla="*/ 1414 w 1654"/>
              <a:gd name="T53" fmla="*/ 7 h 46"/>
              <a:gd name="T54" fmla="*/ 1466 w 1654"/>
              <a:gd name="T55" fmla="*/ 10 h 46"/>
              <a:gd name="T56" fmla="*/ 1497 w 1654"/>
              <a:gd name="T57" fmla="*/ 13 h 46"/>
              <a:gd name="T58" fmla="*/ 1517 w 1654"/>
              <a:gd name="T59" fmla="*/ 15 h 46"/>
              <a:gd name="T60" fmla="*/ 1584 w 1654"/>
              <a:gd name="T61" fmla="*/ 16 h 46"/>
              <a:gd name="T62" fmla="*/ 1594 w 1654"/>
              <a:gd name="T63" fmla="*/ 14 h 46"/>
              <a:gd name="T64" fmla="*/ 1608 w 1654"/>
              <a:gd name="T65" fmla="*/ 11 h 46"/>
              <a:gd name="T66" fmla="*/ 1621 w 1654"/>
              <a:gd name="T67" fmla="*/ 12 h 46"/>
              <a:gd name="T68" fmla="*/ 1626 w 1654"/>
              <a:gd name="T69" fmla="*/ 14 h 46"/>
              <a:gd name="T70" fmla="*/ 1634 w 1654"/>
              <a:gd name="T71" fmla="*/ 16 h 46"/>
              <a:gd name="T72" fmla="*/ 1646 w 1654"/>
              <a:gd name="T73" fmla="*/ 17 h 46"/>
              <a:gd name="T74" fmla="*/ 1653 w 1654"/>
              <a:gd name="T75" fmla="*/ 22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</a:cxnLst>
            <a:rect l="0" t="0" r="r" b="b"/>
            <a:pathLst>
              <a:path w="1654" h="46">
                <a:moveTo>
                  <a:pt x="0" y="45"/>
                </a:moveTo>
                <a:lnTo>
                  <a:pt x="2" y="45"/>
                </a:lnTo>
                <a:lnTo>
                  <a:pt x="4" y="44"/>
                </a:lnTo>
                <a:lnTo>
                  <a:pt x="6" y="43"/>
                </a:lnTo>
                <a:lnTo>
                  <a:pt x="7" y="42"/>
                </a:lnTo>
                <a:lnTo>
                  <a:pt x="10" y="41"/>
                </a:lnTo>
                <a:lnTo>
                  <a:pt x="20" y="40"/>
                </a:lnTo>
                <a:lnTo>
                  <a:pt x="46" y="39"/>
                </a:lnTo>
                <a:lnTo>
                  <a:pt x="49" y="39"/>
                </a:lnTo>
                <a:lnTo>
                  <a:pt x="52" y="37"/>
                </a:lnTo>
                <a:lnTo>
                  <a:pt x="55" y="36"/>
                </a:lnTo>
                <a:lnTo>
                  <a:pt x="62" y="35"/>
                </a:lnTo>
                <a:lnTo>
                  <a:pt x="95" y="34"/>
                </a:lnTo>
                <a:lnTo>
                  <a:pt x="131" y="33"/>
                </a:lnTo>
                <a:lnTo>
                  <a:pt x="174" y="30"/>
                </a:lnTo>
                <a:lnTo>
                  <a:pt x="207" y="28"/>
                </a:lnTo>
                <a:lnTo>
                  <a:pt x="232" y="27"/>
                </a:lnTo>
                <a:lnTo>
                  <a:pt x="239" y="26"/>
                </a:lnTo>
                <a:lnTo>
                  <a:pt x="245" y="25"/>
                </a:lnTo>
                <a:lnTo>
                  <a:pt x="253" y="24"/>
                </a:lnTo>
                <a:lnTo>
                  <a:pt x="278" y="23"/>
                </a:lnTo>
                <a:lnTo>
                  <a:pt x="326" y="22"/>
                </a:lnTo>
                <a:lnTo>
                  <a:pt x="416" y="22"/>
                </a:lnTo>
                <a:lnTo>
                  <a:pt x="421" y="22"/>
                </a:lnTo>
                <a:lnTo>
                  <a:pt x="426" y="21"/>
                </a:lnTo>
                <a:lnTo>
                  <a:pt x="430" y="19"/>
                </a:lnTo>
                <a:lnTo>
                  <a:pt x="436" y="18"/>
                </a:lnTo>
                <a:lnTo>
                  <a:pt x="458" y="17"/>
                </a:lnTo>
                <a:lnTo>
                  <a:pt x="482" y="16"/>
                </a:lnTo>
                <a:lnTo>
                  <a:pt x="529" y="13"/>
                </a:lnTo>
                <a:lnTo>
                  <a:pt x="549" y="12"/>
                </a:lnTo>
                <a:lnTo>
                  <a:pt x="557" y="11"/>
                </a:lnTo>
                <a:lnTo>
                  <a:pt x="563" y="10"/>
                </a:lnTo>
                <a:lnTo>
                  <a:pt x="568" y="8"/>
                </a:lnTo>
                <a:lnTo>
                  <a:pt x="575" y="7"/>
                </a:lnTo>
                <a:lnTo>
                  <a:pt x="597" y="6"/>
                </a:lnTo>
                <a:lnTo>
                  <a:pt x="648" y="5"/>
                </a:lnTo>
                <a:lnTo>
                  <a:pt x="712" y="5"/>
                </a:lnTo>
                <a:lnTo>
                  <a:pt x="717" y="5"/>
                </a:lnTo>
                <a:lnTo>
                  <a:pt x="723" y="4"/>
                </a:lnTo>
                <a:lnTo>
                  <a:pt x="729" y="2"/>
                </a:lnTo>
                <a:lnTo>
                  <a:pt x="735" y="2"/>
                </a:lnTo>
                <a:lnTo>
                  <a:pt x="752" y="0"/>
                </a:lnTo>
                <a:lnTo>
                  <a:pt x="791" y="0"/>
                </a:lnTo>
                <a:lnTo>
                  <a:pt x="1245" y="0"/>
                </a:lnTo>
                <a:lnTo>
                  <a:pt x="1254" y="0"/>
                </a:lnTo>
                <a:lnTo>
                  <a:pt x="1261" y="1"/>
                </a:lnTo>
                <a:lnTo>
                  <a:pt x="1268" y="3"/>
                </a:lnTo>
                <a:lnTo>
                  <a:pt x="1275" y="4"/>
                </a:lnTo>
                <a:lnTo>
                  <a:pt x="1296" y="5"/>
                </a:lnTo>
                <a:lnTo>
                  <a:pt x="1345" y="5"/>
                </a:lnTo>
                <a:lnTo>
                  <a:pt x="1383" y="5"/>
                </a:lnTo>
                <a:lnTo>
                  <a:pt x="1398" y="6"/>
                </a:lnTo>
                <a:lnTo>
                  <a:pt x="1414" y="7"/>
                </a:lnTo>
                <a:lnTo>
                  <a:pt x="1442" y="9"/>
                </a:lnTo>
                <a:lnTo>
                  <a:pt x="1466" y="10"/>
                </a:lnTo>
                <a:lnTo>
                  <a:pt x="1489" y="11"/>
                </a:lnTo>
                <a:lnTo>
                  <a:pt x="1497" y="13"/>
                </a:lnTo>
                <a:lnTo>
                  <a:pt x="1506" y="14"/>
                </a:lnTo>
                <a:lnTo>
                  <a:pt x="1517" y="15"/>
                </a:lnTo>
                <a:lnTo>
                  <a:pt x="1554" y="16"/>
                </a:lnTo>
                <a:lnTo>
                  <a:pt x="1584" y="16"/>
                </a:lnTo>
                <a:lnTo>
                  <a:pt x="1589" y="15"/>
                </a:lnTo>
                <a:lnTo>
                  <a:pt x="1594" y="14"/>
                </a:lnTo>
                <a:lnTo>
                  <a:pt x="1597" y="13"/>
                </a:lnTo>
                <a:lnTo>
                  <a:pt x="1608" y="11"/>
                </a:lnTo>
                <a:lnTo>
                  <a:pt x="1619" y="11"/>
                </a:lnTo>
                <a:lnTo>
                  <a:pt x="1621" y="12"/>
                </a:lnTo>
                <a:lnTo>
                  <a:pt x="1624" y="13"/>
                </a:lnTo>
                <a:lnTo>
                  <a:pt x="1626" y="14"/>
                </a:lnTo>
                <a:lnTo>
                  <a:pt x="1628" y="15"/>
                </a:lnTo>
                <a:lnTo>
                  <a:pt x="1634" y="16"/>
                </a:lnTo>
                <a:lnTo>
                  <a:pt x="1644" y="17"/>
                </a:lnTo>
                <a:lnTo>
                  <a:pt x="1646" y="17"/>
                </a:lnTo>
                <a:lnTo>
                  <a:pt x="1648" y="18"/>
                </a:lnTo>
                <a:lnTo>
                  <a:pt x="1653" y="22"/>
                </a:lnTo>
              </a:path>
            </a:pathLst>
          </a:custGeom>
          <a:noFill/>
          <a:ln w="38100" cap="flat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2" name="SMARTPenAnnotation12"/>
          <p:cNvSpPr>
            <a:spLocks/>
          </p:cNvSpPr>
          <p:nvPr/>
        </p:nvSpPr>
        <p:spPr bwMode="auto">
          <a:xfrm>
            <a:off x="5384800" y="625475"/>
            <a:ext cx="19050" cy="777875"/>
          </a:xfrm>
          <a:custGeom>
            <a:avLst/>
            <a:gdLst>
              <a:gd name="T0" fmla="*/ 11 w 12"/>
              <a:gd name="T1" fmla="*/ 0 h 490"/>
              <a:gd name="T2" fmla="*/ 11 w 12"/>
              <a:gd name="T3" fmla="*/ 54 h 490"/>
              <a:gd name="T4" fmla="*/ 11 w 12"/>
              <a:gd name="T5" fmla="*/ 71 h 490"/>
              <a:gd name="T6" fmla="*/ 6 w 12"/>
              <a:gd name="T7" fmla="*/ 141 h 490"/>
              <a:gd name="T8" fmla="*/ 7 w 12"/>
              <a:gd name="T9" fmla="*/ 151 h 490"/>
              <a:gd name="T10" fmla="*/ 8 w 12"/>
              <a:gd name="T11" fmla="*/ 162 h 490"/>
              <a:gd name="T12" fmla="*/ 10 w 12"/>
              <a:gd name="T13" fmla="*/ 182 h 490"/>
              <a:gd name="T14" fmla="*/ 10 w 12"/>
              <a:gd name="T15" fmla="*/ 190 h 490"/>
              <a:gd name="T16" fmla="*/ 10 w 12"/>
              <a:gd name="T17" fmla="*/ 196 h 490"/>
              <a:gd name="T18" fmla="*/ 11 w 12"/>
              <a:gd name="T19" fmla="*/ 219 h 490"/>
              <a:gd name="T20" fmla="*/ 11 w 12"/>
              <a:gd name="T21" fmla="*/ 285 h 490"/>
              <a:gd name="T22" fmla="*/ 10 w 12"/>
              <a:gd name="T23" fmla="*/ 302 h 490"/>
              <a:gd name="T24" fmla="*/ 9 w 12"/>
              <a:gd name="T25" fmla="*/ 318 h 490"/>
              <a:gd name="T26" fmla="*/ 7 w 12"/>
              <a:gd name="T27" fmla="*/ 353 h 490"/>
              <a:gd name="T28" fmla="*/ 6 w 12"/>
              <a:gd name="T29" fmla="*/ 359 h 490"/>
              <a:gd name="T30" fmla="*/ 6 w 12"/>
              <a:gd name="T31" fmla="*/ 369 h 490"/>
              <a:gd name="T32" fmla="*/ 6 w 12"/>
              <a:gd name="T33" fmla="*/ 382 h 490"/>
              <a:gd name="T34" fmla="*/ 6 w 12"/>
              <a:gd name="T35" fmla="*/ 401 h 490"/>
              <a:gd name="T36" fmla="*/ 5 w 12"/>
              <a:gd name="T37" fmla="*/ 403 h 490"/>
              <a:gd name="T38" fmla="*/ 4 w 12"/>
              <a:gd name="T39" fmla="*/ 405 h 490"/>
              <a:gd name="T40" fmla="*/ 3 w 12"/>
              <a:gd name="T41" fmla="*/ 407 h 490"/>
              <a:gd name="T42" fmla="*/ 2 w 12"/>
              <a:gd name="T43" fmla="*/ 408 h 490"/>
              <a:gd name="T44" fmla="*/ 1 w 12"/>
              <a:gd name="T45" fmla="*/ 410 h 490"/>
              <a:gd name="T46" fmla="*/ 0 w 12"/>
              <a:gd name="T47" fmla="*/ 415 h 490"/>
              <a:gd name="T48" fmla="*/ 0 w 12"/>
              <a:gd name="T49" fmla="*/ 429 h 490"/>
              <a:gd name="T50" fmla="*/ 0 w 12"/>
              <a:gd name="T51" fmla="*/ 489 h 49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12" h="490">
                <a:moveTo>
                  <a:pt x="11" y="0"/>
                </a:moveTo>
                <a:lnTo>
                  <a:pt x="11" y="54"/>
                </a:lnTo>
                <a:lnTo>
                  <a:pt x="11" y="71"/>
                </a:lnTo>
                <a:lnTo>
                  <a:pt x="6" y="141"/>
                </a:lnTo>
                <a:lnTo>
                  <a:pt x="7" y="151"/>
                </a:lnTo>
                <a:lnTo>
                  <a:pt x="8" y="162"/>
                </a:lnTo>
                <a:lnTo>
                  <a:pt x="10" y="182"/>
                </a:lnTo>
                <a:lnTo>
                  <a:pt x="10" y="190"/>
                </a:lnTo>
                <a:lnTo>
                  <a:pt x="10" y="196"/>
                </a:lnTo>
                <a:lnTo>
                  <a:pt x="11" y="219"/>
                </a:lnTo>
                <a:lnTo>
                  <a:pt x="11" y="285"/>
                </a:lnTo>
                <a:lnTo>
                  <a:pt x="10" y="302"/>
                </a:lnTo>
                <a:lnTo>
                  <a:pt x="9" y="318"/>
                </a:lnTo>
                <a:lnTo>
                  <a:pt x="7" y="353"/>
                </a:lnTo>
                <a:lnTo>
                  <a:pt x="6" y="359"/>
                </a:lnTo>
                <a:lnTo>
                  <a:pt x="6" y="369"/>
                </a:lnTo>
                <a:lnTo>
                  <a:pt x="6" y="382"/>
                </a:lnTo>
                <a:lnTo>
                  <a:pt x="6" y="401"/>
                </a:lnTo>
                <a:lnTo>
                  <a:pt x="5" y="403"/>
                </a:lnTo>
                <a:lnTo>
                  <a:pt x="4" y="405"/>
                </a:lnTo>
                <a:lnTo>
                  <a:pt x="3" y="407"/>
                </a:lnTo>
                <a:lnTo>
                  <a:pt x="2" y="408"/>
                </a:lnTo>
                <a:lnTo>
                  <a:pt x="1" y="410"/>
                </a:lnTo>
                <a:lnTo>
                  <a:pt x="0" y="415"/>
                </a:lnTo>
                <a:lnTo>
                  <a:pt x="0" y="429"/>
                </a:lnTo>
                <a:lnTo>
                  <a:pt x="0" y="489"/>
                </a:lnTo>
              </a:path>
            </a:pathLst>
          </a:custGeom>
          <a:noFill/>
          <a:ln w="38100" cap="flat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3" name="SMARTPenAnnotation13"/>
          <p:cNvSpPr>
            <a:spLocks/>
          </p:cNvSpPr>
          <p:nvPr/>
        </p:nvSpPr>
        <p:spPr bwMode="auto">
          <a:xfrm>
            <a:off x="5822950" y="608013"/>
            <a:ext cx="46038" cy="795337"/>
          </a:xfrm>
          <a:custGeom>
            <a:avLst/>
            <a:gdLst>
              <a:gd name="T0" fmla="*/ 16 w 29"/>
              <a:gd name="T1" fmla="*/ 0 h 501"/>
              <a:gd name="T2" fmla="*/ 19 w 29"/>
              <a:gd name="T3" fmla="*/ 2 h 501"/>
              <a:gd name="T4" fmla="*/ 20 w 29"/>
              <a:gd name="T5" fmla="*/ 4 h 501"/>
              <a:gd name="T6" fmla="*/ 21 w 29"/>
              <a:gd name="T7" fmla="*/ 6 h 501"/>
              <a:gd name="T8" fmla="*/ 22 w 29"/>
              <a:gd name="T9" fmla="*/ 11 h 501"/>
              <a:gd name="T10" fmla="*/ 22 w 29"/>
              <a:gd name="T11" fmla="*/ 13 h 501"/>
              <a:gd name="T12" fmla="*/ 22 w 29"/>
              <a:gd name="T13" fmla="*/ 15 h 501"/>
              <a:gd name="T14" fmla="*/ 24 w 29"/>
              <a:gd name="T15" fmla="*/ 18 h 501"/>
              <a:gd name="T16" fmla="*/ 25 w 29"/>
              <a:gd name="T17" fmla="*/ 21 h 501"/>
              <a:gd name="T18" fmla="*/ 26 w 29"/>
              <a:gd name="T19" fmla="*/ 26 h 501"/>
              <a:gd name="T20" fmla="*/ 26 w 29"/>
              <a:gd name="T21" fmla="*/ 31 h 501"/>
              <a:gd name="T22" fmla="*/ 27 w 29"/>
              <a:gd name="T23" fmla="*/ 43 h 501"/>
              <a:gd name="T24" fmla="*/ 27 w 29"/>
              <a:gd name="T25" fmla="*/ 56 h 501"/>
              <a:gd name="T26" fmla="*/ 28 w 29"/>
              <a:gd name="T27" fmla="*/ 70 h 501"/>
              <a:gd name="T28" fmla="*/ 28 w 29"/>
              <a:gd name="T29" fmla="*/ 193 h 501"/>
              <a:gd name="T30" fmla="*/ 27 w 29"/>
              <a:gd name="T31" fmla="*/ 205 h 501"/>
              <a:gd name="T32" fmla="*/ 26 w 29"/>
              <a:gd name="T33" fmla="*/ 214 h 501"/>
              <a:gd name="T34" fmla="*/ 25 w 29"/>
              <a:gd name="T35" fmla="*/ 221 h 501"/>
              <a:gd name="T36" fmla="*/ 24 w 29"/>
              <a:gd name="T37" fmla="*/ 227 h 501"/>
              <a:gd name="T38" fmla="*/ 23 w 29"/>
              <a:gd name="T39" fmla="*/ 231 h 501"/>
              <a:gd name="T40" fmla="*/ 22 w 29"/>
              <a:gd name="T41" fmla="*/ 243 h 501"/>
              <a:gd name="T42" fmla="*/ 22 w 29"/>
              <a:gd name="T43" fmla="*/ 253 h 501"/>
              <a:gd name="T44" fmla="*/ 20 w 29"/>
              <a:gd name="T45" fmla="*/ 259 h 501"/>
              <a:gd name="T46" fmla="*/ 19 w 29"/>
              <a:gd name="T47" fmla="*/ 264 h 501"/>
              <a:gd name="T48" fmla="*/ 18 w 29"/>
              <a:gd name="T49" fmla="*/ 269 h 501"/>
              <a:gd name="T50" fmla="*/ 18 w 29"/>
              <a:gd name="T51" fmla="*/ 274 h 501"/>
              <a:gd name="T52" fmla="*/ 17 w 29"/>
              <a:gd name="T53" fmla="*/ 284 h 501"/>
              <a:gd name="T54" fmla="*/ 16 w 29"/>
              <a:gd name="T55" fmla="*/ 299 h 501"/>
              <a:gd name="T56" fmla="*/ 16 w 29"/>
              <a:gd name="T57" fmla="*/ 304 h 501"/>
              <a:gd name="T58" fmla="*/ 16 w 29"/>
              <a:gd name="T59" fmla="*/ 308 h 501"/>
              <a:gd name="T60" fmla="*/ 15 w 29"/>
              <a:gd name="T61" fmla="*/ 313 h 501"/>
              <a:gd name="T62" fmla="*/ 13 w 29"/>
              <a:gd name="T63" fmla="*/ 319 h 501"/>
              <a:gd name="T64" fmla="*/ 13 w 29"/>
              <a:gd name="T65" fmla="*/ 328 h 501"/>
              <a:gd name="T66" fmla="*/ 12 w 29"/>
              <a:gd name="T67" fmla="*/ 338 h 501"/>
              <a:gd name="T68" fmla="*/ 11 w 29"/>
              <a:gd name="T69" fmla="*/ 367 h 501"/>
              <a:gd name="T70" fmla="*/ 11 w 29"/>
              <a:gd name="T71" fmla="*/ 383 h 501"/>
              <a:gd name="T72" fmla="*/ 10 w 29"/>
              <a:gd name="T73" fmla="*/ 387 h 501"/>
              <a:gd name="T74" fmla="*/ 9 w 29"/>
              <a:gd name="T75" fmla="*/ 392 h 501"/>
              <a:gd name="T76" fmla="*/ 8 w 29"/>
              <a:gd name="T77" fmla="*/ 396 h 501"/>
              <a:gd name="T78" fmla="*/ 7 w 29"/>
              <a:gd name="T79" fmla="*/ 401 h 501"/>
              <a:gd name="T80" fmla="*/ 6 w 29"/>
              <a:gd name="T81" fmla="*/ 407 h 501"/>
              <a:gd name="T82" fmla="*/ 5 w 29"/>
              <a:gd name="T83" fmla="*/ 423 h 501"/>
              <a:gd name="T84" fmla="*/ 5 w 29"/>
              <a:gd name="T85" fmla="*/ 434 h 501"/>
              <a:gd name="T86" fmla="*/ 5 w 29"/>
              <a:gd name="T87" fmla="*/ 436 h 501"/>
              <a:gd name="T88" fmla="*/ 3 w 29"/>
              <a:gd name="T89" fmla="*/ 440 h 501"/>
              <a:gd name="T90" fmla="*/ 2 w 29"/>
              <a:gd name="T91" fmla="*/ 443 h 501"/>
              <a:gd name="T92" fmla="*/ 1 w 29"/>
              <a:gd name="T93" fmla="*/ 447 h 501"/>
              <a:gd name="T94" fmla="*/ 1 w 29"/>
              <a:gd name="T95" fmla="*/ 452 h 501"/>
              <a:gd name="T96" fmla="*/ 0 w 29"/>
              <a:gd name="T97" fmla="*/ 465 h 501"/>
              <a:gd name="T98" fmla="*/ 0 w 29"/>
              <a:gd name="T99" fmla="*/ 477 h 501"/>
              <a:gd name="T100" fmla="*/ 0 w 29"/>
              <a:gd name="T101" fmla="*/ 500 h 50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29" h="501">
                <a:moveTo>
                  <a:pt x="16" y="0"/>
                </a:moveTo>
                <a:lnTo>
                  <a:pt x="19" y="2"/>
                </a:lnTo>
                <a:lnTo>
                  <a:pt x="20" y="4"/>
                </a:lnTo>
                <a:lnTo>
                  <a:pt x="21" y="6"/>
                </a:lnTo>
                <a:lnTo>
                  <a:pt x="22" y="11"/>
                </a:lnTo>
                <a:lnTo>
                  <a:pt x="22" y="13"/>
                </a:lnTo>
                <a:lnTo>
                  <a:pt x="22" y="15"/>
                </a:lnTo>
                <a:lnTo>
                  <a:pt x="24" y="18"/>
                </a:lnTo>
                <a:lnTo>
                  <a:pt x="25" y="21"/>
                </a:lnTo>
                <a:lnTo>
                  <a:pt x="26" y="26"/>
                </a:lnTo>
                <a:lnTo>
                  <a:pt x="26" y="31"/>
                </a:lnTo>
                <a:lnTo>
                  <a:pt x="27" y="43"/>
                </a:lnTo>
                <a:lnTo>
                  <a:pt x="27" y="56"/>
                </a:lnTo>
                <a:lnTo>
                  <a:pt x="28" y="70"/>
                </a:lnTo>
                <a:lnTo>
                  <a:pt x="28" y="193"/>
                </a:lnTo>
                <a:lnTo>
                  <a:pt x="27" y="205"/>
                </a:lnTo>
                <a:lnTo>
                  <a:pt x="26" y="214"/>
                </a:lnTo>
                <a:lnTo>
                  <a:pt x="25" y="221"/>
                </a:lnTo>
                <a:lnTo>
                  <a:pt x="24" y="227"/>
                </a:lnTo>
                <a:lnTo>
                  <a:pt x="23" y="231"/>
                </a:lnTo>
                <a:lnTo>
                  <a:pt x="22" y="243"/>
                </a:lnTo>
                <a:lnTo>
                  <a:pt x="22" y="253"/>
                </a:lnTo>
                <a:lnTo>
                  <a:pt x="20" y="259"/>
                </a:lnTo>
                <a:lnTo>
                  <a:pt x="19" y="264"/>
                </a:lnTo>
                <a:lnTo>
                  <a:pt x="18" y="269"/>
                </a:lnTo>
                <a:lnTo>
                  <a:pt x="18" y="274"/>
                </a:lnTo>
                <a:lnTo>
                  <a:pt x="17" y="284"/>
                </a:lnTo>
                <a:lnTo>
                  <a:pt x="16" y="299"/>
                </a:lnTo>
                <a:lnTo>
                  <a:pt x="16" y="304"/>
                </a:lnTo>
                <a:lnTo>
                  <a:pt x="16" y="308"/>
                </a:lnTo>
                <a:lnTo>
                  <a:pt x="15" y="313"/>
                </a:lnTo>
                <a:lnTo>
                  <a:pt x="13" y="319"/>
                </a:lnTo>
                <a:lnTo>
                  <a:pt x="13" y="328"/>
                </a:lnTo>
                <a:lnTo>
                  <a:pt x="12" y="338"/>
                </a:lnTo>
                <a:lnTo>
                  <a:pt x="11" y="367"/>
                </a:lnTo>
                <a:lnTo>
                  <a:pt x="11" y="383"/>
                </a:lnTo>
                <a:lnTo>
                  <a:pt x="10" y="387"/>
                </a:lnTo>
                <a:lnTo>
                  <a:pt x="9" y="392"/>
                </a:lnTo>
                <a:lnTo>
                  <a:pt x="8" y="396"/>
                </a:lnTo>
                <a:lnTo>
                  <a:pt x="7" y="401"/>
                </a:lnTo>
                <a:lnTo>
                  <a:pt x="6" y="407"/>
                </a:lnTo>
                <a:lnTo>
                  <a:pt x="5" y="423"/>
                </a:lnTo>
                <a:lnTo>
                  <a:pt x="5" y="434"/>
                </a:lnTo>
                <a:lnTo>
                  <a:pt x="5" y="436"/>
                </a:lnTo>
                <a:lnTo>
                  <a:pt x="3" y="440"/>
                </a:lnTo>
                <a:lnTo>
                  <a:pt x="2" y="443"/>
                </a:lnTo>
                <a:lnTo>
                  <a:pt x="1" y="447"/>
                </a:lnTo>
                <a:lnTo>
                  <a:pt x="1" y="452"/>
                </a:lnTo>
                <a:lnTo>
                  <a:pt x="0" y="465"/>
                </a:lnTo>
                <a:lnTo>
                  <a:pt x="0" y="477"/>
                </a:lnTo>
                <a:lnTo>
                  <a:pt x="0" y="500"/>
                </a:lnTo>
              </a:path>
            </a:pathLst>
          </a:custGeom>
          <a:noFill/>
          <a:ln w="38100" cap="flat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4" name="SMARTPenAnnotation14"/>
          <p:cNvSpPr>
            <a:spLocks/>
          </p:cNvSpPr>
          <p:nvPr/>
        </p:nvSpPr>
        <p:spPr bwMode="auto">
          <a:xfrm>
            <a:off x="6251575" y="598488"/>
            <a:ext cx="46038" cy="804862"/>
          </a:xfrm>
          <a:custGeom>
            <a:avLst/>
            <a:gdLst>
              <a:gd name="T0" fmla="*/ 16 w 29"/>
              <a:gd name="T1" fmla="*/ 0 h 507"/>
              <a:gd name="T2" fmla="*/ 16 w 29"/>
              <a:gd name="T3" fmla="*/ 9 h 507"/>
              <a:gd name="T4" fmla="*/ 17 w 29"/>
              <a:gd name="T5" fmla="*/ 12 h 507"/>
              <a:gd name="T6" fmla="*/ 18 w 29"/>
              <a:gd name="T7" fmla="*/ 15 h 507"/>
              <a:gd name="T8" fmla="*/ 19 w 29"/>
              <a:gd name="T9" fmla="*/ 17 h 507"/>
              <a:gd name="T10" fmla="*/ 21 w 29"/>
              <a:gd name="T11" fmla="*/ 22 h 507"/>
              <a:gd name="T12" fmla="*/ 22 w 29"/>
              <a:gd name="T13" fmla="*/ 28 h 507"/>
              <a:gd name="T14" fmla="*/ 24 w 29"/>
              <a:gd name="T15" fmla="*/ 36 h 507"/>
              <a:gd name="T16" fmla="*/ 25 w 29"/>
              <a:gd name="T17" fmla="*/ 42 h 507"/>
              <a:gd name="T18" fmla="*/ 26 w 29"/>
              <a:gd name="T19" fmla="*/ 47 h 507"/>
              <a:gd name="T20" fmla="*/ 27 w 29"/>
              <a:gd name="T21" fmla="*/ 61 h 507"/>
              <a:gd name="T22" fmla="*/ 28 w 29"/>
              <a:gd name="T23" fmla="*/ 112 h 507"/>
              <a:gd name="T24" fmla="*/ 27 w 29"/>
              <a:gd name="T25" fmla="*/ 126 h 507"/>
              <a:gd name="T26" fmla="*/ 26 w 29"/>
              <a:gd name="T27" fmla="*/ 132 h 507"/>
              <a:gd name="T28" fmla="*/ 25 w 29"/>
              <a:gd name="T29" fmla="*/ 139 h 507"/>
              <a:gd name="T30" fmla="*/ 24 w 29"/>
              <a:gd name="T31" fmla="*/ 144 h 507"/>
              <a:gd name="T32" fmla="*/ 23 w 29"/>
              <a:gd name="T33" fmla="*/ 149 h 507"/>
              <a:gd name="T34" fmla="*/ 22 w 29"/>
              <a:gd name="T35" fmla="*/ 161 h 507"/>
              <a:gd name="T36" fmla="*/ 22 w 29"/>
              <a:gd name="T37" fmla="*/ 176 h 507"/>
              <a:gd name="T38" fmla="*/ 21 w 29"/>
              <a:gd name="T39" fmla="*/ 182 h 507"/>
              <a:gd name="T40" fmla="*/ 20 w 29"/>
              <a:gd name="T41" fmla="*/ 190 h 507"/>
              <a:gd name="T42" fmla="*/ 19 w 29"/>
              <a:gd name="T43" fmla="*/ 198 h 507"/>
              <a:gd name="T44" fmla="*/ 18 w 29"/>
              <a:gd name="T45" fmla="*/ 209 h 507"/>
              <a:gd name="T46" fmla="*/ 18 w 29"/>
              <a:gd name="T47" fmla="*/ 223 h 507"/>
              <a:gd name="T48" fmla="*/ 17 w 29"/>
              <a:gd name="T49" fmla="*/ 264 h 507"/>
              <a:gd name="T50" fmla="*/ 16 w 29"/>
              <a:gd name="T51" fmla="*/ 294 h 507"/>
              <a:gd name="T52" fmla="*/ 17 w 29"/>
              <a:gd name="T53" fmla="*/ 299 h 507"/>
              <a:gd name="T54" fmla="*/ 18 w 29"/>
              <a:gd name="T55" fmla="*/ 304 h 507"/>
              <a:gd name="T56" fmla="*/ 19 w 29"/>
              <a:gd name="T57" fmla="*/ 310 h 507"/>
              <a:gd name="T58" fmla="*/ 20 w 29"/>
              <a:gd name="T59" fmla="*/ 314 h 507"/>
              <a:gd name="T60" fmla="*/ 21 w 29"/>
              <a:gd name="T61" fmla="*/ 317 h 507"/>
              <a:gd name="T62" fmla="*/ 22 w 29"/>
              <a:gd name="T63" fmla="*/ 327 h 507"/>
              <a:gd name="T64" fmla="*/ 22 w 29"/>
              <a:gd name="T65" fmla="*/ 341 h 507"/>
              <a:gd name="T66" fmla="*/ 22 w 29"/>
              <a:gd name="T67" fmla="*/ 348 h 507"/>
              <a:gd name="T68" fmla="*/ 21 w 29"/>
              <a:gd name="T69" fmla="*/ 351 h 507"/>
              <a:gd name="T70" fmla="*/ 20 w 29"/>
              <a:gd name="T71" fmla="*/ 355 h 507"/>
              <a:gd name="T72" fmla="*/ 19 w 29"/>
              <a:gd name="T73" fmla="*/ 358 h 507"/>
              <a:gd name="T74" fmla="*/ 18 w 29"/>
              <a:gd name="T75" fmla="*/ 361 h 507"/>
              <a:gd name="T76" fmla="*/ 18 w 29"/>
              <a:gd name="T77" fmla="*/ 364 h 507"/>
              <a:gd name="T78" fmla="*/ 17 w 29"/>
              <a:gd name="T79" fmla="*/ 371 h 507"/>
              <a:gd name="T80" fmla="*/ 16 w 29"/>
              <a:gd name="T81" fmla="*/ 382 h 507"/>
              <a:gd name="T82" fmla="*/ 16 w 29"/>
              <a:gd name="T83" fmla="*/ 392 h 507"/>
              <a:gd name="T84" fmla="*/ 15 w 29"/>
              <a:gd name="T85" fmla="*/ 396 h 507"/>
              <a:gd name="T86" fmla="*/ 13 w 29"/>
              <a:gd name="T87" fmla="*/ 399 h 507"/>
              <a:gd name="T88" fmla="*/ 13 w 29"/>
              <a:gd name="T89" fmla="*/ 403 h 507"/>
              <a:gd name="T90" fmla="*/ 12 w 29"/>
              <a:gd name="T91" fmla="*/ 407 h 507"/>
              <a:gd name="T92" fmla="*/ 11 w 29"/>
              <a:gd name="T93" fmla="*/ 422 h 507"/>
              <a:gd name="T94" fmla="*/ 11 w 29"/>
              <a:gd name="T95" fmla="*/ 435 h 507"/>
              <a:gd name="T96" fmla="*/ 10 w 29"/>
              <a:gd name="T97" fmla="*/ 438 h 507"/>
              <a:gd name="T98" fmla="*/ 9 w 29"/>
              <a:gd name="T99" fmla="*/ 441 h 507"/>
              <a:gd name="T100" fmla="*/ 6 w 29"/>
              <a:gd name="T101" fmla="*/ 448 h 507"/>
              <a:gd name="T102" fmla="*/ 5 w 29"/>
              <a:gd name="T103" fmla="*/ 455 h 507"/>
              <a:gd name="T104" fmla="*/ 5 w 29"/>
              <a:gd name="T105" fmla="*/ 469 h 507"/>
              <a:gd name="T106" fmla="*/ 5 w 29"/>
              <a:gd name="T107" fmla="*/ 494 h 507"/>
              <a:gd name="T108" fmla="*/ 0 w 29"/>
              <a:gd name="T109" fmla="*/ 506 h 5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</a:cxnLst>
            <a:rect l="0" t="0" r="r" b="b"/>
            <a:pathLst>
              <a:path w="29" h="507">
                <a:moveTo>
                  <a:pt x="16" y="0"/>
                </a:moveTo>
                <a:lnTo>
                  <a:pt x="16" y="9"/>
                </a:lnTo>
                <a:lnTo>
                  <a:pt x="17" y="12"/>
                </a:lnTo>
                <a:lnTo>
                  <a:pt x="18" y="15"/>
                </a:lnTo>
                <a:lnTo>
                  <a:pt x="19" y="17"/>
                </a:lnTo>
                <a:lnTo>
                  <a:pt x="21" y="22"/>
                </a:lnTo>
                <a:lnTo>
                  <a:pt x="22" y="28"/>
                </a:lnTo>
                <a:lnTo>
                  <a:pt x="24" y="36"/>
                </a:lnTo>
                <a:lnTo>
                  <a:pt x="25" y="42"/>
                </a:lnTo>
                <a:lnTo>
                  <a:pt x="26" y="47"/>
                </a:lnTo>
                <a:lnTo>
                  <a:pt x="27" y="61"/>
                </a:lnTo>
                <a:lnTo>
                  <a:pt x="28" y="112"/>
                </a:lnTo>
                <a:lnTo>
                  <a:pt x="27" y="126"/>
                </a:lnTo>
                <a:lnTo>
                  <a:pt x="26" y="132"/>
                </a:lnTo>
                <a:lnTo>
                  <a:pt x="25" y="139"/>
                </a:lnTo>
                <a:lnTo>
                  <a:pt x="24" y="144"/>
                </a:lnTo>
                <a:lnTo>
                  <a:pt x="23" y="149"/>
                </a:lnTo>
                <a:lnTo>
                  <a:pt x="22" y="161"/>
                </a:lnTo>
                <a:lnTo>
                  <a:pt x="22" y="176"/>
                </a:lnTo>
                <a:lnTo>
                  <a:pt x="21" y="182"/>
                </a:lnTo>
                <a:lnTo>
                  <a:pt x="20" y="190"/>
                </a:lnTo>
                <a:lnTo>
                  <a:pt x="19" y="198"/>
                </a:lnTo>
                <a:lnTo>
                  <a:pt x="18" y="209"/>
                </a:lnTo>
                <a:lnTo>
                  <a:pt x="18" y="223"/>
                </a:lnTo>
                <a:lnTo>
                  <a:pt x="17" y="264"/>
                </a:lnTo>
                <a:lnTo>
                  <a:pt x="16" y="294"/>
                </a:lnTo>
                <a:lnTo>
                  <a:pt x="17" y="299"/>
                </a:lnTo>
                <a:lnTo>
                  <a:pt x="18" y="304"/>
                </a:lnTo>
                <a:lnTo>
                  <a:pt x="19" y="310"/>
                </a:lnTo>
                <a:lnTo>
                  <a:pt x="20" y="314"/>
                </a:lnTo>
                <a:lnTo>
                  <a:pt x="21" y="317"/>
                </a:lnTo>
                <a:lnTo>
                  <a:pt x="22" y="327"/>
                </a:lnTo>
                <a:lnTo>
                  <a:pt x="22" y="341"/>
                </a:lnTo>
                <a:lnTo>
                  <a:pt x="22" y="348"/>
                </a:lnTo>
                <a:lnTo>
                  <a:pt x="21" y="351"/>
                </a:lnTo>
                <a:lnTo>
                  <a:pt x="20" y="355"/>
                </a:lnTo>
                <a:lnTo>
                  <a:pt x="19" y="358"/>
                </a:lnTo>
                <a:lnTo>
                  <a:pt x="18" y="361"/>
                </a:lnTo>
                <a:lnTo>
                  <a:pt x="18" y="364"/>
                </a:lnTo>
                <a:lnTo>
                  <a:pt x="17" y="371"/>
                </a:lnTo>
                <a:lnTo>
                  <a:pt x="16" y="382"/>
                </a:lnTo>
                <a:lnTo>
                  <a:pt x="16" y="392"/>
                </a:lnTo>
                <a:lnTo>
                  <a:pt x="15" y="396"/>
                </a:lnTo>
                <a:lnTo>
                  <a:pt x="13" y="399"/>
                </a:lnTo>
                <a:lnTo>
                  <a:pt x="13" y="403"/>
                </a:lnTo>
                <a:lnTo>
                  <a:pt x="12" y="407"/>
                </a:lnTo>
                <a:lnTo>
                  <a:pt x="11" y="422"/>
                </a:lnTo>
                <a:lnTo>
                  <a:pt x="11" y="435"/>
                </a:lnTo>
                <a:lnTo>
                  <a:pt x="10" y="438"/>
                </a:lnTo>
                <a:lnTo>
                  <a:pt x="9" y="441"/>
                </a:lnTo>
                <a:lnTo>
                  <a:pt x="6" y="448"/>
                </a:lnTo>
                <a:lnTo>
                  <a:pt x="5" y="455"/>
                </a:lnTo>
                <a:lnTo>
                  <a:pt x="5" y="469"/>
                </a:lnTo>
                <a:lnTo>
                  <a:pt x="5" y="494"/>
                </a:lnTo>
                <a:lnTo>
                  <a:pt x="0" y="506"/>
                </a:lnTo>
              </a:path>
            </a:pathLst>
          </a:custGeom>
          <a:noFill/>
          <a:ln w="38100" cap="flat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5" name="SMARTPenAnnotation15"/>
          <p:cNvSpPr>
            <a:spLocks/>
          </p:cNvSpPr>
          <p:nvPr/>
        </p:nvSpPr>
        <p:spPr bwMode="auto">
          <a:xfrm>
            <a:off x="6688138" y="615950"/>
            <a:ext cx="28575" cy="779463"/>
          </a:xfrm>
          <a:custGeom>
            <a:avLst/>
            <a:gdLst>
              <a:gd name="T0" fmla="*/ 0 w 18"/>
              <a:gd name="T1" fmla="*/ 0 h 491"/>
              <a:gd name="T2" fmla="*/ 6 w 18"/>
              <a:gd name="T3" fmla="*/ 6 h 491"/>
              <a:gd name="T4" fmla="*/ 8 w 18"/>
              <a:gd name="T5" fmla="*/ 8 h 491"/>
              <a:gd name="T6" fmla="*/ 9 w 18"/>
              <a:gd name="T7" fmla="*/ 11 h 491"/>
              <a:gd name="T8" fmla="*/ 10 w 18"/>
              <a:gd name="T9" fmla="*/ 13 h 491"/>
              <a:gd name="T10" fmla="*/ 11 w 18"/>
              <a:gd name="T11" fmla="*/ 17 h 491"/>
              <a:gd name="T12" fmla="*/ 14 w 18"/>
              <a:gd name="T13" fmla="*/ 28 h 491"/>
              <a:gd name="T14" fmla="*/ 15 w 18"/>
              <a:gd name="T15" fmla="*/ 32 h 491"/>
              <a:gd name="T16" fmla="*/ 16 w 18"/>
              <a:gd name="T17" fmla="*/ 36 h 491"/>
              <a:gd name="T18" fmla="*/ 16 w 18"/>
              <a:gd name="T19" fmla="*/ 39 h 491"/>
              <a:gd name="T20" fmla="*/ 17 w 18"/>
              <a:gd name="T21" fmla="*/ 44 h 491"/>
              <a:gd name="T22" fmla="*/ 17 w 18"/>
              <a:gd name="T23" fmla="*/ 59 h 491"/>
              <a:gd name="T24" fmla="*/ 17 w 18"/>
              <a:gd name="T25" fmla="*/ 120 h 491"/>
              <a:gd name="T26" fmla="*/ 16 w 18"/>
              <a:gd name="T27" fmla="*/ 124 h 491"/>
              <a:gd name="T28" fmla="*/ 15 w 18"/>
              <a:gd name="T29" fmla="*/ 128 h 491"/>
              <a:gd name="T30" fmla="*/ 14 w 18"/>
              <a:gd name="T31" fmla="*/ 133 h 491"/>
              <a:gd name="T32" fmla="*/ 13 w 18"/>
              <a:gd name="T33" fmla="*/ 137 h 491"/>
              <a:gd name="T34" fmla="*/ 13 w 18"/>
              <a:gd name="T35" fmla="*/ 140 h 491"/>
              <a:gd name="T36" fmla="*/ 12 w 18"/>
              <a:gd name="T37" fmla="*/ 144 h 491"/>
              <a:gd name="T38" fmla="*/ 13 w 18"/>
              <a:gd name="T39" fmla="*/ 152 h 491"/>
              <a:gd name="T40" fmla="*/ 13 w 18"/>
              <a:gd name="T41" fmla="*/ 162 h 491"/>
              <a:gd name="T42" fmla="*/ 15 w 18"/>
              <a:gd name="T43" fmla="*/ 182 h 491"/>
              <a:gd name="T44" fmla="*/ 16 w 18"/>
              <a:gd name="T45" fmla="*/ 193 h 491"/>
              <a:gd name="T46" fmla="*/ 17 w 18"/>
              <a:gd name="T47" fmla="*/ 203 h 491"/>
              <a:gd name="T48" fmla="*/ 17 w 18"/>
              <a:gd name="T49" fmla="*/ 222 h 491"/>
              <a:gd name="T50" fmla="*/ 16 w 18"/>
              <a:gd name="T51" fmla="*/ 227 h 491"/>
              <a:gd name="T52" fmla="*/ 15 w 18"/>
              <a:gd name="T53" fmla="*/ 232 h 491"/>
              <a:gd name="T54" fmla="*/ 14 w 18"/>
              <a:gd name="T55" fmla="*/ 237 h 491"/>
              <a:gd name="T56" fmla="*/ 13 w 18"/>
              <a:gd name="T57" fmla="*/ 246 h 491"/>
              <a:gd name="T58" fmla="*/ 13 w 18"/>
              <a:gd name="T59" fmla="*/ 256 h 491"/>
              <a:gd name="T60" fmla="*/ 12 w 18"/>
              <a:gd name="T61" fmla="*/ 291 h 491"/>
              <a:gd name="T62" fmla="*/ 11 w 18"/>
              <a:gd name="T63" fmla="*/ 311 h 491"/>
              <a:gd name="T64" fmla="*/ 11 w 18"/>
              <a:gd name="T65" fmla="*/ 381 h 491"/>
              <a:gd name="T66" fmla="*/ 11 w 18"/>
              <a:gd name="T67" fmla="*/ 389 h 491"/>
              <a:gd name="T68" fmla="*/ 10 w 18"/>
              <a:gd name="T69" fmla="*/ 396 h 491"/>
              <a:gd name="T70" fmla="*/ 8 w 18"/>
              <a:gd name="T71" fmla="*/ 403 h 491"/>
              <a:gd name="T72" fmla="*/ 8 w 18"/>
              <a:gd name="T73" fmla="*/ 411 h 491"/>
              <a:gd name="T74" fmla="*/ 7 w 18"/>
              <a:gd name="T75" fmla="*/ 420 h 491"/>
              <a:gd name="T76" fmla="*/ 6 w 18"/>
              <a:gd name="T77" fmla="*/ 453 h 491"/>
              <a:gd name="T78" fmla="*/ 6 w 18"/>
              <a:gd name="T79" fmla="*/ 483 h 491"/>
              <a:gd name="T80" fmla="*/ 5 w 18"/>
              <a:gd name="T81" fmla="*/ 484 h 491"/>
              <a:gd name="T82" fmla="*/ 4 w 18"/>
              <a:gd name="T83" fmla="*/ 485 h 491"/>
              <a:gd name="T84" fmla="*/ 0 w 18"/>
              <a:gd name="T85" fmla="*/ 490 h 4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18" h="491">
                <a:moveTo>
                  <a:pt x="0" y="0"/>
                </a:moveTo>
                <a:lnTo>
                  <a:pt x="6" y="6"/>
                </a:lnTo>
                <a:lnTo>
                  <a:pt x="8" y="8"/>
                </a:lnTo>
                <a:lnTo>
                  <a:pt x="9" y="11"/>
                </a:lnTo>
                <a:lnTo>
                  <a:pt x="10" y="13"/>
                </a:lnTo>
                <a:lnTo>
                  <a:pt x="11" y="17"/>
                </a:lnTo>
                <a:lnTo>
                  <a:pt x="14" y="28"/>
                </a:lnTo>
                <a:lnTo>
                  <a:pt x="15" y="32"/>
                </a:lnTo>
                <a:lnTo>
                  <a:pt x="16" y="36"/>
                </a:lnTo>
                <a:lnTo>
                  <a:pt x="16" y="39"/>
                </a:lnTo>
                <a:lnTo>
                  <a:pt x="17" y="44"/>
                </a:lnTo>
                <a:lnTo>
                  <a:pt x="17" y="59"/>
                </a:lnTo>
                <a:lnTo>
                  <a:pt x="17" y="120"/>
                </a:lnTo>
                <a:lnTo>
                  <a:pt x="16" y="124"/>
                </a:lnTo>
                <a:lnTo>
                  <a:pt x="15" y="128"/>
                </a:lnTo>
                <a:lnTo>
                  <a:pt x="14" y="133"/>
                </a:lnTo>
                <a:lnTo>
                  <a:pt x="13" y="137"/>
                </a:lnTo>
                <a:lnTo>
                  <a:pt x="13" y="140"/>
                </a:lnTo>
                <a:lnTo>
                  <a:pt x="12" y="144"/>
                </a:lnTo>
                <a:lnTo>
                  <a:pt x="13" y="152"/>
                </a:lnTo>
                <a:lnTo>
                  <a:pt x="13" y="162"/>
                </a:lnTo>
                <a:lnTo>
                  <a:pt x="15" y="182"/>
                </a:lnTo>
                <a:lnTo>
                  <a:pt x="16" y="193"/>
                </a:lnTo>
                <a:lnTo>
                  <a:pt x="17" y="203"/>
                </a:lnTo>
                <a:lnTo>
                  <a:pt x="17" y="222"/>
                </a:lnTo>
                <a:lnTo>
                  <a:pt x="16" y="227"/>
                </a:lnTo>
                <a:lnTo>
                  <a:pt x="15" y="232"/>
                </a:lnTo>
                <a:lnTo>
                  <a:pt x="14" y="237"/>
                </a:lnTo>
                <a:lnTo>
                  <a:pt x="13" y="246"/>
                </a:lnTo>
                <a:lnTo>
                  <a:pt x="13" y="256"/>
                </a:lnTo>
                <a:lnTo>
                  <a:pt x="12" y="291"/>
                </a:lnTo>
                <a:lnTo>
                  <a:pt x="11" y="311"/>
                </a:lnTo>
                <a:lnTo>
                  <a:pt x="11" y="381"/>
                </a:lnTo>
                <a:lnTo>
                  <a:pt x="11" y="389"/>
                </a:lnTo>
                <a:lnTo>
                  <a:pt x="10" y="396"/>
                </a:lnTo>
                <a:lnTo>
                  <a:pt x="8" y="403"/>
                </a:lnTo>
                <a:lnTo>
                  <a:pt x="8" y="411"/>
                </a:lnTo>
                <a:lnTo>
                  <a:pt x="7" y="420"/>
                </a:lnTo>
                <a:lnTo>
                  <a:pt x="6" y="453"/>
                </a:lnTo>
                <a:lnTo>
                  <a:pt x="6" y="483"/>
                </a:lnTo>
                <a:lnTo>
                  <a:pt x="5" y="484"/>
                </a:lnTo>
                <a:lnTo>
                  <a:pt x="4" y="485"/>
                </a:lnTo>
                <a:lnTo>
                  <a:pt x="0" y="490"/>
                </a:lnTo>
              </a:path>
            </a:pathLst>
          </a:custGeom>
          <a:noFill/>
          <a:ln w="38100" cap="flat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6" name="SMARTPenAnnotation16"/>
          <p:cNvSpPr>
            <a:spLocks/>
          </p:cNvSpPr>
          <p:nvPr/>
        </p:nvSpPr>
        <p:spPr bwMode="auto">
          <a:xfrm>
            <a:off x="7062788" y="642938"/>
            <a:ext cx="28575" cy="823912"/>
          </a:xfrm>
          <a:custGeom>
            <a:avLst/>
            <a:gdLst>
              <a:gd name="T0" fmla="*/ 0 w 18"/>
              <a:gd name="T1" fmla="*/ 0 h 519"/>
              <a:gd name="T2" fmla="*/ 3 w 18"/>
              <a:gd name="T3" fmla="*/ 3 h 519"/>
              <a:gd name="T4" fmla="*/ 4 w 18"/>
              <a:gd name="T5" fmla="*/ 4 h 519"/>
              <a:gd name="T6" fmla="*/ 5 w 18"/>
              <a:gd name="T7" fmla="*/ 6 h 519"/>
              <a:gd name="T8" fmla="*/ 5 w 18"/>
              <a:gd name="T9" fmla="*/ 8 h 519"/>
              <a:gd name="T10" fmla="*/ 6 w 18"/>
              <a:gd name="T11" fmla="*/ 10 h 519"/>
              <a:gd name="T12" fmla="*/ 7 w 18"/>
              <a:gd name="T13" fmla="*/ 13 h 519"/>
              <a:gd name="T14" fmla="*/ 9 w 18"/>
              <a:gd name="T15" fmla="*/ 16 h 519"/>
              <a:gd name="T16" fmla="*/ 10 w 18"/>
              <a:gd name="T17" fmla="*/ 20 h 519"/>
              <a:gd name="T18" fmla="*/ 10 w 18"/>
              <a:gd name="T19" fmla="*/ 23 h 519"/>
              <a:gd name="T20" fmla="*/ 11 w 18"/>
              <a:gd name="T21" fmla="*/ 32 h 519"/>
              <a:gd name="T22" fmla="*/ 12 w 18"/>
              <a:gd name="T23" fmla="*/ 36 h 519"/>
              <a:gd name="T24" fmla="*/ 12 w 18"/>
              <a:gd name="T25" fmla="*/ 39 h 519"/>
              <a:gd name="T26" fmla="*/ 13 w 18"/>
              <a:gd name="T27" fmla="*/ 43 h 519"/>
              <a:gd name="T28" fmla="*/ 15 w 18"/>
              <a:gd name="T29" fmla="*/ 47 h 519"/>
              <a:gd name="T30" fmla="*/ 15 w 18"/>
              <a:gd name="T31" fmla="*/ 51 h 519"/>
              <a:gd name="T32" fmla="*/ 16 w 18"/>
              <a:gd name="T33" fmla="*/ 54 h 519"/>
              <a:gd name="T34" fmla="*/ 16 w 18"/>
              <a:gd name="T35" fmla="*/ 57 h 519"/>
              <a:gd name="T36" fmla="*/ 17 w 18"/>
              <a:gd name="T37" fmla="*/ 61 h 519"/>
              <a:gd name="T38" fmla="*/ 17 w 18"/>
              <a:gd name="T39" fmla="*/ 75 h 519"/>
              <a:gd name="T40" fmla="*/ 17 w 18"/>
              <a:gd name="T41" fmla="*/ 125 h 519"/>
              <a:gd name="T42" fmla="*/ 17 w 18"/>
              <a:gd name="T43" fmla="*/ 131 h 519"/>
              <a:gd name="T44" fmla="*/ 16 w 18"/>
              <a:gd name="T45" fmla="*/ 135 h 519"/>
              <a:gd name="T46" fmla="*/ 14 w 18"/>
              <a:gd name="T47" fmla="*/ 139 h 519"/>
              <a:gd name="T48" fmla="*/ 13 w 18"/>
              <a:gd name="T49" fmla="*/ 143 h 519"/>
              <a:gd name="T50" fmla="*/ 13 w 18"/>
              <a:gd name="T51" fmla="*/ 146 h 519"/>
              <a:gd name="T52" fmla="*/ 12 w 18"/>
              <a:gd name="T53" fmla="*/ 150 h 519"/>
              <a:gd name="T54" fmla="*/ 13 w 18"/>
              <a:gd name="T55" fmla="*/ 156 h 519"/>
              <a:gd name="T56" fmla="*/ 14 w 18"/>
              <a:gd name="T57" fmla="*/ 163 h 519"/>
              <a:gd name="T58" fmla="*/ 15 w 18"/>
              <a:gd name="T59" fmla="*/ 170 h 519"/>
              <a:gd name="T60" fmla="*/ 16 w 18"/>
              <a:gd name="T61" fmla="*/ 177 h 519"/>
              <a:gd name="T62" fmla="*/ 16 w 18"/>
              <a:gd name="T63" fmla="*/ 182 h 519"/>
              <a:gd name="T64" fmla="*/ 17 w 18"/>
              <a:gd name="T65" fmla="*/ 191 h 519"/>
              <a:gd name="T66" fmla="*/ 17 w 18"/>
              <a:gd name="T67" fmla="*/ 207 h 519"/>
              <a:gd name="T68" fmla="*/ 17 w 18"/>
              <a:gd name="T69" fmla="*/ 511 h 519"/>
              <a:gd name="T70" fmla="*/ 12 w 18"/>
              <a:gd name="T71" fmla="*/ 518 h 5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18" h="519">
                <a:moveTo>
                  <a:pt x="0" y="0"/>
                </a:moveTo>
                <a:lnTo>
                  <a:pt x="3" y="3"/>
                </a:lnTo>
                <a:lnTo>
                  <a:pt x="4" y="4"/>
                </a:lnTo>
                <a:lnTo>
                  <a:pt x="5" y="6"/>
                </a:lnTo>
                <a:lnTo>
                  <a:pt x="5" y="8"/>
                </a:lnTo>
                <a:lnTo>
                  <a:pt x="6" y="10"/>
                </a:lnTo>
                <a:lnTo>
                  <a:pt x="7" y="13"/>
                </a:lnTo>
                <a:lnTo>
                  <a:pt x="9" y="16"/>
                </a:lnTo>
                <a:lnTo>
                  <a:pt x="10" y="20"/>
                </a:lnTo>
                <a:lnTo>
                  <a:pt x="10" y="23"/>
                </a:lnTo>
                <a:lnTo>
                  <a:pt x="11" y="32"/>
                </a:lnTo>
                <a:lnTo>
                  <a:pt x="12" y="36"/>
                </a:lnTo>
                <a:lnTo>
                  <a:pt x="12" y="39"/>
                </a:lnTo>
                <a:lnTo>
                  <a:pt x="13" y="43"/>
                </a:lnTo>
                <a:lnTo>
                  <a:pt x="15" y="47"/>
                </a:lnTo>
                <a:lnTo>
                  <a:pt x="15" y="51"/>
                </a:lnTo>
                <a:lnTo>
                  <a:pt x="16" y="54"/>
                </a:lnTo>
                <a:lnTo>
                  <a:pt x="16" y="57"/>
                </a:lnTo>
                <a:lnTo>
                  <a:pt x="17" y="61"/>
                </a:lnTo>
                <a:lnTo>
                  <a:pt x="17" y="75"/>
                </a:lnTo>
                <a:lnTo>
                  <a:pt x="17" y="125"/>
                </a:lnTo>
                <a:lnTo>
                  <a:pt x="17" y="131"/>
                </a:lnTo>
                <a:lnTo>
                  <a:pt x="16" y="135"/>
                </a:lnTo>
                <a:lnTo>
                  <a:pt x="14" y="139"/>
                </a:lnTo>
                <a:lnTo>
                  <a:pt x="13" y="143"/>
                </a:lnTo>
                <a:lnTo>
                  <a:pt x="13" y="146"/>
                </a:lnTo>
                <a:lnTo>
                  <a:pt x="12" y="150"/>
                </a:lnTo>
                <a:lnTo>
                  <a:pt x="13" y="156"/>
                </a:lnTo>
                <a:lnTo>
                  <a:pt x="14" y="163"/>
                </a:lnTo>
                <a:lnTo>
                  <a:pt x="15" y="170"/>
                </a:lnTo>
                <a:lnTo>
                  <a:pt x="16" y="177"/>
                </a:lnTo>
                <a:lnTo>
                  <a:pt x="16" y="182"/>
                </a:lnTo>
                <a:lnTo>
                  <a:pt x="17" y="191"/>
                </a:lnTo>
                <a:lnTo>
                  <a:pt x="17" y="207"/>
                </a:lnTo>
                <a:lnTo>
                  <a:pt x="17" y="511"/>
                </a:lnTo>
                <a:lnTo>
                  <a:pt x="12" y="518"/>
                </a:lnTo>
              </a:path>
            </a:pathLst>
          </a:custGeom>
          <a:noFill/>
          <a:ln w="38100" cap="flat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7" name="SMARTPenAnnotation17"/>
          <p:cNvSpPr>
            <a:spLocks/>
          </p:cNvSpPr>
          <p:nvPr/>
        </p:nvSpPr>
        <p:spPr bwMode="auto">
          <a:xfrm>
            <a:off x="4919663" y="3224213"/>
            <a:ext cx="3529012" cy="750887"/>
          </a:xfrm>
          <a:custGeom>
            <a:avLst/>
            <a:gdLst>
              <a:gd name="T0" fmla="*/ 3 w 2223"/>
              <a:gd name="T1" fmla="*/ 48 h 473"/>
              <a:gd name="T2" fmla="*/ 5 w 2223"/>
              <a:gd name="T3" fmla="*/ 52 h 473"/>
              <a:gd name="T4" fmla="*/ 6 w 2223"/>
              <a:gd name="T5" fmla="*/ 69 h 473"/>
              <a:gd name="T6" fmla="*/ 11 w 2223"/>
              <a:gd name="T7" fmla="*/ 90 h 473"/>
              <a:gd name="T8" fmla="*/ 12 w 2223"/>
              <a:gd name="T9" fmla="*/ 139 h 473"/>
              <a:gd name="T10" fmla="*/ 12 w 2223"/>
              <a:gd name="T11" fmla="*/ 168 h 473"/>
              <a:gd name="T12" fmla="*/ 15 w 2223"/>
              <a:gd name="T13" fmla="*/ 217 h 473"/>
              <a:gd name="T14" fmla="*/ 12 w 2223"/>
              <a:gd name="T15" fmla="*/ 292 h 473"/>
              <a:gd name="T16" fmla="*/ 12 w 2223"/>
              <a:gd name="T17" fmla="*/ 366 h 473"/>
              <a:gd name="T18" fmla="*/ 16 w 2223"/>
              <a:gd name="T19" fmla="*/ 401 h 473"/>
              <a:gd name="T20" fmla="*/ 17 w 2223"/>
              <a:gd name="T21" fmla="*/ 426 h 473"/>
              <a:gd name="T22" fmla="*/ 17 w 2223"/>
              <a:gd name="T23" fmla="*/ 458 h 473"/>
              <a:gd name="T24" fmla="*/ 19 w 2223"/>
              <a:gd name="T25" fmla="*/ 459 h 473"/>
              <a:gd name="T26" fmla="*/ 43 w 2223"/>
              <a:gd name="T27" fmla="*/ 466 h 473"/>
              <a:gd name="T28" fmla="*/ 283 w 2223"/>
              <a:gd name="T29" fmla="*/ 472 h 473"/>
              <a:gd name="T30" fmla="*/ 413 w 2223"/>
              <a:gd name="T31" fmla="*/ 467 h 473"/>
              <a:gd name="T32" fmla="*/ 438 w 2223"/>
              <a:gd name="T33" fmla="*/ 462 h 473"/>
              <a:gd name="T34" fmla="*/ 565 w 2223"/>
              <a:gd name="T35" fmla="*/ 457 h 473"/>
              <a:gd name="T36" fmla="*/ 709 w 2223"/>
              <a:gd name="T37" fmla="*/ 455 h 473"/>
              <a:gd name="T38" fmla="*/ 819 w 2223"/>
              <a:gd name="T39" fmla="*/ 451 h 473"/>
              <a:gd name="T40" fmla="*/ 957 w 2223"/>
              <a:gd name="T41" fmla="*/ 455 h 473"/>
              <a:gd name="T42" fmla="*/ 1170 w 2223"/>
              <a:gd name="T43" fmla="*/ 457 h 473"/>
              <a:gd name="T44" fmla="*/ 1218 w 2223"/>
              <a:gd name="T45" fmla="*/ 461 h 473"/>
              <a:gd name="T46" fmla="*/ 1387 w 2223"/>
              <a:gd name="T47" fmla="*/ 466 h 473"/>
              <a:gd name="T48" fmla="*/ 1718 w 2223"/>
              <a:gd name="T49" fmla="*/ 461 h 473"/>
              <a:gd name="T50" fmla="*/ 1872 w 2223"/>
              <a:gd name="T51" fmla="*/ 455 h 473"/>
              <a:gd name="T52" fmla="*/ 2028 w 2223"/>
              <a:gd name="T53" fmla="*/ 450 h 473"/>
              <a:gd name="T54" fmla="*/ 2046 w 2223"/>
              <a:gd name="T55" fmla="*/ 445 h 473"/>
              <a:gd name="T56" fmla="*/ 2119 w 2223"/>
              <a:gd name="T57" fmla="*/ 442 h 473"/>
              <a:gd name="T58" fmla="*/ 2207 w 2223"/>
              <a:gd name="T59" fmla="*/ 438 h 473"/>
              <a:gd name="T60" fmla="*/ 2209 w 2223"/>
              <a:gd name="T61" fmla="*/ 437 h 473"/>
              <a:gd name="T62" fmla="*/ 2216 w 2223"/>
              <a:gd name="T63" fmla="*/ 428 h 473"/>
              <a:gd name="T64" fmla="*/ 2217 w 2223"/>
              <a:gd name="T65" fmla="*/ 412 h 473"/>
              <a:gd name="T66" fmla="*/ 2217 w 2223"/>
              <a:gd name="T67" fmla="*/ 401 h 473"/>
              <a:gd name="T68" fmla="*/ 2221 w 2223"/>
              <a:gd name="T69" fmla="*/ 391 h 473"/>
              <a:gd name="T70" fmla="*/ 2222 w 2223"/>
              <a:gd name="T71" fmla="*/ 293 h 473"/>
              <a:gd name="T72" fmla="*/ 2217 w 2223"/>
              <a:gd name="T73" fmla="*/ 265 h 473"/>
              <a:gd name="T74" fmla="*/ 2217 w 2223"/>
              <a:gd name="T75" fmla="*/ 221 h 473"/>
              <a:gd name="T76" fmla="*/ 2213 w 2223"/>
              <a:gd name="T77" fmla="*/ 198 h 473"/>
              <a:gd name="T78" fmla="*/ 2211 w 2223"/>
              <a:gd name="T79" fmla="*/ 173 h 473"/>
              <a:gd name="T80" fmla="*/ 2209 w 2223"/>
              <a:gd name="T81" fmla="*/ 146 h 473"/>
              <a:gd name="T82" fmla="*/ 2206 w 2223"/>
              <a:gd name="T83" fmla="*/ 119 h 473"/>
              <a:gd name="T84" fmla="*/ 2205 w 2223"/>
              <a:gd name="T85" fmla="*/ 105 h 473"/>
              <a:gd name="T86" fmla="*/ 2197 w 2223"/>
              <a:gd name="T87" fmla="*/ 82 h 473"/>
              <a:gd name="T88" fmla="*/ 2190 w 2223"/>
              <a:gd name="T89" fmla="*/ 56 h 473"/>
              <a:gd name="T90" fmla="*/ 2184 w 2223"/>
              <a:gd name="T91" fmla="*/ 35 h 473"/>
              <a:gd name="T92" fmla="*/ 2183 w 2223"/>
              <a:gd name="T93" fmla="*/ 10 h 473"/>
              <a:gd name="T94" fmla="*/ 2182 w 2223"/>
              <a:gd name="T95" fmla="*/ 7 h 473"/>
              <a:gd name="T96" fmla="*/ 2177 w 2223"/>
              <a:gd name="T97" fmla="*/ 0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2223" h="473">
                <a:moveTo>
                  <a:pt x="0" y="45"/>
                </a:moveTo>
                <a:lnTo>
                  <a:pt x="3" y="48"/>
                </a:lnTo>
                <a:lnTo>
                  <a:pt x="4" y="49"/>
                </a:lnTo>
                <a:lnTo>
                  <a:pt x="5" y="52"/>
                </a:lnTo>
                <a:lnTo>
                  <a:pt x="6" y="67"/>
                </a:lnTo>
                <a:lnTo>
                  <a:pt x="6" y="69"/>
                </a:lnTo>
                <a:lnTo>
                  <a:pt x="9" y="81"/>
                </a:lnTo>
                <a:lnTo>
                  <a:pt x="11" y="90"/>
                </a:lnTo>
                <a:lnTo>
                  <a:pt x="11" y="103"/>
                </a:lnTo>
                <a:lnTo>
                  <a:pt x="12" y="139"/>
                </a:lnTo>
                <a:lnTo>
                  <a:pt x="12" y="156"/>
                </a:lnTo>
                <a:lnTo>
                  <a:pt x="12" y="168"/>
                </a:lnTo>
                <a:lnTo>
                  <a:pt x="15" y="199"/>
                </a:lnTo>
                <a:lnTo>
                  <a:pt x="15" y="217"/>
                </a:lnTo>
                <a:lnTo>
                  <a:pt x="14" y="236"/>
                </a:lnTo>
                <a:lnTo>
                  <a:pt x="12" y="292"/>
                </a:lnTo>
                <a:lnTo>
                  <a:pt x="12" y="349"/>
                </a:lnTo>
                <a:lnTo>
                  <a:pt x="12" y="366"/>
                </a:lnTo>
                <a:lnTo>
                  <a:pt x="13" y="380"/>
                </a:lnTo>
                <a:lnTo>
                  <a:pt x="16" y="401"/>
                </a:lnTo>
                <a:lnTo>
                  <a:pt x="16" y="412"/>
                </a:lnTo>
                <a:lnTo>
                  <a:pt x="17" y="426"/>
                </a:lnTo>
                <a:lnTo>
                  <a:pt x="17" y="444"/>
                </a:lnTo>
                <a:lnTo>
                  <a:pt x="17" y="458"/>
                </a:lnTo>
                <a:lnTo>
                  <a:pt x="18" y="459"/>
                </a:lnTo>
                <a:lnTo>
                  <a:pt x="19" y="459"/>
                </a:lnTo>
                <a:lnTo>
                  <a:pt x="33" y="465"/>
                </a:lnTo>
                <a:lnTo>
                  <a:pt x="43" y="466"/>
                </a:lnTo>
                <a:lnTo>
                  <a:pt x="169" y="472"/>
                </a:lnTo>
                <a:lnTo>
                  <a:pt x="283" y="472"/>
                </a:lnTo>
                <a:lnTo>
                  <a:pt x="343" y="467"/>
                </a:lnTo>
                <a:lnTo>
                  <a:pt x="413" y="467"/>
                </a:lnTo>
                <a:lnTo>
                  <a:pt x="425" y="465"/>
                </a:lnTo>
                <a:lnTo>
                  <a:pt x="438" y="462"/>
                </a:lnTo>
                <a:lnTo>
                  <a:pt x="502" y="461"/>
                </a:lnTo>
                <a:lnTo>
                  <a:pt x="565" y="457"/>
                </a:lnTo>
                <a:lnTo>
                  <a:pt x="632" y="455"/>
                </a:lnTo>
                <a:lnTo>
                  <a:pt x="709" y="455"/>
                </a:lnTo>
                <a:lnTo>
                  <a:pt x="767" y="452"/>
                </a:lnTo>
                <a:lnTo>
                  <a:pt x="819" y="451"/>
                </a:lnTo>
                <a:lnTo>
                  <a:pt x="885" y="454"/>
                </a:lnTo>
                <a:lnTo>
                  <a:pt x="957" y="455"/>
                </a:lnTo>
                <a:lnTo>
                  <a:pt x="1162" y="455"/>
                </a:lnTo>
                <a:lnTo>
                  <a:pt x="1170" y="457"/>
                </a:lnTo>
                <a:lnTo>
                  <a:pt x="1178" y="459"/>
                </a:lnTo>
                <a:lnTo>
                  <a:pt x="1218" y="461"/>
                </a:lnTo>
                <a:lnTo>
                  <a:pt x="1325" y="461"/>
                </a:lnTo>
                <a:lnTo>
                  <a:pt x="1387" y="466"/>
                </a:lnTo>
                <a:lnTo>
                  <a:pt x="1454" y="461"/>
                </a:lnTo>
                <a:lnTo>
                  <a:pt x="1718" y="461"/>
                </a:lnTo>
                <a:lnTo>
                  <a:pt x="1784" y="456"/>
                </a:lnTo>
                <a:lnTo>
                  <a:pt x="1872" y="455"/>
                </a:lnTo>
                <a:lnTo>
                  <a:pt x="1941" y="450"/>
                </a:lnTo>
                <a:lnTo>
                  <a:pt x="2028" y="450"/>
                </a:lnTo>
                <a:lnTo>
                  <a:pt x="2036" y="448"/>
                </a:lnTo>
                <a:lnTo>
                  <a:pt x="2046" y="445"/>
                </a:lnTo>
                <a:lnTo>
                  <a:pt x="2064" y="444"/>
                </a:lnTo>
                <a:lnTo>
                  <a:pt x="2119" y="442"/>
                </a:lnTo>
                <a:lnTo>
                  <a:pt x="2144" y="439"/>
                </a:lnTo>
                <a:lnTo>
                  <a:pt x="2207" y="438"/>
                </a:lnTo>
                <a:lnTo>
                  <a:pt x="2208" y="438"/>
                </a:lnTo>
                <a:lnTo>
                  <a:pt x="2209" y="437"/>
                </a:lnTo>
                <a:lnTo>
                  <a:pt x="2211" y="434"/>
                </a:lnTo>
                <a:lnTo>
                  <a:pt x="2216" y="428"/>
                </a:lnTo>
                <a:lnTo>
                  <a:pt x="2216" y="426"/>
                </a:lnTo>
                <a:lnTo>
                  <a:pt x="2217" y="412"/>
                </a:lnTo>
                <a:lnTo>
                  <a:pt x="2217" y="403"/>
                </a:lnTo>
                <a:lnTo>
                  <a:pt x="2217" y="401"/>
                </a:lnTo>
                <a:lnTo>
                  <a:pt x="2220" y="395"/>
                </a:lnTo>
                <a:lnTo>
                  <a:pt x="2221" y="391"/>
                </a:lnTo>
                <a:lnTo>
                  <a:pt x="2222" y="377"/>
                </a:lnTo>
                <a:lnTo>
                  <a:pt x="2222" y="293"/>
                </a:lnTo>
                <a:lnTo>
                  <a:pt x="2219" y="279"/>
                </a:lnTo>
                <a:lnTo>
                  <a:pt x="2217" y="265"/>
                </a:lnTo>
                <a:lnTo>
                  <a:pt x="2217" y="251"/>
                </a:lnTo>
                <a:lnTo>
                  <a:pt x="2217" y="221"/>
                </a:lnTo>
                <a:lnTo>
                  <a:pt x="2215" y="210"/>
                </a:lnTo>
                <a:lnTo>
                  <a:pt x="2213" y="198"/>
                </a:lnTo>
                <a:lnTo>
                  <a:pt x="2212" y="185"/>
                </a:lnTo>
                <a:lnTo>
                  <a:pt x="2211" y="173"/>
                </a:lnTo>
                <a:lnTo>
                  <a:pt x="2211" y="159"/>
                </a:lnTo>
                <a:lnTo>
                  <a:pt x="2209" y="146"/>
                </a:lnTo>
                <a:lnTo>
                  <a:pt x="2207" y="133"/>
                </a:lnTo>
                <a:lnTo>
                  <a:pt x="2206" y="119"/>
                </a:lnTo>
                <a:lnTo>
                  <a:pt x="2205" y="108"/>
                </a:lnTo>
                <a:lnTo>
                  <a:pt x="2205" y="105"/>
                </a:lnTo>
                <a:lnTo>
                  <a:pt x="2201" y="96"/>
                </a:lnTo>
                <a:lnTo>
                  <a:pt x="2197" y="82"/>
                </a:lnTo>
                <a:lnTo>
                  <a:pt x="2194" y="69"/>
                </a:lnTo>
                <a:lnTo>
                  <a:pt x="2190" y="56"/>
                </a:lnTo>
                <a:lnTo>
                  <a:pt x="2188" y="47"/>
                </a:lnTo>
                <a:lnTo>
                  <a:pt x="2184" y="35"/>
                </a:lnTo>
                <a:lnTo>
                  <a:pt x="2183" y="23"/>
                </a:lnTo>
                <a:lnTo>
                  <a:pt x="2183" y="10"/>
                </a:lnTo>
                <a:lnTo>
                  <a:pt x="2183" y="8"/>
                </a:lnTo>
                <a:lnTo>
                  <a:pt x="2182" y="7"/>
                </a:lnTo>
                <a:lnTo>
                  <a:pt x="2181" y="7"/>
                </a:lnTo>
                <a:lnTo>
                  <a:pt x="2177" y="0"/>
                </a:lnTo>
              </a:path>
            </a:pathLst>
          </a:custGeom>
          <a:noFill/>
          <a:ln w="38100" cap="flat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8" name="SMARTPenAnnotation18"/>
          <p:cNvSpPr>
            <a:spLocks/>
          </p:cNvSpPr>
          <p:nvPr/>
        </p:nvSpPr>
        <p:spPr bwMode="auto">
          <a:xfrm>
            <a:off x="4938713" y="3189288"/>
            <a:ext cx="3492500" cy="125412"/>
          </a:xfrm>
          <a:custGeom>
            <a:avLst/>
            <a:gdLst>
              <a:gd name="T0" fmla="*/ 0 w 2200"/>
              <a:gd name="T1" fmla="*/ 64 h 79"/>
              <a:gd name="T2" fmla="*/ 1 w 2200"/>
              <a:gd name="T3" fmla="*/ 61 h 79"/>
              <a:gd name="T4" fmla="*/ 5 w 2200"/>
              <a:gd name="T5" fmla="*/ 54 h 79"/>
              <a:gd name="T6" fmla="*/ 5 w 2200"/>
              <a:gd name="T7" fmla="*/ 51 h 79"/>
              <a:gd name="T8" fmla="*/ 5 w 2200"/>
              <a:gd name="T9" fmla="*/ 36 h 79"/>
              <a:gd name="T10" fmla="*/ 7 w 2200"/>
              <a:gd name="T11" fmla="*/ 34 h 79"/>
              <a:gd name="T12" fmla="*/ 13 w 2200"/>
              <a:gd name="T13" fmla="*/ 33 h 79"/>
              <a:gd name="T14" fmla="*/ 36 w 2200"/>
              <a:gd name="T15" fmla="*/ 30 h 79"/>
              <a:gd name="T16" fmla="*/ 166 w 2200"/>
              <a:gd name="T17" fmla="*/ 27 h 79"/>
              <a:gd name="T18" fmla="*/ 213 w 2200"/>
              <a:gd name="T19" fmla="*/ 31 h 79"/>
              <a:gd name="T20" fmla="*/ 443 w 2200"/>
              <a:gd name="T21" fmla="*/ 33 h 79"/>
              <a:gd name="T22" fmla="*/ 497 w 2200"/>
              <a:gd name="T23" fmla="*/ 29 h 79"/>
              <a:gd name="T24" fmla="*/ 626 w 2200"/>
              <a:gd name="T25" fmla="*/ 33 h 79"/>
              <a:gd name="T26" fmla="*/ 718 w 2200"/>
              <a:gd name="T27" fmla="*/ 31 h 79"/>
              <a:gd name="T28" fmla="*/ 732 w 2200"/>
              <a:gd name="T29" fmla="*/ 30 h 79"/>
              <a:gd name="T30" fmla="*/ 806 w 2200"/>
              <a:gd name="T31" fmla="*/ 33 h 79"/>
              <a:gd name="T32" fmla="*/ 887 w 2200"/>
              <a:gd name="T33" fmla="*/ 30 h 79"/>
              <a:gd name="T34" fmla="*/ 1074 w 2200"/>
              <a:gd name="T35" fmla="*/ 27 h 79"/>
              <a:gd name="T36" fmla="*/ 1166 w 2200"/>
              <a:gd name="T37" fmla="*/ 23 h 79"/>
              <a:gd name="T38" fmla="*/ 1353 w 2200"/>
              <a:gd name="T39" fmla="*/ 22 h 79"/>
              <a:gd name="T40" fmla="*/ 1455 w 2200"/>
              <a:gd name="T41" fmla="*/ 17 h 79"/>
              <a:gd name="T42" fmla="*/ 1664 w 2200"/>
              <a:gd name="T43" fmla="*/ 16 h 79"/>
              <a:gd name="T44" fmla="*/ 1744 w 2200"/>
              <a:gd name="T45" fmla="*/ 12 h 79"/>
              <a:gd name="T46" fmla="*/ 1877 w 2200"/>
              <a:gd name="T47" fmla="*/ 10 h 79"/>
              <a:gd name="T48" fmla="*/ 1901 w 2200"/>
              <a:gd name="T49" fmla="*/ 7 h 79"/>
              <a:gd name="T50" fmla="*/ 2076 w 2200"/>
              <a:gd name="T51" fmla="*/ 5 h 79"/>
              <a:gd name="T52" fmla="*/ 2085 w 2200"/>
              <a:gd name="T53" fmla="*/ 2 h 79"/>
              <a:gd name="T54" fmla="*/ 2130 w 2200"/>
              <a:gd name="T55" fmla="*/ 2 h 79"/>
              <a:gd name="T56" fmla="*/ 2167 w 2200"/>
              <a:gd name="T57" fmla="*/ 6 h 79"/>
              <a:gd name="T58" fmla="*/ 2180 w 2200"/>
              <a:gd name="T59" fmla="*/ 10 h 79"/>
              <a:gd name="T60" fmla="*/ 2186 w 2200"/>
              <a:gd name="T61" fmla="*/ 11 h 79"/>
              <a:gd name="T62" fmla="*/ 2190 w 2200"/>
              <a:gd name="T63" fmla="*/ 13 h 79"/>
              <a:gd name="T64" fmla="*/ 2199 w 2200"/>
              <a:gd name="T65" fmla="*/ 16 h 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200" h="79">
                <a:moveTo>
                  <a:pt x="0" y="78"/>
                </a:moveTo>
                <a:lnTo>
                  <a:pt x="0" y="64"/>
                </a:lnTo>
                <a:lnTo>
                  <a:pt x="0" y="62"/>
                </a:lnTo>
                <a:lnTo>
                  <a:pt x="1" y="61"/>
                </a:lnTo>
                <a:lnTo>
                  <a:pt x="4" y="56"/>
                </a:lnTo>
                <a:lnTo>
                  <a:pt x="5" y="54"/>
                </a:lnTo>
                <a:lnTo>
                  <a:pt x="5" y="53"/>
                </a:lnTo>
                <a:lnTo>
                  <a:pt x="5" y="51"/>
                </a:lnTo>
                <a:lnTo>
                  <a:pt x="5" y="45"/>
                </a:lnTo>
                <a:lnTo>
                  <a:pt x="5" y="36"/>
                </a:lnTo>
                <a:lnTo>
                  <a:pt x="6" y="35"/>
                </a:lnTo>
                <a:lnTo>
                  <a:pt x="7" y="34"/>
                </a:lnTo>
                <a:lnTo>
                  <a:pt x="8" y="34"/>
                </a:lnTo>
                <a:lnTo>
                  <a:pt x="13" y="33"/>
                </a:lnTo>
                <a:lnTo>
                  <a:pt x="27" y="32"/>
                </a:lnTo>
                <a:lnTo>
                  <a:pt x="36" y="30"/>
                </a:lnTo>
                <a:lnTo>
                  <a:pt x="95" y="28"/>
                </a:lnTo>
                <a:lnTo>
                  <a:pt x="166" y="27"/>
                </a:lnTo>
                <a:lnTo>
                  <a:pt x="190" y="29"/>
                </a:lnTo>
                <a:lnTo>
                  <a:pt x="213" y="31"/>
                </a:lnTo>
                <a:lnTo>
                  <a:pt x="270" y="33"/>
                </a:lnTo>
                <a:lnTo>
                  <a:pt x="443" y="33"/>
                </a:lnTo>
                <a:lnTo>
                  <a:pt x="475" y="31"/>
                </a:lnTo>
                <a:lnTo>
                  <a:pt x="497" y="29"/>
                </a:lnTo>
                <a:lnTo>
                  <a:pt x="558" y="30"/>
                </a:lnTo>
                <a:lnTo>
                  <a:pt x="626" y="33"/>
                </a:lnTo>
                <a:lnTo>
                  <a:pt x="709" y="33"/>
                </a:lnTo>
                <a:lnTo>
                  <a:pt x="718" y="31"/>
                </a:lnTo>
                <a:lnTo>
                  <a:pt x="722" y="30"/>
                </a:lnTo>
                <a:lnTo>
                  <a:pt x="732" y="30"/>
                </a:lnTo>
                <a:lnTo>
                  <a:pt x="755" y="33"/>
                </a:lnTo>
                <a:lnTo>
                  <a:pt x="806" y="33"/>
                </a:lnTo>
                <a:lnTo>
                  <a:pt x="869" y="32"/>
                </a:lnTo>
                <a:lnTo>
                  <a:pt x="887" y="30"/>
                </a:lnTo>
                <a:lnTo>
                  <a:pt x="934" y="27"/>
                </a:lnTo>
                <a:lnTo>
                  <a:pt x="1074" y="27"/>
                </a:lnTo>
                <a:lnTo>
                  <a:pt x="1119" y="26"/>
                </a:lnTo>
                <a:lnTo>
                  <a:pt x="1166" y="23"/>
                </a:lnTo>
                <a:lnTo>
                  <a:pt x="1226" y="22"/>
                </a:lnTo>
                <a:lnTo>
                  <a:pt x="1353" y="22"/>
                </a:lnTo>
                <a:lnTo>
                  <a:pt x="1400" y="20"/>
                </a:lnTo>
                <a:lnTo>
                  <a:pt x="1455" y="17"/>
                </a:lnTo>
                <a:lnTo>
                  <a:pt x="1523" y="16"/>
                </a:lnTo>
                <a:lnTo>
                  <a:pt x="1664" y="16"/>
                </a:lnTo>
                <a:lnTo>
                  <a:pt x="1705" y="14"/>
                </a:lnTo>
                <a:lnTo>
                  <a:pt x="1744" y="12"/>
                </a:lnTo>
                <a:lnTo>
                  <a:pt x="1812" y="11"/>
                </a:lnTo>
                <a:lnTo>
                  <a:pt x="1877" y="10"/>
                </a:lnTo>
                <a:lnTo>
                  <a:pt x="1890" y="9"/>
                </a:lnTo>
                <a:lnTo>
                  <a:pt x="1901" y="7"/>
                </a:lnTo>
                <a:lnTo>
                  <a:pt x="1967" y="5"/>
                </a:lnTo>
                <a:lnTo>
                  <a:pt x="2076" y="5"/>
                </a:lnTo>
                <a:lnTo>
                  <a:pt x="2082" y="3"/>
                </a:lnTo>
                <a:lnTo>
                  <a:pt x="2085" y="2"/>
                </a:lnTo>
                <a:lnTo>
                  <a:pt x="2108" y="0"/>
                </a:lnTo>
                <a:lnTo>
                  <a:pt x="2130" y="2"/>
                </a:lnTo>
                <a:lnTo>
                  <a:pt x="2161" y="5"/>
                </a:lnTo>
                <a:lnTo>
                  <a:pt x="2167" y="6"/>
                </a:lnTo>
                <a:lnTo>
                  <a:pt x="2173" y="9"/>
                </a:lnTo>
                <a:lnTo>
                  <a:pt x="2180" y="10"/>
                </a:lnTo>
                <a:lnTo>
                  <a:pt x="2184" y="10"/>
                </a:lnTo>
                <a:lnTo>
                  <a:pt x="2186" y="11"/>
                </a:lnTo>
                <a:lnTo>
                  <a:pt x="2188" y="12"/>
                </a:lnTo>
                <a:lnTo>
                  <a:pt x="2190" y="13"/>
                </a:lnTo>
                <a:lnTo>
                  <a:pt x="2193" y="15"/>
                </a:lnTo>
                <a:lnTo>
                  <a:pt x="2199" y="16"/>
                </a:lnTo>
              </a:path>
            </a:pathLst>
          </a:custGeom>
          <a:noFill/>
          <a:ln w="38100" cap="flat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79" name="SMARTPenAnnotation19"/>
          <p:cNvSpPr>
            <a:spLocks/>
          </p:cNvSpPr>
          <p:nvPr/>
        </p:nvSpPr>
        <p:spPr bwMode="auto">
          <a:xfrm>
            <a:off x="4956175" y="3554413"/>
            <a:ext cx="3511550" cy="73025"/>
          </a:xfrm>
          <a:custGeom>
            <a:avLst/>
            <a:gdLst>
              <a:gd name="T0" fmla="*/ 8 w 2212"/>
              <a:gd name="T1" fmla="*/ 22 h 46"/>
              <a:gd name="T2" fmla="*/ 15 w 2212"/>
              <a:gd name="T3" fmla="*/ 24 h 46"/>
              <a:gd name="T4" fmla="*/ 23 w 2212"/>
              <a:gd name="T5" fmla="*/ 26 h 46"/>
              <a:gd name="T6" fmla="*/ 36 w 2212"/>
              <a:gd name="T7" fmla="*/ 28 h 46"/>
              <a:gd name="T8" fmla="*/ 49 w 2212"/>
              <a:gd name="T9" fmla="*/ 31 h 46"/>
              <a:gd name="T10" fmla="*/ 66 w 2212"/>
              <a:gd name="T11" fmla="*/ 34 h 46"/>
              <a:gd name="T12" fmla="*/ 89 w 2212"/>
              <a:gd name="T13" fmla="*/ 37 h 46"/>
              <a:gd name="T14" fmla="*/ 139 w 2212"/>
              <a:gd name="T15" fmla="*/ 40 h 46"/>
              <a:gd name="T16" fmla="*/ 151 w 2212"/>
              <a:gd name="T17" fmla="*/ 42 h 46"/>
              <a:gd name="T18" fmla="*/ 184 w 2212"/>
              <a:gd name="T19" fmla="*/ 44 h 46"/>
              <a:gd name="T20" fmla="*/ 415 w 2212"/>
              <a:gd name="T21" fmla="*/ 45 h 46"/>
              <a:gd name="T22" fmla="*/ 422 w 2212"/>
              <a:gd name="T23" fmla="*/ 43 h 46"/>
              <a:gd name="T24" fmla="*/ 432 w 2212"/>
              <a:gd name="T25" fmla="*/ 41 h 46"/>
              <a:gd name="T26" fmla="*/ 528 w 2212"/>
              <a:gd name="T27" fmla="*/ 39 h 46"/>
              <a:gd name="T28" fmla="*/ 543 w 2212"/>
              <a:gd name="T29" fmla="*/ 37 h 46"/>
              <a:gd name="T30" fmla="*/ 558 w 2212"/>
              <a:gd name="T31" fmla="*/ 35 h 46"/>
              <a:gd name="T32" fmla="*/ 642 w 2212"/>
              <a:gd name="T33" fmla="*/ 34 h 46"/>
              <a:gd name="T34" fmla="*/ 749 w 2212"/>
              <a:gd name="T35" fmla="*/ 33 h 46"/>
              <a:gd name="T36" fmla="*/ 757 w 2212"/>
              <a:gd name="T37" fmla="*/ 31 h 46"/>
              <a:gd name="T38" fmla="*/ 774 w 2212"/>
              <a:gd name="T39" fmla="*/ 28 h 46"/>
              <a:gd name="T40" fmla="*/ 890 w 2212"/>
              <a:gd name="T41" fmla="*/ 27 h 46"/>
              <a:gd name="T42" fmla="*/ 903 w 2212"/>
              <a:gd name="T43" fmla="*/ 25 h 46"/>
              <a:gd name="T44" fmla="*/ 947 w 2212"/>
              <a:gd name="T45" fmla="*/ 23 h 46"/>
              <a:gd name="T46" fmla="*/ 1089 w 2212"/>
              <a:gd name="T47" fmla="*/ 22 h 46"/>
              <a:gd name="T48" fmla="*/ 1106 w 2212"/>
              <a:gd name="T49" fmla="*/ 19 h 46"/>
              <a:gd name="T50" fmla="*/ 1131 w 2212"/>
              <a:gd name="T51" fmla="*/ 17 h 46"/>
              <a:gd name="T52" fmla="*/ 1176 w 2212"/>
              <a:gd name="T53" fmla="*/ 15 h 46"/>
              <a:gd name="T54" fmla="*/ 1192 w 2212"/>
              <a:gd name="T55" fmla="*/ 13 h 46"/>
              <a:gd name="T56" fmla="*/ 1210 w 2212"/>
              <a:gd name="T57" fmla="*/ 11 h 46"/>
              <a:gd name="T58" fmla="*/ 1224 w 2212"/>
              <a:gd name="T59" fmla="*/ 8 h 46"/>
              <a:gd name="T60" fmla="*/ 1244 w 2212"/>
              <a:gd name="T61" fmla="*/ 6 h 46"/>
              <a:gd name="T62" fmla="*/ 1324 w 2212"/>
              <a:gd name="T63" fmla="*/ 5 h 46"/>
              <a:gd name="T64" fmla="*/ 1337 w 2212"/>
              <a:gd name="T65" fmla="*/ 2 h 46"/>
              <a:gd name="T66" fmla="*/ 1361 w 2212"/>
              <a:gd name="T67" fmla="*/ 0 h 46"/>
              <a:gd name="T68" fmla="*/ 2113 w 2212"/>
              <a:gd name="T69" fmla="*/ 0 h 46"/>
              <a:gd name="T70" fmla="*/ 2123 w 2212"/>
              <a:gd name="T71" fmla="*/ 3 h 46"/>
              <a:gd name="T72" fmla="*/ 2134 w 2212"/>
              <a:gd name="T73" fmla="*/ 5 h 46"/>
              <a:gd name="T74" fmla="*/ 2164 w 2212"/>
              <a:gd name="T75" fmla="*/ 7 h 46"/>
              <a:gd name="T76" fmla="*/ 2169 w 2212"/>
              <a:gd name="T77" fmla="*/ 9 h 46"/>
              <a:gd name="T78" fmla="*/ 2188 w 2212"/>
              <a:gd name="T79" fmla="*/ 11 h 46"/>
              <a:gd name="T80" fmla="*/ 2193 w 2212"/>
              <a:gd name="T81" fmla="*/ 13 h 46"/>
              <a:gd name="T82" fmla="*/ 2200 w 2212"/>
              <a:gd name="T83" fmla="*/ 16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2212" h="46">
                <a:moveTo>
                  <a:pt x="0" y="22"/>
                </a:moveTo>
                <a:lnTo>
                  <a:pt x="8" y="22"/>
                </a:lnTo>
                <a:lnTo>
                  <a:pt x="11" y="23"/>
                </a:lnTo>
                <a:lnTo>
                  <a:pt x="15" y="24"/>
                </a:lnTo>
                <a:lnTo>
                  <a:pt x="19" y="25"/>
                </a:lnTo>
                <a:lnTo>
                  <a:pt x="23" y="26"/>
                </a:lnTo>
                <a:lnTo>
                  <a:pt x="31" y="27"/>
                </a:lnTo>
                <a:lnTo>
                  <a:pt x="36" y="28"/>
                </a:lnTo>
                <a:lnTo>
                  <a:pt x="42" y="29"/>
                </a:lnTo>
                <a:lnTo>
                  <a:pt x="49" y="31"/>
                </a:lnTo>
                <a:lnTo>
                  <a:pt x="54" y="32"/>
                </a:lnTo>
                <a:lnTo>
                  <a:pt x="66" y="34"/>
                </a:lnTo>
                <a:lnTo>
                  <a:pt x="80" y="36"/>
                </a:lnTo>
                <a:lnTo>
                  <a:pt x="89" y="37"/>
                </a:lnTo>
                <a:lnTo>
                  <a:pt x="118" y="39"/>
                </a:lnTo>
                <a:lnTo>
                  <a:pt x="139" y="40"/>
                </a:lnTo>
                <a:lnTo>
                  <a:pt x="145" y="41"/>
                </a:lnTo>
                <a:lnTo>
                  <a:pt x="151" y="42"/>
                </a:lnTo>
                <a:lnTo>
                  <a:pt x="159" y="43"/>
                </a:lnTo>
                <a:lnTo>
                  <a:pt x="184" y="44"/>
                </a:lnTo>
                <a:lnTo>
                  <a:pt x="253" y="45"/>
                </a:lnTo>
                <a:lnTo>
                  <a:pt x="415" y="45"/>
                </a:lnTo>
                <a:lnTo>
                  <a:pt x="418" y="44"/>
                </a:lnTo>
                <a:lnTo>
                  <a:pt x="422" y="43"/>
                </a:lnTo>
                <a:lnTo>
                  <a:pt x="426" y="42"/>
                </a:lnTo>
                <a:lnTo>
                  <a:pt x="432" y="41"/>
                </a:lnTo>
                <a:lnTo>
                  <a:pt x="460" y="40"/>
                </a:lnTo>
                <a:lnTo>
                  <a:pt x="528" y="39"/>
                </a:lnTo>
                <a:lnTo>
                  <a:pt x="535" y="39"/>
                </a:lnTo>
                <a:lnTo>
                  <a:pt x="543" y="37"/>
                </a:lnTo>
                <a:lnTo>
                  <a:pt x="551" y="36"/>
                </a:lnTo>
                <a:lnTo>
                  <a:pt x="558" y="35"/>
                </a:lnTo>
                <a:lnTo>
                  <a:pt x="574" y="34"/>
                </a:lnTo>
                <a:lnTo>
                  <a:pt x="642" y="34"/>
                </a:lnTo>
                <a:lnTo>
                  <a:pt x="744" y="34"/>
                </a:lnTo>
                <a:lnTo>
                  <a:pt x="749" y="33"/>
                </a:lnTo>
                <a:lnTo>
                  <a:pt x="753" y="32"/>
                </a:lnTo>
                <a:lnTo>
                  <a:pt x="757" y="31"/>
                </a:lnTo>
                <a:lnTo>
                  <a:pt x="761" y="30"/>
                </a:lnTo>
                <a:lnTo>
                  <a:pt x="774" y="28"/>
                </a:lnTo>
                <a:lnTo>
                  <a:pt x="834" y="28"/>
                </a:lnTo>
                <a:lnTo>
                  <a:pt x="890" y="27"/>
                </a:lnTo>
                <a:lnTo>
                  <a:pt x="896" y="26"/>
                </a:lnTo>
                <a:lnTo>
                  <a:pt x="903" y="25"/>
                </a:lnTo>
                <a:lnTo>
                  <a:pt x="912" y="24"/>
                </a:lnTo>
                <a:lnTo>
                  <a:pt x="947" y="23"/>
                </a:lnTo>
                <a:lnTo>
                  <a:pt x="1082" y="22"/>
                </a:lnTo>
                <a:lnTo>
                  <a:pt x="1089" y="22"/>
                </a:lnTo>
                <a:lnTo>
                  <a:pt x="1097" y="21"/>
                </a:lnTo>
                <a:lnTo>
                  <a:pt x="1106" y="19"/>
                </a:lnTo>
                <a:lnTo>
                  <a:pt x="1114" y="18"/>
                </a:lnTo>
                <a:lnTo>
                  <a:pt x="1131" y="17"/>
                </a:lnTo>
                <a:lnTo>
                  <a:pt x="1167" y="16"/>
                </a:lnTo>
                <a:lnTo>
                  <a:pt x="1176" y="15"/>
                </a:lnTo>
                <a:lnTo>
                  <a:pt x="1185" y="14"/>
                </a:lnTo>
                <a:lnTo>
                  <a:pt x="1192" y="13"/>
                </a:lnTo>
                <a:lnTo>
                  <a:pt x="1204" y="12"/>
                </a:lnTo>
                <a:lnTo>
                  <a:pt x="1210" y="11"/>
                </a:lnTo>
                <a:lnTo>
                  <a:pt x="1217" y="10"/>
                </a:lnTo>
                <a:lnTo>
                  <a:pt x="1224" y="8"/>
                </a:lnTo>
                <a:lnTo>
                  <a:pt x="1229" y="7"/>
                </a:lnTo>
                <a:lnTo>
                  <a:pt x="1244" y="6"/>
                </a:lnTo>
                <a:lnTo>
                  <a:pt x="1309" y="5"/>
                </a:lnTo>
                <a:lnTo>
                  <a:pt x="1324" y="5"/>
                </a:lnTo>
                <a:lnTo>
                  <a:pt x="1330" y="4"/>
                </a:lnTo>
                <a:lnTo>
                  <a:pt x="1337" y="2"/>
                </a:lnTo>
                <a:lnTo>
                  <a:pt x="1342" y="2"/>
                </a:lnTo>
                <a:lnTo>
                  <a:pt x="1361" y="0"/>
                </a:lnTo>
                <a:lnTo>
                  <a:pt x="2108" y="0"/>
                </a:lnTo>
                <a:lnTo>
                  <a:pt x="2113" y="0"/>
                </a:lnTo>
                <a:lnTo>
                  <a:pt x="2118" y="1"/>
                </a:lnTo>
                <a:lnTo>
                  <a:pt x="2123" y="3"/>
                </a:lnTo>
                <a:lnTo>
                  <a:pt x="2126" y="4"/>
                </a:lnTo>
                <a:lnTo>
                  <a:pt x="2134" y="5"/>
                </a:lnTo>
                <a:lnTo>
                  <a:pt x="2161" y="6"/>
                </a:lnTo>
                <a:lnTo>
                  <a:pt x="2164" y="7"/>
                </a:lnTo>
                <a:lnTo>
                  <a:pt x="2166" y="8"/>
                </a:lnTo>
                <a:lnTo>
                  <a:pt x="2169" y="9"/>
                </a:lnTo>
                <a:lnTo>
                  <a:pt x="2175" y="10"/>
                </a:lnTo>
                <a:lnTo>
                  <a:pt x="2188" y="11"/>
                </a:lnTo>
                <a:lnTo>
                  <a:pt x="2191" y="12"/>
                </a:lnTo>
                <a:lnTo>
                  <a:pt x="2193" y="13"/>
                </a:lnTo>
                <a:lnTo>
                  <a:pt x="2198" y="16"/>
                </a:lnTo>
                <a:lnTo>
                  <a:pt x="2200" y="16"/>
                </a:lnTo>
                <a:lnTo>
                  <a:pt x="2211" y="17"/>
                </a:lnTo>
              </a:path>
            </a:pathLst>
          </a:custGeom>
          <a:noFill/>
          <a:ln w="38100" cap="flat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0" name="SMARTPenAnnotation20"/>
          <p:cNvSpPr>
            <a:spLocks/>
          </p:cNvSpPr>
          <p:nvPr/>
        </p:nvSpPr>
        <p:spPr bwMode="auto">
          <a:xfrm>
            <a:off x="7848600" y="3197225"/>
            <a:ext cx="190500" cy="750888"/>
          </a:xfrm>
          <a:custGeom>
            <a:avLst/>
            <a:gdLst>
              <a:gd name="T0" fmla="*/ 0 w 120"/>
              <a:gd name="T1" fmla="*/ 0 h 473"/>
              <a:gd name="T2" fmla="*/ 3 w 120"/>
              <a:gd name="T3" fmla="*/ 6 h 473"/>
              <a:gd name="T4" fmla="*/ 5 w 120"/>
              <a:gd name="T5" fmla="*/ 12 h 473"/>
              <a:gd name="T6" fmla="*/ 5 w 120"/>
              <a:gd name="T7" fmla="*/ 15 h 473"/>
              <a:gd name="T8" fmla="*/ 7 w 120"/>
              <a:gd name="T9" fmla="*/ 21 h 473"/>
              <a:gd name="T10" fmla="*/ 10 w 120"/>
              <a:gd name="T11" fmla="*/ 25 h 473"/>
              <a:gd name="T12" fmla="*/ 12 w 120"/>
              <a:gd name="T13" fmla="*/ 31 h 473"/>
              <a:gd name="T14" fmla="*/ 16 w 120"/>
              <a:gd name="T15" fmla="*/ 38 h 473"/>
              <a:gd name="T16" fmla="*/ 19 w 120"/>
              <a:gd name="T17" fmla="*/ 44 h 473"/>
              <a:gd name="T18" fmla="*/ 21 w 120"/>
              <a:gd name="T19" fmla="*/ 49 h 473"/>
              <a:gd name="T20" fmla="*/ 22 w 120"/>
              <a:gd name="T21" fmla="*/ 56 h 473"/>
              <a:gd name="T22" fmla="*/ 23 w 120"/>
              <a:gd name="T23" fmla="*/ 58 h 473"/>
              <a:gd name="T24" fmla="*/ 27 w 120"/>
              <a:gd name="T25" fmla="*/ 70 h 473"/>
              <a:gd name="T26" fmla="*/ 29 w 120"/>
              <a:gd name="T27" fmla="*/ 81 h 473"/>
              <a:gd name="T28" fmla="*/ 32 w 120"/>
              <a:gd name="T29" fmla="*/ 95 h 473"/>
              <a:gd name="T30" fmla="*/ 34 w 120"/>
              <a:gd name="T31" fmla="*/ 104 h 473"/>
              <a:gd name="T32" fmla="*/ 38 w 120"/>
              <a:gd name="T33" fmla="*/ 114 h 473"/>
              <a:gd name="T34" fmla="*/ 39 w 120"/>
              <a:gd name="T35" fmla="*/ 129 h 473"/>
              <a:gd name="T36" fmla="*/ 40 w 120"/>
              <a:gd name="T37" fmla="*/ 141 h 473"/>
              <a:gd name="T38" fmla="*/ 41 w 120"/>
              <a:gd name="T39" fmla="*/ 147 h 473"/>
              <a:gd name="T40" fmla="*/ 45 w 120"/>
              <a:gd name="T41" fmla="*/ 158 h 473"/>
              <a:gd name="T42" fmla="*/ 51 w 120"/>
              <a:gd name="T43" fmla="*/ 179 h 473"/>
              <a:gd name="T44" fmla="*/ 53 w 120"/>
              <a:gd name="T45" fmla="*/ 188 h 473"/>
              <a:gd name="T46" fmla="*/ 55 w 120"/>
              <a:gd name="T47" fmla="*/ 201 h 473"/>
              <a:gd name="T48" fmla="*/ 56 w 120"/>
              <a:gd name="T49" fmla="*/ 216 h 473"/>
              <a:gd name="T50" fmla="*/ 58 w 120"/>
              <a:gd name="T51" fmla="*/ 227 h 473"/>
              <a:gd name="T52" fmla="*/ 61 w 120"/>
              <a:gd name="T53" fmla="*/ 239 h 473"/>
              <a:gd name="T54" fmla="*/ 64 w 120"/>
              <a:gd name="T55" fmla="*/ 246 h 473"/>
              <a:gd name="T56" fmla="*/ 66 w 120"/>
              <a:gd name="T57" fmla="*/ 253 h 473"/>
              <a:gd name="T58" fmla="*/ 69 w 120"/>
              <a:gd name="T59" fmla="*/ 268 h 473"/>
              <a:gd name="T60" fmla="*/ 72 w 120"/>
              <a:gd name="T61" fmla="*/ 279 h 473"/>
              <a:gd name="T62" fmla="*/ 74 w 120"/>
              <a:gd name="T63" fmla="*/ 289 h 473"/>
              <a:gd name="T64" fmla="*/ 76 w 120"/>
              <a:gd name="T65" fmla="*/ 296 h 473"/>
              <a:gd name="T66" fmla="*/ 80 w 120"/>
              <a:gd name="T67" fmla="*/ 305 h 473"/>
              <a:gd name="T68" fmla="*/ 81 w 120"/>
              <a:gd name="T69" fmla="*/ 310 h 473"/>
              <a:gd name="T70" fmla="*/ 83 w 120"/>
              <a:gd name="T71" fmla="*/ 324 h 473"/>
              <a:gd name="T72" fmla="*/ 84 w 120"/>
              <a:gd name="T73" fmla="*/ 332 h 473"/>
              <a:gd name="T74" fmla="*/ 86 w 120"/>
              <a:gd name="T75" fmla="*/ 346 h 473"/>
              <a:gd name="T76" fmla="*/ 88 w 120"/>
              <a:gd name="T77" fmla="*/ 358 h 473"/>
              <a:gd name="T78" fmla="*/ 90 w 120"/>
              <a:gd name="T79" fmla="*/ 369 h 473"/>
              <a:gd name="T80" fmla="*/ 93 w 120"/>
              <a:gd name="T81" fmla="*/ 381 h 473"/>
              <a:gd name="T82" fmla="*/ 98 w 120"/>
              <a:gd name="T83" fmla="*/ 402 h 473"/>
              <a:gd name="T84" fmla="*/ 100 w 120"/>
              <a:gd name="T85" fmla="*/ 415 h 473"/>
              <a:gd name="T86" fmla="*/ 102 w 120"/>
              <a:gd name="T87" fmla="*/ 425 h 473"/>
              <a:gd name="T88" fmla="*/ 104 w 120"/>
              <a:gd name="T89" fmla="*/ 432 h 473"/>
              <a:gd name="T90" fmla="*/ 106 w 120"/>
              <a:gd name="T91" fmla="*/ 437 h 473"/>
              <a:gd name="T92" fmla="*/ 107 w 120"/>
              <a:gd name="T93" fmla="*/ 444 h 473"/>
              <a:gd name="T94" fmla="*/ 107 w 120"/>
              <a:gd name="T95" fmla="*/ 447 h 473"/>
              <a:gd name="T96" fmla="*/ 110 w 120"/>
              <a:gd name="T97" fmla="*/ 455 h 473"/>
              <a:gd name="T98" fmla="*/ 112 w 120"/>
              <a:gd name="T99" fmla="*/ 457 h 473"/>
              <a:gd name="T100" fmla="*/ 113 w 120"/>
              <a:gd name="T101" fmla="*/ 458 h 473"/>
              <a:gd name="T102" fmla="*/ 115 w 120"/>
              <a:gd name="T103" fmla="*/ 459 h 473"/>
              <a:gd name="T104" fmla="*/ 116 w 120"/>
              <a:gd name="T105" fmla="*/ 460 h 473"/>
              <a:gd name="T106" fmla="*/ 117 w 120"/>
              <a:gd name="T107" fmla="*/ 462 h 473"/>
              <a:gd name="T108" fmla="*/ 118 w 120"/>
              <a:gd name="T109" fmla="*/ 465 h 473"/>
              <a:gd name="T110" fmla="*/ 119 w 120"/>
              <a:gd name="T111" fmla="*/ 472 h 4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</a:cxnLst>
            <a:rect l="0" t="0" r="r" b="b"/>
            <a:pathLst>
              <a:path w="120" h="473">
                <a:moveTo>
                  <a:pt x="0" y="0"/>
                </a:moveTo>
                <a:lnTo>
                  <a:pt x="3" y="6"/>
                </a:lnTo>
                <a:lnTo>
                  <a:pt x="5" y="12"/>
                </a:lnTo>
                <a:lnTo>
                  <a:pt x="5" y="15"/>
                </a:lnTo>
                <a:lnTo>
                  <a:pt x="7" y="21"/>
                </a:lnTo>
                <a:lnTo>
                  <a:pt x="10" y="25"/>
                </a:lnTo>
                <a:lnTo>
                  <a:pt x="12" y="31"/>
                </a:lnTo>
                <a:lnTo>
                  <a:pt x="16" y="38"/>
                </a:lnTo>
                <a:lnTo>
                  <a:pt x="19" y="44"/>
                </a:lnTo>
                <a:lnTo>
                  <a:pt x="21" y="49"/>
                </a:lnTo>
                <a:lnTo>
                  <a:pt x="22" y="56"/>
                </a:lnTo>
                <a:lnTo>
                  <a:pt x="23" y="58"/>
                </a:lnTo>
                <a:lnTo>
                  <a:pt x="27" y="70"/>
                </a:lnTo>
                <a:lnTo>
                  <a:pt x="29" y="81"/>
                </a:lnTo>
                <a:lnTo>
                  <a:pt x="32" y="95"/>
                </a:lnTo>
                <a:lnTo>
                  <a:pt x="34" y="104"/>
                </a:lnTo>
                <a:lnTo>
                  <a:pt x="38" y="114"/>
                </a:lnTo>
                <a:lnTo>
                  <a:pt x="39" y="129"/>
                </a:lnTo>
                <a:lnTo>
                  <a:pt x="40" y="141"/>
                </a:lnTo>
                <a:lnTo>
                  <a:pt x="41" y="147"/>
                </a:lnTo>
                <a:lnTo>
                  <a:pt x="45" y="158"/>
                </a:lnTo>
                <a:lnTo>
                  <a:pt x="51" y="179"/>
                </a:lnTo>
                <a:lnTo>
                  <a:pt x="53" y="188"/>
                </a:lnTo>
                <a:lnTo>
                  <a:pt x="55" y="201"/>
                </a:lnTo>
                <a:lnTo>
                  <a:pt x="56" y="216"/>
                </a:lnTo>
                <a:lnTo>
                  <a:pt x="58" y="227"/>
                </a:lnTo>
                <a:lnTo>
                  <a:pt x="61" y="239"/>
                </a:lnTo>
                <a:lnTo>
                  <a:pt x="64" y="246"/>
                </a:lnTo>
                <a:lnTo>
                  <a:pt x="66" y="253"/>
                </a:lnTo>
                <a:lnTo>
                  <a:pt x="69" y="268"/>
                </a:lnTo>
                <a:lnTo>
                  <a:pt x="72" y="279"/>
                </a:lnTo>
                <a:lnTo>
                  <a:pt x="74" y="289"/>
                </a:lnTo>
                <a:lnTo>
                  <a:pt x="76" y="296"/>
                </a:lnTo>
                <a:lnTo>
                  <a:pt x="80" y="305"/>
                </a:lnTo>
                <a:lnTo>
                  <a:pt x="81" y="310"/>
                </a:lnTo>
                <a:lnTo>
                  <a:pt x="83" y="324"/>
                </a:lnTo>
                <a:lnTo>
                  <a:pt x="84" y="332"/>
                </a:lnTo>
                <a:lnTo>
                  <a:pt x="86" y="346"/>
                </a:lnTo>
                <a:lnTo>
                  <a:pt x="88" y="358"/>
                </a:lnTo>
                <a:lnTo>
                  <a:pt x="90" y="369"/>
                </a:lnTo>
                <a:lnTo>
                  <a:pt x="93" y="381"/>
                </a:lnTo>
                <a:lnTo>
                  <a:pt x="98" y="402"/>
                </a:lnTo>
                <a:lnTo>
                  <a:pt x="100" y="415"/>
                </a:lnTo>
                <a:lnTo>
                  <a:pt x="102" y="425"/>
                </a:lnTo>
                <a:lnTo>
                  <a:pt x="104" y="432"/>
                </a:lnTo>
                <a:lnTo>
                  <a:pt x="106" y="437"/>
                </a:lnTo>
                <a:lnTo>
                  <a:pt x="107" y="444"/>
                </a:lnTo>
                <a:lnTo>
                  <a:pt x="107" y="447"/>
                </a:lnTo>
                <a:lnTo>
                  <a:pt x="110" y="455"/>
                </a:lnTo>
                <a:lnTo>
                  <a:pt x="112" y="457"/>
                </a:lnTo>
                <a:lnTo>
                  <a:pt x="113" y="458"/>
                </a:lnTo>
                <a:lnTo>
                  <a:pt x="115" y="459"/>
                </a:lnTo>
                <a:lnTo>
                  <a:pt x="116" y="460"/>
                </a:lnTo>
                <a:lnTo>
                  <a:pt x="117" y="462"/>
                </a:lnTo>
                <a:lnTo>
                  <a:pt x="118" y="465"/>
                </a:lnTo>
                <a:lnTo>
                  <a:pt x="119" y="472"/>
                </a:lnTo>
              </a:path>
            </a:pathLst>
          </a:custGeom>
          <a:noFill/>
          <a:ln w="38100" cap="flat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1" name="SMARTPenAnnotation21"/>
          <p:cNvSpPr>
            <a:spLocks/>
          </p:cNvSpPr>
          <p:nvPr/>
        </p:nvSpPr>
        <p:spPr bwMode="auto">
          <a:xfrm>
            <a:off x="7192963" y="3197225"/>
            <a:ext cx="95250" cy="760413"/>
          </a:xfrm>
          <a:custGeom>
            <a:avLst/>
            <a:gdLst>
              <a:gd name="T0" fmla="*/ 3 w 60"/>
              <a:gd name="T1" fmla="*/ 0 h 479"/>
              <a:gd name="T2" fmla="*/ 3 w 60"/>
              <a:gd name="T3" fmla="*/ 83 h 479"/>
              <a:gd name="T4" fmla="*/ 2 w 60"/>
              <a:gd name="T5" fmla="*/ 91 h 479"/>
              <a:gd name="T6" fmla="*/ 0 w 60"/>
              <a:gd name="T7" fmla="*/ 117 h 479"/>
              <a:gd name="T8" fmla="*/ 0 w 60"/>
              <a:gd name="T9" fmla="*/ 128 h 479"/>
              <a:gd name="T10" fmla="*/ 1 w 60"/>
              <a:gd name="T11" fmla="*/ 141 h 479"/>
              <a:gd name="T12" fmla="*/ 2 w 60"/>
              <a:gd name="T13" fmla="*/ 153 h 479"/>
              <a:gd name="T14" fmla="*/ 2 w 60"/>
              <a:gd name="T15" fmla="*/ 166 h 479"/>
              <a:gd name="T16" fmla="*/ 3 w 60"/>
              <a:gd name="T17" fmla="*/ 176 h 479"/>
              <a:gd name="T18" fmla="*/ 3 w 60"/>
              <a:gd name="T19" fmla="*/ 184 h 479"/>
              <a:gd name="T20" fmla="*/ 7 w 60"/>
              <a:gd name="T21" fmla="*/ 221 h 479"/>
              <a:gd name="T22" fmla="*/ 8 w 60"/>
              <a:gd name="T23" fmla="*/ 235 h 479"/>
              <a:gd name="T24" fmla="*/ 9 w 60"/>
              <a:gd name="T25" fmla="*/ 243 h 479"/>
              <a:gd name="T26" fmla="*/ 10 w 60"/>
              <a:gd name="T27" fmla="*/ 247 h 479"/>
              <a:gd name="T28" fmla="*/ 11 w 60"/>
              <a:gd name="T29" fmla="*/ 251 h 479"/>
              <a:gd name="T30" fmla="*/ 13 w 60"/>
              <a:gd name="T31" fmla="*/ 257 h 479"/>
              <a:gd name="T32" fmla="*/ 14 w 60"/>
              <a:gd name="T33" fmla="*/ 272 h 479"/>
              <a:gd name="T34" fmla="*/ 14 w 60"/>
              <a:gd name="T35" fmla="*/ 286 h 479"/>
              <a:gd name="T36" fmla="*/ 15 w 60"/>
              <a:gd name="T37" fmla="*/ 296 h 479"/>
              <a:gd name="T38" fmla="*/ 16 w 60"/>
              <a:gd name="T39" fmla="*/ 300 h 479"/>
              <a:gd name="T40" fmla="*/ 17 w 60"/>
              <a:gd name="T41" fmla="*/ 303 h 479"/>
              <a:gd name="T42" fmla="*/ 18 w 60"/>
              <a:gd name="T43" fmla="*/ 316 h 479"/>
              <a:gd name="T44" fmla="*/ 19 w 60"/>
              <a:gd name="T45" fmla="*/ 325 h 479"/>
              <a:gd name="T46" fmla="*/ 20 w 60"/>
              <a:gd name="T47" fmla="*/ 332 h 479"/>
              <a:gd name="T48" fmla="*/ 21 w 60"/>
              <a:gd name="T49" fmla="*/ 338 h 479"/>
              <a:gd name="T50" fmla="*/ 22 w 60"/>
              <a:gd name="T51" fmla="*/ 344 h 479"/>
              <a:gd name="T52" fmla="*/ 24 w 60"/>
              <a:gd name="T53" fmla="*/ 353 h 479"/>
              <a:gd name="T54" fmla="*/ 25 w 60"/>
              <a:gd name="T55" fmla="*/ 366 h 479"/>
              <a:gd name="T56" fmla="*/ 25 w 60"/>
              <a:gd name="T57" fmla="*/ 372 h 479"/>
              <a:gd name="T58" fmla="*/ 27 w 60"/>
              <a:gd name="T59" fmla="*/ 378 h 479"/>
              <a:gd name="T60" fmla="*/ 28 w 60"/>
              <a:gd name="T61" fmla="*/ 381 h 479"/>
              <a:gd name="T62" fmla="*/ 30 w 60"/>
              <a:gd name="T63" fmla="*/ 387 h 479"/>
              <a:gd name="T64" fmla="*/ 31 w 60"/>
              <a:gd name="T65" fmla="*/ 398 h 479"/>
              <a:gd name="T66" fmla="*/ 32 w 60"/>
              <a:gd name="T67" fmla="*/ 402 h 479"/>
              <a:gd name="T68" fmla="*/ 36 w 60"/>
              <a:gd name="T69" fmla="*/ 413 h 479"/>
              <a:gd name="T70" fmla="*/ 37 w 60"/>
              <a:gd name="T71" fmla="*/ 424 h 479"/>
              <a:gd name="T72" fmla="*/ 38 w 60"/>
              <a:gd name="T73" fmla="*/ 426 h 479"/>
              <a:gd name="T74" fmla="*/ 41 w 60"/>
              <a:gd name="T75" fmla="*/ 432 h 479"/>
              <a:gd name="T76" fmla="*/ 42 w 60"/>
              <a:gd name="T77" fmla="*/ 434 h 479"/>
              <a:gd name="T78" fmla="*/ 42 w 60"/>
              <a:gd name="T79" fmla="*/ 441 h 479"/>
              <a:gd name="T80" fmla="*/ 43 w 60"/>
              <a:gd name="T81" fmla="*/ 443 h 479"/>
              <a:gd name="T82" fmla="*/ 44 w 60"/>
              <a:gd name="T83" fmla="*/ 445 h 479"/>
              <a:gd name="T84" fmla="*/ 47 w 60"/>
              <a:gd name="T85" fmla="*/ 449 h 479"/>
              <a:gd name="T86" fmla="*/ 47 w 60"/>
              <a:gd name="T87" fmla="*/ 451 h 479"/>
              <a:gd name="T88" fmla="*/ 48 w 60"/>
              <a:gd name="T89" fmla="*/ 455 h 479"/>
              <a:gd name="T90" fmla="*/ 49 w 60"/>
              <a:gd name="T91" fmla="*/ 457 h 479"/>
              <a:gd name="T92" fmla="*/ 53 w 60"/>
              <a:gd name="T93" fmla="*/ 460 h 479"/>
              <a:gd name="T94" fmla="*/ 53 w 60"/>
              <a:gd name="T95" fmla="*/ 462 h 479"/>
              <a:gd name="T96" fmla="*/ 53 w 60"/>
              <a:gd name="T97" fmla="*/ 464 h 479"/>
              <a:gd name="T98" fmla="*/ 54 w 60"/>
              <a:gd name="T99" fmla="*/ 465 h 479"/>
              <a:gd name="T100" fmla="*/ 55 w 60"/>
              <a:gd name="T101" fmla="*/ 467 h 479"/>
              <a:gd name="T102" fmla="*/ 58 w 60"/>
              <a:gd name="T103" fmla="*/ 471 h 479"/>
              <a:gd name="T104" fmla="*/ 59 w 60"/>
              <a:gd name="T105" fmla="*/ 478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60" h="479">
                <a:moveTo>
                  <a:pt x="3" y="0"/>
                </a:moveTo>
                <a:lnTo>
                  <a:pt x="3" y="83"/>
                </a:lnTo>
                <a:lnTo>
                  <a:pt x="2" y="91"/>
                </a:lnTo>
                <a:lnTo>
                  <a:pt x="0" y="117"/>
                </a:lnTo>
                <a:lnTo>
                  <a:pt x="0" y="128"/>
                </a:lnTo>
                <a:lnTo>
                  <a:pt x="1" y="141"/>
                </a:lnTo>
                <a:lnTo>
                  <a:pt x="2" y="153"/>
                </a:lnTo>
                <a:lnTo>
                  <a:pt x="2" y="166"/>
                </a:lnTo>
                <a:lnTo>
                  <a:pt x="3" y="176"/>
                </a:lnTo>
                <a:lnTo>
                  <a:pt x="3" y="184"/>
                </a:lnTo>
                <a:lnTo>
                  <a:pt x="7" y="221"/>
                </a:lnTo>
                <a:lnTo>
                  <a:pt x="8" y="235"/>
                </a:lnTo>
                <a:lnTo>
                  <a:pt x="9" y="243"/>
                </a:lnTo>
                <a:lnTo>
                  <a:pt x="10" y="247"/>
                </a:lnTo>
                <a:lnTo>
                  <a:pt x="11" y="251"/>
                </a:lnTo>
                <a:lnTo>
                  <a:pt x="13" y="257"/>
                </a:lnTo>
                <a:lnTo>
                  <a:pt x="14" y="272"/>
                </a:lnTo>
                <a:lnTo>
                  <a:pt x="14" y="286"/>
                </a:lnTo>
                <a:lnTo>
                  <a:pt x="15" y="296"/>
                </a:lnTo>
                <a:lnTo>
                  <a:pt x="16" y="300"/>
                </a:lnTo>
                <a:lnTo>
                  <a:pt x="17" y="303"/>
                </a:lnTo>
                <a:lnTo>
                  <a:pt x="18" y="316"/>
                </a:lnTo>
                <a:lnTo>
                  <a:pt x="19" y="325"/>
                </a:lnTo>
                <a:lnTo>
                  <a:pt x="20" y="332"/>
                </a:lnTo>
                <a:lnTo>
                  <a:pt x="21" y="338"/>
                </a:lnTo>
                <a:lnTo>
                  <a:pt x="22" y="344"/>
                </a:lnTo>
                <a:lnTo>
                  <a:pt x="24" y="353"/>
                </a:lnTo>
                <a:lnTo>
                  <a:pt x="25" y="366"/>
                </a:lnTo>
                <a:lnTo>
                  <a:pt x="25" y="372"/>
                </a:lnTo>
                <a:lnTo>
                  <a:pt x="27" y="378"/>
                </a:lnTo>
                <a:lnTo>
                  <a:pt x="28" y="381"/>
                </a:lnTo>
                <a:lnTo>
                  <a:pt x="30" y="387"/>
                </a:lnTo>
                <a:lnTo>
                  <a:pt x="31" y="398"/>
                </a:lnTo>
                <a:lnTo>
                  <a:pt x="32" y="402"/>
                </a:lnTo>
                <a:lnTo>
                  <a:pt x="36" y="413"/>
                </a:lnTo>
                <a:lnTo>
                  <a:pt x="37" y="424"/>
                </a:lnTo>
                <a:lnTo>
                  <a:pt x="38" y="426"/>
                </a:lnTo>
                <a:lnTo>
                  <a:pt x="41" y="432"/>
                </a:lnTo>
                <a:lnTo>
                  <a:pt x="42" y="434"/>
                </a:lnTo>
                <a:lnTo>
                  <a:pt x="42" y="441"/>
                </a:lnTo>
                <a:lnTo>
                  <a:pt x="43" y="443"/>
                </a:lnTo>
                <a:lnTo>
                  <a:pt x="44" y="445"/>
                </a:lnTo>
                <a:lnTo>
                  <a:pt x="47" y="449"/>
                </a:lnTo>
                <a:lnTo>
                  <a:pt x="47" y="451"/>
                </a:lnTo>
                <a:lnTo>
                  <a:pt x="48" y="455"/>
                </a:lnTo>
                <a:lnTo>
                  <a:pt x="49" y="457"/>
                </a:lnTo>
                <a:lnTo>
                  <a:pt x="53" y="460"/>
                </a:lnTo>
                <a:lnTo>
                  <a:pt x="53" y="462"/>
                </a:lnTo>
                <a:lnTo>
                  <a:pt x="53" y="464"/>
                </a:lnTo>
                <a:lnTo>
                  <a:pt x="54" y="465"/>
                </a:lnTo>
                <a:lnTo>
                  <a:pt x="55" y="467"/>
                </a:lnTo>
                <a:lnTo>
                  <a:pt x="58" y="471"/>
                </a:lnTo>
                <a:lnTo>
                  <a:pt x="59" y="478"/>
                </a:lnTo>
              </a:path>
            </a:pathLst>
          </a:custGeom>
          <a:noFill/>
          <a:ln w="38100" cap="flat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2" name="SMARTPenAnnotation22"/>
          <p:cNvSpPr>
            <a:spLocks/>
          </p:cNvSpPr>
          <p:nvPr/>
        </p:nvSpPr>
        <p:spPr bwMode="auto">
          <a:xfrm>
            <a:off x="6596063" y="3232150"/>
            <a:ext cx="93662" cy="735013"/>
          </a:xfrm>
          <a:custGeom>
            <a:avLst/>
            <a:gdLst>
              <a:gd name="T0" fmla="*/ 8 w 59"/>
              <a:gd name="T1" fmla="*/ 0 h 463"/>
              <a:gd name="T2" fmla="*/ 8 w 59"/>
              <a:gd name="T3" fmla="*/ 9 h 463"/>
              <a:gd name="T4" fmla="*/ 7 w 59"/>
              <a:gd name="T5" fmla="*/ 17 h 463"/>
              <a:gd name="T6" fmla="*/ 1 w 59"/>
              <a:gd name="T7" fmla="*/ 72 h 463"/>
              <a:gd name="T8" fmla="*/ 0 w 59"/>
              <a:gd name="T9" fmla="*/ 91 h 463"/>
              <a:gd name="T10" fmla="*/ 0 w 59"/>
              <a:gd name="T11" fmla="*/ 111 h 463"/>
              <a:gd name="T12" fmla="*/ 1 w 59"/>
              <a:gd name="T13" fmla="*/ 132 h 463"/>
              <a:gd name="T14" fmla="*/ 7 w 59"/>
              <a:gd name="T15" fmla="*/ 200 h 463"/>
              <a:gd name="T16" fmla="*/ 9 w 59"/>
              <a:gd name="T17" fmla="*/ 223 h 463"/>
              <a:gd name="T18" fmla="*/ 12 w 59"/>
              <a:gd name="T19" fmla="*/ 246 h 463"/>
              <a:gd name="T20" fmla="*/ 16 w 59"/>
              <a:gd name="T21" fmla="*/ 268 h 463"/>
              <a:gd name="T22" fmla="*/ 25 w 59"/>
              <a:gd name="T23" fmla="*/ 307 h 463"/>
              <a:gd name="T24" fmla="*/ 30 w 59"/>
              <a:gd name="T25" fmla="*/ 337 h 463"/>
              <a:gd name="T26" fmla="*/ 33 w 59"/>
              <a:gd name="T27" fmla="*/ 350 h 463"/>
              <a:gd name="T28" fmla="*/ 37 w 59"/>
              <a:gd name="T29" fmla="*/ 362 h 463"/>
              <a:gd name="T30" fmla="*/ 40 w 59"/>
              <a:gd name="T31" fmla="*/ 372 h 463"/>
              <a:gd name="T32" fmla="*/ 42 w 59"/>
              <a:gd name="T33" fmla="*/ 382 h 463"/>
              <a:gd name="T34" fmla="*/ 44 w 59"/>
              <a:gd name="T35" fmla="*/ 391 h 463"/>
              <a:gd name="T36" fmla="*/ 45 w 59"/>
              <a:gd name="T37" fmla="*/ 400 h 463"/>
              <a:gd name="T38" fmla="*/ 46 w 59"/>
              <a:gd name="T39" fmla="*/ 407 h 463"/>
              <a:gd name="T40" fmla="*/ 48 w 59"/>
              <a:gd name="T41" fmla="*/ 414 h 463"/>
              <a:gd name="T42" fmla="*/ 49 w 59"/>
              <a:gd name="T43" fmla="*/ 420 h 463"/>
              <a:gd name="T44" fmla="*/ 51 w 59"/>
              <a:gd name="T45" fmla="*/ 426 h 463"/>
              <a:gd name="T46" fmla="*/ 53 w 59"/>
              <a:gd name="T47" fmla="*/ 431 h 463"/>
              <a:gd name="T48" fmla="*/ 55 w 59"/>
              <a:gd name="T49" fmla="*/ 436 h 463"/>
              <a:gd name="T50" fmla="*/ 56 w 59"/>
              <a:gd name="T51" fmla="*/ 440 h 463"/>
              <a:gd name="T52" fmla="*/ 57 w 59"/>
              <a:gd name="T53" fmla="*/ 451 h 463"/>
              <a:gd name="T54" fmla="*/ 58 w 59"/>
              <a:gd name="T55" fmla="*/ 462 h 4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59" h="463">
                <a:moveTo>
                  <a:pt x="8" y="0"/>
                </a:moveTo>
                <a:lnTo>
                  <a:pt x="8" y="9"/>
                </a:lnTo>
                <a:lnTo>
                  <a:pt x="7" y="17"/>
                </a:lnTo>
                <a:lnTo>
                  <a:pt x="1" y="72"/>
                </a:lnTo>
                <a:lnTo>
                  <a:pt x="0" y="91"/>
                </a:lnTo>
                <a:lnTo>
                  <a:pt x="0" y="111"/>
                </a:lnTo>
                <a:lnTo>
                  <a:pt x="1" y="132"/>
                </a:lnTo>
                <a:lnTo>
                  <a:pt x="7" y="200"/>
                </a:lnTo>
                <a:lnTo>
                  <a:pt x="9" y="223"/>
                </a:lnTo>
                <a:lnTo>
                  <a:pt x="12" y="246"/>
                </a:lnTo>
                <a:lnTo>
                  <a:pt x="16" y="268"/>
                </a:lnTo>
                <a:lnTo>
                  <a:pt x="25" y="307"/>
                </a:lnTo>
                <a:lnTo>
                  <a:pt x="30" y="337"/>
                </a:lnTo>
                <a:lnTo>
                  <a:pt x="33" y="350"/>
                </a:lnTo>
                <a:lnTo>
                  <a:pt x="37" y="362"/>
                </a:lnTo>
                <a:lnTo>
                  <a:pt x="40" y="372"/>
                </a:lnTo>
                <a:lnTo>
                  <a:pt x="42" y="382"/>
                </a:lnTo>
                <a:lnTo>
                  <a:pt x="44" y="391"/>
                </a:lnTo>
                <a:lnTo>
                  <a:pt x="45" y="400"/>
                </a:lnTo>
                <a:lnTo>
                  <a:pt x="46" y="407"/>
                </a:lnTo>
                <a:lnTo>
                  <a:pt x="48" y="414"/>
                </a:lnTo>
                <a:lnTo>
                  <a:pt x="49" y="420"/>
                </a:lnTo>
                <a:lnTo>
                  <a:pt x="51" y="426"/>
                </a:lnTo>
                <a:lnTo>
                  <a:pt x="53" y="431"/>
                </a:lnTo>
                <a:lnTo>
                  <a:pt x="55" y="436"/>
                </a:lnTo>
                <a:lnTo>
                  <a:pt x="56" y="440"/>
                </a:lnTo>
                <a:lnTo>
                  <a:pt x="57" y="451"/>
                </a:lnTo>
                <a:lnTo>
                  <a:pt x="58" y="462"/>
                </a:lnTo>
              </a:path>
            </a:pathLst>
          </a:custGeom>
          <a:noFill/>
          <a:ln w="38100" cap="flat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3" name="SMARTPenAnnotation23"/>
          <p:cNvSpPr>
            <a:spLocks/>
          </p:cNvSpPr>
          <p:nvPr/>
        </p:nvSpPr>
        <p:spPr bwMode="auto">
          <a:xfrm>
            <a:off x="5956300" y="3241675"/>
            <a:ext cx="144463" cy="715963"/>
          </a:xfrm>
          <a:custGeom>
            <a:avLst/>
            <a:gdLst>
              <a:gd name="T0" fmla="*/ 0 w 91"/>
              <a:gd name="T1" fmla="*/ 23 h 451"/>
              <a:gd name="T2" fmla="*/ 4 w 91"/>
              <a:gd name="T3" fmla="*/ 42 h 451"/>
              <a:gd name="T4" fmla="*/ 5 w 91"/>
              <a:gd name="T5" fmla="*/ 64 h 451"/>
              <a:gd name="T6" fmla="*/ 8 w 91"/>
              <a:gd name="T7" fmla="*/ 77 h 451"/>
              <a:gd name="T8" fmla="*/ 10 w 91"/>
              <a:gd name="T9" fmla="*/ 103 h 451"/>
              <a:gd name="T10" fmla="*/ 6 w 91"/>
              <a:gd name="T11" fmla="*/ 122 h 451"/>
              <a:gd name="T12" fmla="*/ 9 w 91"/>
              <a:gd name="T13" fmla="*/ 133 h 451"/>
              <a:gd name="T14" fmla="*/ 10 w 91"/>
              <a:gd name="T15" fmla="*/ 150 h 451"/>
              <a:gd name="T16" fmla="*/ 14 w 91"/>
              <a:gd name="T17" fmla="*/ 169 h 451"/>
              <a:gd name="T18" fmla="*/ 19 w 91"/>
              <a:gd name="T19" fmla="*/ 189 h 451"/>
              <a:gd name="T20" fmla="*/ 22 w 91"/>
              <a:gd name="T21" fmla="*/ 210 h 451"/>
              <a:gd name="T22" fmla="*/ 26 w 91"/>
              <a:gd name="T23" fmla="*/ 221 h 451"/>
              <a:gd name="T24" fmla="*/ 31 w 91"/>
              <a:gd name="T25" fmla="*/ 243 h 451"/>
              <a:gd name="T26" fmla="*/ 36 w 91"/>
              <a:gd name="T27" fmla="*/ 266 h 451"/>
              <a:gd name="T28" fmla="*/ 43 w 91"/>
              <a:gd name="T29" fmla="*/ 294 h 451"/>
              <a:gd name="T30" fmla="*/ 46 w 91"/>
              <a:gd name="T31" fmla="*/ 303 h 451"/>
              <a:gd name="T32" fmla="*/ 49 w 91"/>
              <a:gd name="T33" fmla="*/ 311 h 451"/>
              <a:gd name="T34" fmla="*/ 51 w 91"/>
              <a:gd name="T35" fmla="*/ 318 h 451"/>
              <a:gd name="T36" fmla="*/ 56 w 91"/>
              <a:gd name="T37" fmla="*/ 328 h 451"/>
              <a:gd name="T38" fmla="*/ 61 w 91"/>
              <a:gd name="T39" fmla="*/ 344 h 451"/>
              <a:gd name="T40" fmla="*/ 65 w 91"/>
              <a:gd name="T41" fmla="*/ 355 h 451"/>
              <a:gd name="T42" fmla="*/ 67 w 91"/>
              <a:gd name="T43" fmla="*/ 362 h 451"/>
              <a:gd name="T44" fmla="*/ 70 w 91"/>
              <a:gd name="T45" fmla="*/ 364 h 451"/>
              <a:gd name="T46" fmla="*/ 72 w 91"/>
              <a:gd name="T47" fmla="*/ 367 h 451"/>
              <a:gd name="T48" fmla="*/ 73 w 91"/>
              <a:gd name="T49" fmla="*/ 379 h 451"/>
              <a:gd name="T50" fmla="*/ 76 w 91"/>
              <a:gd name="T51" fmla="*/ 384 h 451"/>
              <a:gd name="T52" fmla="*/ 78 w 91"/>
              <a:gd name="T53" fmla="*/ 393 h 451"/>
              <a:gd name="T54" fmla="*/ 79 w 91"/>
              <a:gd name="T55" fmla="*/ 408 h 451"/>
              <a:gd name="T56" fmla="*/ 82 w 91"/>
              <a:gd name="T57" fmla="*/ 413 h 451"/>
              <a:gd name="T58" fmla="*/ 84 w 91"/>
              <a:gd name="T59" fmla="*/ 421 h 451"/>
              <a:gd name="T60" fmla="*/ 85 w 91"/>
              <a:gd name="T61" fmla="*/ 436 h 451"/>
              <a:gd name="T62" fmla="*/ 89 w 91"/>
              <a:gd name="T63" fmla="*/ 444 h 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</a:cxnLst>
            <a:rect l="0" t="0" r="r" b="b"/>
            <a:pathLst>
              <a:path w="91" h="451">
                <a:moveTo>
                  <a:pt x="0" y="0"/>
                </a:moveTo>
                <a:lnTo>
                  <a:pt x="0" y="23"/>
                </a:lnTo>
                <a:lnTo>
                  <a:pt x="2" y="31"/>
                </a:lnTo>
                <a:lnTo>
                  <a:pt x="4" y="42"/>
                </a:lnTo>
                <a:lnTo>
                  <a:pt x="5" y="50"/>
                </a:lnTo>
                <a:lnTo>
                  <a:pt x="5" y="64"/>
                </a:lnTo>
                <a:lnTo>
                  <a:pt x="7" y="74"/>
                </a:lnTo>
                <a:lnTo>
                  <a:pt x="8" y="77"/>
                </a:lnTo>
                <a:lnTo>
                  <a:pt x="10" y="89"/>
                </a:lnTo>
                <a:lnTo>
                  <a:pt x="10" y="103"/>
                </a:lnTo>
                <a:lnTo>
                  <a:pt x="8" y="111"/>
                </a:lnTo>
                <a:lnTo>
                  <a:pt x="6" y="122"/>
                </a:lnTo>
                <a:lnTo>
                  <a:pt x="7" y="129"/>
                </a:lnTo>
                <a:lnTo>
                  <a:pt x="9" y="133"/>
                </a:lnTo>
                <a:lnTo>
                  <a:pt x="10" y="144"/>
                </a:lnTo>
                <a:lnTo>
                  <a:pt x="10" y="150"/>
                </a:lnTo>
                <a:lnTo>
                  <a:pt x="12" y="159"/>
                </a:lnTo>
                <a:lnTo>
                  <a:pt x="14" y="169"/>
                </a:lnTo>
                <a:lnTo>
                  <a:pt x="17" y="180"/>
                </a:lnTo>
                <a:lnTo>
                  <a:pt x="19" y="189"/>
                </a:lnTo>
                <a:lnTo>
                  <a:pt x="20" y="197"/>
                </a:lnTo>
                <a:lnTo>
                  <a:pt x="22" y="210"/>
                </a:lnTo>
                <a:lnTo>
                  <a:pt x="23" y="214"/>
                </a:lnTo>
                <a:lnTo>
                  <a:pt x="26" y="221"/>
                </a:lnTo>
                <a:lnTo>
                  <a:pt x="28" y="233"/>
                </a:lnTo>
                <a:lnTo>
                  <a:pt x="31" y="243"/>
                </a:lnTo>
                <a:lnTo>
                  <a:pt x="34" y="257"/>
                </a:lnTo>
                <a:lnTo>
                  <a:pt x="36" y="266"/>
                </a:lnTo>
                <a:lnTo>
                  <a:pt x="39" y="283"/>
                </a:lnTo>
                <a:lnTo>
                  <a:pt x="43" y="294"/>
                </a:lnTo>
                <a:lnTo>
                  <a:pt x="44" y="299"/>
                </a:lnTo>
                <a:lnTo>
                  <a:pt x="46" y="303"/>
                </a:lnTo>
                <a:lnTo>
                  <a:pt x="48" y="305"/>
                </a:lnTo>
                <a:lnTo>
                  <a:pt x="49" y="311"/>
                </a:lnTo>
                <a:lnTo>
                  <a:pt x="50" y="314"/>
                </a:lnTo>
                <a:lnTo>
                  <a:pt x="51" y="318"/>
                </a:lnTo>
                <a:lnTo>
                  <a:pt x="53" y="323"/>
                </a:lnTo>
                <a:lnTo>
                  <a:pt x="56" y="328"/>
                </a:lnTo>
                <a:lnTo>
                  <a:pt x="58" y="332"/>
                </a:lnTo>
                <a:lnTo>
                  <a:pt x="61" y="344"/>
                </a:lnTo>
                <a:lnTo>
                  <a:pt x="63" y="348"/>
                </a:lnTo>
                <a:lnTo>
                  <a:pt x="65" y="355"/>
                </a:lnTo>
                <a:lnTo>
                  <a:pt x="66" y="361"/>
                </a:lnTo>
                <a:lnTo>
                  <a:pt x="67" y="362"/>
                </a:lnTo>
                <a:lnTo>
                  <a:pt x="69" y="363"/>
                </a:lnTo>
                <a:lnTo>
                  <a:pt x="70" y="364"/>
                </a:lnTo>
                <a:lnTo>
                  <a:pt x="71" y="365"/>
                </a:lnTo>
                <a:lnTo>
                  <a:pt x="72" y="367"/>
                </a:lnTo>
                <a:lnTo>
                  <a:pt x="72" y="370"/>
                </a:lnTo>
                <a:lnTo>
                  <a:pt x="73" y="379"/>
                </a:lnTo>
                <a:lnTo>
                  <a:pt x="74" y="381"/>
                </a:lnTo>
                <a:lnTo>
                  <a:pt x="76" y="384"/>
                </a:lnTo>
                <a:lnTo>
                  <a:pt x="77" y="388"/>
                </a:lnTo>
                <a:lnTo>
                  <a:pt x="78" y="393"/>
                </a:lnTo>
                <a:lnTo>
                  <a:pt x="79" y="406"/>
                </a:lnTo>
                <a:lnTo>
                  <a:pt x="79" y="408"/>
                </a:lnTo>
                <a:lnTo>
                  <a:pt x="79" y="409"/>
                </a:lnTo>
                <a:lnTo>
                  <a:pt x="82" y="413"/>
                </a:lnTo>
                <a:lnTo>
                  <a:pt x="82" y="414"/>
                </a:lnTo>
                <a:lnTo>
                  <a:pt x="84" y="421"/>
                </a:lnTo>
                <a:lnTo>
                  <a:pt x="84" y="434"/>
                </a:lnTo>
                <a:lnTo>
                  <a:pt x="85" y="436"/>
                </a:lnTo>
                <a:lnTo>
                  <a:pt x="87" y="440"/>
                </a:lnTo>
                <a:lnTo>
                  <a:pt x="89" y="444"/>
                </a:lnTo>
                <a:lnTo>
                  <a:pt x="90" y="450"/>
                </a:lnTo>
              </a:path>
            </a:pathLst>
          </a:custGeom>
          <a:noFill/>
          <a:ln w="38100" cap="flat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2484" name="SMARTPenAnnotation24"/>
          <p:cNvSpPr>
            <a:spLocks/>
          </p:cNvSpPr>
          <p:nvPr/>
        </p:nvSpPr>
        <p:spPr bwMode="auto">
          <a:xfrm>
            <a:off x="5419725" y="3251200"/>
            <a:ext cx="82550" cy="715963"/>
          </a:xfrm>
          <a:custGeom>
            <a:avLst/>
            <a:gdLst>
              <a:gd name="T0" fmla="*/ 0 w 52"/>
              <a:gd name="T1" fmla="*/ 0 h 451"/>
              <a:gd name="T2" fmla="*/ 0 w 52"/>
              <a:gd name="T3" fmla="*/ 132 h 451"/>
              <a:gd name="T4" fmla="*/ 1 w 52"/>
              <a:gd name="T5" fmla="*/ 141 h 451"/>
              <a:gd name="T6" fmla="*/ 2 w 52"/>
              <a:gd name="T7" fmla="*/ 151 h 451"/>
              <a:gd name="T8" fmla="*/ 3 w 52"/>
              <a:gd name="T9" fmla="*/ 163 h 451"/>
              <a:gd name="T10" fmla="*/ 4 w 52"/>
              <a:gd name="T11" fmla="*/ 173 h 451"/>
              <a:gd name="T12" fmla="*/ 5 w 52"/>
              <a:gd name="T13" fmla="*/ 182 h 451"/>
              <a:gd name="T14" fmla="*/ 5 w 52"/>
              <a:gd name="T15" fmla="*/ 190 h 451"/>
              <a:gd name="T16" fmla="*/ 7 w 52"/>
              <a:gd name="T17" fmla="*/ 202 h 451"/>
              <a:gd name="T18" fmla="*/ 9 w 52"/>
              <a:gd name="T19" fmla="*/ 217 h 451"/>
              <a:gd name="T20" fmla="*/ 12 w 52"/>
              <a:gd name="T21" fmla="*/ 232 h 451"/>
              <a:gd name="T22" fmla="*/ 14 w 52"/>
              <a:gd name="T23" fmla="*/ 245 h 451"/>
              <a:gd name="T24" fmla="*/ 15 w 52"/>
              <a:gd name="T25" fmla="*/ 257 h 451"/>
              <a:gd name="T26" fmla="*/ 16 w 52"/>
              <a:gd name="T27" fmla="*/ 274 h 451"/>
              <a:gd name="T28" fmla="*/ 17 w 52"/>
              <a:gd name="T29" fmla="*/ 283 h 451"/>
              <a:gd name="T30" fmla="*/ 18 w 52"/>
              <a:gd name="T31" fmla="*/ 289 h 451"/>
              <a:gd name="T32" fmla="*/ 19 w 52"/>
              <a:gd name="T33" fmla="*/ 297 h 451"/>
              <a:gd name="T34" fmla="*/ 20 w 52"/>
              <a:gd name="T35" fmla="*/ 304 h 451"/>
              <a:gd name="T36" fmla="*/ 22 w 52"/>
              <a:gd name="T37" fmla="*/ 315 h 451"/>
              <a:gd name="T38" fmla="*/ 23 w 52"/>
              <a:gd name="T39" fmla="*/ 323 h 451"/>
              <a:gd name="T40" fmla="*/ 24 w 52"/>
              <a:gd name="T41" fmla="*/ 328 h 451"/>
              <a:gd name="T42" fmla="*/ 26 w 52"/>
              <a:gd name="T43" fmla="*/ 333 h 451"/>
              <a:gd name="T44" fmla="*/ 29 w 52"/>
              <a:gd name="T45" fmla="*/ 343 h 451"/>
              <a:gd name="T46" fmla="*/ 31 w 52"/>
              <a:gd name="T47" fmla="*/ 349 h 451"/>
              <a:gd name="T48" fmla="*/ 32 w 52"/>
              <a:gd name="T49" fmla="*/ 353 h 451"/>
              <a:gd name="T50" fmla="*/ 33 w 52"/>
              <a:gd name="T51" fmla="*/ 359 h 451"/>
              <a:gd name="T52" fmla="*/ 35 w 52"/>
              <a:gd name="T53" fmla="*/ 369 h 451"/>
              <a:gd name="T54" fmla="*/ 36 w 52"/>
              <a:gd name="T55" fmla="*/ 372 h 451"/>
              <a:gd name="T56" fmla="*/ 39 w 52"/>
              <a:gd name="T57" fmla="*/ 380 h 451"/>
              <a:gd name="T58" fmla="*/ 40 w 52"/>
              <a:gd name="T59" fmla="*/ 387 h 451"/>
              <a:gd name="T60" fmla="*/ 40 w 52"/>
              <a:gd name="T61" fmla="*/ 389 h 451"/>
              <a:gd name="T62" fmla="*/ 41 w 52"/>
              <a:gd name="T63" fmla="*/ 391 h 451"/>
              <a:gd name="T64" fmla="*/ 43 w 52"/>
              <a:gd name="T65" fmla="*/ 392 h 451"/>
              <a:gd name="T66" fmla="*/ 44 w 52"/>
              <a:gd name="T67" fmla="*/ 393 h 451"/>
              <a:gd name="T68" fmla="*/ 44 w 52"/>
              <a:gd name="T69" fmla="*/ 394 h 451"/>
              <a:gd name="T70" fmla="*/ 45 w 52"/>
              <a:gd name="T71" fmla="*/ 399 h 451"/>
              <a:gd name="T72" fmla="*/ 45 w 52"/>
              <a:gd name="T73" fmla="*/ 406 h 451"/>
              <a:gd name="T74" fmla="*/ 46 w 52"/>
              <a:gd name="T75" fmla="*/ 408 h 451"/>
              <a:gd name="T76" fmla="*/ 47 w 52"/>
              <a:gd name="T77" fmla="*/ 410 h 451"/>
              <a:gd name="T78" fmla="*/ 50 w 52"/>
              <a:gd name="T79" fmla="*/ 415 h 451"/>
              <a:gd name="T80" fmla="*/ 51 w 52"/>
              <a:gd name="T81" fmla="*/ 417 h 451"/>
              <a:gd name="T82" fmla="*/ 51 w 52"/>
              <a:gd name="T83" fmla="*/ 430 h 451"/>
              <a:gd name="T84" fmla="*/ 51 w 52"/>
              <a:gd name="T85" fmla="*/ 450 h 4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</a:cxnLst>
            <a:rect l="0" t="0" r="r" b="b"/>
            <a:pathLst>
              <a:path w="52" h="451">
                <a:moveTo>
                  <a:pt x="0" y="0"/>
                </a:moveTo>
                <a:lnTo>
                  <a:pt x="0" y="132"/>
                </a:lnTo>
                <a:lnTo>
                  <a:pt x="1" y="141"/>
                </a:lnTo>
                <a:lnTo>
                  <a:pt x="2" y="151"/>
                </a:lnTo>
                <a:lnTo>
                  <a:pt x="3" y="163"/>
                </a:lnTo>
                <a:lnTo>
                  <a:pt x="4" y="173"/>
                </a:lnTo>
                <a:lnTo>
                  <a:pt x="5" y="182"/>
                </a:lnTo>
                <a:lnTo>
                  <a:pt x="5" y="190"/>
                </a:lnTo>
                <a:lnTo>
                  <a:pt x="7" y="202"/>
                </a:lnTo>
                <a:lnTo>
                  <a:pt x="9" y="217"/>
                </a:lnTo>
                <a:lnTo>
                  <a:pt x="12" y="232"/>
                </a:lnTo>
                <a:lnTo>
                  <a:pt x="14" y="245"/>
                </a:lnTo>
                <a:lnTo>
                  <a:pt x="15" y="257"/>
                </a:lnTo>
                <a:lnTo>
                  <a:pt x="16" y="274"/>
                </a:lnTo>
                <a:lnTo>
                  <a:pt x="17" y="283"/>
                </a:lnTo>
                <a:lnTo>
                  <a:pt x="18" y="289"/>
                </a:lnTo>
                <a:lnTo>
                  <a:pt x="19" y="297"/>
                </a:lnTo>
                <a:lnTo>
                  <a:pt x="20" y="304"/>
                </a:lnTo>
                <a:lnTo>
                  <a:pt x="22" y="315"/>
                </a:lnTo>
                <a:lnTo>
                  <a:pt x="23" y="323"/>
                </a:lnTo>
                <a:lnTo>
                  <a:pt x="24" y="328"/>
                </a:lnTo>
                <a:lnTo>
                  <a:pt x="26" y="333"/>
                </a:lnTo>
                <a:lnTo>
                  <a:pt x="29" y="343"/>
                </a:lnTo>
                <a:lnTo>
                  <a:pt x="31" y="349"/>
                </a:lnTo>
                <a:lnTo>
                  <a:pt x="32" y="353"/>
                </a:lnTo>
                <a:lnTo>
                  <a:pt x="33" y="359"/>
                </a:lnTo>
                <a:lnTo>
                  <a:pt x="35" y="369"/>
                </a:lnTo>
                <a:lnTo>
                  <a:pt x="36" y="372"/>
                </a:lnTo>
                <a:lnTo>
                  <a:pt x="39" y="380"/>
                </a:lnTo>
                <a:lnTo>
                  <a:pt x="40" y="387"/>
                </a:lnTo>
                <a:lnTo>
                  <a:pt x="40" y="389"/>
                </a:lnTo>
                <a:lnTo>
                  <a:pt x="41" y="391"/>
                </a:lnTo>
                <a:lnTo>
                  <a:pt x="43" y="392"/>
                </a:lnTo>
                <a:lnTo>
                  <a:pt x="44" y="393"/>
                </a:lnTo>
                <a:lnTo>
                  <a:pt x="44" y="394"/>
                </a:lnTo>
                <a:lnTo>
                  <a:pt x="45" y="399"/>
                </a:lnTo>
                <a:lnTo>
                  <a:pt x="45" y="406"/>
                </a:lnTo>
                <a:lnTo>
                  <a:pt x="46" y="408"/>
                </a:lnTo>
                <a:lnTo>
                  <a:pt x="47" y="410"/>
                </a:lnTo>
                <a:lnTo>
                  <a:pt x="50" y="415"/>
                </a:lnTo>
                <a:lnTo>
                  <a:pt x="51" y="417"/>
                </a:lnTo>
                <a:lnTo>
                  <a:pt x="51" y="430"/>
                </a:lnTo>
                <a:lnTo>
                  <a:pt x="51" y="450"/>
                </a:lnTo>
              </a:path>
            </a:pathLst>
          </a:custGeom>
          <a:noFill/>
          <a:ln w="38100" cap="flat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4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Function notation: remove y, replace with f(x)</a:t>
            </a:r>
          </a:p>
          <a:p>
            <a:endParaRPr lang="en-US" sz="2800">
              <a:solidFill>
                <a:srgbClr val="FFFF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sz="2800">
                <a:solidFill>
                  <a:srgbClr val="FFFF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f(x) means f of x</a:t>
            </a:r>
          </a:p>
        </p:txBody>
      </p:sp>
      <p:pic>
        <p:nvPicPr>
          <p:cNvPr id="6151" name="Picture 7" descr="j0336075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06963" y="2081213"/>
            <a:ext cx="3521075" cy="3567112"/>
          </a:xfrm>
        </p:spPr>
      </p:pic>
    </p:spTree>
    <p:extLst>
      <p:ext uri="{BB962C8B-B14F-4D97-AF65-F5344CB8AC3E}">
        <p14:creationId xmlns:p14="http://schemas.microsoft.com/office/powerpoint/2010/main" val="209712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Function Notation</a:t>
            </a:r>
            <a:br>
              <a:rPr lang="en-US" sz="4000">
                <a:solidFill>
                  <a:srgbClr val="FFFF00"/>
                </a:solidFill>
              </a:rPr>
            </a:br>
            <a:r>
              <a:rPr lang="en-US" sz="4000">
                <a:solidFill>
                  <a:srgbClr val="FFFF00"/>
                </a:solidFill>
              </a:rPr>
              <a:t>Given g(x) = 4x – 5.  Find values.</a:t>
            </a:r>
            <a:br>
              <a:rPr lang="en-US" sz="4000">
                <a:solidFill>
                  <a:srgbClr val="FFFF00"/>
                </a:solidFill>
              </a:rPr>
            </a:br>
            <a:endParaRPr lang="en-US" sz="4000">
              <a:solidFill>
                <a:srgbClr val="FFFF00"/>
              </a:solidFill>
            </a:endParaRP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g(x) when x = 2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g(-10)</a:t>
            </a:r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x when g(x) = 19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g(x) when x = -1</a:t>
            </a:r>
          </a:p>
        </p:txBody>
      </p:sp>
    </p:spTree>
    <p:extLst>
      <p:ext uri="{BB962C8B-B14F-4D97-AF65-F5344CB8AC3E}">
        <p14:creationId xmlns:p14="http://schemas.microsoft.com/office/powerpoint/2010/main" val="1697789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>
                <a:solidFill>
                  <a:srgbClr val="FFFF00"/>
                </a:solidFill>
              </a:rPr>
              <a:t>Function Notation</a:t>
            </a:r>
            <a:br>
              <a:rPr lang="en-US" sz="4000">
                <a:solidFill>
                  <a:srgbClr val="FFFF00"/>
                </a:solidFill>
              </a:rPr>
            </a:br>
            <a:r>
              <a:rPr lang="en-US" sz="4000">
                <a:solidFill>
                  <a:srgbClr val="FFFF00"/>
                </a:solidFill>
              </a:rPr>
              <a:t>Given f(x) = -3x + 1.  Find values.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f(x) when x = -1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f(x) when x = 5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x when f(x) = -17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f(-20)</a:t>
            </a:r>
          </a:p>
        </p:txBody>
      </p:sp>
    </p:spTree>
    <p:extLst>
      <p:ext uri="{BB962C8B-B14F-4D97-AF65-F5344CB8AC3E}">
        <p14:creationId xmlns:p14="http://schemas.microsoft.com/office/powerpoint/2010/main" val="419004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457201" y="2020824"/>
            <a:ext cx="4023360" cy="400507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en-US" sz="2700" dirty="0" smtClean="0">
                <a:solidFill>
                  <a:srgbClr val="FFFF00"/>
                </a:solidFill>
              </a:rPr>
              <a:t>Sequence: ordered list of numbers.</a:t>
            </a:r>
          </a:p>
          <a:p>
            <a:pPr algn="l"/>
            <a:endParaRPr lang="en-US" sz="2700" dirty="0">
              <a:solidFill>
                <a:srgbClr val="FFFF00"/>
              </a:solidFill>
            </a:endParaRPr>
          </a:p>
          <a:p>
            <a:pPr algn="l"/>
            <a:endParaRPr lang="en-US" sz="2700" dirty="0">
              <a:solidFill>
                <a:srgbClr val="FFFF00"/>
              </a:solidFill>
            </a:endParaRPr>
          </a:p>
          <a:p>
            <a:pPr algn="l"/>
            <a:r>
              <a:rPr lang="en-US" sz="2700" dirty="0" smtClean="0">
                <a:solidFill>
                  <a:srgbClr val="FFFF00"/>
                </a:solidFill>
              </a:rPr>
              <a:t>Term: each number of a sequence.</a:t>
            </a:r>
          </a:p>
          <a:p>
            <a:pPr algn="l"/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663440" y="2020824"/>
            <a:ext cx="4023360" cy="400507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algn="l"/>
            <a:r>
              <a:rPr lang="en-US" sz="3200" dirty="0" smtClean="0">
                <a:solidFill>
                  <a:srgbClr val="FFFF00"/>
                </a:solidFill>
              </a:rPr>
              <a:t>Arithmetic sequence: difference between two consecutive number is the same.</a:t>
            </a:r>
          </a:p>
          <a:p>
            <a:pPr algn="l"/>
            <a:r>
              <a:rPr lang="en-US" sz="3200" dirty="0">
                <a:solidFill>
                  <a:srgbClr val="FFFF00"/>
                </a:solidFill>
              </a:rPr>
              <a:t>	</a:t>
            </a:r>
            <a:r>
              <a:rPr lang="en-US" sz="3200" dirty="0" smtClean="0">
                <a:solidFill>
                  <a:srgbClr val="FFFF00"/>
                </a:solidFill>
              </a:rPr>
              <a:t>Ex: 2, 4, 6, 8</a:t>
            </a:r>
          </a:p>
          <a:p>
            <a:pPr algn="l"/>
            <a:r>
              <a:rPr lang="en-US" sz="3200" dirty="0">
                <a:solidFill>
                  <a:srgbClr val="FFFF00"/>
                </a:solidFill>
              </a:rPr>
              <a:t>	</a:t>
            </a:r>
            <a:r>
              <a:rPr lang="en-US" sz="2400" dirty="0" smtClean="0">
                <a:solidFill>
                  <a:srgbClr val="FFFF00"/>
                </a:solidFill>
              </a:rPr>
              <a:t>Difference is ___?</a:t>
            </a:r>
          </a:p>
          <a:p>
            <a:pPr algn="l"/>
            <a:endParaRPr lang="en-US" sz="3200" dirty="0" smtClean="0">
              <a:solidFill>
                <a:srgbClr val="FFFF00"/>
              </a:solidFill>
            </a:endParaRPr>
          </a:p>
          <a:p>
            <a:pPr algn="l"/>
            <a:r>
              <a:rPr lang="en-US" sz="3200" dirty="0" smtClean="0">
                <a:solidFill>
                  <a:srgbClr val="FFFF00"/>
                </a:solidFill>
              </a:rPr>
              <a:t>Common Difference: difference between the numbers.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72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304800" y="2057400"/>
            <a:ext cx="4023360" cy="4005072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4000" dirty="0" smtClean="0"/>
              <a:t>10, 11, 12, 13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663440" y="2020824"/>
            <a:ext cx="4023360" cy="400507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5, 10, 15, 20</a:t>
            </a:r>
            <a:endParaRPr lang="en-US" sz="4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90800" y="990600"/>
            <a:ext cx="4114800" cy="701040"/>
          </a:xfrm>
        </p:spPr>
        <p:txBody>
          <a:bodyPr/>
          <a:lstStyle/>
          <a:p>
            <a:r>
              <a:rPr lang="en-US" dirty="0" smtClean="0"/>
              <a:t>DESCRIBE SEQUENCE with words</a:t>
            </a:r>
            <a:endParaRPr lang="en-US" dirty="0"/>
          </a:p>
        </p:txBody>
      </p:sp>
      <p:sp>
        <p:nvSpPr>
          <p:cNvPr id="5" name="Freeform 4"/>
          <p:cNvSpPr/>
          <p:nvPr/>
        </p:nvSpPr>
        <p:spPr>
          <a:xfrm>
            <a:off x="857250" y="2937867"/>
            <a:ext cx="8931" cy="330399"/>
          </a:xfrm>
          <a:custGeom>
            <a:avLst/>
            <a:gdLst/>
            <a:ahLst/>
            <a:cxnLst/>
            <a:rect l="0" t="0" r="0" b="0"/>
            <a:pathLst>
              <a:path w="8931" h="330399">
                <a:moveTo>
                  <a:pt x="8930" y="0"/>
                </a:moveTo>
                <a:lnTo>
                  <a:pt x="8930" y="0"/>
                </a:lnTo>
                <a:lnTo>
                  <a:pt x="8930" y="8929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25015"/>
                </a:lnTo>
                <a:lnTo>
                  <a:pt x="8930" y="151804"/>
                </a:lnTo>
                <a:lnTo>
                  <a:pt x="0" y="178594"/>
                </a:lnTo>
                <a:lnTo>
                  <a:pt x="0" y="205383"/>
                </a:lnTo>
                <a:lnTo>
                  <a:pt x="0" y="232172"/>
                </a:lnTo>
                <a:lnTo>
                  <a:pt x="0" y="250031"/>
                </a:lnTo>
                <a:lnTo>
                  <a:pt x="0" y="276820"/>
                </a:lnTo>
                <a:lnTo>
                  <a:pt x="0" y="294679"/>
                </a:lnTo>
                <a:lnTo>
                  <a:pt x="0" y="303609"/>
                </a:lnTo>
                <a:lnTo>
                  <a:pt x="0" y="312539"/>
                </a:lnTo>
                <a:lnTo>
                  <a:pt x="0" y="321469"/>
                </a:lnTo>
                <a:lnTo>
                  <a:pt x="0" y="330398"/>
                </a:lnTo>
                <a:lnTo>
                  <a:pt x="0" y="330398"/>
                </a:lnTo>
                <a:lnTo>
                  <a:pt x="0" y="330398"/>
                </a:lnTo>
                <a:lnTo>
                  <a:pt x="0" y="330398"/>
                </a:lnTo>
                <a:lnTo>
                  <a:pt x="0" y="330398"/>
                </a:lnTo>
                <a:lnTo>
                  <a:pt x="0" y="33039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634008" y="2937867"/>
            <a:ext cx="428626" cy="8930"/>
          </a:xfrm>
          <a:custGeom>
            <a:avLst/>
            <a:gdLst/>
            <a:ahLst/>
            <a:cxnLst/>
            <a:rect l="0" t="0" r="0" b="0"/>
            <a:pathLst>
              <a:path w="428626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0"/>
                </a:lnTo>
                <a:lnTo>
                  <a:pt x="44648" y="0"/>
                </a:lnTo>
                <a:lnTo>
                  <a:pt x="71437" y="0"/>
                </a:lnTo>
                <a:lnTo>
                  <a:pt x="98226" y="0"/>
                </a:lnTo>
                <a:lnTo>
                  <a:pt x="133945" y="0"/>
                </a:lnTo>
                <a:lnTo>
                  <a:pt x="169664" y="0"/>
                </a:lnTo>
                <a:lnTo>
                  <a:pt x="205383" y="0"/>
                </a:lnTo>
                <a:lnTo>
                  <a:pt x="241101" y="0"/>
                </a:lnTo>
                <a:lnTo>
                  <a:pt x="276820" y="0"/>
                </a:lnTo>
                <a:lnTo>
                  <a:pt x="312539" y="0"/>
                </a:lnTo>
                <a:lnTo>
                  <a:pt x="339328" y="0"/>
                </a:lnTo>
                <a:lnTo>
                  <a:pt x="375047" y="0"/>
                </a:lnTo>
                <a:lnTo>
                  <a:pt x="392906" y="0"/>
                </a:lnTo>
                <a:lnTo>
                  <a:pt x="410766" y="8929"/>
                </a:lnTo>
                <a:lnTo>
                  <a:pt x="419695" y="8929"/>
                </a:lnTo>
                <a:lnTo>
                  <a:pt x="428625" y="8929"/>
                </a:lnTo>
                <a:lnTo>
                  <a:pt x="428625" y="892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660797" y="3205757"/>
            <a:ext cx="321470" cy="17861"/>
          </a:xfrm>
          <a:custGeom>
            <a:avLst/>
            <a:gdLst/>
            <a:ahLst/>
            <a:cxnLst/>
            <a:rect l="0" t="0" r="0" b="0"/>
            <a:pathLst>
              <a:path w="321470" h="178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35719" y="17860"/>
                </a:lnTo>
                <a:lnTo>
                  <a:pt x="53578" y="17860"/>
                </a:lnTo>
                <a:lnTo>
                  <a:pt x="80367" y="17860"/>
                </a:lnTo>
                <a:lnTo>
                  <a:pt x="107156" y="17860"/>
                </a:lnTo>
                <a:lnTo>
                  <a:pt x="133945" y="17860"/>
                </a:lnTo>
                <a:lnTo>
                  <a:pt x="169664" y="8930"/>
                </a:lnTo>
                <a:lnTo>
                  <a:pt x="205383" y="8930"/>
                </a:lnTo>
                <a:lnTo>
                  <a:pt x="241102" y="8930"/>
                </a:lnTo>
                <a:lnTo>
                  <a:pt x="267891" y="8930"/>
                </a:lnTo>
                <a:lnTo>
                  <a:pt x="294680" y="8930"/>
                </a:lnTo>
                <a:lnTo>
                  <a:pt x="312539" y="8930"/>
                </a:lnTo>
                <a:lnTo>
                  <a:pt x="321469" y="8930"/>
                </a:lnTo>
                <a:lnTo>
                  <a:pt x="321469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035844" y="3098601"/>
            <a:ext cx="169665" cy="142876"/>
          </a:xfrm>
          <a:custGeom>
            <a:avLst/>
            <a:gdLst/>
            <a:ahLst/>
            <a:cxnLst/>
            <a:rect l="0" t="0" r="0" b="0"/>
            <a:pathLst>
              <a:path w="169665" h="142876">
                <a:moveTo>
                  <a:pt x="8930" y="125016"/>
                </a:moveTo>
                <a:lnTo>
                  <a:pt x="8930" y="125016"/>
                </a:lnTo>
                <a:lnTo>
                  <a:pt x="8930" y="125016"/>
                </a:lnTo>
                <a:lnTo>
                  <a:pt x="8930" y="125016"/>
                </a:lnTo>
                <a:lnTo>
                  <a:pt x="17859" y="125016"/>
                </a:lnTo>
                <a:lnTo>
                  <a:pt x="17859" y="125016"/>
                </a:lnTo>
                <a:lnTo>
                  <a:pt x="17859" y="133945"/>
                </a:lnTo>
                <a:lnTo>
                  <a:pt x="17859" y="133945"/>
                </a:lnTo>
                <a:lnTo>
                  <a:pt x="17859" y="133945"/>
                </a:lnTo>
                <a:lnTo>
                  <a:pt x="17859" y="133945"/>
                </a:lnTo>
                <a:lnTo>
                  <a:pt x="17859" y="133945"/>
                </a:lnTo>
                <a:lnTo>
                  <a:pt x="17859" y="133945"/>
                </a:lnTo>
                <a:lnTo>
                  <a:pt x="17859" y="125016"/>
                </a:lnTo>
                <a:lnTo>
                  <a:pt x="17859" y="116086"/>
                </a:lnTo>
                <a:lnTo>
                  <a:pt x="8930" y="107156"/>
                </a:lnTo>
                <a:lnTo>
                  <a:pt x="8930" y="98227"/>
                </a:lnTo>
                <a:lnTo>
                  <a:pt x="8930" y="80367"/>
                </a:lnTo>
                <a:lnTo>
                  <a:pt x="8930" y="71438"/>
                </a:lnTo>
                <a:lnTo>
                  <a:pt x="0" y="62508"/>
                </a:lnTo>
                <a:lnTo>
                  <a:pt x="0" y="44649"/>
                </a:lnTo>
                <a:lnTo>
                  <a:pt x="8930" y="35719"/>
                </a:lnTo>
                <a:lnTo>
                  <a:pt x="8930" y="26789"/>
                </a:lnTo>
                <a:lnTo>
                  <a:pt x="17859" y="17860"/>
                </a:lnTo>
                <a:lnTo>
                  <a:pt x="35719" y="8930"/>
                </a:lnTo>
                <a:lnTo>
                  <a:pt x="4464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33945" y="8930"/>
                </a:lnTo>
                <a:lnTo>
                  <a:pt x="142875" y="17860"/>
                </a:lnTo>
                <a:lnTo>
                  <a:pt x="142875" y="26789"/>
                </a:lnTo>
                <a:lnTo>
                  <a:pt x="151805" y="35719"/>
                </a:lnTo>
                <a:lnTo>
                  <a:pt x="160734" y="53578"/>
                </a:lnTo>
                <a:lnTo>
                  <a:pt x="160734" y="62508"/>
                </a:lnTo>
                <a:lnTo>
                  <a:pt x="169664" y="80367"/>
                </a:lnTo>
                <a:lnTo>
                  <a:pt x="169664" y="89297"/>
                </a:lnTo>
                <a:lnTo>
                  <a:pt x="169664" y="98227"/>
                </a:lnTo>
                <a:lnTo>
                  <a:pt x="169664" y="107156"/>
                </a:lnTo>
                <a:lnTo>
                  <a:pt x="169664" y="116086"/>
                </a:lnTo>
                <a:lnTo>
                  <a:pt x="169664" y="125016"/>
                </a:lnTo>
                <a:lnTo>
                  <a:pt x="169664" y="133945"/>
                </a:lnTo>
                <a:lnTo>
                  <a:pt x="169664" y="142875"/>
                </a:lnTo>
                <a:lnTo>
                  <a:pt x="169664" y="142875"/>
                </a:lnTo>
                <a:lnTo>
                  <a:pt x="169664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1250156" y="3107531"/>
            <a:ext cx="178595" cy="142876"/>
          </a:xfrm>
          <a:custGeom>
            <a:avLst/>
            <a:gdLst/>
            <a:ahLst/>
            <a:cxnLst/>
            <a:rect l="0" t="0" r="0" b="0"/>
            <a:pathLst>
              <a:path w="178595" h="142876">
                <a:moveTo>
                  <a:pt x="98227" y="8930"/>
                </a:moveTo>
                <a:lnTo>
                  <a:pt x="98227" y="8930"/>
                </a:lnTo>
                <a:lnTo>
                  <a:pt x="98227" y="8930"/>
                </a:lnTo>
                <a:lnTo>
                  <a:pt x="98227" y="8930"/>
                </a:lnTo>
                <a:lnTo>
                  <a:pt x="98227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35719" y="17859"/>
                </a:lnTo>
                <a:lnTo>
                  <a:pt x="17860" y="35719"/>
                </a:lnTo>
                <a:lnTo>
                  <a:pt x="8930" y="44648"/>
                </a:lnTo>
                <a:lnTo>
                  <a:pt x="0" y="62508"/>
                </a:lnTo>
                <a:lnTo>
                  <a:pt x="0" y="71437"/>
                </a:lnTo>
                <a:lnTo>
                  <a:pt x="0" y="89297"/>
                </a:lnTo>
                <a:lnTo>
                  <a:pt x="0" y="98226"/>
                </a:lnTo>
                <a:lnTo>
                  <a:pt x="8930" y="107156"/>
                </a:lnTo>
                <a:lnTo>
                  <a:pt x="26789" y="116086"/>
                </a:lnTo>
                <a:lnTo>
                  <a:pt x="35719" y="125015"/>
                </a:lnTo>
                <a:lnTo>
                  <a:pt x="53578" y="133945"/>
                </a:lnTo>
                <a:lnTo>
                  <a:pt x="71438" y="133945"/>
                </a:lnTo>
                <a:lnTo>
                  <a:pt x="89297" y="142875"/>
                </a:lnTo>
                <a:lnTo>
                  <a:pt x="107157" y="142875"/>
                </a:lnTo>
                <a:lnTo>
                  <a:pt x="125016" y="142875"/>
                </a:lnTo>
                <a:lnTo>
                  <a:pt x="142875" y="142875"/>
                </a:lnTo>
                <a:lnTo>
                  <a:pt x="151805" y="142875"/>
                </a:lnTo>
                <a:lnTo>
                  <a:pt x="160735" y="142875"/>
                </a:lnTo>
                <a:lnTo>
                  <a:pt x="169664" y="133945"/>
                </a:lnTo>
                <a:lnTo>
                  <a:pt x="178594" y="133945"/>
                </a:lnTo>
                <a:lnTo>
                  <a:pt x="178594" y="133945"/>
                </a:lnTo>
                <a:lnTo>
                  <a:pt x="178594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69852" y="2955726"/>
            <a:ext cx="187524" cy="276821"/>
          </a:xfrm>
          <a:custGeom>
            <a:avLst/>
            <a:gdLst/>
            <a:ahLst/>
            <a:cxnLst/>
            <a:rect l="0" t="0" r="0" b="0"/>
            <a:pathLst>
              <a:path w="187524" h="27682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17859" y="44649"/>
                </a:lnTo>
                <a:lnTo>
                  <a:pt x="17859" y="62508"/>
                </a:lnTo>
                <a:lnTo>
                  <a:pt x="26789" y="80367"/>
                </a:lnTo>
                <a:lnTo>
                  <a:pt x="35718" y="107156"/>
                </a:lnTo>
                <a:lnTo>
                  <a:pt x="35718" y="133945"/>
                </a:lnTo>
                <a:lnTo>
                  <a:pt x="44648" y="169664"/>
                </a:lnTo>
                <a:lnTo>
                  <a:pt x="44648" y="196453"/>
                </a:lnTo>
                <a:lnTo>
                  <a:pt x="53578" y="223242"/>
                </a:lnTo>
                <a:lnTo>
                  <a:pt x="53578" y="241102"/>
                </a:lnTo>
                <a:lnTo>
                  <a:pt x="62507" y="258961"/>
                </a:lnTo>
                <a:lnTo>
                  <a:pt x="62507" y="267891"/>
                </a:lnTo>
                <a:lnTo>
                  <a:pt x="62507" y="276820"/>
                </a:lnTo>
                <a:lnTo>
                  <a:pt x="71437" y="276820"/>
                </a:lnTo>
                <a:lnTo>
                  <a:pt x="71437" y="276820"/>
                </a:lnTo>
                <a:lnTo>
                  <a:pt x="71437" y="276820"/>
                </a:lnTo>
                <a:lnTo>
                  <a:pt x="62507" y="276820"/>
                </a:lnTo>
                <a:lnTo>
                  <a:pt x="62507" y="267891"/>
                </a:lnTo>
                <a:lnTo>
                  <a:pt x="62507" y="258961"/>
                </a:lnTo>
                <a:lnTo>
                  <a:pt x="53578" y="241102"/>
                </a:lnTo>
                <a:lnTo>
                  <a:pt x="53578" y="223242"/>
                </a:lnTo>
                <a:lnTo>
                  <a:pt x="44648" y="205383"/>
                </a:lnTo>
                <a:lnTo>
                  <a:pt x="44648" y="187524"/>
                </a:lnTo>
                <a:lnTo>
                  <a:pt x="44648" y="169664"/>
                </a:lnTo>
                <a:lnTo>
                  <a:pt x="53578" y="160735"/>
                </a:lnTo>
                <a:lnTo>
                  <a:pt x="62507" y="151805"/>
                </a:lnTo>
                <a:lnTo>
                  <a:pt x="71437" y="142875"/>
                </a:lnTo>
                <a:lnTo>
                  <a:pt x="80367" y="133945"/>
                </a:lnTo>
                <a:lnTo>
                  <a:pt x="98226" y="133945"/>
                </a:lnTo>
                <a:lnTo>
                  <a:pt x="116086" y="142875"/>
                </a:lnTo>
                <a:lnTo>
                  <a:pt x="133945" y="142875"/>
                </a:lnTo>
                <a:lnTo>
                  <a:pt x="151804" y="160735"/>
                </a:lnTo>
                <a:lnTo>
                  <a:pt x="160734" y="169664"/>
                </a:lnTo>
                <a:lnTo>
                  <a:pt x="169664" y="187524"/>
                </a:lnTo>
                <a:lnTo>
                  <a:pt x="187523" y="196453"/>
                </a:lnTo>
                <a:lnTo>
                  <a:pt x="187523" y="214313"/>
                </a:lnTo>
                <a:lnTo>
                  <a:pt x="187523" y="232172"/>
                </a:lnTo>
                <a:lnTo>
                  <a:pt x="187523" y="241102"/>
                </a:lnTo>
                <a:lnTo>
                  <a:pt x="187523" y="250031"/>
                </a:lnTo>
                <a:lnTo>
                  <a:pt x="178593" y="258961"/>
                </a:lnTo>
                <a:lnTo>
                  <a:pt x="169664" y="267891"/>
                </a:lnTo>
                <a:lnTo>
                  <a:pt x="169664" y="267891"/>
                </a:lnTo>
                <a:lnTo>
                  <a:pt x="151804" y="276820"/>
                </a:lnTo>
                <a:lnTo>
                  <a:pt x="142875" y="276820"/>
                </a:lnTo>
                <a:lnTo>
                  <a:pt x="125015" y="276820"/>
                </a:lnTo>
                <a:lnTo>
                  <a:pt x="107156" y="276820"/>
                </a:lnTo>
                <a:lnTo>
                  <a:pt x="89296" y="267891"/>
                </a:lnTo>
                <a:lnTo>
                  <a:pt x="71437" y="267891"/>
                </a:lnTo>
                <a:lnTo>
                  <a:pt x="53578" y="258961"/>
                </a:lnTo>
                <a:lnTo>
                  <a:pt x="44648" y="258961"/>
                </a:lnTo>
                <a:lnTo>
                  <a:pt x="35718" y="250031"/>
                </a:lnTo>
                <a:lnTo>
                  <a:pt x="26789" y="250031"/>
                </a:lnTo>
                <a:lnTo>
                  <a:pt x="26789" y="241102"/>
                </a:lnTo>
                <a:lnTo>
                  <a:pt x="26789" y="241102"/>
                </a:lnTo>
                <a:lnTo>
                  <a:pt x="26789" y="24110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919883" y="3107531"/>
            <a:ext cx="107157" cy="151806"/>
          </a:xfrm>
          <a:custGeom>
            <a:avLst/>
            <a:gdLst/>
            <a:ahLst/>
            <a:cxnLst/>
            <a:rect l="0" t="0" r="0" b="0"/>
            <a:pathLst>
              <a:path w="107157" h="15180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26789"/>
                </a:lnTo>
                <a:lnTo>
                  <a:pt x="17859" y="44648"/>
                </a:lnTo>
                <a:lnTo>
                  <a:pt x="26789" y="53578"/>
                </a:lnTo>
                <a:lnTo>
                  <a:pt x="26789" y="71437"/>
                </a:lnTo>
                <a:lnTo>
                  <a:pt x="35719" y="89297"/>
                </a:lnTo>
                <a:lnTo>
                  <a:pt x="53578" y="107156"/>
                </a:lnTo>
                <a:lnTo>
                  <a:pt x="62508" y="116086"/>
                </a:lnTo>
                <a:lnTo>
                  <a:pt x="71437" y="133945"/>
                </a:lnTo>
                <a:lnTo>
                  <a:pt x="89297" y="133945"/>
                </a:lnTo>
                <a:lnTo>
                  <a:pt x="98226" y="142875"/>
                </a:lnTo>
                <a:lnTo>
                  <a:pt x="98226" y="151805"/>
                </a:lnTo>
                <a:lnTo>
                  <a:pt x="107156" y="151805"/>
                </a:lnTo>
                <a:lnTo>
                  <a:pt x="107156" y="151805"/>
                </a:lnTo>
                <a:lnTo>
                  <a:pt x="107156" y="15180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955602" y="3107531"/>
            <a:ext cx="125016" cy="321470"/>
          </a:xfrm>
          <a:custGeom>
            <a:avLst/>
            <a:gdLst/>
            <a:ahLst/>
            <a:cxnLst/>
            <a:rect l="0" t="0" r="0" b="0"/>
            <a:pathLst>
              <a:path w="125016" h="321470">
                <a:moveTo>
                  <a:pt x="125015" y="0"/>
                </a:move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8930"/>
                </a:lnTo>
                <a:lnTo>
                  <a:pt x="116086" y="17859"/>
                </a:lnTo>
                <a:lnTo>
                  <a:pt x="107156" y="35719"/>
                </a:lnTo>
                <a:lnTo>
                  <a:pt x="98226" y="53578"/>
                </a:lnTo>
                <a:lnTo>
                  <a:pt x="89296" y="80367"/>
                </a:lnTo>
                <a:lnTo>
                  <a:pt x="80367" y="107156"/>
                </a:lnTo>
                <a:lnTo>
                  <a:pt x="62507" y="133945"/>
                </a:lnTo>
                <a:lnTo>
                  <a:pt x="53578" y="160734"/>
                </a:lnTo>
                <a:lnTo>
                  <a:pt x="44648" y="187523"/>
                </a:lnTo>
                <a:lnTo>
                  <a:pt x="35718" y="214312"/>
                </a:lnTo>
                <a:lnTo>
                  <a:pt x="17859" y="241101"/>
                </a:lnTo>
                <a:lnTo>
                  <a:pt x="8929" y="258961"/>
                </a:lnTo>
                <a:lnTo>
                  <a:pt x="8929" y="276820"/>
                </a:lnTo>
                <a:lnTo>
                  <a:pt x="0" y="294680"/>
                </a:lnTo>
                <a:lnTo>
                  <a:pt x="0" y="312539"/>
                </a:lnTo>
                <a:lnTo>
                  <a:pt x="0" y="321469"/>
                </a:lnTo>
                <a:lnTo>
                  <a:pt x="0" y="321469"/>
                </a:lnTo>
                <a:lnTo>
                  <a:pt x="0" y="32146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2419945" y="2928937"/>
            <a:ext cx="8931" cy="428626"/>
          </a:xfrm>
          <a:custGeom>
            <a:avLst/>
            <a:gdLst/>
            <a:ahLst/>
            <a:cxnLst/>
            <a:rect l="0" t="0" r="0" b="0"/>
            <a:pathLst>
              <a:path w="8931" h="42862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9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16086"/>
                </a:lnTo>
                <a:lnTo>
                  <a:pt x="0" y="151805"/>
                </a:lnTo>
                <a:lnTo>
                  <a:pt x="0" y="178594"/>
                </a:lnTo>
                <a:lnTo>
                  <a:pt x="0" y="214313"/>
                </a:lnTo>
                <a:lnTo>
                  <a:pt x="0" y="250031"/>
                </a:lnTo>
                <a:lnTo>
                  <a:pt x="0" y="285750"/>
                </a:lnTo>
                <a:lnTo>
                  <a:pt x="0" y="312539"/>
                </a:lnTo>
                <a:lnTo>
                  <a:pt x="0" y="339328"/>
                </a:lnTo>
                <a:lnTo>
                  <a:pt x="0" y="366117"/>
                </a:lnTo>
                <a:lnTo>
                  <a:pt x="8930" y="392906"/>
                </a:lnTo>
                <a:lnTo>
                  <a:pt x="8930" y="410766"/>
                </a:lnTo>
                <a:lnTo>
                  <a:pt x="8930" y="419695"/>
                </a:lnTo>
                <a:lnTo>
                  <a:pt x="8930" y="428625"/>
                </a:lnTo>
                <a:lnTo>
                  <a:pt x="8930" y="42862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>
            <a:off x="901899" y="2071687"/>
            <a:ext cx="44649" cy="116087"/>
          </a:xfrm>
          <a:custGeom>
            <a:avLst/>
            <a:gdLst/>
            <a:ahLst/>
            <a:cxnLst/>
            <a:rect l="0" t="0" r="0" b="0"/>
            <a:pathLst>
              <a:path w="44649" h="11608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29" y="17860"/>
                </a:lnTo>
                <a:lnTo>
                  <a:pt x="17859" y="35719"/>
                </a:lnTo>
                <a:lnTo>
                  <a:pt x="17859" y="44649"/>
                </a:lnTo>
                <a:lnTo>
                  <a:pt x="17859" y="53578"/>
                </a:lnTo>
                <a:lnTo>
                  <a:pt x="26789" y="71438"/>
                </a:lnTo>
                <a:lnTo>
                  <a:pt x="26789" y="80367"/>
                </a:lnTo>
                <a:lnTo>
                  <a:pt x="35718" y="89297"/>
                </a:lnTo>
                <a:lnTo>
                  <a:pt x="35718" y="98227"/>
                </a:lnTo>
                <a:lnTo>
                  <a:pt x="35718" y="107157"/>
                </a:lnTo>
                <a:lnTo>
                  <a:pt x="44648" y="107157"/>
                </a:lnTo>
                <a:lnTo>
                  <a:pt x="44648" y="107157"/>
                </a:lnTo>
                <a:lnTo>
                  <a:pt x="44648" y="116086"/>
                </a:lnTo>
                <a:lnTo>
                  <a:pt x="44648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866180" y="2107406"/>
            <a:ext cx="116087" cy="44649"/>
          </a:xfrm>
          <a:custGeom>
            <a:avLst/>
            <a:gdLst/>
            <a:ahLst/>
            <a:cxnLst/>
            <a:rect l="0" t="0" r="0" b="0"/>
            <a:pathLst>
              <a:path w="116087" h="44649">
                <a:moveTo>
                  <a:pt x="0" y="44648"/>
                </a:moveTo>
                <a:lnTo>
                  <a:pt x="0" y="44648"/>
                </a:lnTo>
                <a:lnTo>
                  <a:pt x="0" y="44648"/>
                </a:lnTo>
                <a:lnTo>
                  <a:pt x="0" y="44648"/>
                </a:lnTo>
                <a:lnTo>
                  <a:pt x="0" y="35719"/>
                </a:lnTo>
                <a:lnTo>
                  <a:pt x="17859" y="35719"/>
                </a:lnTo>
                <a:lnTo>
                  <a:pt x="26789" y="35719"/>
                </a:lnTo>
                <a:lnTo>
                  <a:pt x="35719" y="35719"/>
                </a:lnTo>
                <a:lnTo>
                  <a:pt x="53578" y="26789"/>
                </a:lnTo>
                <a:lnTo>
                  <a:pt x="71437" y="17859"/>
                </a:lnTo>
                <a:lnTo>
                  <a:pt x="80367" y="17859"/>
                </a:lnTo>
                <a:lnTo>
                  <a:pt x="98226" y="8930"/>
                </a:lnTo>
                <a:lnTo>
                  <a:pt x="107156" y="893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035844" y="2035969"/>
            <a:ext cx="35720" cy="125016"/>
          </a:xfrm>
          <a:custGeom>
            <a:avLst/>
            <a:gdLst/>
            <a:ahLst/>
            <a:cxnLst/>
            <a:rect l="0" t="0" r="0" b="0"/>
            <a:pathLst>
              <a:path w="35720" h="12501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17859" y="62507"/>
                </a:lnTo>
                <a:lnTo>
                  <a:pt x="17859" y="80367"/>
                </a:lnTo>
                <a:lnTo>
                  <a:pt x="26789" y="89296"/>
                </a:lnTo>
                <a:lnTo>
                  <a:pt x="26789" y="107156"/>
                </a:lnTo>
                <a:lnTo>
                  <a:pt x="35719" y="116085"/>
                </a:lnTo>
                <a:lnTo>
                  <a:pt x="35719" y="125015"/>
                </a:lnTo>
                <a:lnTo>
                  <a:pt x="35719" y="12501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Freeform 16"/>
          <p:cNvSpPr/>
          <p:nvPr/>
        </p:nvSpPr>
        <p:spPr>
          <a:xfrm>
            <a:off x="1518047" y="2107406"/>
            <a:ext cx="26790" cy="116087"/>
          </a:xfrm>
          <a:custGeom>
            <a:avLst/>
            <a:gdLst/>
            <a:ahLst/>
            <a:cxnLst/>
            <a:rect l="0" t="0" r="0" b="0"/>
            <a:pathLst>
              <a:path w="26790" h="11608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8930" y="53578"/>
                </a:lnTo>
                <a:lnTo>
                  <a:pt x="17859" y="71438"/>
                </a:lnTo>
                <a:lnTo>
                  <a:pt x="17859" y="80367"/>
                </a:lnTo>
                <a:lnTo>
                  <a:pt x="26789" y="89297"/>
                </a:lnTo>
                <a:lnTo>
                  <a:pt x="26789" y="107156"/>
                </a:lnTo>
                <a:lnTo>
                  <a:pt x="26789" y="116086"/>
                </a:lnTo>
                <a:lnTo>
                  <a:pt x="26789" y="116086"/>
                </a:lnTo>
                <a:lnTo>
                  <a:pt x="26789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>
            <a:off x="1491258" y="2152054"/>
            <a:ext cx="89298" cy="26791"/>
          </a:xfrm>
          <a:custGeom>
            <a:avLst/>
            <a:gdLst/>
            <a:ahLst/>
            <a:cxnLst/>
            <a:rect l="0" t="0" r="0" b="0"/>
            <a:pathLst>
              <a:path w="89298" h="26791">
                <a:moveTo>
                  <a:pt x="0" y="26790"/>
                </a:moveTo>
                <a:lnTo>
                  <a:pt x="0" y="26790"/>
                </a:lnTo>
                <a:lnTo>
                  <a:pt x="0" y="26790"/>
                </a:lnTo>
                <a:lnTo>
                  <a:pt x="8930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8930"/>
                </a:lnTo>
                <a:lnTo>
                  <a:pt x="53578" y="893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1651992" y="2080617"/>
            <a:ext cx="35720" cy="142876"/>
          </a:xfrm>
          <a:custGeom>
            <a:avLst/>
            <a:gdLst/>
            <a:ahLst/>
            <a:cxnLst/>
            <a:rect l="0" t="0" r="0" b="0"/>
            <a:pathLst>
              <a:path w="35720" h="142876">
                <a:moveTo>
                  <a:pt x="8930" y="0"/>
                </a:move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26789"/>
                </a:lnTo>
                <a:lnTo>
                  <a:pt x="8930" y="35719"/>
                </a:lnTo>
                <a:lnTo>
                  <a:pt x="8930" y="53578"/>
                </a:lnTo>
                <a:lnTo>
                  <a:pt x="17860" y="71437"/>
                </a:lnTo>
                <a:lnTo>
                  <a:pt x="17860" y="89297"/>
                </a:lnTo>
                <a:lnTo>
                  <a:pt x="17860" y="107156"/>
                </a:lnTo>
                <a:lnTo>
                  <a:pt x="26789" y="116086"/>
                </a:lnTo>
                <a:lnTo>
                  <a:pt x="35719" y="133945"/>
                </a:lnTo>
                <a:lnTo>
                  <a:pt x="35719" y="142875"/>
                </a:lnTo>
                <a:lnTo>
                  <a:pt x="35719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384227" y="2134195"/>
            <a:ext cx="44649" cy="142876"/>
          </a:xfrm>
          <a:custGeom>
            <a:avLst/>
            <a:gdLst/>
            <a:ahLst/>
            <a:cxnLst/>
            <a:rect l="0" t="0" r="0" b="0"/>
            <a:pathLst>
              <a:path w="44649" h="142876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8929" y="44649"/>
                </a:lnTo>
                <a:lnTo>
                  <a:pt x="8929" y="62508"/>
                </a:lnTo>
                <a:lnTo>
                  <a:pt x="17859" y="80367"/>
                </a:lnTo>
                <a:lnTo>
                  <a:pt x="17859" y="89297"/>
                </a:lnTo>
                <a:lnTo>
                  <a:pt x="26789" y="107156"/>
                </a:lnTo>
                <a:lnTo>
                  <a:pt x="26789" y="116086"/>
                </a:lnTo>
                <a:lnTo>
                  <a:pt x="35718" y="125016"/>
                </a:lnTo>
                <a:lnTo>
                  <a:pt x="35718" y="133945"/>
                </a:lnTo>
                <a:lnTo>
                  <a:pt x="44648" y="142875"/>
                </a:lnTo>
                <a:lnTo>
                  <a:pt x="44648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2330648" y="2205633"/>
            <a:ext cx="98228" cy="26790"/>
          </a:xfrm>
          <a:custGeom>
            <a:avLst/>
            <a:gdLst/>
            <a:ahLst/>
            <a:cxnLst/>
            <a:rect l="0" t="0" r="0" b="0"/>
            <a:pathLst>
              <a:path w="98228" h="26790">
                <a:moveTo>
                  <a:pt x="0" y="26789"/>
                </a:moveTo>
                <a:lnTo>
                  <a:pt x="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17860" y="17859"/>
                </a:lnTo>
                <a:lnTo>
                  <a:pt x="35719" y="8929"/>
                </a:lnTo>
                <a:lnTo>
                  <a:pt x="53579" y="8929"/>
                </a:lnTo>
                <a:lnTo>
                  <a:pt x="71438" y="8929"/>
                </a:lnTo>
                <a:lnTo>
                  <a:pt x="89297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>
          <a:xfrm>
            <a:off x="2536031" y="2107406"/>
            <a:ext cx="8931" cy="133946"/>
          </a:xfrm>
          <a:custGeom>
            <a:avLst/>
            <a:gdLst/>
            <a:ahLst/>
            <a:cxnLst/>
            <a:rect l="0" t="0" r="0" b="0"/>
            <a:pathLst>
              <a:path w="8931" h="133946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33945"/>
                </a:lnTo>
                <a:lnTo>
                  <a:pt x="8930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5018484" y="2053828"/>
            <a:ext cx="35720" cy="133946"/>
          </a:xfrm>
          <a:custGeom>
            <a:avLst/>
            <a:gdLst/>
            <a:ahLst/>
            <a:cxnLst/>
            <a:rect l="0" t="0" r="0" b="0"/>
            <a:pathLst>
              <a:path w="35720" h="133946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17860" y="35719"/>
                </a:lnTo>
                <a:lnTo>
                  <a:pt x="17860" y="53578"/>
                </a:lnTo>
                <a:lnTo>
                  <a:pt x="26789" y="62508"/>
                </a:lnTo>
                <a:lnTo>
                  <a:pt x="26789" y="80367"/>
                </a:lnTo>
                <a:lnTo>
                  <a:pt x="26789" y="98226"/>
                </a:lnTo>
                <a:lnTo>
                  <a:pt x="35719" y="107156"/>
                </a:lnTo>
                <a:lnTo>
                  <a:pt x="35719" y="116086"/>
                </a:lnTo>
                <a:lnTo>
                  <a:pt x="35719" y="125016"/>
                </a:lnTo>
                <a:lnTo>
                  <a:pt x="35719" y="133945"/>
                </a:lnTo>
                <a:lnTo>
                  <a:pt x="35719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991695" y="2116336"/>
            <a:ext cx="107158" cy="26790"/>
          </a:xfrm>
          <a:custGeom>
            <a:avLst/>
            <a:gdLst/>
            <a:ahLst/>
            <a:cxnLst/>
            <a:rect l="0" t="0" r="0" b="0"/>
            <a:pathLst>
              <a:path w="107158" h="26790">
                <a:moveTo>
                  <a:pt x="0" y="26789"/>
                </a:moveTo>
                <a:lnTo>
                  <a:pt x="0" y="26789"/>
                </a:lnTo>
                <a:lnTo>
                  <a:pt x="8930" y="26789"/>
                </a:lnTo>
                <a:lnTo>
                  <a:pt x="17860" y="26789"/>
                </a:lnTo>
                <a:lnTo>
                  <a:pt x="26789" y="17859"/>
                </a:lnTo>
                <a:lnTo>
                  <a:pt x="44649" y="17859"/>
                </a:lnTo>
                <a:lnTo>
                  <a:pt x="62508" y="8929"/>
                </a:lnTo>
                <a:lnTo>
                  <a:pt x="89297" y="0"/>
                </a:lnTo>
                <a:lnTo>
                  <a:pt x="98227" y="0"/>
                </a:lnTo>
                <a:lnTo>
                  <a:pt x="107157" y="0"/>
                </a:lnTo>
                <a:lnTo>
                  <a:pt x="10715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5179219" y="1946672"/>
            <a:ext cx="169665" cy="214313"/>
          </a:xfrm>
          <a:custGeom>
            <a:avLst/>
            <a:gdLst/>
            <a:ahLst/>
            <a:cxnLst/>
            <a:rect l="0" t="0" r="0" b="0"/>
            <a:pathLst>
              <a:path w="169665" h="214313">
                <a:moveTo>
                  <a:pt x="98226" y="0"/>
                </a:moveTo>
                <a:lnTo>
                  <a:pt x="98226" y="0"/>
                </a:lnTo>
                <a:lnTo>
                  <a:pt x="89297" y="0"/>
                </a:lnTo>
                <a:lnTo>
                  <a:pt x="89297" y="0"/>
                </a:lnTo>
                <a:lnTo>
                  <a:pt x="80367" y="8929"/>
                </a:lnTo>
                <a:lnTo>
                  <a:pt x="71437" y="8929"/>
                </a:lnTo>
                <a:lnTo>
                  <a:pt x="62508" y="17859"/>
                </a:lnTo>
                <a:lnTo>
                  <a:pt x="53578" y="26789"/>
                </a:lnTo>
                <a:lnTo>
                  <a:pt x="44648" y="44648"/>
                </a:lnTo>
                <a:lnTo>
                  <a:pt x="35719" y="62507"/>
                </a:lnTo>
                <a:lnTo>
                  <a:pt x="26789" y="71437"/>
                </a:lnTo>
                <a:lnTo>
                  <a:pt x="17859" y="89297"/>
                </a:lnTo>
                <a:lnTo>
                  <a:pt x="8929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5"/>
                </a:lnTo>
                <a:lnTo>
                  <a:pt x="8929" y="125015"/>
                </a:lnTo>
                <a:lnTo>
                  <a:pt x="17859" y="125015"/>
                </a:lnTo>
                <a:lnTo>
                  <a:pt x="26789" y="116086"/>
                </a:lnTo>
                <a:lnTo>
                  <a:pt x="35719" y="107156"/>
                </a:lnTo>
                <a:lnTo>
                  <a:pt x="62508" y="98226"/>
                </a:lnTo>
                <a:lnTo>
                  <a:pt x="80367" y="89297"/>
                </a:lnTo>
                <a:lnTo>
                  <a:pt x="98226" y="89297"/>
                </a:lnTo>
                <a:lnTo>
                  <a:pt x="116086" y="89297"/>
                </a:lnTo>
                <a:lnTo>
                  <a:pt x="125015" y="89297"/>
                </a:lnTo>
                <a:lnTo>
                  <a:pt x="142875" y="98226"/>
                </a:lnTo>
                <a:lnTo>
                  <a:pt x="151804" y="98226"/>
                </a:lnTo>
                <a:lnTo>
                  <a:pt x="160734" y="107156"/>
                </a:lnTo>
                <a:lnTo>
                  <a:pt x="169664" y="116086"/>
                </a:lnTo>
                <a:lnTo>
                  <a:pt x="169664" y="133945"/>
                </a:lnTo>
                <a:lnTo>
                  <a:pt x="160734" y="142875"/>
                </a:lnTo>
                <a:lnTo>
                  <a:pt x="151804" y="160734"/>
                </a:lnTo>
                <a:lnTo>
                  <a:pt x="142875" y="169664"/>
                </a:lnTo>
                <a:lnTo>
                  <a:pt x="125015" y="178593"/>
                </a:lnTo>
                <a:lnTo>
                  <a:pt x="98226" y="187523"/>
                </a:lnTo>
                <a:lnTo>
                  <a:pt x="80367" y="196453"/>
                </a:lnTo>
                <a:lnTo>
                  <a:pt x="53578" y="205382"/>
                </a:lnTo>
                <a:lnTo>
                  <a:pt x="35719" y="214312"/>
                </a:lnTo>
                <a:lnTo>
                  <a:pt x="17859" y="214312"/>
                </a:lnTo>
                <a:lnTo>
                  <a:pt x="8929" y="214312"/>
                </a:lnTo>
                <a:lnTo>
                  <a:pt x="8929" y="21431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5688211" y="2027039"/>
            <a:ext cx="62509" cy="125016"/>
          </a:xfrm>
          <a:custGeom>
            <a:avLst/>
            <a:gdLst/>
            <a:ahLst/>
            <a:cxnLst/>
            <a:rect l="0" t="0" r="0" b="0"/>
            <a:pathLst>
              <a:path w="62509" h="125016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17859"/>
                </a:lnTo>
                <a:lnTo>
                  <a:pt x="17859" y="26789"/>
                </a:lnTo>
                <a:lnTo>
                  <a:pt x="17859" y="35719"/>
                </a:lnTo>
                <a:lnTo>
                  <a:pt x="26789" y="53578"/>
                </a:lnTo>
                <a:lnTo>
                  <a:pt x="35719" y="62508"/>
                </a:lnTo>
                <a:lnTo>
                  <a:pt x="44648" y="80367"/>
                </a:lnTo>
                <a:lnTo>
                  <a:pt x="44648" y="89297"/>
                </a:lnTo>
                <a:lnTo>
                  <a:pt x="53578" y="107156"/>
                </a:lnTo>
                <a:lnTo>
                  <a:pt x="62508" y="116086"/>
                </a:lnTo>
                <a:lnTo>
                  <a:pt x="62508" y="125015"/>
                </a:lnTo>
                <a:lnTo>
                  <a:pt x="62508" y="125015"/>
                </a:lnTo>
                <a:lnTo>
                  <a:pt x="62508" y="12501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5652492" y="2080617"/>
            <a:ext cx="89298" cy="35720"/>
          </a:xfrm>
          <a:custGeom>
            <a:avLst/>
            <a:gdLst/>
            <a:ahLst/>
            <a:cxnLst/>
            <a:rect l="0" t="0" r="0" b="0"/>
            <a:pathLst>
              <a:path w="89298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17860" y="26789"/>
                </a:lnTo>
                <a:lnTo>
                  <a:pt x="26789" y="26789"/>
                </a:lnTo>
                <a:lnTo>
                  <a:pt x="44649" y="17859"/>
                </a:lnTo>
                <a:lnTo>
                  <a:pt x="62508" y="8930"/>
                </a:lnTo>
                <a:lnTo>
                  <a:pt x="8036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>
            <a:off x="5831086" y="1937742"/>
            <a:ext cx="160735" cy="169665"/>
          </a:xfrm>
          <a:custGeom>
            <a:avLst/>
            <a:gdLst/>
            <a:ahLst/>
            <a:cxnLst/>
            <a:rect l="0" t="0" r="0" b="0"/>
            <a:pathLst>
              <a:path w="160735" h="169665">
                <a:moveTo>
                  <a:pt x="98227" y="0"/>
                </a:moveTo>
                <a:lnTo>
                  <a:pt x="98227" y="0"/>
                </a:lnTo>
                <a:lnTo>
                  <a:pt x="89297" y="0"/>
                </a:lnTo>
                <a:lnTo>
                  <a:pt x="89297" y="8930"/>
                </a:lnTo>
                <a:lnTo>
                  <a:pt x="71437" y="8930"/>
                </a:lnTo>
                <a:lnTo>
                  <a:pt x="62508" y="17859"/>
                </a:lnTo>
                <a:lnTo>
                  <a:pt x="44648" y="35719"/>
                </a:lnTo>
                <a:lnTo>
                  <a:pt x="35719" y="53578"/>
                </a:lnTo>
                <a:lnTo>
                  <a:pt x="17859" y="62508"/>
                </a:lnTo>
                <a:lnTo>
                  <a:pt x="8930" y="8036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  <a:lnTo>
                  <a:pt x="8930" y="89297"/>
                </a:lnTo>
                <a:lnTo>
                  <a:pt x="17859" y="89297"/>
                </a:lnTo>
                <a:lnTo>
                  <a:pt x="35719" y="89297"/>
                </a:lnTo>
                <a:lnTo>
                  <a:pt x="53578" y="80367"/>
                </a:lnTo>
                <a:lnTo>
                  <a:pt x="71437" y="80367"/>
                </a:lnTo>
                <a:lnTo>
                  <a:pt x="89297" y="80367"/>
                </a:lnTo>
                <a:lnTo>
                  <a:pt x="107156" y="80367"/>
                </a:lnTo>
                <a:lnTo>
                  <a:pt x="125016" y="89297"/>
                </a:lnTo>
                <a:lnTo>
                  <a:pt x="142875" y="98227"/>
                </a:lnTo>
                <a:lnTo>
                  <a:pt x="151805" y="98227"/>
                </a:lnTo>
                <a:lnTo>
                  <a:pt x="160734" y="107156"/>
                </a:lnTo>
                <a:lnTo>
                  <a:pt x="160734" y="116086"/>
                </a:lnTo>
                <a:lnTo>
                  <a:pt x="160734" y="125016"/>
                </a:lnTo>
                <a:lnTo>
                  <a:pt x="151805" y="133945"/>
                </a:lnTo>
                <a:lnTo>
                  <a:pt x="133945" y="142875"/>
                </a:lnTo>
                <a:lnTo>
                  <a:pt x="116086" y="151805"/>
                </a:lnTo>
                <a:lnTo>
                  <a:pt x="98227" y="160734"/>
                </a:lnTo>
                <a:lnTo>
                  <a:pt x="80367" y="169664"/>
                </a:lnTo>
                <a:lnTo>
                  <a:pt x="53578" y="169664"/>
                </a:lnTo>
                <a:lnTo>
                  <a:pt x="17859" y="169664"/>
                </a:lnTo>
                <a:lnTo>
                  <a:pt x="17859" y="169664"/>
                </a:lnTo>
                <a:lnTo>
                  <a:pt x="17859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 28"/>
          <p:cNvSpPr/>
          <p:nvPr/>
        </p:nvSpPr>
        <p:spPr>
          <a:xfrm>
            <a:off x="6393656" y="2000250"/>
            <a:ext cx="62509" cy="142876"/>
          </a:xfrm>
          <a:custGeom>
            <a:avLst/>
            <a:gdLst/>
            <a:ahLst/>
            <a:cxnLst/>
            <a:rect l="0" t="0" r="0" b="0"/>
            <a:pathLst>
              <a:path w="62509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30" y="17859"/>
                </a:lnTo>
                <a:lnTo>
                  <a:pt x="8930" y="35719"/>
                </a:lnTo>
                <a:lnTo>
                  <a:pt x="17860" y="44648"/>
                </a:lnTo>
                <a:lnTo>
                  <a:pt x="26789" y="62508"/>
                </a:lnTo>
                <a:lnTo>
                  <a:pt x="35719" y="71437"/>
                </a:lnTo>
                <a:lnTo>
                  <a:pt x="44649" y="89297"/>
                </a:lnTo>
                <a:lnTo>
                  <a:pt x="53578" y="107156"/>
                </a:lnTo>
                <a:lnTo>
                  <a:pt x="53578" y="116086"/>
                </a:lnTo>
                <a:lnTo>
                  <a:pt x="62508" y="133945"/>
                </a:lnTo>
                <a:lnTo>
                  <a:pt x="62508" y="142875"/>
                </a:lnTo>
                <a:lnTo>
                  <a:pt x="62508" y="142875"/>
                </a:lnTo>
                <a:lnTo>
                  <a:pt x="62508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6357938" y="2062758"/>
            <a:ext cx="98227" cy="35719"/>
          </a:xfrm>
          <a:custGeom>
            <a:avLst/>
            <a:gdLst/>
            <a:ahLst/>
            <a:cxnLst/>
            <a:rect l="0" t="0" r="0" b="0"/>
            <a:pathLst>
              <a:path w="98227" h="35719">
                <a:moveTo>
                  <a:pt x="0" y="35718"/>
                </a:moveTo>
                <a:lnTo>
                  <a:pt x="0" y="35718"/>
                </a:lnTo>
                <a:lnTo>
                  <a:pt x="0" y="26789"/>
                </a:lnTo>
                <a:lnTo>
                  <a:pt x="8929" y="26789"/>
                </a:lnTo>
                <a:lnTo>
                  <a:pt x="17859" y="26789"/>
                </a:lnTo>
                <a:lnTo>
                  <a:pt x="26789" y="17859"/>
                </a:lnTo>
                <a:lnTo>
                  <a:pt x="44648" y="8929"/>
                </a:lnTo>
                <a:lnTo>
                  <a:pt x="71437" y="8929"/>
                </a:lnTo>
                <a:lnTo>
                  <a:pt x="80367" y="0"/>
                </a:lnTo>
                <a:lnTo>
                  <a:pt x="98226" y="0"/>
                </a:lnTo>
                <a:lnTo>
                  <a:pt x="9822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>
            <a:off x="6554391" y="1919883"/>
            <a:ext cx="160735" cy="196454"/>
          </a:xfrm>
          <a:custGeom>
            <a:avLst/>
            <a:gdLst/>
            <a:ahLst/>
            <a:cxnLst/>
            <a:rect l="0" t="0" r="0" b="0"/>
            <a:pathLst>
              <a:path w="160735" h="196454">
                <a:moveTo>
                  <a:pt x="98226" y="0"/>
                </a:moveTo>
                <a:lnTo>
                  <a:pt x="98226" y="0"/>
                </a:lnTo>
                <a:lnTo>
                  <a:pt x="89297" y="8929"/>
                </a:lnTo>
                <a:lnTo>
                  <a:pt x="80367" y="8929"/>
                </a:lnTo>
                <a:lnTo>
                  <a:pt x="62507" y="26789"/>
                </a:lnTo>
                <a:lnTo>
                  <a:pt x="44648" y="35718"/>
                </a:lnTo>
                <a:lnTo>
                  <a:pt x="35718" y="53578"/>
                </a:lnTo>
                <a:lnTo>
                  <a:pt x="17859" y="62507"/>
                </a:lnTo>
                <a:lnTo>
                  <a:pt x="8929" y="80367"/>
                </a:lnTo>
                <a:lnTo>
                  <a:pt x="0" y="89296"/>
                </a:lnTo>
                <a:lnTo>
                  <a:pt x="0" y="89296"/>
                </a:lnTo>
                <a:lnTo>
                  <a:pt x="8929" y="89296"/>
                </a:lnTo>
                <a:lnTo>
                  <a:pt x="17859" y="89296"/>
                </a:lnTo>
                <a:lnTo>
                  <a:pt x="26789" y="89296"/>
                </a:lnTo>
                <a:lnTo>
                  <a:pt x="44648" y="89296"/>
                </a:lnTo>
                <a:lnTo>
                  <a:pt x="62507" y="89296"/>
                </a:lnTo>
                <a:lnTo>
                  <a:pt x="80367" y="89296"/>
                </a:lnTo>
                <a:lnTo>
                  <a:pt x="98226" y="89296"/>
                </a:lnTo>
                <a:lnTo>
                  <a:pt x="116086" y="89296"/>
                </a:lnTo>
                <a:lnTo>
                  <a:pt x="133945" y="98226"/>
                </a:lnTo>
                <a:lnTo>
                  <a:pt x="142875" y="107156"/>
                </a:lnTo>
                <a:lnTo>
                  <a:pt x="151804" y="116086"/>
                </a:lnTo>
                <a:lnTo>
                  <a:pt x="160734" y="125015"/>
                </a:lnTo>
                <a:lnTo>
                  <a:pt x="160734" y="133945"/>
                </a:lnTo>
                <a:lnTo>
                  <a:pt x="151804" y="142875"/>
                </a:lnTo>
                <a:lnTo>
                  <a:pt x="151804" y="160734"/>
                </a:lnTo>
                <a:lnTo>
                  <a:pt x="133945" y="169664"/>
                </a:lnTo>
                <a:lnTo>
                  <a:pt x="116086" y="178593"/>
                </a:lnTo>
                <a:lnTo>
                  <a:pt x="98226" y="187523"/>
                </a:lnTo>
                <a:lnTo>
                  <a:pt x="80367" y="187523"/>
                </a:lnTo>
                <a:lnTo>
                  <a:pt x="53578" y="196453"/>
                </a:lnTo>
                <a:lnTo>
                  <a:pt x="53578" y="196453"/>
                </a:lnTo>
                <a:lnTo>
                  <a:pt x="53578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5259586" y="2946796"/>
            <a:ext cx="35720" cy="357189"/>
          </a:xfrm>
          <a:custGeom>
            <a:avLst/>
            <a:gdLst/>
            <a:ahLst/>
            <a:cxnLst/>
            <a:rect l="0" t="0" r="0" b="0"/>
            <a:pathLst>
              <a:path w="35720" h="357189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35719" y="35719"/>
                </a:lnTo>
                <a:lnTo>
                  <a:pt x="35719" y="53579"/>
                </a:lnTo>
                <a:lnTo>
                  <a:pt x="35719" y="80368"/>
                </a:lnTo>
                <a:lnTo>
                  <a:pt x="35719" y="107157"/>
                </a:lnTo>
                <a:lnTo>
                  <a:pt x="35719" y="133946"/>
                </a:lnTo>
                <a:lnTo>
                  <a:pt x="35719" y="169665"/>
                </a:lnTo>
                <a:lnTo>
                  <a:pt x="35719" y="196454"/>
                </a:lnTo>
                <a:lnTo>
                  <a:pt x="26789" y="232172"/>
                </a:lnTo>
                <a:lnTo>
                  <a:pt x="26789" y="258961"/>
                </a:lnTo>
                <a:lnTo>
                  <a:pt x="26789" y="285750"/>
                </a:lnTo>
                <a:lnTo>
                  <a:pt x="17859" y="303610"/>
                </a:lnTo>
                <a:lnTo>
                  <a:pt x="17859" y="321469"/>
                </a:lnTo>
                <a:lnTo>
                  <a:pt x="8930" y="339329"/>
                </a:lnTo>
                <a:lnTo>
                  <a:pt x="8930" y="348258"/>
                </a:lnTo>
                <a:lnTo>
                  <a:pt x="8930" y="348258"/>
                </a:lnTo>
                <a:lnTo>
                  <a:pt x="0" y="357188"/>
                </a:lnTo>
                <a:lnTo>
                  <a:pt x="0" y="35718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5054203" y="2928937"/>
            <a:ext cx="446486" cy="17860"/>
          </a:xfrm>
          <a:custGeom>
            <a:avLst/>
            <a:gdLst/>
            <a:ahLst/>
            <a:cxnLst/>
            <a:rect l="0" t="0" r="0" b="0"/>
            <a:pathLst>
              <a:path w="446486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26789" y="0"/>
                </a:lnTo>
                <a:lnTo>
                  <a:pt x="44649" y="0"/>
                </a:lnTo>
                <a:lnTo>
                  <a:pt x="71438" y="0"/>
                </a:lnTo>
                <a:lnTo>
                  <a:pt x="107156" y="8930"/>
                </a:lnTo>
                <a:lnTo>
                  <a:pt x="151805" y="8930"/>
                </a:lnTo>
                <a:lnTo>
                  <a:pt x="196453" y="8930"/>
                </a:lnTo>
                <a:lnTo>
                  <a:pt x="241102" y="8930"/>
                </a:lnTo>
                <a:lnTo>
                  <a:pt x="285750" y="8930"/>
                </a:lnTo>
                <a:lnTo>
                  <a:pt x="330399" y="17859"/>
                </a:lnTo>
                <a:lnTo>
                  <a:pt x="366117" y="17859"/>
                </a:lnTo>
                <a:lnTo>
                  <a:pt x="410766" y="17859"/>
                </a:lnTo>
                <a:lnTo>
                  <a:pt x="437555" y="17859"/>
                </a:lnTo>
                <a:lnTo>
                  <a:pt x="446485" y="17859"/>
                </a:lnTo>
                <a:lnTo>
                  <a:pt x="446485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5080992" y="3187898"/>
            <a:ext cx="276822" cy="17860"/>
          </a:xfrm>
          <a:custGeom>
            <a:avLst/>
            <a:gdLst/>
            <a:ahLst/>
            <a:cxnLst/>
            <a:rect l="0" t="0" r="0" b="0"/>
            <a:pathLst>
              <a:path w="276822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17859"/>
                </a:lnTo>
                <a:lnTo>
                  <a:pt x="53578" y="17859"/>
                </a:lnTo>
                <a:lnTo>
                  <a:pt x="80367" y="17859"/>
                </a:lnTo>
                <a:lnTo>
                  <a:pt x="107156" y="17859"/>
                </a:lnTo>
                <a:lnTo>
                  <a:pt x="142875" y="17859"/>
                </a:lnTo>
                <a:lnTo>
                  <a:pt x="187524" y="17859"/>
                </a:lnTo>
                <a:lnTo>
                  <a:pt x="223242" y="17859"/>
                </a:lnTo>
                <a:lnTo>
                  <a:pt x="258961" y="17859"/>
                </a:lnTo>
                <a:lnTo>
                  <a:pt x="276821" y="17859"/>
                </a:lnTo>
                <a:lnTo>
                  <a:pt x="276821" y="1785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5500688" y="3125390"/>
            <a:ext cx="196454" cy="151806"/>
          </a:xfrm>
          <a:custGeom>
            <a:avLst/>
            <a:gdLst/>
            <a:ahLst/>
            <a:cxnLst/>
            <a:rect l="0" t="0" r="0" b="0"/>
            <a:pathLst>
              <a:path w="196454" h="151806">
                <a:moveTo>
                  <a:pt x="0" y="142875"/>
                </a:move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51805"/>
                </a:lnTo>
                <a:lnTo>
                  <a:pt x="0" y="142875"/>
                </a:lnTo>
                <a:lnTo>
                  <a:pt x="0" y="133946"/>
                </a:lnTo>
                <a:lnTo>
                  <a:pt x="0" y="116086"/>
                </a:lnTo>
                <a:lnTo>
                  <a:pt x="0" y="98227"/>
                </a:lnTo>
                <a:lnTo>
                  <a:pt x="0" y="80367"/>
                </a:lnTo>
                <a:lnTo>
                  <a:pt x="0" y="62508"/>
                </a:lnTo>
                <a:lnTo>
                  <a:pt x="8929" y="44649"/>
                </a:lnTo>
                <a:lnTo>
                  <a:pt x="8929" y="26789"/>
                </a:lnTo>
                <a:lnTo>
                  <a:pt x="17859" y="17860"/>
                </a:lnTo>
                <a:lnTo>
                  <a:pt x="26789" y="8930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9296" y="0"/>
                </a:lnTo>
                <a:lnTo>
                  <a:pt x="107156" y="8930"/>
                </a:lnTo>
                <a:lnTo>
                  <a:pt x="125015" y="8930"/>
                </a:lnTo>
                <a:lnTo>
                  <a:pt x="133945" y="17860"/>
                </a:lnTo>
                <a:lnTo>
                  <a:pt x="142875" y="35719"/>
                </a:lnTo>
                <a:lnTo>
                  <a:pt x="151804" y="44649"/>
                </a:lnTo>
                <a:lnTo>
                  <a:pt x="160734" y="62508"/>
                </a:lnTo>
                <a:lnTo>
                  <a:pt x="169664" y="71438"/>
                </a:lnTo>
                <a:lnTo>
                  <a:pt x="178593" y="89297"/>
                </a:lnTo>
                <a:lnTo>
                  <a:pt x="178593" y="107156"/>
                </a:lnTo>
                <a:lnTo>
                  <a:pt x="187523" y="116086"/>
                </a:lnTo>
                <a:lnTo>
                  <a:pt x="187523" y="125016"/>
                </a:lnTo>
                <a:lnTo>
                  <a:pt x="187523" y="133946"/>
                </a:lnTo>
                <a:lnTo>
                  <a:pt x="196453" y="133946"/>
                </a:lnTo>
                <a:lnTo>
                  <a:pt x="196453" y="142875"/>
                </a:lnTo>
                <a:lnTo>
                  <a:pt x="196453" y="14287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5759648" y="3125390"/>
            <a:ext cx="169666" cy="142876"/>
          </a:xfrm>
          <a:custGeom>
            <a:avLst/>
            <a:gdLst/>
            <a:ahLst/>
            <a:cxnLst/>
            <a:rect l="0" t="0" r="0" b="0"/>
            <a:pathLst>
              <a:path w="169666" h="142876">
                <a:moveTo>
                  <a:pt x="98227" y="17860"/>
                </a:moveTo>
                <a:lnTo>
                  <a:pt x="98227" y="17860"/>
                </a:lnTo>
                <a:lnTo>
                  <a:pt x="98227" y="17860"/>
                </a:lnTo>
                <a:lnTo>
                  <a:pt x="98227" y="8930"/>
                </a:lnTo>
                <a:lnTo>
                  <a:pt x="98227" y="8930"/>
                </a:lnTo>
                <a:lnTo>
                  <a:pt x="89297" y="8930"/>
                </a:lnTo>
                <a:lnTo>
                  <a:pt x="80368" y="0"/>
                </a:lnTo>
                <a:lnTo>
                  <a:pt x="71438" y="8930"/>
                </a:lnTo>
                <a:lnTo>
                  <a:pt x="53579" y="8930"/>
                </a:lnTo>
                <a:lnTo>
                  <a:pt x="44649" y="26789"/>
                </a:lnTo>
                <a:lnTo>
                  <a:pt x="26790" y="35719"/>
                </a:lnTo>
                <a:lnTo>
                  <a:pt x="17860" y="53578"/>
                </a:lnTo>
                <a:lnTo>
                  <a:pt x="8930" y="71438"/>
                </a:lnTo>
                <a:lnTo>
                  <a:pt x="0" y="89297"/>
                </a:lnTo>
                <a:lnTo>
                  <a:pt x="8930" y="107156"/>
                </a:lnTo>
                <a:lnTo>
                  <a:pt x="8930" y="116086"/>
                </a:lnTo>
                <a:lnTo>
                  <a:pt x="17860" y="125016"/>
                </a:lnTo>
                <a:lnTo>
                  <a:pt x="35719" y="133946"/>
                </a:lnTo>
                <a:lnTo>
                  <a:pt x="53579" y="133946"/>
                </a:lnTo>
                <a:lnTo>
                  <a:pt x="71438" y="142875"/>
                </a:lnTo>
                <a:lnTo>
                  <a:pt x="98227" y="133946"/>
                </a:lnTo>
                <a:lnTo>
                  <a:pt x="116086" y="133946"/>
                </a:lnTo>
                <a:lnTo>
                  <a:pt x="142875" y="133946"/>
                </a:lnTo>
                <a:lnTo>
                  <a:pt x="160735" y="133946"/>
                </a:lnTo>
                <a:lnTo>
                  <a:pt x="169665" y="133946"/>
                </a:lnTo>
                <a:lnTo>
                  <a:pt x="169665" y="13394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5973961" y="3241476"/>
            <a:ext cx="35720" cy="8931"/>
          </a:xfrm>
          <a:custGeom>
            <a:avLst/>
            <a:gdLst/>
            <a:ahLst/>
            <a:cxnLst/>
            <a:rect l="0" t="0" r="0" b="0"/>
            <a:pathLst>
              <a:path w="35720" h="8931">
                <a:moveTo>
                  <a:pt x="35719" y="8930"/>
                </a:moveTo>
                <a:lnTo>
                  <a:pt x="35719" y="8930"/>
                </a:lnTo>
                <a:lnTo>
                  <a:pt x="35719" y="8930"/>
                </a:lnTo>
                <a:lnTo>
                  <a:pt x="35719" y="8930"/>
                </a:lnTo>
                <a:lnTo>
                  <a:pt x="26789" y="8930"/>
                </a:lnTo>
                <a:lnTo>
                  <a:pt x="26789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Freeform 37"/>
          <p:cNvSpPr/>
          <p:nvPr/>
        </p:nvSpPr>
        <p:spPr>
          <a:xfrm>
            <a:off x="6304359" y="2875359"/>
            <a:ext cx="205384" cy="366118"/>
          </a:xfrm>
          <a:custGeom>
            <a:avLst/>
            <a:gdLst/>
            <a:ahLst/>
            <a:cxnLst/>
            <a:rect l="0" t="0" r="0" b="0"/>
            <a:pathLst>
              <a:path w="205384" h="36611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107156"/>
                </a:lnTo>
                <a:lnTo>
                  <a:pt x="17860" y="142875"/>
                </a:lnTo>
                <a:lnTo>
                  <a:pt x="26789" y="178594"/>
                </a:lnTo>
                <a:lnTo>
                  <a:pt x="35719" y="214312"/>
                </a:lnTo>
                <a:lnTo>
                  <a:pt x="44649" y="241102"/>
                </a:lnTo>
                <a:lnTo>
                  <a:pt x="53579" y="276820"/>
                </a:lnTo>
                <a:lnTo>
                  <a:pt x="53579" y="303609"/>
                </a:lnTo>
                <a:lnTo>
                  <a:pt x="62508" y="321469"/>
                </a:lnTo>
                <a:lnTo>
                  <a:pt x="71438" y="339328"/>
                </a:lnTo>
                <a:lnTo>
                  <a:pt x="80368" y="348258"/>
                </a:lnTo>
                <a:lnTo>
                  <a:pt x="80368" y="357187"/>
                </a:lnTo>
                <a:lnTo>
                  <a:pt x="80368" y="357187"/>
                </a:lnTo>
                <a:lnTo>
                  <a:pt x="80368" y="357187"/>
                </a:lnTo>
                <a:lnTo>
                  <a:pt x="80368" y="357187"/>
                </a:lnTo>
                <a:lnTo>
                  <a:pt x="80368" y="339328"/>
                </a:lnTo>
                <a:lnTo>
                  <a:pt x="80368" y="330398"/>
                </a:lnTo>
                <a:lnTo>
                  <a:pt x="80368" y="312539"/>
                </a:lnTo>
                <a:lnTo>
                  <a:pt x="80368" y="285750"/>
                </a:lnTo>
                <a:lnTo>
                  <a:pt x="80368" y="267891"/>
                </a:lnTo>
                <a:lnTo>
                  <a:pt x="80368" y="258961"/>
                </a:lnTo>
                <a:lnTo>
                  <a:pt x="89297" y="241102"/>
                </a:lnTo>
                <a:lnTo>
                  <a:pt x="107157" y="241102"/>
                </a:lnTo>
                <a:lnTo>
                  <a:pt x="125016" y="232172"/>
                </a:lnTo>
                <a:lnTo>
                  <a:pt x="133946" y="232172"/>
                </a:lnTo>
                <a:lnTo>
                  <a:pt x="151805" y="241102"/>
                </a:lnTo>
                <a:lnTo>
                  <a:pt x="169664" y="250031"/>
                </a:lnTo>
                <a:lnTo>
                  <a:pt x="187524" y="258961"/>
                </a:lnTo>
                <a:lnTo>
                  <a:pt x="196454" y="276820"/>
                </a:lnTo>
                <a:lnTo>
                  <a:pt x="205383" y="294680"/>
                </a:lnTo>
                <a:lnTo>
                  <a:pt x="205383" y="312539"/>
                </a:lnTo>
                <a:lnTo>
                  <a:pt x="205383" y="321469"/>
                </a:lnTo>
                <a:lnTo>
                  <a:pt x="196454" y="339328"/>
                </a:lnTo>
                <a:lnTo>
                  <a:pt x="196454" y="348258"/>
                </a:lnTo>
                <a:lnTo>
                  <a:pt x="187524" y="357187"/>
                </a:lnTo>
                <a:lnTo>
                  <a:pt x="169664" y="366117"/>
                </a:lnTo>
                <a:lnTo>
                  <a:pt x="151805" y="366117"/>
                </a:lnTo>
                <a:lnTo>
                  <a:pt x="142875" y="366117"/>
                </a:lnTo>
                <a:lnTo>
                  <a:pt x="125016" y="366117"/>
                </a:lnTo>
                <a:lnTo>
                  <a:pt x="107157" y="366117"/>
                </a:lnTo>
                <a:lnTo>
                  <a:pt x="89297" y="357187"/>
                </a:lnTo>
                <a:lnTo>
                  <a:pt x="71438" y="348258"/>
                </a:lnTo>
                <a:lnTo>
                  <a:pt x="53579" y="339328"/>
                </a:lnTo>
                <a:lnTo>
                  <a:pt x="53579" y="339328"/>
                </a:lnTo>
                <a:lnTo>
                  <a:pt x="53579" y="33932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6607969" y="3116461"/>
            <a:ext cx="80368" cy="133946"/>
          </a:xfrm>
          <a:custGeom>
            <a:avLst/>
            <a:gdLst/>
            <a:ahLst/>
            <a:cxnLst/>
            <a:rect l="0" t="0" r="0" b="0"/>
            <a:pathLst>
              <a:path w="80368" h="133946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29" y="26789"/>
                </a:lnTo>
                <a:lnTo>
                  <a:pt x="17859" y="44648"/>
                </a:lnTo>
                <a:lnTo>
                  <a:pt x="26789" y="71437"/>
                </a:lnTo>
                <a:lnTo>
                  <a:pt x="35719" y="89296"/>
                </a:lnTo>
                <a:lnTo>
                  <a:pt x="35719" y="107156"/>
                </a:lnTo>
                <a:lnTo>
                  <a:pt x="44648" y="116085"/>
                </a:lnTo>
                <a:lnTo>
                  <a:pt x="53578" y="125015"/>
                </a:lnTo>
                <a:lnTo>
                  <a:pt x="62508" y="133945"/>
                </a:lnTo>
                <a:lnTo>
                  <a:pt x="71437" y="133945"/>
                </a:lnTo>
                <a:lnTo>
                  <a:pt x="80367" y="133945"/>
                </a:lnTo>
                <a:lnTo>
                  <a:pt x="80367" y="13394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6599039" y="3098601"/>
            <a:ext cx="133946" cy="366118"/>
          </a:xfrm>
          <a:custGeom>
            <a:avLst/>
            <a:gdLst/>
            <a:ahLst/>
            <a:cxnLst/>
            <a:rect l="0" t="0" r="0" b="0"/>
            <a:pathLst>
              <a:path w="133946" h="366118">
                <a:moveTo>
                  <a:pt x="133945" y="0"/>
                </a:moveTo>
                <a:lnTo>
                  <a:pt x="133945" y="0"/>
                </a:lnTo>
                <a:lnTo>
                  <a:pt x="125016" y="8930"/>
                </a:lnTo>
                <a:lnTo>
                  <a:pt x="125016" y="17860"/>
                </a:lnTo>
                <a:lnTo>
                  <a:pt x="116086" y="35719"/>
                </a:lnTo>
                <a:lnTo>
                  <a:pt x="107156" y="53578"/>
                </a:lnTo>
                <a:lnTo>
                  <a:pt x="98227" y="80367"/>
                </a:lnTo>
                <a:lnTo>
                  <a:pt x="89297" y="116086"/>
                </a:lnTo>
                <a:lnTo>
                  <a:pt x="80367" y="142875"/>
                </a:lnTo>
                <a:lnTo>
                  <a:pt x="71438" y="178594"/>
                </a:lnTo>
                <a:lnTo>
                  <a:pt x="53578" y="223242"/>
                </a:lnTo>
                <a:lnTo>
                  <a:pt x="44649" y="250031"/>
                </a:lnTo>
                <a:lnTo>
                  <a:pt x="35719" y="285750"/>
                </a:lnTo>
                <a:lnTo>
                  <a:pt x="26789" y="312539"/>
                </a:lnTo>
                <a:lnTo>
                  <a:pt x="8930" y="330399"/>
                </a:lnTo>
                <a:lnTo>
                  <a:pt x="0" y="348258"/>
                </a:lnTo>
                <a:lnTo>
                  <a:pt x="0" y="357188"/>
                </a:lnTo>
                <a:lnTo>
                  <a:pt x="0" y="366117"/>
                </a:lnTo>
                <a:lnTo>
                  <a:pt x="0" y="36611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Freeform 40"/>
          <p:cNvSpPr/>
          <p:nvPr/>
        </p:nvSpPr>
        <p:spPr>
          <a:xfrm>
            <a:off x="7018734" y="2857500"/>
            <a:ext cx="241103" cy="392907"/>
          </a:xfrm>
          <a:custGeom>
            <a:avLst/>
            <a:gdLst/>
            <a:ahLst/>
            <a:cxnLst/>
            <a:rect l="0" t="0" r="0" b="0"/>
            <a:pathLst>
              <a:path w="241103" h="392907">
                <a:moveTo>
                  <a:pt x="205383" y="8929"/>
                </a:moveTo>
                <a:lnTo>
                  <a:pt x="205383" y="8929"/>
                </a:lnTo>
                <a:lnTo>
                  <a:pt x="196454" y="8929"/>
                </a:lnTo>
                <a:lnTo>
                  <a:pt x="196454" y="0"/>
                </a:lnTo>
                <a:lnTo>
                  <a:pt x="178594" y="0"/>
                </a:lnTo>
                <a:lnTo>
                  <a:pt x="169664" y="0"/>
                </a:lnTo>
                <a:lnTo>
                  <a:pt x="151805" y="0"/>
                </a:lnTo>
                <a:lnTo>
                  <a:pt x="125016" y="8929"/>
                </a:lnTo>
                <a:lnTo>
                  <a:pt x="107157" y="8929"/>
                </a:lnTo>
                <a:lnTo>
                  <a:pt x="89297" y="17859"/>
                </a:lnTo>
                <a:lnTo>
                  <a:pt x="62508" y="17859"/>
                </a:lnTo>
                <a:lnTo>
                  <a:pt x="44649" y="26789"/>
                </a:lnTo>
                <a:lnTo>
                  <a:pt x="35719" y="35718"/>
                </a:lnTo>
                <a:lnTo>
                  <a:pt x="17860" y="35718"/>
                </a:lnTo>
                <a:lnTo>
                  <a:pt x="8930" y="44648"/>
                </a:lnTo>
                <a:lnTo>
                  <a:pt x="8930" y="53578"/>
                </a:lnTo>
                <a:lnTo>
                  <a:pt x="0" y="62507"/>
                </a:lnTo>
                <a:lnTo>
                  <a:pt x="0" y="71437"/>
                </a:lnTo>
                <a:lnTo>
                  <a:pt x="0" y="89296"/>
                </a:lnTo>
                <a:lnTo>
                  <a:pt x="0" y="98226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51804"/>
                </a:lnTo>
                <a:lnTo>
                  <a:pt x="17860" y="169664"/>
                </a:lnTo>
                <a:lnTo>
                  <a:pt x="17860" y="187523"/>
                </a:lnTo>
                <a:lnTo>
                  <a:pt x="26789" y="196453"/>
                </a:lnTo>
                <a:lnTo>
                  <a:pt x="26789" y="205382"/>
                </a:lnTo>
                <a:lnTo>
                  <a:pt x="35719" y="205382"/>
                </a:lnTo>
                <a:lnTo>
                  <a:pt x="44649" y="205382"/>
                </a:lnTo>
                <a:lnTo>
                  <a:pt x="53579" y="205382"/>
                </a:lnTo>
                <a:lnTo>
                  <a:pt x="62508" y="196453"/>
                </a:lnTo>
                <a:lnTo>
                  <a:pt x="71438" y="187523"/>
                </a:lnTo>
                <a:lnTo>
                  <a:pt x="89297" y="178593"/>
                </a:lnTo>
                <a:lnTo>
                  <a:pt x="107157" y="169664"/>
                </a:lnTo>
                <a:lnTo>
                  <a:pt x="125016" y="169664"/>
                </a:lnTo>
                <a:lnTo>
                  <a:pt x="142875" y="169664"/>
                </a:lnTo>
                <a:lnTo>
                  <a:pt x="160735" y="169664"/>
                </a:lnTo>
                <a:lnTo>
                  <a:pt x="178594" y="169664"/>
                </a:lnTo>
                <a:lnTo>
                  <a:pt x="196454" y="178593"/>
                </a:lnTo>
                <a:lnTo>
                  <a:pt x="214313" y="196453"/>
                </a:lnTo>
                <a:lnTo>
                  <a:pt x="223243" y="205382"/>
                </a:lnTo>
                <a:lnTo>
                  <a:pt x="232172" y="223242"/>
                </a:lnTo>
                <a:lnTo>
                  <a:pt x="241102" y="250031"/>
                </a:lnTo>
                <a:lnTo>
                  <a:pt x="241102" y="276820"/>
                </a:lnTo>
                <a:lnTo>
                  <a:pt x="241102" y="294679"/>
                </a:lnTo>
                <a:lnTo>
                  <a:pt x="232172" y="321468"/>
                </a:lnTo>
                <a:lnTo>
                  <a:pt x="223243" y="339328"/>
                </a:lnTo>
                <a:lnTo>
                  <a:pt x="205383" y="357187"/>
                </a:lnTo>
                <a:lnTo>
                  <a:pt x="187524" y="375046"/>
                </a:lnTo>
                <a:lnTo>
                  <a:pt x="160735" y="383976"/>
                </a:lnTo>
                <a:lnTo>
                  <a:pt x="133946" y="383976"/>
                </a:lnTo>
                <a:lnTo>
                  <a:pt x="107157" y="392906"/>
                </a:lnTo>
                <a:lnTo>
                  <a:pt x="80368" y="392906"/>
                </a:lnTo>
                <a:lnTo>
                  <a:pt x="44649" y="392906"/>
                </a:lnTo>
                <a:lnTo>
                  <a:pt x="17860" y="383976"/>
                </a:lnTo>
                <a:lnTo>
                  <a:pt x="0" y="383976"/>
                </a:lnTo>
                <a:lnTo>
                  <a:pt x="0" y="38397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04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457201" y="2020824"/>
            <a:ext cx="4023360" cy="400507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12, 17, 22, 27, 32</a:t>
            </a:r>
          </a:p>
          <a:p>
            <a:pPr algn="l"/>
            <a:endParaRPr lang="en-US" sz="2400" dirty="0"/>
          </a:p>
          <a:p>
            <a:pPr algn="l"/>
            <a:endParaRPr lang="en-US" sz="2400" dirty="0" smtClean="0"/>
          </a:p>
          <a:p>
            <a:pPr algn="l"/>
            <a:endParaRPr lang="en-US" sz="2400" dirty="0"/>
          </a:p>
          <a:p>
            <a:pPr algn="l"/>
            <a:r>
              <a:rPr lang="en-US" sz="2400" dirty="0" smtClean="0"/>
              <a:t>5, 3, 1, -1, -3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663440" y="2020824"/>
            <a:ext cx="4023360" cy="400507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15, 11, 7, 3, -1</a:t>
            </a:r>
          </a:p>
          <a:p>
            <a:pPr algn="l"/>
            <a:endParaRPr lang="en-US" sz="2400" dirty="0" smtClean="0"/>
          </a:p>
          <a:p>
            <a:pPr algn="l"/>
            <a:endParaRPr lang="en-US" sz="2400" dirty="0"/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52, 61, 70, 79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sequence with words.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63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457201" y="2020824"/>
            <a:ext cx="4023360" cy="400507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18, 36, 54, 72: Find the 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term.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663440" y="2020824"/>
            <a:ext cx="4023360" cy="4005072"/>
          </a:xfrm>
          <a:prstGeom prst="rect">
            <a:avLst/>
          </a:prstGeom>
        </p:spPr>
        <p:txBody>
          <a:bodyPr/>
          <a:lstStyle/>
          <a:p>
            <a:pPr algn="l"/>
            <a:r>
              <a:rPr lang="en-US" sz="2400" dirty="0" smtClean="0"/>
              <a:t>64, 67, 70, 73; Find the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term.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</a:t>
            </a:r>
            <a:r>
              <a:rPr lang="en-US" smtClean="0"/>
              <a:t>an expression and </a:t>
            </a:r>
            <a:r>
              <a:rPr lang="en-US" dirty="0" smtClean="0"/>
              <a:t>Find the term</a:t>
            </a:r>
            <a:endParaRPr lang="en-US" dirty="0"/>
          </a:p>
        </p:txBody>
      </p:sp>
      <p:sp>
        <p:nvSpPr>
          <p:cNvPr id="35" name="Freeform 34"/>
          <p:cNvSpPr/>
          <p:nvPr/>
        </p:nvSpPr>
        <p:spPr>
          <a:xfrm>
            <a:off x="830461" y="2000250"/>
            <a:ext cx="214314" cy="151805"/>
          </a:xfrm>
          <a:custGeom>
            <a:avLst/>
            <a:gdLst/>
            <a:ahLst/>
            <a:cxnLst/>
            <a:rect l="0" t="0" r="0" b="0"/>
            <a:pathLst>
              <a:path w="214314" h="151805">
                <a:moveTo>
                  <a:pt x="17859" y="116086"/>
                </a:moveTo>
                <a:lnTo>
                  <a:pt x="17859" y="116086"/>
                </a:lnTo>
                <a:lnTo>
                  <a:pt x="17859" y="116086"/>
                </a:lnTo>
                <a:lnTo>
                  <a:pt x="17859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893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8930" y="107156"/>
                </a:lnTo>
                <a:lnTo>
                  <a:pt x="17859" y="98226"/>
                </a:lnTo>
                <a:lnTo>
                  <a:pt x="26789" y="89297"/>
                </a:lnTo>
                <a:lnTo>
                  <a:pt x="44648" y="80367"/>
                </a:lnTo>
                <a:lnTo>
                  <a:pt x="53578" y="71437"/>
                </a:lnTo>
                <a:lnTo>
                  <a:pt x="80367" y="53578"/>
                </a:lnTo>
                <a:lnTo>
                  <a:pt x="89297" y="44648"/>
                </a:lnTo>
                <a:lnTo>
                  <a:pt x="107156" y="35719"/>
                </a:lnTo>
                <a:lnTo>
                  <a:pt x="125016" y="17859"/>
                </a:lnTo>
                <a:lnTo>
                  <a:pt x="133945" y="17859"/>
                </a:lnTo>
                <a:lnTo>
                  <a:pt x="142875" y="8929"/>
                </a:lnTo>
                <a:lnTo>
                  <a:pt x="151805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8929"/>
                </a:lnTo>
                <a:lnTo>
                  <a:pt x="160734" y="17859"/>
                </a:lnTo>
                <a:lnTo>
                  <a:pt x="160734" y="26789"/>
                </a:lnTo>
                <a:lnTo>
                  <a:pt x="169664" y="44648"/>
                </a:lnTo>
                <a:lnTo>
                  <a:pt x="169664" y="53578"/>
                </a:lnTo>
                <a:lnTo>
                  <a:pt x="169664" y="71437"/>
                </a:lnTo>
                <a:lnTo>
                  <a:pt x="178594" y="80367"/>
                </a:lnTo>
                <a:lnTo>
                  <a:pt x="178594" y="89297"/>
                </a:lnTo>
                <a:lnTo>
                  <a:pt x="187523" y="107156"/>
                </a:lnTo>
                <a:lnTo>
                  <a:pt x="187523" y="116086"/>
                </a:lnTo>
                <a:lnTo>
                  <a:pt x="196453" y="125015"/>
                </a:lnTo>
                <a:lnTo>
                  <a:pt x="205383" y="133945"/>
                </a:lnTo>
                <a:lnTo>
                  <a:pt x="205383" y="142875"/>
                </a:lnTo>
                <a:lnTo>
                  <a:pt x="205383" y="151804"/>
                </a:lnTo>
                <a:lnTo>
                  <a:pt x="214313" y="151804"/>
                </a:lnTo>
                <a:lnTo>
                  <a:pt x="214313" y="15180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901899" y="1803797"/>
            <a:ext cx="71438" cy="151805"/>
          </a:xfrm>
          <a:custGeom>
            <a:avLst/>
            <a:gdLst/>
            <a:ahLst/>
            <a:cxnLst/>
            <a:rect l="0" t="0" r="0" b="0"/>
            <a:pathLst>
              <a:path w="71438" h="15180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8929" y="8929"/>
                </a:lnTo>
                <a:lnTo>
                  <a:pt x="8929" y="17859"/>
                </a:lnTo>
                <a:lnTo>
                  <a:pt x="17859" y="35718"/>
                </a:lnTo>
                <a:lnTo>
                  <a:pt x="17859" y="44648"/>
                </a:lnTo>
                <a:lnTo>
                  <a:pt x="26789" y="62507"/>
                </a:lnTo>
                <a:lnTo>
                  <a:pt x="35718" y="80367"/>
                </a:lnTo>
                <a:lnTo>
                  <a:pt x="44648" y="98226"/>
                </a:lnTo>
                <a:lnTo>
                  <a:pt x="44648" y="107156"/>
                </a:lnTo>
                <a:lnTo>
                  <a:pt x="53578" y="125015"/>
                </a:lnTo>
                <a:lnTo>
                  <a:pt x="53578" y="125015"/>
                </a:lnTo>
                <a:lnTo>
                  <a:pt x="62507" y="133945"/>
                </a:lnTo>
                <a:lnTo>
                  <a:pt x="62507" y="142875"/>
                </a:lnTo>
                <a:lnTo>
                  <a:pt x="71437" y="151804"/>
                </a:lnTo>
                <a:lnTo>
                  <a:pt x="71437" y="151804"/>
                </a:lnTo>
                <a:lnTo>
                  <a:pt x="71437" y="15180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Freeform 36"/>
          <p:cNvSpPr/>
          <p:nvPr/>
        </p:nvSpPr>
        <p:spPr>
          <a:xfrm>
            <a:off x="964406" y="1705570"/>
            <a:ext cx="133947" cy="196454"/>
          </a:xfrm>
          <a:custGeom>
            <a:avLst/>
            <a:gdLst/>
            <a:ahLst/>
            <a:cxnLst/>
            <a:rect l="0" t="0" r="0" b="0"/>
            <a:pathLst>
              <a:path w="133947" h="196454">
                <a:moveTo>
                  <a:pt x="17860" y="71438"/>
                </a:moveTo>
                <a:lnTo>
                  <a:pt x="17860" y="71438"/>
                </a:lnTo>
                <a:lnTo>
                  <a:pt x="17860" y="62508"/>
                </a:lnTo>
                <a:lnTo>
                  <a:pt x="17860" y="53578"/>
                </a:lnTo>
                <a:lnTo>
                  <a:pt x="26789" y="44649"/>
                </a:lnTo>
                <a:lnTo>
                  <a:pt x="26789" y="35719"/>
                </a:lnTo>
                <a:lnTo>
                  <a:pt x="35719" y="26789"/>
                </a:lnTo>
                <a:lnTo>
                  <a:pt x="44649" y="17859"/>
                </a:lnTo>
                <a:lnTo>
                  <a:pt x="53578" y="8930"/>
                </a:lnTo>
                <a:lnTo>
                  <a:pt x="62508" y="8930"/>
                </a:lnTo>
                <a:lnTo>
                  <a:pt x="80368" y="8930"/>
                </a:lnTo>
                <a:lnTo>
                  <a:pt x="89297" y="0"/>
                </a:lnTo>
                <a:lnTo>
                  <a:pt x="107157" y="8930"/>
                </a:lnTo>
                <a:lnTo>
                  <a:pt x="116086" y="8930"/>
                </a:lnTo>
                <a:lnTo>
                  <a:pt x="125016" y="8930"/>
                </a:lnTo>
                <a:lnTo>
                  <a:pt x="125016" y="17859"/>
                </a:lnTo>
                <a:lnTo>
                  <a:pt x="125016" y="26789"/>
                </a:lnTo>
                <a:lnTo>
                  <a:pt x="133946" y="35719"/>
                </a:lnTo>
                <a:lnTo>
                  <a:pt x="125016" y="44649"/>
                </a:lnTo>
                <a:lnTo>
                  <a:pt x="125016" y="62508"/>
                </a:lnTo>
                <a:lnTo>
                  <a:pt x="116086" y="71438"/>
                </a:lnTo>
                <a:lnTo>
                  <a:pt x="107157" y="89297"/>
                </a:lnTo>
                <a:lnTo>
                  <a:pt x="98227" y="107156"/>
                </a:lnTo>
                <a:lnTo>
                  <a:pt x="89297" y="125016"/>
                </a:lnTo>
                <a:lnTo>
                  <a:pt x="80368" y="142875"/>
                </a:lnTo>
                <a:lnTo>
                  <a:pt x="71438" y="151805"/>
                </a:lnTo>
                <a:lnTo>
                  <a:pt x="71438" y="169664"/>
                </a:lnTo>
                <a:lnTo>
                  <a:pt x="71438" y="178594"/>
                </a:lnTo>
                <a:lnTo>
                  <a:pt x="71438" y="187524"/>
                </a:lnTo>
                <a:lnTo>
                  <a:pt x="80368" y="196453"/>
                </a:lnTo>
                <a:lnTo>
                  <a:pt x="80368" y="196453"/>
                </a:lnTo>
                <a:lnTo>
                  <a:pt x="89297" y="196453"/>
                </a:lnTo>
                <a:lnTo>
                  <a:pt x="98227" y="196453"/>
                </a:lnTo>
                <a:lnTo>
                  <a:pt x="107157" y="187524"/>
                </a:lnTo>
                <a:lnTo>
                  <a:pt x="116086" y="178594"/>
                </a:lnTo>
                <a:lnTo>
                  <a:pt x="125016" y="169664"/>
                </a:lnTo>
                <a:lnTo>
                  <a:pt x="125016" y="169664"/>
                </a:lnTo>
                <a:lnTo>
                  <a:pt x="133946" y="151805"/>
                </a:lnTo>
                <a:lnTo>
                  <a:pt x="133946" y="142875"/>
                </a:lnTo>
                <a:lnTo>
                  <a:pt x="125016" y="133945"/>
                </a:lnTo>
                <a:lnTo>
                  <a:pt x="116086" y="125016"/>
                </a:lnTo>
                <a:lnTo>
                  <a:pt x="107157" y="116086"/>
                </a:lnTo>
                <a:lnTo>
                  <a:pt x="98227" y="107156"/>
                </a:lnTo>
                <a:lnTo>
                  <a:pt x="80368" y="98227"/>
                </a:lnTo>
                <a:lnTo>
                  <a:pt x="62508" y="89297"/>
                </a:lnTo>
                <a:lnTo>
                  <a:pt x="44649" y="89297"/>
                </a:lnTo>
                <a:lnTo>
                  <a:pt x="26789" y="8929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1098352" y="2857500"/>
            <a:ext cx="17860" cy="508993"/>
          </a:xfrm>
          <a:custGeom>
            <a:avLst/>
            <a:gdLst/>
            <a:ahLst/>
            <a:cxnLst/>
            <a:rect l="0" t="0" r="0" b="0"/>
            <a:pathLst>
              <a:path w="17860" h="508993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29"/>
                </a:lnTo>
                <a:lnTo>
                  <a:pt x="8929" y="8929"/>
                </a:lnTo>
                <a:lnTo>
                  <a:pt x="8929" y="26789"/>
                </a:lnTo>
                <a:lnTo>
                  <a:pt x="0" y="35718"/>
                </a:lnTo>
                <a:lnTo>
                  <a:pt x="0" y="62507"/>
                </a:lnTo>
                <a:lnTo>
                  <a:pt x="0" y="80367"/>
                </a:lnTo>
                <a:lnTo>
                  <a:pt x="0" y="107156"/>
                </a:lnTo>
                <a:lnTo>
                  <a:pt x="8929" y="133945"/>
                </a:lnTo>
                <a:lnTo>
                  <a:pt x="8929" y="160734"/>
                </a:lnTo>
                <a:lnTo>
                  <a:pt x="8929" y="187523"/>
                </a:lnTo>
                <a:lnTo>
                  <a:pt x="8929" y="223242"/>
                </a:lnTo>
                <a:lnTo>
                  <a:pt x="8929" y="250031"/>
                </a:lnTo>
                <a:lnTo>
                  <a:pt x="8929" y="276820"/>
                </a:lnTo>
                <a:lnTo>
                  <a:pt x="8929" y="312539"/>
                </a:lnTo>
                <a:lnTo>
                  <a:pt x="8929" y="339328"/>
                </a:lnTo>
                <a:lnTo>
                  <a:pt x="8929" y="366117"/>
                </a:lnTo>
                <a:lnTo>
                  <a:pt x="8929" y="401836"/>
                </a:lnTo>
                <a:lnTo>
                  <a:pt x="8929" y="419695"/>
                </a:lnTo>
                <a:lnTo>
                  <a:pt x="8929" y="446484"/>
                </a:lnTo>
                <a:lnTo>
                  <a:pt x="8929" y="464343"/>
                </a:lnTo>
                <a:lnTo>
                  <a:pt x="8929" y="482203"/>
                </a:lnTo>
                <a:lnTo>
                  <a:pt x="17859" y="500062"/>
                </a:lnTo>
                <a:lnTo>
                  <a:pt x="17859" y="500062"/>
                </a:lnTo>
                <a:lnTo>
                  <a:pt x="17859" y="508992"/>
                </a:lnTo>
                <a:lnTo>
                  <a:pt x="17859" y="50899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1205508" y="2830711"/>
            <a:ext cx="303610" cy="464344"/>
          </a:xfrm>
          <a:custGeom>
            <a:avLst/>
            <a:gdLst/>
            <a:ahLst/>
            <a:cxnLst/>
            <a:rect l="0" t="0" r="0" b="0"/>
            <a:pathLst>
              <a:path w="303610" h="464344">
                <a:moveTo>
                  <a:pt x="53578" y="196453"/>
                </a:moveTo>
                <a:lnTo>
                  <a:pt x="44648" y="187523"/>
                </a:lnTo>
                <a:lnTo>
                  <a:pt x="44648" y="178593"/>
                </a:lnTo>
                <a:lnTo>
                  <a:pt x="44648" y="169664"/>
                </a:lnTo>
                <a:lnTo>
                  <a:pt x="44648" y="151804"/>
                </a:lnTo>
                <a:lnTo>
                  <a:pt x="53578" y="133945"/>
                </a:lnTo>
                <a:lnTo>
                  <a:pt x="53578" y="116085"/>
                </a:lnTo>
                <a:lnTo>
                  <a:pt x="53578" y="98226"/>
                </a:lnTo>
                <a:lnTo>
                  <a:pt x="62508" y="80367"/>
                </a:lnTo>
                <a:lnTo>
                  <a:pt x="71437" y="62507"/>
                </a:lnTo>
                <a:lnTo>
                  <a:pt x="80367" y="44648"/>
                </a:lnTo>
                <a:lnTo>
                  <a:pt x="98226" y="35718"/>
                </a:lnTo>
                <a:lnTo>
                  <a:pt x="107156" y="26789"/>
                </a:lnTo>
                <a:lnTo>
                  <a:pt x="125015" y="8929"/>
                </a:lnTo>
                <a:lnTo>
                  <a:pt x="142875" y="8929"/>
                </a:lnTo>
                <a:lnTo>
                  <a:pt x="160734" y="0"/>
                </a:lnTo>
                <a:lnTo>
                  <a:pt x="178594" y="0"/>
                </a:lnTo>
                <a:lnTo>
                  <a:pt x="196453" y="0"/>
                </a:lnTo>
                <a:lnTo>
                  <a:pt x="214312" y="8929"/>
                </a:lnTo>
                <a:lnTo>
                  <a:pt x="232172" y="17859"/>
                </a:lnTo>
                <a:lnTo>
                  <a:pt x="241101" y="26789"/>
                </a:lnTo>
                <a:lnTo>
                  <a:pt x="258961" y="35718"/>
                </a:lnTo>
                <a:lnTo>
                  <a:pt x="267890" y="44648"/>
                </a:lnTo>
                <a:lnTo>
                  <a:pt x="276820" y="62507"/>
                </a:lnTo>
                <a:lnTo>
                  <a:pt x="285750" y="80367"/>
                </a:lnTo>
                <a:lnTo>
                  <a:pt x="285750" y="98226"/>
                </a:lnTo>
                <a:lnTo>
                  <a:pt x="285750" y="125015"/>
                </a:lnTo>
                <a:lnTo>
                  <a:pt x="276820" y="142875"/>
                </a:lnTo>
                <a:lnTo>
                  <a:pt x="276820" y="169664"/>
                </a:lnTo>
                <a:lnTo>
                  <a:pt x="258961" y="187523"/>
                </a:lnTo>
                <a:lnTo>
                  <a:pt x="250031" y="214312"/>
                </a:lnTo>
                <a:lnTo>
                  <a:pt x="223242" y="241101"/>
                </a:lnTo>
                <a:lnTo>
                  <a:pt x="205383" y="267890"/>
                </a:lnTo>
                <a:lnTo>
                  <a:pt x="178594" y="294679"/>
                </a:lnTo>
                <a:lnTo>
                  <a:pt x="160734" y="321468"/>
                </a:lnTo>
                <a:lnTo>
                  <a:pt x="133945" y="339328"/>
                </a:lnTo>
                <a:lnTo>
                  <a:pt x="125015" y="366117"/>
                </a:lnTo>
                <a:lnTo>
                  <a:pt x="107156" y="383976"/>
                </a:lnTo>
                <a:lnTo>
                  <a:pt x="98226" y="410765"/>
                </a:lnTo>
                <a:lnTo>
                  <a:pt x="98226" y="428625"/>
                </a:lnTo>
                <a:lnTo>
                  <a:pt x="98226" y="437554"/>
                </a:lnTo>
                <a:lnTo>
                  <a:pt x="98226" y="446484"/>
                </a:lnTo>
                <a:lnTo>
                  <a:pt x="107156" y="455414"/>
                </a:lnTo>
                <a:lnTo>
                  <a:pt x="125015" y="464343"/>
                </a:lnTo>
                <a:lnTo>
                  <a:pt x="142875" y="464343"/>
                </a:lnTo>
                <a:lnTo>
                  <a:pt x="160734" y="464343"/>
                </a:lnTo>
                <a:lnTo>
                  <a:pt x="187523" y="464343"/>
                </a:lnTo>
                <a:lnTo>
                  <a:pt x="205383" y="455414"/>
                </a:lnTo>
                <a:lnTo>
                  <a:pt x="232172" y="446484"/>
                </a:lnTo>
                <a:lnTo>
                  <a:pt x="250031" y="437554"/>
                </a:lnTo>
                <a:lnTo>
                  <a:pt x="267890" y="419695"/>
                </a:lnTo>
                <a:lnTo>
                  <a:pt x="285750" y="410765"/>
                </a:lnTo>
                <a:lnTo>
                  <a:pt x="294680" y="392906"/>
                </a:lnTo>
                <a:lnTo>
                  <a:pt x="303609" y="375046"/>
                </a:lnTo>
                <a:lnTo>
                  <a:pt x="294680" y="357187"/>
                </a:lnTo>
                <a:lnTo>
                  <a:pt x="285750" y="330398"/>
                </a:lnTo>
                <a:lnTo>
                  <a:pt x="276820" y="312539"/>
                </a:lnTo>
                <a:lnTo>
                  <a:pt x="258961" y="294679"/>
                </a:lnTo>
                <a:lnTo>
                  <a:pt x="241101" y="276820"/>
                </a:lnTo>
                <a:lnTo>
                  <a:pt x="205383" y="250031"/>
                </a:lnTo>
                <a:lnTo>
                  <a:pt x="178594" y="232171"/>
                </a:lnTo>
                <a:lnTo>
                  <a:pt x="151805" y="214312"/>
                </a:lnTo>
                <a:lnTo>
                  <a:pt x="116086" y="196453"/>
                </a:lnTo>
                <a:lnTo>
                  <a:pt x="89297" y="187523"/>
                </a:lnTo>
                <a:lnTo>
                  <a:pt x="53578" y="178593"/>
                </a:lnTo>
                <a:lnTo>
                  <a:pt x="35719" y="169664"/>
                </a:lnTo>
                <a:lnTo>
                  <a:pt x="17859" y="160734"/>
                </a:lnTo>
                <a:lnTo>
                  <a:pt x="0" y="151804"/>
                </a:lnTo>
                <a:lnTo>
                  <a:pt x="0" y="151804"/>
                </a:lnTo>
                <a:lnTo>
                  <a:pt x="0" y="15180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1598414" y="3080742"/>
            <a:ext cx="223243" cy="223243"/>
          </a:xfrm>
          <a:custGeom>
            <a:avLst/>
            <a:gdLst/>
            <a:ahLst/>
            <a:cxnLst/>
            <a:rect l="0" t="0" r="0" b="0"/>
            <a:pathLst>
              <a:path w="223243" h="22324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17859" y="26789"/>
                </a:lnTo>
                <a:lnTo>
                  <a:pt x="26789" y="35719"/>
                </a:lnTo>
                <a:lnTo>
                  <a:pt x="35719" y="53578"/>
                </a:lnTo>
                <a:lnTo>
                  <a:pt x="53578" y="62508"/>
                </a:lnTo>
                <a:lnTo>
                  <a:pt x="62508" y="80367"/>
                </a:lnTo>
                <a:lnTo>
                  <a:pt x="80367" y="98226"/>
                </a:lnTo>
                <a:lnTo>
                  <a:pt x="98227" y="107156"/>
                </a:lnTo>
                <a:lnTo>
                  <a:pt x="107156" y="125015"/>
                </a:lnTo>
                <a:lnTo>
                  <a:pt x="125016" y="142875"/>
                </a:lnTo>
                <a:lnTo>
                  <a:pt x="142875" y="160734"/>
                </a:lnTo>
                <a:lnTo>
                  <a:pt x="151805" y="169664"/>
                </a:lnTo>
                <a:lnTo>
                  <a:pt x="169664" y="187523"/>
                </a:lnTo>
                <a:lnTo>
                  <a:pt x="178594" y="196453"/>
                </a:lnTo>
                <a:lnTo>
                  <a:pt x="196453" y="205383"/>
                </a:lnTo>
                <a:lnTo>
                  <a:pt x="205383" y="214312"/>
                </a:lnTo>
                <a:lnTo>
                  <a:pt x="214313" y="214312"/>
                </a:lnTo>
                <a:lnTo>
                  <a:pt x="223242" y="223242"/>
                </a:lnTo>
                <a:lnTo>
                  <a:pt x="223242" y="223242"/>
                </a:lnTo>
                <a:lnTo>
                  <a:pt x="223242" y="2232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Freeform 99"/>
          <p:cNvSpPr/>
          <p:nvPr/>
        </p:nvSpPr>
        <p:spPr>
          <a:xfrm>
            <a:off x="1598414" y="3071812"/>
            <a:ext cx="178595" cy="250032"/>
          </a:xfrm>
          <a:custGeom>
            <a:avLst/>
            <a:gdLst/>
            <a:ahLst/>
            <a:cxnLst/>
            <a:rect l="0" t="0" r="0" b="0"/>
            <a:pathLst>
              <a:path w="178595" h="250032">
                <a:moveTo>
                  <a:pt x="178594" y="0"/>
                </a:move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  <a:lnTo>
                  <a:pt x="160734" y="8930"/>
                </a:lnTo>
                <a:lnTo>
                  <a:pt x="151805" y="8930"/>
                </a:lnTo>
                <a:lnTo>
                  <a:pt x="142875" y="26789"/>
                </a:lnTo>
                <a:lnTo>
                  <a:pt x="133945" y="44649"/>
                </a:lnTo>
                <a:lnTo>
                  <a:pt x="116086" y="71438"/>
                </a:lnTo>
                <a:lnTo>
                  <a:pt x="98227" y="98227"/>
                </a:lnTo>
                <a:lnTo>
                  <a:pt x="80367" y="125016"/>
                </a:lnTo>
                <a:lnTo>
                  <a:pt x="62508" y="151805"/>
                </a:lnTo>
                <a:lnTo>
                  <a:pt x="44649" y="169664"/>
                </a:lnTo>
                <a:lnTo>
                  <a:pt x="26789" y="196453"/>
                </a:lnTo>
                <a:lnTo>
                  <a:pt x="8930" y="223242"/>
                </a:lnTo>
                <a:lnTo>
                  <a:pt x="0" y="241102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Freeform 100"/>
          <p:cNvSpPr/>
          <p:nvPr/>
        </p:nvSpPr>
        <p:spPr>
          <a:xfrm>
            <a:off x="910828" y="3830836"/>
            <a:ext cx="53579" cy="428626"/>
          </a:xfrm>
          <a:custGeom>
            <a:avLst/>
            <a:gdLst/>
            <a:ahLst/>
            <a:cxnLst/>
            <a:rect l="0" t="0" r="0" b="0"/>
            <a:pathLst>
              <a:path w="53579" h="428626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44648"/>
                </a:lnTo>
                <a:lnTo>
                  <a:pt x="17860" y="62507"/>
                </a:lnTo>
                <a:lnTo>
                  <a:pt x="17860" y="80367"/>
                </a:lnTo>
                <a:lnTo>
                  <a:pt x="17860" y="98226"/>
                </a:lnTo>
                <a:lnTo>
                  <a:pt x="17860" y="125015"/>
                </a:lnTo>
                <a:lnTo>
                  <a:pt x="26789" y="151804"/>
                </a:lnTo>
                <a:lnTo>
                  <a:pt x="26789" y="169664"/>
                </a:lnTo>
                <a:lnTo>
                  <a:pt x="26789" y="205382"/>
                </a:lnTo>
                <a:lnTo>
                  <a:pt x="26789" y="232171"/>
                </a:lnTo>
                <a:lnTo>
                  <a:pt x="26789" y="258960"/>
                </a:lnTo>
                <a:lnTo>
                  <a:pt x="35719" y="294679"/>
                </a:lnTo>
                <a:lnTo>
                  <a:pt x="35719" y="321468"/>
                </a:lnTo>
                <a:lnTo>
                  <a:pt x="35719" y="339328"/>
                </a:lnTo>
                <a:lnTo>
                  <a:pt x="35719" y="366117"/>
                </a:lnTo>
                <a:lnTo>
                  <a:pt x="44649" y="383976"/>
                </a:lnTo>
                <a:lnTo>
                  <a:pt x="44649" y="401835"/>
                </a:lnTo>
                <a:lnTo>
                  <a:pt x="44649" y="410765"/>
                </a:lnTo>
                <a:lnTo>
                  <a:pt x="53578" y="419695"/>
                </a:lnTo>
                <a:lnTo>
                  <a:pt x="53578" y="428625"/>
                </a:lnTo>
                <a:lnTo>
                  <a:pt x="53578" y="428625"/>
                </a:lnTo>
                <a:lnTo>
                  <a:pt x="53578" y="42862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Freeform 101"/>
          <p:cNvSpPr/>
          <p:nvPr/>
        </p:nvSpPr>
        <p:spPr>
          <a:xfrm>
            <a:off x="1071563" y="3911203"/>
            <a:ext cx="169665" cy="339329"/>
          </a:xfrm>
          <a:custGeom>
            <a:avLst/>
            <a:gdLst/>
            <a:ahLst/>
            <a:cxnLst/>
            <a:rect l="0" t="0" r="0" b="0"/>
            <a:pathLst>
              <a:path w="169665" h="339329">
                <a:moveTo>
                  <a:pt x="0" y="160734"/>
                </a:moveTo>
                <a:lnTo>
                  <a:pt x="0" y="151804"/>
                </a:lnTo>
                <a:lnTo>
                  <a:pt x="0" y="142875"/>
                </a:lnTo>
                <a:lnTo>
                  <a:pt x="0" y="125015"/>
                </a:lnTo>
                <a:lnTo>
                  <a:pt x="0" y="107156"/>
                </a:lnTo>
                <a:lnTo>
                  <a:pt x="8929" y="89297"/>
                </a:lnTo>
                <a:lnTo>
                  <a:pt x="17859" y="80367"/>
                </a:lnTo>
                <a:lnTo>
                  <a:pt x="26789" y="62508"/>
                </a:lnTo>
                <a:lnTo>
                  <a:pt x="26789" y="44648"/>
                </a:lnTo>
                <a:lnTo>
                  <a:pt x="35718" y="35718"/>
                </a:lnTo>
                <a:lnTo>
                  <a:pt x="53578" y="26789"/>
                </a:lnTo>
                <a:lnTo>
                  <a:pt x="62507" y="17859"/>
                </a:lnTo>
                <a:lnTo>
                  <a:pt x="80367" y="8929"/>
                </a:lnTo>
                <a:lnTo>
                  <a:pt x="98226" y="0"/>
                </a:lnTo>
                <a:lnTo>
                  <a:pt x="116086" y="0"/>
                </a:lnTo>
                <a:lnTo>
                  <a:pt x="125015" y="8929"/>
                </a:lnTo>
                <a:lnTo>
                  <a:pt x="133945" y="17859"/>
                </a:lnTo>
                <a:lnTo>
                  <a:pt x="142875" y="26789"/>
                </a:lnTo>
                <a:lnTo>
                  <a:pt x="151804" y="26789"/>
                </a:lnTo>
                <a:lnTo>
                  <a:pt x="151804" y="44648"/>
                </a:lnTo>
                <a:lnTo>
                  <a:pt x="151804" y="53578"/>
                </a:lnTo>
                <a:lnTo>
                  <a:pt x="151804" y="71437"/>
                </a:lnTo>
                <a:lnTo>
                  <a:pt x="142875" y="80367"/>
                </a:lnTo>
                <a:lnTo>
                  <a:pt x="133945" y="107156"/>
                </a:lnTo>
                <a:lnTo>
                  <a:pt x="125015" y="125015"/>
                </a:lnTo>
                <a:lnTo>
                  <a:pt x="107156" y="151804"/>
                </a:lnTo>
                <a:lnTo>
                  <a:pt x="98226" y="169664"/>
                </a:lnTo>
                <a:lnTo>
                  <a:pt x="80367" y="196453"/>
                </a:lnTo>
                <a:lnTo>
                  <a:pt x="62507" y="223242"/>
                </a:lnTo>
                <a:lnTo>
                  <a:pt x="53578" y="250031"/>
                </a:lnTo>
                <a:lnTo>
                  <a:pt x="44648" y="267890"/>
                </a:lnTo>
                <a:lnTo>
                  <a:pt x="35718" y="294679"/>
                </a:lnTo>
                <a:lnTo>
                  <a:pt x="35718" y="312539"/>
                </a:lnTo>
                <a:lnTo>
                  <a:pt x="35718" y="321468"/>
                </a:lnTo>
                <a:lnTo>
                  <a:pt x="44648" y="330398"/>
                </a:lnTo>
                <a:lnTo>
                  <a:pt x="62507" y="339328"/>
                </a:lnTo>
                <a:lnTo>
                  <a:pt x="71437" y="339328"/>
                </a:lnTo>
                <a:lnTo>
                  <a:pt x="89296" y="339328"/>
                </a:lnTo>
                <a:lnTo>
                  <a:pt x="107156" y="339328"/>
                </a:lnTo>
                <a:lnTo>
                  <a:pt x="125015" y="330398"/>
                </a:lnTo>
                <a:lnTo>
                  <a:pt x="142875" y="321468"/>
                </a:lnTo>
                <a:lnTo>
                  <a:pt x="151804" y="303609"/>
                </a:lnTo>
                <a:lnTo>
                  <a:pt x="160734" y="294679"/>
                </a:lnTo>
                <a:lnTo>
                  <a:pt x="160734" y="276820"/>
                </a:lnTo>
                <a:lnTo>
                  <a:pt x="169664" y="258961"/>
                </a:lnTo>
                <a:lnTo>
                  <a:pt x="169664" y="241101"/>
                </a:lnTo>
                <a:lnTo>
                  <a:pt x="160734" y="214312"/>
                </a:lnTo>
                <a:lnTo>
                  <a:pt x="151804" y="196453"/>
                </a:lnTo>
                <a:lnTo>
                  <a:pt x="142875" y="169664"/>
                </a:lnTo>
                <a:lnTo>
                  <a:pt x="125015" y="151804"/>
                </a:lnTo>
                <a:lnTo>
                  <a:pt x="107156" y="133945"/>
                </a:lnTo>
                <a:lnTo>
                  <a:pt x="89296" y="125015"/>
                </a:lnTo>
                <a:lnTo>
                  <a:pt x="62507" y="107156"/>
                </a:lnTo>
                <a:lnTo>
                  <a:pt x="44648" y="98226"/>
                </a:lnTo>
                <a:lnTo>
                  <a:pt x="26789" y="89297"/>
                </a:lnTo>
                <a:lnTo>
                  <a:pt x="17859" y="80367"/>
                </a:lnTo>
                <a:lnTo>
                  <a:pt x="8929" y="80367"/>
                </a:lnTo>
                <a:lnTo>
                  <a:pt x="0" y="71437"/>
                </a:lnTo>
                <a:lnTo>
                  <a:pt x="0" y="7143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1348383" y="3723679"/>
            <a:ext cx="133946" cy="598290"/>
          </a:xfrm>
          <a:custGeom>
            <a:avLst/>
            <a:gdLst/>
            <a:ahLst/>
            <a:cxnLst/>
            <a:rect l="0" t="0" r="0" b="0"/>
            <a:pathLst>
              <a:path w="133946" h="598290">
                <a:moveTo>
                  <a:pt x="62508" y="0"/>
                </a:moveTo>
                <a:lnTo>
                  <a:pt x="53578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9" y="17860"/>
                </a:lnTo>
                <a:lnTo>
                  <a:pt x="35719" y="26789"/>
                </a:lnTo>
                <a:lnTo>
                  <a:pt x="26789" y="44649"/>
                </a:lnTo>
                <a:lnTo>
                  <a:pt x="17859" y="62508"/>
                </a:lnTo>
                <a:lnTo>
                  <a:pt x="8930" y="89297"/>
                </a:lnTo>
                <a:lnTo>
                  <a:pt x="8930" y="116086"/>
                </a:lnTo>
                <a:lnTo>
                  <a:pt x="0" y="151805"/>
                </a:lnTo>
                <a:lnTo>
                  <a:pt x="0" y="196453"/>
                </a:lnTo>
                <a:lnTo>
                  <a:pt x="0" y="232172"/>
                </a:lnTo>
                <a:lnTo>
                  <a:pt x="0" y="267891"/>
                </a:lnTo>
                <a:lnTo>
                  <a:pt x="0" y="303610"/>
                </a:lnTo>
                <a:lnTo>
                  <a:pt x="8930" y="339328"/>
                </a:lnTo>
                <a:lnTo>
                  <a:pt x="17859" y="375047"/>
                </a:lnTo>
                <a:lnTo>
                  <a:pt x="26789" y="410766"/>
                </a:lnTo>
                <a:lnTo>
                  <a:pt x="35719" y="446485"/>
                </a:lnTo>
                <a:lnTo>
                  <a:pt x="44648" y="473274"/>
                </a:lnTo>
                <a:lnTo>
                  <a:pt x="53578" y="500063"/>
                </a:lnTo>
                <a:lnTo>
                  <a:pt x="62508" y="517922"/>
                </a:lnTo>
                <a:lnTo>
                  <a:pt x="71437" y="544711"/>
                </a:lnTo>
                <a:lnTo>
                  <a:pt x="80367" y="562571"/>
                </a:lnTo>
                <a:lnTo>
                  <a:pt x="89297" y="571500"/>
                </a:lnTo>
                <a:lnTo>
                  <a:pt x="98226" y="589360"/>
                </a:lnTo>
                <a:lnTo>
                  <a:pt x="107156" y="589360"/>
                </a:lnTo>
                <a:lnTo>
                  <a:pt x="116086" y="598289"/>
                </a:lnTo>
                <a:lnTo>
                  <a:pt x="125015" y="589360"/>
                </a:lnTo>
                <a:lnTo>
                  <a:pt x="133945" y="589360"/>
                </a:lnTo>
                <a:lnTo>
                  <a:pt x="133945" y="589360"/>
                </a:lnTo>
                <a:lnTo>
                  <a:pt x="133945" y="58936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1464469" y="3955851"/>
            <a:ext cx="178595" cy="178595"/>
          </a:xfrm>
          <a:custGeom>
            <a:avLst/>
            <a:gdLst/>
            <a:ahLst/>
            <a:cxnLst/>
            <a:rect l="0" t="0" r="0" b="0"/>
            <a:pathLst>
              <a:path w="178595" h="178595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60734" y="8930"/>
                </a:lnTo>
                <a:lnTo>
                  <a:pt x="169664" y="8930"/>
                </a:lnTo>
                <a:lnTo>
                  <a:pt x="178594" y="8930"/>
                </a:lnTo>
                <a:lnTo>
                  <a:pt x="178594" y="8930"/>
                </a:lnTo>
                <a:lnTo>
                  <a:pt x="178594" y="17860"/>
                </a:lnTo>
                <a:lnTo>
                  <a:pt x="178594" y="26789"/>
                </a:lnTo>
                <a:lnTo>
                  <a:pt x="169664" y="35719"/>
                </a:lnTo>
                <a:lnTo>
                  <a:pt x="160734" y="44649"/>
                </a:lnTo>
                <a:lnTo>
                  <a:pt x="151804" y="53578"/>
                </a:lnTo>
                <a:lnTo>
                  <a:pt x="133945" y="71438"/>
                </a:lnTo>
                <a:lnTo>
                  <a:pt x="125015" y="80367"/>
                </a:lnTo>
                <a:lnTo>
                  <a:pt x="116086" y="98227"/>
                </a:lnTo>
                <a:lnTo>
                  <a:pt x="116086" y="116086"/>
                </a:lnTo>
                <a:lnTo>
                  <a:pt x="107156" y="125016"/>
                </a:lnTo>
                <a:lnTo>
                  <a:pt x="98226" y="142875"/>
                </a:lnTo>
                <a:lnTo>
                  <a:pt x="98226" y="151805"/>
                </a:lnTo>
                <a:lnTo>
                  <a:pt x="98226" y="160735"/>
                </a:lnTo>
                <a:lnTo>
                  <a:pt x="98226" y="169664"/>
                </a:lnTo>
                <a:lnTo>
                  <a:pt x="98226" y="169664"/>
                </a:lnTo>
                <a:lnTo>
                  <a:pt x="98226" y="178594"/>
                </a:lnTo>
                <a:lnTo>
                  <a:pt x="98226" y="178594"/>
                </a:lnTo>
                <a:lnTo>
                  <a:pt x="98226" y="17859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1607344" y="3696890"/>
            <a:ext cx="241102" cy="616150"/>
          </a:xfrm>
          <a:custGeom>
            <a:avLst/>
            <a:gdLst/>
            <a:ahLst/>
            <a:cxnLst/>
            <a:rect l="0" t="0" r="0" b="0"/>
            <a:pathLst>
              <a:path w="241102" h="61615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26789" y="8930"/>
                </a:lnTo>
                <a:lnTo>
                  <a:pt x="35719" y="17860"/>
                </a:lnTo>
                <a:lnTo>
                  <a:pt x="53578" y="35719"/>
                </a:lnTo>
                <a:lnTo>
                  <a:pt x="71437" y="53578"/>
                </a:lnTo>
                <a:lnTo>
                  <a:pt x="98226" y="71438"/>
                </a:lnTo>
                <a:lnTo>
                  <a:pt x="125015" y="98227"/>
                </a:lnTo>
                <a:lnTo>
                  <a:pt x="142875" y="125016"/>
                </a:lnTo>
                <a:lnTo>
                  <a:pt x="169664" y="151805"/>
                </a:lnTo>
                <a:lnTo>
                  <a:pt x="187523" y="187524"/>
                </a:lnTo>
                <a:lnTo>
                  <a:pt x="205383" y="223242"/>
                </a:lnTo>
                <a:lnTo>
                  <a:pt x="214312" y="258961"/>
                </a:lnTo>
                <a:lnTo>
                  <a:pt x="232172" y="294680"/>
                </a:lnTo>
                <a:lnTo>
                  <a:pt x="232172" y="330399"/>
                </a:lnTo>
                <a:lnTo>
                  <a:pt x="241101" y="375047"/>
                </a:lnTo>
                <a:lnTo>
                  <a:pt x="241101" y="401836"/>
                </a:lnTo>
                <a:lnTo>
                  <a:pt x="232172" y="437555"/>
                </a:lnTo>
                <a:lnTo>
                  <a:pt x="232172" y="473274"/>
                </a:lnTo>
                <a:lnTo>
                  <a:pt x="223242" y="500063"/>
                </a:lnTo>
                <a:lnTo>
                  <a:pt x="205383" y="517922"/>
                </a:lnTo>
                <a:lnTo>
                  <a:pt x="196453" y="544711"/>
                </a:lnTo>
                <a:lnTo>
                  <a:pt x="187523" y="562571"/>
                </a:lnTo>
                <a:lnTo>
                  <a:pt x="169664" y="580430"/>
                </a:lnTo>
                <a:lnTo>
                  <a:pt x="160734" y="589360"/>
                </a:lnTo>
                <a:lnTo>
                  <a:pt x="142875" y="598289"/>
                </a:lnTo>
                <a:lnTo>
                  <a:pt x="125015" y="607219"/>
                </a:lnTo>
                <a:lnTo>
                  <a:pt x="116086" y="616149"/>
                </a:lnTo>
                <a:lnTo>
                  <a:pt x="107156" y="616149"/>
                </a:lnTo>
                <a:lnTo>
                  <a:pt x="107156" y="616149"/>
                </a:lnTo>
                <a:lnTo>
                  <a:pt x="98226" y="616149"/>
                </a:lnTo>
                <a:lnTo>
                  <a:pt x="89297" y="616149"/>
                </a:lnTo>
                <a:lnTo>
                  <a:pt x="89297" y="616149"/>
                </a:lnTo>
                <a:lnTo>
                  <a:pt x="89297" y="61614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1982391" y="3911203"/>
            <a:ext cx="473274" cy="169665"/>
          </a:xfrm>
          <a:custGeom>
            <a:avLst/>
            <a:gdLst/>
            <a:ahLst/>
            <a:cxnLst/>
            <a:rect l="0" t="0" r="0" b="0"/>
            <a:pathLst>
              <a:path w="473274" h="169665">
                <a:moveTo>
                  <a:pt x="0" y="98226"/>
                </a:move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0" y="98226"/>
                </a:lnTo>
                <a:lnTo>
                  <a:pt x="8929" y="98226"/>
                </a:lnTo>
                <a:lnTo>
                  <a:pt x="26789" y="98226"/>
                </a:lnTo>
                <a:lnTo>
                  <a:pt x="44648" y="98226"/>
                </a:lnTo>
                <a:lnTo>
                  <a:pt x="71437" y="98226"/>
                </a:lnTo>
                <a:lnTo>
                  <a:pt x="98226" y="98226"/>
                </a:lnTo>
                <a:lnTo>
                  <a:pt x="133945" y="98226"/>
                </a:lnTo>
                <a:lnTo>
                  <a:pt x="160734" y="107156"/>
                </a:lnTo>
                <a:lnTo>
                  <a:pt x="196453" y="107156"/>
                </a:lnTo>
                <a:lnTo>
                  <a:pt x="232172" y="107156"/>
                </a:lnTo>
                <a:lnTo>
                  <a:pt x="258961" y="107156"/>
                </a:lnTo>
                <a:lnTo>
                  <a:pt x="294679" y="107156"/>
                </a:lnTo>
                <a:lnTo>
                  <a:pt x="321468" y="107156"/>
                </a:lnTo>
                <a:lnTo>
                  <a:pt x="348257" y="107156"/>
                </a:lnTo>
                <a:lnTo>
                  <a:pt x="366117" y="107156"/>
                </a:lnTo>
                <a:lnTo>
                  <a:pt x="383976" y="107156"/>
                </a:lnTo>
                <a:lnTo>
                  <a:pt x="392906" y="107156"/>
                </a:lnTo>
                <a:lnTo>
                  <a:pt x="401836" y="98226"/>
                </a:lnTo>
                <a:lnTo>
                  <a:pt x="410765" y="98226"/>
                </a:lnTo>
                <a:lnTo>
                  <a:pt x="410765" y="98226"/>
                </a:lnTo>
                <a:lnTo>
                  <a:pt x="410765" y="89297"/>
                </a:lnTo>
                <a:lnTo>
                  <a:pt x="410765" y="80367"/>
                </a:lnTo>
                <a:lnTo>
                  <a:pt x="401836" y="71437"/>
                </a:lnTo>
                <a:lnTo>
                  <a:pt x="383976" y="62508"/>
                </a:lnTo>
                <a:lnTo>
                  <a:pt x="366117" y="53578"/>
                </a:lnTo>
                <a:lnTo>
                  <a:pt x="339328" y="44648"/>
                </a:lnTo>
                <a:lnTo>
                  <a:pt x="321468" y="35718"/>
                </a:lnTo>
                <a:lnTo>
                  <a:pt x="285750" y="26789"/>
                </a:lnTo>
                <a:lnTo>
                  <a:pt x="267890" y="26789"/>
                </a:lnTo>
                <a:lnTo>
                  <a:pt x="241101" y="17859"/>
                </a:lnTo>
                <a:lnTo>
                  <a:pt x="223242" y="17859"/>
                </a:lnTo>
                <a:lnTo>
                  <a:pt x="214312" y="8929"/>
                </a:lnTo>
                <a:lnTo>
                  <a:pt x="205382" y="8929"/>
                </a:lnTo>
                <a:lnTo>
                  <a:pt x="205382" y="8929"/>
                </a:lnTo>
                <a:lnTo>
                  <a:pt x="214312" y="0"/>
                </a:lnTo>
                <a:lnTo>
                  <a:pt x="232172" y="0"/>
                </a:lnTo>
                <a:lnTo>
                  <a:pt x="258961" y="8929"/>
                </a:lnTo>
                <a:lnTo>
                  <a:pt x="285750" y="8929"/>
                </a:lnTo>
                <a:lnTo>
                  <a:pt x="321468" y="17859"/>
                </a:lnTo>
                <a:lnTo>
                  <a:pt x="357187" y="26789"/>
                </a:lnTo>
                <a:lnTo>
                  <a:pt x="392906" y="44648"/>
                </a:lnTo>
                <a:lnTo>
                  <a:pt x="419695" y="53578"/>
                </a:lnTo>
                <a:lnTo>
                  <a:pt x="446484" y="62508"/>
                </a:lnTo>
                <a:lnTo>
                  <a:pt x="464343" y="71437"/>
                </a:lnTo>
                <a:lnTo>
                  <a:pt x="473273" y="80367"/>
                </a:lnTo>
                <a:lnTo>
                  <a:pt x="473273" y="89297"/>
                </a:lnTo>
                <a:lnTo>
                  <a:pt x="473273" y="98226"/>
                </a:lnTo>
                <a:lnTo>
                  <a:pt x="464343" y="107156"/>
                </a:lnTo>
                <a:lnTo>
                  <a:pt x="446484" y="116086"/>
                </a:lnTo>
                <a:lnTo>
                  <a:pt x="428625" y="125015"/>
                </a:lnTo>
                <a:lnTo>
                  <a:pt x="401836" y="133945"/>
                </a:lnTo>
                <a:lnTo>
                  <a:pt x="375047" y="133945"/>
                </a:lnTo>
                <a:lnTo>
                  <a:pt x="348257" y="151804"/>
                </a:lnTo>
                <a:lnTo>
                  <a:pt x="330398" y="160734"/>
                </a:lnTo>
                <a:lnTo>
                  <a:pt x="312539" y="160734"/>
                </a:lnTo>
                <a:lnTo>
                  <a:pt x="303609" y="169664"/>
                </a:lnTo>
                <a:lnTo>
                  <a:pt x="303609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696516" y="2652117"/>
            <a:ext cx="1348383" cy="875110"/>
          </a:xfrm>
          <a:custGeom>
            <a:avLst/>
            <a:gdLst/>
            <a:ahLst/>
            <a:cxnLst/>
            <a:rect l="0" t="0" r="0" b="0"/>
            <a:pathLst>
              <a:path w="1348383" h="875110">
                <a:moveTo>
                  <a:pt x="892968" y="53578"/>
                </a:moveTo>
                <a:lnTo>
                  <a:pt x="892968" y="44649"/>
                </a:lnTo>
                <a:lnTo>
                  <a:pt x="884039" y="44649"/>
                </a:lnTo>
                <a:lnTo>
                  <a:pt x="866179" y="35719"/>
                </a:lnTo>
                <a:lnTo>
                  <a:pt x="839390" y="26789"/>
                </a:lnTo>
                <a:lnTo>
                  <a:pt x="812601" y="26789"/>
                </a:lnTo>
                <a:lnTo>
                  <a:pt x="785812" y="17860"/>
                </a:lnTo>
                <a:lnTo>
                  <a:pt x="750093" y="17860"/>
                </a:lnTo>
                <a:lnTo>
                  <a:pt x="714375" y="17860"/>
                </a:lnTo>
                <a:lnTo>
                  <a:pt x="669726" y="17860"/>
                </a:lnTo>
                <a:lnTo>
                  <a:pt x="625078" y="17860"/>
                </a:lnTo>
                <a:lnTo>
                  <a:pt x="580429" y="26789"/>
                </a:lnTo>
                <a:lnTo>
                  <a:pt x="526851" y="35719"/>
                </a:lnTo>
                <a:lnTo>
                  <a:pt x="473273" y="53578"/>
                </a:lnTo>
                <a:lnTo>
                  <a:pt x="428625" y="62508"/>
                </a:lnTo>
                <a:lnTo>
                  <a:pt x="375047" y="80367"/>
                </a:lnTo>
                <a:lnTo>
                  <a:pt x="321468" y="107156"/>
                </a:lnTo>
                <a:lnTo>
                  <a:pt x="276820" y="133946"/>
                </a:lnTo>
                <a:lnTo>
                  <a:pt x="232172" y="169664"/>
                </a:lnTo>
                <a:lnTo>
                  <a:pt x="187523" y="196453"/>
                </a:lnTo>
                <a:lnTo>
                  <a:pt x="151804" y="232172"/>
                </a:lnTo>
                <a:lnTo>
                  <a:pt x="116086" y="267890"/>
                </a:lnTo>
                <a:lnTo>
                  <a:pt x="80367" y="303609"/>
                </a:lnTo>
                <a:lnTo>
                  <a:pt x="53578" y="348258"/>
                </a:lnTo>
                <a:lnTo>
                  <a:pt x="35718" y="383976"/>
                </a:lnTo>
                <a:lnTo>
                  <a:pt x="17859" y="428625"/>
                </a:lnTo>
                <a:lnTo>
                  <a:pt x="8929" y="473273"/>
                </a:lnTo>
                <a:lnTo>
                  <a:pt x="0" y="517922"/>
                </a:lnTo>
                <a:lnTo>
                  <a:pt x="8929" y="562570"/>
                </a:lnTo>
                <a:lnTo>
                  <a:pt x="17859" y="598289"/>
                </a:lnTo>
                <a:lnTo>
                  <a:pt x="26789" y="634008"/>
                </a:lnTo>
                <a:lnTo>
                  <a:pt x="53578" y="669726"/>
                </a:lnTo>
                <a:lnTo>
                  <a:pt x="80367" y="696515"/>
                </a:lnTo>
                <a:lnTo>
                  <a:pt x="107156" y="723304"/>
                </a:lnTo>
                <a:lnTo>
                  <a:pt x="151804" y="750094"/>
                </a:lnTo>
                <a:lnTo>
                  <a:pt x="196453" y="776883"/>
                </a:lnTo>
                <a:lnTo>
                  <a:pt x="241101" y="794742"/>
                </a:lnTo>
                <a:lnTo>
                  <a:pt x="294679" y="812601"/>
                </a:lnTo>
                <a:lnTo>
                  <a:pt x="348258" y="830461"/>
                </a:lnTo>
                <a:lnTo>
                  <a:pt x="401836" y="839390"/>
                </a:lnTo>
                <a:lnTo>
                  <a:pt x="455414" y="848320"/>
                </a:lnTo>
                <a:lnTo>
                  <a:pt x="517922" y="857250"/>
                </a:lnTo>
                <a:lnTo>
                  <a:pt x="580429" y="866179"/>
                </a:lnTo>
                <a:lnTo>
                  <a:pt x="642937" y="875109"/>
                </a:lnTo>
                <a:lnTo>
                  <a:pt x="705445" y="875109"/>
                </a:lnTo>
                <a:lnTo>
                  <a:pt x="767953" y="875109"/>
                </a:lnTo>
                <a:lnTo>
                  <a:pt x="821531" y="866179"/>
                </a:lnTo>
                <a:lnTo>
                  <a:pt x="884039" y="857250"/>
                </a:lnTo>
                <a:lnTo>
                  <a:pt x="937617" y="848320"/>
                </a:lnTo>
                <a:lnTo>
                  <a:pt x="991195" y="839390"/>
                </a:lnTo>
                <a:lnTo>
                  <a:pt x="1035843" y="821531"/>
                </a:lnTo>
                <a:lnTo>
                  <a:pt x="1089422" y="794742"/>
                </a:lnTo>
                <a:lnTo>
                  <a:pt x="1134070" y="776883"/>
                </a:lnTo>
                <a:lnTo>
                  <a:pt x="1169789" y="741164"/>
                </a:lnTo>
                <a:lnTo>
                  <a:pt x="1214437" y="714375"/>
                </a:lnTo>
                <a:lnTo>
                  <a:pt x="1250156" y="678656"/>
                </a:lnTo>
                <a:lnTo>
                  <a:pt x="1276945" y="642937"/>
                </a:lnTo>
                <a:lnTo>
                  <a:pt x="1303734" y="607219"/>
                </a:lnTo>
                <a:lnTo>
                  <a:pt x="1321593" y="571500"/>
                </a:lnTo>
                <a:lnTo>
                  <a:pt x="1339453" y="535781"/>
                </a:lnTo>
                <a:lnTo>
                  <a:pt x="1348382" y="500062"/>
                </a:lnTo>
                <a:lnTo>
                  <a:pt x="1348382" y="455414"/>
                </a:lnTo>
                <a:lnTo>
                  <a:pt x="1348382" y="410765"/>
                </a:lnTo>
                <a:lnTo>
                  <a:pt x="1348382" y="375047"/>
                </a:lnTo>
                <a:lnTo>
                  <a:pt x="1339453" y="330398"/>
                </a:lnTo>
                <a:lnTo>
                  <a:pt x="1321593" y="294679"/>
                </a:lnTo>
                <a:lnTo>
                  <a:pt x="1294804" y="250031"/>
                </a:lnTo>
                <a:lnTo>
                  <a:pt x="1276945" y="214312"/>
                </a:lnTo>
                <a:lnTo>
                  <a:pt x="1241226" y="178594"/>
                </a:lnTo>
                <a:lnTo>
                  <a:pt x="1205507" y="151804"/>
                </a:lnTo>
                <a:lnTo>
                  <a:pt x="1160859" y="116086"/>
                </a:lnTo>
                <a:lnTo>
                  <a:pt x="1116211" y="89297"/>
                </a:lnTo>
                <a:lnTo>
                  <a:pt x="1062632" y="71438"/>
                </a:lnTo>
                <a:lnTo>
                  <a:pt x="1000125" y="44649"/>
                </a:lnTo>
                <a:lnTo>
                  <a:pt x="937617" y="26789"/>
                </a:lnTo>
                <a:lnTo>
                  <a:pt x="875109" y="17860"/>
                </a:lnTo>
                <a:lnTo>
                  <a:pt x="821531" y="8930"/>
                </a:lnTo>
                <a:lnTo>
                  <a:pt x="785812" y="0"/>
                </a:lnTo>
                <a:lnTo>
                  <a:pt x="78581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107"/>
          <p:cNvSpPr/>
          <p:nvPr/>
        </p:nvSpPr>
        <p:spPr>
          <a:xfrm>
            <a:off x="2562820" y="3839765"/>
            <a:ext cx="80369" cy="464345"/>
          </a:xfrm>
          <a:custGeom>
            <a:avLst/>
            <a:gdLst/>
            <a:ahLst/>
            <a:cxnLst/>
            <a:rect l="0" t="0" r="0" b="0"/>
            <a:pathLst>
              <a:path w="80369" h="464345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8930"/>
                </a:lnTo>
                <a:lnTo>
                  <a:pt x="26789" y="26789"/>
                </a:lnTo>
                <a:lnTo>
                  <a:pt x="26789" y="44649"/>
                </a:lnTo>
                <a:lnTo>
                  <a:pt x="35719" y="62508"/>
                </a:lnTo>
                <a:lnTo>
                  <a:pt x="35719" y="89297"/>
                </a:lnTo>
                <a:lnTo>
                  <a:pt x="44649" y="125016"/>
                </a:lnTo>
                <a:lnTo>
                  <a:pt x="44649" y="151805"/>
                </a:lnTo>
                <a:lnTo>
                  <a:pt x="44649" y="187524"/>
                </a:lnTo>
                <a:lnTo>
                  <a:pt x="44649" y="223242"/>
                </a:lnTo>
                <a:lnTo>
                  <a:pt x="44649" y="258961"/>
                </a:lnTo>
                <a:lnTo>
                  <a:pt x="53578" y="285750"/>
                </a:lnTo>
                <a:lnTo>
                  <a:pt x="53578" y="321469"/>
                </a:lnTo>
                <a:lnTo>
                  <a:pt x="53578" y="348258"/>
                </a:lnTo>
                <a:lnTo>
                  <a:pt x="62508" y="375047"/>
                </a:lnTo>
                <a:lnTo>
                  <a:pt x="62508" y="401836"/>
                </a:lnTo>
                <a:lnTo>
                  <a:pt x="71438" y="428625"/>
                </a:lnTo>
                <a:lnTo>
                  <a:pt x="71438" y="446485"/>
                </a:lnTo>
                <a:lnTo>
                  <a:pt x="71438" y="455414"/>
                </a:lnTo>
                <a:lnTo>
                  <a:pt x="80368" y="464344"/>
                </a:lnTo>
                <a:lnTo>
                  <a:pt x="80368" y="46434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Freeform 108"/>
          <p:cNvSpPr/>
          <p:nvPr/>
        </p:nvSpPr>
        <p:spPr>
          <a:xfrm>
            <a:off x="2705695" y="3830836"/>
            <a:ext cx="392908" cy="392907"/>
          </a:xfrm>
          <a:custGeom>
            <a:avLst/>
            <a:gdLst/>
            <a:ahLst/>
            <a:cxnLst/>
            <a:rect l="0" t="0" r="0" b="0"/>
            <a:pathLst>
              <a:path w="392908" h="392907">
                <a:moveTo>
                  <a:pt x="0" y="53578"/>
                </a:moveTo>
                <a:lnTo>
                  <a:pt x="0" y="44648"/>
                </a:lnTo>
                <a:lnTo>
                  <a:pt x="0" y="35718"/>
                </a:lnTo>
                <a:lnTo>
                  <a:pt x="8930" y="26789"/>
                </a:lnTo>
                <a:lnTo>
                  <a:pt x="17860" y="17859"/>
                </a:lnTo>
                <a:lnTo>
                  <a:pt x="35719" y="8929"/>
                </a:lnTo>
                <a:lnTo>
                  <a:pt x="53578" y="8929"/>
                </a:lnTo>
                <a:lnTo>
                  <a:pt x="80368" y="0"/>
                </a:lnTo>
                <a:lnTo>
                  <a:pt x="98227" y="8929"/>
                </a:lnTo>
                <a:lnTo>
                  <a:pt x="125016" y="8929"/>
                </a:lnTo>
                <a:lnTo>
                  <a:pt x="151805" y="26789"/>
                </a:lnTo>
                <a:lnTo>
                  <a:pt x="178594" y="35718"/>
                </a:lnTo>
                <a:lnTo>
                  <a:pt x="205383" y="53578"/>
                </a:lnTo>
                <a:lnTo>
                  <a:pt x="223243" y="80367"/>
                </a:lnTo>
                <a:lnTo>
                  <a:pt x="250032" y="107156"/>
                </a:lnTo>
                <a:lnTo>
                  <a:pt x="258961" y="133945"/>
                </a:lnTo>
                <a:lnTo>
                  <a:pt x="276821" y="160734"/>
                </a:lnTo>
                <a:lnTo>
                  <a:pt x="276821" y="187523"/>
                </a:lnTo>
                <a:lnTo>
                  <a:pt x="276821" y="223242"/>
                </a:lnTo>
                <a:lnTo>
                  <a:pt x="267891" y="250031"/>
                </a:lnTo>
                <a:lnTo>
                  <a:pt x="250032" y="276820"/>
                </a:lnTo>
                <a:lnTo>
                  <a:pt x="232172" y="303609"/>
                </a:lnTo>
                <a:lnTo>
                  <a:pt x="214313" y="321468"/>
                </a:lnTo>
                <a:lnTo>
                  <a:pt x="187524" y="339328"/>
                </a:lnTo>
                <a:lnTo>
                  <a:pt x="160735" y="348257"/>
                </a:lnTo>
                <a:lnTo>
                  <a:pt x="125016" y="357187"/>
                </a:lnTo>
                <a:lnTo>
                  <a:pt x="98227" y="357187"/>
                </a:lnTo>
                <a:lnTo>
                  <a:pt x="80368" y="348257"/>
                </a:lnTo>
                <a:lnTo>
                  <a:pt x="53578" y="339328"/>
                </a:lnTo>
                <a:lnTo>
                  <a:pt x="35719" y="330398"/>
                </a:lnTo>
                <a:lnTo>
                  <a:pt x="26789" y="321468"/>
                </a:lnTo>
                <a:lnTo>
                  <a:pt x="17860" y="303609"/>
                </a:lnTo>
                <a:lnTo>
                  <a:pt x="8930" y="285750"/>
                </a:lnTo>
                <a:lnTo>
                  <a:pt x="17860" y="276820"/>
                </a:lnTo>
                <a:lnTo>
                  <a:pt x="26789" y="258960"/>
                </a:lnTo>
                <a:lnTo>
                  <a:pt x="44649" y="250031"/>
                </a:lnTo>
                <a:lnTo>
                  <a:pt x="62508" y="241101"/>
                </a:lnTo>
                <a:lnTo>
                  <a:pt x="80368" y="232171"/>
                </a:lnTo>
                <a:lnTo>
                  <a:pt x="107157" y="232171"/>
                </a:lnTo>
                <a:lnTo>
                  <a:pt x="133946" y="241101"/>
                </a:lnTo>
                <a:lnTo>
                  <a:pt x="151805" y="250031"/>
                </a:lnTo>
                <a:lnTo>
                  <a:pt x="178594" y="258960"/>
                </a:lnTo>
                <a:lnTo>
                  <a:pt x="205383" y="267890"/>
                </a:lnTo>
                <a:lnTo>
                  <a:pt x="232172" y="285750"/>
                </a:lnTo>
                <a:lnTo>
                  <a:pt x="258961" y="303609"/>
                </a:lnTo>
                <a:lnTo>
                  <a:pt x="285750" y="321468"/>
                </a:lnTo>
                <a:lnTo>
                  <a:pt x="303610" y="339328"/>
                </a:lnTo>
                <a:lnTo>
                  <a:pt x="330399" y="357187"/>
                </a:lnTo>
                <a:lnTo>
                  <a:pt x="348258" y="366117"/>
                </a:lnTo>
                <a:lnTo>
                  <a:pt x="375047" y="383976"/>
                </a:lnTo>
                <a:lnTo>
                  <a:pt x="383977" y="392906"/>
                </a:lnTo>
                <a:lnTo>
                  <a:pt x="392907" y="392906"/>
                </a:lnTo>
                <a:lnTo>
                  <a:pt x="392907" y="39290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Freeform 109"/>
          <p:cNvSpPr/>
          <p:nvPr/>
        </p:nvSpPr>
        <p:spPr>
          <a:xfrm>
            <a:off x="3107531" y="3848695"/>
            <a:ext cx="348259" cy="464345"/>
          </a:xfrm>
          <a:custGeom>
            <a:avLst/>
            <a:gdLst/>
            <a:ahLst/>
            <a:cxnLst/>
            <a:rect l="0" t="0" r="0" b="0"/>
            <a:pathLst>
              <a:path w="348259" h="464345">
                <a:moveTo>
                  <a:pt x="89297" y="0"/>
                </a:moveTo>
                <a:lnTo>
                  <a:pt x="8929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8930"/>
                </a:lnTo>
                <a:lnTo>
                  <a:pt x="53578" y="17859"/>
                </a:lnTo>
                <a:lnTo>
                  <a:pt x="35719" y="35719"/>
                </a:lnTo>
                <a:lnTo>
                  <a:pt x="26789" y="62508"/>
                </a:lnTo>
                <a:lnTo>
                  <a:pt x="8930" y="89297"/>
                </a:lnTo>
                <a:lnTo>
                  <a:pt x="0" y="125016"/>
                </a:lnTo>
                <a:lnTo>
                  <a:pt x="0" y="160734"/>
                </a:lnTo>
                <a:lnTo>
                  <a:pt x="0" y="196453"/>
                </a:lnTo>
                <a:lnTo>
                  <a:pt x="0" y="223242"/>
                </a:lnTo>
                <a:lnTo>
                  <a:pt x="8930" y="258961"/>
                </a:lnTo>
                <a:lnTo>
                  <a:pt x="26789" y="285750"/>
                </a:lnTo>
                <a:lnTo>
                  <a:pt x="44649" y="312539"/>
                </a:lnTo>
                <a:lnTo>
                  <a:pt x="71438" y="330398"/>
                </a:lnTo>
                <a:lnTo>
                  <a:pt x="98227" y="357187"/>
                </a:lnTo>
                <a:lnTo>
                  <a:pt x="133946" y="375047"/>
                </a:lnTo>
                <a:lnTo>
                  <a:pt x="169664" y="392906"/>
                </a:lnTo>
                <a:lnTo>
                  <a:pt x="205383" y="401836"/>
                </a:lnTo>
                <a:lnTo>
                  <a:pt x="241102" y="410766"/>
                </a:lnTo>
                <a:lnTo>
                  <a:pt x="267891" y="410766"/>
                </a:lnTo>
                <a:lnTo>
                  <a:pt x="303610" y="410766"/>
                </a:lnTo>
                <a:lnTo>
                  <a:pt x="321469" y="410766"/>
                </a:lnTo>
                <a:lnTo>
                  <a:pt x="339328" y="392906"/>
                </a:lnTo>
                <a:lnTo>
                  <a:pt x="348258" y="383976"/>
                </a:lnTo>
                <a:lnTo>
                  <a:pt x="348258" y="366117"/>
                </a:lnTo>
                <a:lnTo>
                  <a:pt x="348258" y="348258"/>
                </a:lnTo>
                <a:lnTo>
                  <a:pt x="330399" y="330398"/>
                </a:lnTo>
                <a:lnTo>
                  <a:pt x="312539" y="312539"/>
                </a:lnTo>
                <a:lnTo>
                  <a:pt x="285750" y="303609"/>
                </a:lnTo>
                <a:lnTo>
                  <a:pt x="267891" y="294680"/>
                </a:lnTo>
                <a:lnTo>
                  <a:pt x="241102" y="294680"/>
                </a:lnTo>
                <a:lnTo>
                  <a:pt x="214313" y="294680"/>
                </a:lnTo>
                <a:lnTo>
                  <a:pt x="196453" y="303609"/>
                </a:lnTo>
                <a:lnTo>
                  <a:pt x="187524" y="312539"/>
                </a:lnTo>
                <a:lnTo>
                  <a:pt x="169664" y="330398"/>
                </a:lnTo>
                <a:lnTo>
                  <a:pt x="169664" y="348258"/>
                </a:lnTo>
                <a:lnTo>
                  <a:pt x="169664" y="375047"/>
                </a:lnTo>
                <a:lnTo>
                  <a:pt x="178594" y="392906"/>
                </a:lnTo>
                <a:lnTo>
                  <a:pt x="187524" y="419695"/>
                </a:lnTo>
                <a:lnTo>
                  <a:pt x="205383" y="437555"/>
                </a:lnTo>
                <a:lnTo>
                  <a:pt x="232172" y="446484"/>
                </a:lnTo>
                <a:lnTo>
                  <a:pt x="250032" y="455414"/>
                </a:lnTo>
                <a:lnTo>
                  <a:pt x="258961" y="464344"/>
                </a:lnTo>
                <a:lnTo>
                  <a:pt x="258961" y="46434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Freeform 110"/>
          <p:cNvSpPr/>
          <p:nvPr/>
        </p:nvSpPr>
        <p:spPr>
          <a:xfrm>
            <a:off x="2348508" y="3643312"/>
            <a:ext cx="1348384" cy="848321"/>
          </a:xfrm>
          <a:custGeom>
            <a:avLst/>
            <a:gdLst/>
            <a:ahLst/>
            <a:cxnLst/>
            <a:rect l="0" t="0" r="0" b="0"/>
            <a:pathLst>
              <a:path w="1348384" h="848321">
                <a:moveTo>
                  <a:pt x="1205508" y="241102"/>
                </a:moveTo>
                <a:lnTo>
                  <a:pt x="1196578" y="232172"/>
                </a:lnTo>
                <a:lnTo>
                  <a:pt x="1187648" y="214313"/>
                </a:lnTo>
                <a:lnTo>
                  <a:pt x="1169789" y="196453"/>
                </a:lnTo>
                <a:lnTo>
                  <a:pt x="1143000" y="160734"/>
                </a:lnTo>
                <a:lnTo>
                  <a:pt x="1116211" y="142875"/>
                </a:lnTo>
                <a:lnTo>
                  <a:pt x="1080492" y="116086"/>
                </a:lnTo>
                <a:lnTo>
                  <a:pt x="1035844" y="98227"/>
                </a:lnTo>
                <a:lnTo>
                  <a:pt x="991195" y="71438"/>
                </a:lnTo>
                <a:lnTo>
                  <a:pt x="937617" y="53578"/>
                </a:lnTo>
                <a:lnTo>
                  <a:pt x="884039" y="35719"/>
                </a:lnTo>
                <a:lnTo>
                  <a:pt x="830461" y="26789"/>
                </a:lnTo>
                <a:lnTo>
                  <a:pt x="759023" y="17859"/>
                </a:lnTo>
                <a:lnTo>
                  <a:pt x="687586" y="8930"/>
                </a:lnTo>
                <a:lnTo>
                  <a:pt x="616148" y="0"/>
                </a:lnTo>
                <a:lnTo>
                  <a:pt x="535781" y="8930"/>
                </a:lnTo>
                <a:lnTo>
                  <a:pt x="455414" y="17859"/>
                </a:lnTo>
                <a:lnTo>
                  <a:pt x="383976" y="26789"/>
                </a:lnTo>
                <a:lnTo>
                  <a:pt x="303609" y="44649"/>
                </a:lnTo>
                <a:lnTo>
                  <a:pt x="241101" y="71438"/>
                </a:lnTo>
                <a:lnTo>
                  <a:pt x="178594" y="98227"/>
                </a:lnTo>
                <a:lnTo>
                  <a:pt x="125015" y="133945"/>
                </a:lnTo>
                <a:lnTo>
                  <a:pt x="80367" y="178594"/>
                </a:lnTo>
                <a:lnTo>
                  <a:pt x="44648" y="214313"/>
                </a:lnTo>
                <a:lnTo>
                  <a:pt x="26789" y="258961"/>
                </a:lnTo>
                <a:lnTo>
                  <a:pt x="8930" y="303609"/>
                </a:lnTo>
                <a:lnTo>
                  <a:pt x="0" y="357188"/>
                </a:lnTo>
                <a:lnTo>
                  <a:pt x="8930" y="401836"/>
                </a:lnTo>
                <a:lnTo>
                  <a:pt x="26789" y="455414"/>
                </a:lnTo>
                <a:lnTo>
                  <a:pt x="53578" y="500063"/>
                </a:lnTo>
                <a:lnTo>
                  <a:pt x="89297" y="553641"/>
                </a:lnTo>
                <a:lnTo>
                  <a:pt x="133945" y="598289"/>
                </a:lnTo>
                <a:lnTo>
                  <a:pt x="178594" y="642938"/>
                </a:lnTo>
                <a:lnTo>
                  <a:pt x="232172" y="678656"/>
                </a:lnTo>
                <a:lnTo>
                  <a:pt x="294680" y="723305"/>
                </a:lnTo>
                <a:lnTo>
                  <a:pt x="357187" y="750094"/>
                </a:lnTo>
                <a:lnTo>
                  <a:pt x="419695" y="776883"/>
                </a:lnTo>
                <a:lnTo>
                  <a:pt x="491133" y="803672"/>
                </a:lnTo>
                <a:lnTo>
                  <a:pt x="562570" y="821531"/>
                </a:lnTo>
                <a:lnTo>
                  <a:pt x="634008" y="830461"/>
                </a:lnTo>
                <a:lnTo>
                  <a:pt x="705445" y="848320"/>
                </a:lnTo>
                <a:lnTo>
                  <a:pt x="776883" y="848320"/>
                </a:lnTo>
                <a:lnTo>
                  <a:pt x="848320" y="848320"/>
                </a:lnTo>
                <a:lnTo>
                  <a:pt x="919758" y="848320"/>
                </a:lnTo>
                <a:lnTo>
                  <a:pt x="991195" y="839391"/>
                </a:lnTo>
                <a:lnTo>
                  <a:pt x="1053703" y="821531"/>
                </a:lnTo>
                <a:lnTo>
                  <a:pt x="1107281" y="803672"/>
                </a:lnTo>
                <a:lnTo>
                  <a:pt x="1160859" y="776883"/>
                </a:lnTo>
                <a:lnTo>
                  <a:pt x="1205508" y="750094"/>
                </a:lnTo>
                <a:lnTo>
                  <a:pt x="1250156" y="714375"/>
                </a:lnTo>
                <a:lnTo>
                  <a:pt x="1276945" y="678656"/>
                </a:lnTo>
                <a:lnTo>
                  <a:pt x="1303734" y="642938"/>
                </a:lnTo>
                <a:lnTo>
                  <a:pt x="1330523" y="598289"/>
                </a:lnTo>
                <a:lnTo>
                  <a:pt x="1339453" y="562570"/>
                </a:lnTo>
                <a:lnTo>
                  <a:pt x="1348383" y="517922"/>
                </a:lnTo>
                <a:lnTo>
                  <a:pt x="1348383" y="464344"/>
                </a:lnTo>
                <a:lnTo>
                  <a:pt x="1348383" y="419695"/>
                </a:lnTo>
                <a:lnTo>
                  <a:pt x="1330523" y="366117"/>
                </a:lnTo>
                <a:lnTo>
                  <a:pt x="1303734" y="321469"/>
                </a:lnTo>
                <a:lnTo>
                  <a:pt x="1276945" y="267891"/>
                </a:lnTo>
                <a:lnTo>
                  <a:pt x="1232297" y="223242"/>
                </a:lnTo>
                <a:lnTo>
                  <a:pt x="1187648" y="178594"/>
                </a:lnTo>
                <a:lnTo>
                  <a:pt x="1125140" y="133945"/>
                </a:lnTo>
                <a:lnTo>
                  <a:pt x="1080492" y="107156"/>
                </a:lnTo>
                <a:lnTo>
                  <a:pt x="1044773" y="89297"/>
                </a:lnTo>
                <a:lnTo>
                  <a:pt x="1044773" y="8929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Freeform 111"/>
          <p:cNvSpPr/>
          <p:nvPr/>
        </p:nvSpPr>
        <p:spPr>
          <a:xfrm>
            <a:off x="5063133" y="1982390"/>
            <a:ext cx="62509" cy="116087"/>
          </a:xfrm>
          <a:custGeom>
            <a:avLst/>
            <a:gdLst/>
            <a:ahLst/>
            <a:cxnLst/>
            <a:rect l="0" t="0" r="0" b="0"/>
            <a:pathLst>
              <a:path w="62509" h="116087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53579"/>
                </a:lnTo>
                <a:lnTo>
                  <a:pt x="17859" y="62508"/>
                </a:lnTo>
                <a:lnTo>
                  <a:pt x="17859" y="71438"/>
                </a:lnTo>
                <a:lnTo>
                  <a:pt x="26789" y="80368"/>
                </a:lnTo>
                <a:lnTo>
                  <a:pt x="26789" y="89297"/>
                </a:lnTo>
                <a:lnTo>
                  <a:pt x="35719" y="98227"/>
                </a:lnTo>
                <a:lnTo>
                  <a:pt x="35719" y="107157"/>
                </a:lnTo>
                <a:lnTo>
                  <a:pt x="44648" y="107157"/>
                </a:lnTo>
                <a:lnTo>
                  <a:pt x="44648" y="107157"/>
                </a:lnTo>
                <a:lnTo>
                  <a:pt x="53578" y="116086"/>
                </a:lnTo>
                <a:lnTo>
                  <a:pt x="53578" y="116086"/>
                </a:lnTo>
                <a:lnTo>
                  <a:pt x="62508" y="116086"/>
                </a:lnTo>
                <a:lnTo>
                  <a:pt x="62508" y="116086"/>
                </a:lnTo>
                <a:lnTo>
                  <a:pt x="62508" y="116086"/>
                </a:lnTo>
                <a:lnTo>
                  <a:pt x="62508" y="116086"/>
                </a:lnTo>
                <a:lnTo>
                  <a:pt x="62508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Freeform 112"/>
          <p:cNvSpPr/>
          <p:nvPr/>
        </p:nvSpPr>
        <p:spPr>
          <a:xfrm>
            <a:off x="5000625" y="2027039"/>
            <a:ext cx="116087" cy="71438"/>
          </a:xfrm>
          <a:custGeom>
            <a:avLst/>
            <a:gdLst/>
            <a:ahLst/>
            <a:cxnLst/>
            <a:rect l="0" t="0" r="0" b="0"/>
            <a:pathLst>
              <a:path w="116087" h="71438">
                <a:moveTo>
                  <a:pt x="0" y="71437"/>
                </a:moveTo>
                <a:lnTo>
                  <a:pt x="0" y="71437"/>
                </a:lnTo>
                <a:lnTo>
                  <a:pt x="0" y="71437"/>
                </a:lnTo>
                <a:lnTo>
                  <a:pt x="0" y="62508"/>
                </a:lnTo>
                <a:lnTo>
                  <a:pt x="0" y="62508"/>
                </a:lnTo>
                <a:lnTo>
                  <a:pt x="8930" y="62508"/>
                </a:lnTo>
                <a:lnTo>
                  <a:pt x="17859" y="53578"/>
                </a:lnTo>
                <a:lnTo>
                  <a:pt x="26789" y="44648"/>
                </a:lnTo>
                <a:lnTo>
                  <a:pt x="35719" y="35719"/>
                </a:lnTo>
                <a:lnTo>
                  <a:pt x="53578" y="26789"/>
                </a:lnTo>
                <a:lnTo>
                  <a:pt x="71438" y="26789"/>
                </a:lnTo>
                <a:lnTo>
                  <a:pt x="80367" y="17859"/>
                </a:lnTo>
                <a:lnTo>
                  <a:pt x="98227" y="8930"/>
                </a:lnTo>
                <a:lnTo>
                  <a:pt x="11608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Freeform 113"/>
          <p:cNvSpPr/>
          <p:nvPr/>
        </p:nvSpPr>
        <p:spPr>
          <a:xfrm>
            <a:off x="5179219" y="1893094"/>
            <a:ext cx="142876" cy="169665"/>
          </a:xfrm>
          <a:custGeom>
            <a:avLst/>
            <a:gdLst/>
            <a:ahLst/>
            <a:cxnLst/>
            <a:rect l="0" t="0" r="0" b="0"/>
            <a:pathLst>
              <a:path w="142876" h="169665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44648"/>
                </a:lnTo>
                <a:lnTo>
                  <a:pt x="0" y="44648"/>
                </a:lnTo>
                <a:lnTo>
                  <a:pt x="0" y="35718"/>
                </a:lnTo>
                <a:lnTo>
                  <a:pt x="8929" y="35718"/>
                </a:lnTo>
                <a:lnTo>
                  <a:pt x="8929" y="26789"/>
                </a:lnTo>
                <a:lnTo>
                  <a:pt x="17859" y="17859"/>
                </a:lnTo>
                <a:lnTo>
                  <a:pt x="35719" y="8929"/>
                </a:lnTo>
                <a:lnTo>
                  <a:pt x="44648" y="8929"/>
                </a:lnTo>
                <a:lnTo>
                  <a:pt x="62508" y="0"/>
                </a:lnTo>
                <a:lnTo>
                  <a:pt x="71437" y="0"/>
                </a:lnTo>
                <a:lnTo>
                  <a:pt x="80367" y="0"/>
                </a:lnTo>
                <a:lnTo>
                  <a:pt x="89297" y="8929"/>
                </a:lnTo>
                <a:lnTo>
                  <a:pt x="98226" y="8929"/>
                </a:lnTo>
                <a:lnTo>
                  <a:pt x="98226" y="17859"/>
                </a:lnTo>
                <a:lnTo>
                  <a:pt x="98226" y="26789"/>
                </a:lnTo>
                <a:lnTo>
                  <a:pt x="98226" y="35718"/>
                </a:lnTo>
                <a:lnTo>
                  <a:pt x="89297" y="53578"/>
                </a:lnTo>
                <a:lnTo>
                  <a:pt x="80367" y="62507"/>
                </a:lnTo>
                <a:lnTo>
                  <a:pt x="71437" y="71437"/>
                </a:lnTo>
                <a:lnTo>
                  <a:pt x="62508" y="80367"/>
                </a:lnTo>
                <a:lnTo>
                  <a:pt x="62508" y="89296"/>
                </a:lnTo>
                <a:lnTo>
                  <a:pt x="53578" y="89296"/>
                </a:lnTo>
                <a:lnTo>
                  <a:pt x="53578" y="89296"/>
                </a:lnTo>
                <a:lnTo>
                  <a:pt x="53578" y="89296"/>
                </a:lnTo>
                <a:lnTo>
                  <a:pt x="62508" y="89296"/>
                </a:lnTo>
                <a:lnTo>
                  <a:pt x="71437" y="80367"/>
                </a:lnTo>
                <a:lnTo>
                  <a:pt x="80367" y="80367"/>
                </a:lnTo>
                <a:lnTo>
                  <a:pt x="89297" y="71437"/>
                </a:lnTo>
                <a:lnTo>
                  <a:pt x="98226" y="71437"/>
                </a:lnTo>
                <a:lnTo>
                  <a:pt x="107156" y="71437"/>
                </a:lnTo>
                <a:lnTo>
                  <a:pt x="116086" y="80367"/>
                </a:lnTo>
                <a:lnTo>
                  <a:pt x="133945" y="80367"/>
                </a:lnTo>
                <a:lnTo>
                  <a:pt x="133945" y="89296"/>
                </a:lnTo>
                <a:lnTo>
                  <a:pt x="142875" y="89296"/>
                </a:lnTo>
                <a:lnTo>
                  <a:pt x="142875" y="98226"/>
                </a:lnTo>
                <a:lnTo>
                  <a:pt x="142875" y="107156"/>
                </a:lnTo>
                <a:lnTo>
                  <a:pt x="142875" y="125015"/>
                </a:lnTo>
                <a:lnTo>
                  <a:pt x="133945" y="133945"/>
                </a:lnTo>
                <a:lnTo>
                  <a:pt x="125015" y="133945"/>
                </a:lnTo>
                <a:lnTo>
                  <a:pt x="107156" y="142875"/>
                </a:lnTo>
                <a:lnTo>
                  <a:pt x="89297" y="151804"/>
                </a:lnTo>
                <a:lnTo>
                  <a:pt x="80367" y="151804"/>
                </a:lnTo>
                <a:lnTo>
                  <a:pt x="62508" y="160734"/>
                </a:lnTo>
                <a:lnTo>
                  <a:pt x="35719" y="169664"/>
                </a:lnTo>
                <a:lnTo>
                  <a:pt x="17859" y="169664"/>
                </a:lnTo>
                <a:lnTo>
                  <a:pt x="17859" y="169664"/>
                </a:lnTo>
                <a:lnTo>
                  <a:pt x="17859" y="169664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Freeform 114"/>
          <p:cNvSpPr/>
          <p:nvPr/>
        </p:nvSpPr>
        <p:spPr>
          <a:xfrm>
            <a:off x="4866680" y="2982515"/>
            <a:ext cx="330399" cy="339329"/>
          </a:xfrm>
          <a:custGeom>
            <a:avLst/>
            <a:gdLst/>
            <a:ahLst/>
            <a:cxnLst/>
            <a:rect l="0" t="0" r="0" b="0"/>
            <a:pathLst>
              <a:path w="330399" h="339329">
                <a:moveTo>
                  <a:pt x="62508" y="89297"/>
                </a:moveTo>
                <a:lnTo>
                  <a:pt x="62508" y="80367"/>
                </a:lnTo>
                <a:lnTo>
                  <a:pt x="71437" y="71438"/>
                </a:lnTo>
                <a:lnTo>
                  <a:pt x="71437" y="62508"/>
                </a:lnTo>
                <a:lnTo>
                  <a:pt x="80367" y="44649"/>
                </a:lnTo>
                <a:lnTo>
                  <a:pt x="98226" y="35719"/>
                </a:lnTo>
                <a:lnTo>
                  <a:pt x="116086" y="17860"/>
                </a:lnTo>
                <a:lnTo>
                  <a:pt x="142875" y="8930"/>
                </a:lnTo>
                <a:lnTo>
                  <a:pt x="160734" y="0"/>
                </a:lnTo>
                <a:lnTo>
                  <a:pt x="187523" y="0"/>
                </a:lnTo>
                <a:lnTo>
                  <a:pt x="205383" y="0"/>
                </a:lnTo>
                <a:lnTo>
                  <a:pt x="223242" y="0"/>
                </a:lnTo>
                <a:lnTo>
                  <a:pt x="250031" y="8930"/>
                </a:lnTo>
                <a:lnTo>
                  <a:pt x="267890" y="17860"/>
                </a:lnTo>
                <a:lnTo>
                  <a:pt x="276820" y="35719"/>
                </a:lnTo>
                <a:lnTo>
                  <a:pt x="285750" y="53578"/>
                </a:lnTo>
                <a:lnTo>
                  <a:pt x="285750" y="80367"/>
                </a:lnTo>
                <a:lnTo>
                  <a:pt x="285750" y="98227"/>
                </a:lnTo>
                <a:lnTo>
                  <a:pt x="276820" y="125016"/>
                </a:lnTo>
                <a:lnTo>
                  <a:pt x="258961" y="151805"/>
                </a:lnTo>
                <a:lnTo>
                  <a:pt x="250031" y="160735"/>
                </a:lnTo>
                <a:lnTo>
                  <a:pt x="223242" y="178594"/>
                </a:lnTo>
                <a:lnTo>
                  <a:pt x="214312" y="187524"/>
                </a:lnTo>
                <a:lnTo>
                  <a:pt x="196453" y="187524"/>
                </a:lnTo>
                <a:lnTo>
                  <a:pt x="178593" y="196453"/>
                </a:lnTo>
                <a:lnTo>
                  <a:pt x="169664" y="196453"/>
                </a:lnTo>
                <a:lnTo>
                  <a:pt x="160734" y="196453"/>
                </a:lnTo>
                <a:lnTo>
                  <a:pt x="151804" y="196453"/>
                </a:lnTo>
                <a:lnTo>
                  <a:pt x="151804" y="196453"/>
                </a:lnTo>
                <a:lnTo>
                  <a:pt x="160734" y="187524"/>
                </a:lnTo>
                <a:lnTo>
                  <a:pt x="169664" y="178594"/>
                </a:lnTo>
                <a:lnTo>
                  <a:pt x="187523" y="178594"/>
                </a:lnTo>
                <a:lnTo>
                  <a:pt x="205383" y="178594"/>
                </a:lnTo>
                <a:lnTo>
                  <a:pt x="223242" y="178594"/>
                </a:lnTo>
                <a:lnTo>
                  <a:pt x="241101" y="178594"/>
                </a:lnTo>
                <a:lnTo>
                  <a:pt x="267890" y="187524"/>
                </a:lnTo>
                <a:lnTo>
                  <a:pt x="285750" y="196453"/>
                </a:lnTo>
                <a:lnTo>
                  <a:pt x="303609" y="205383"/>
                </a:lnTo>
                <a:lnTo>
                  <a:pt x="312539" y="214313"/>
                </a:lnTo>
                <a:lnTo>
                  <a:pt x="321468" y="232172"/>
                </a:lnTo>
                <a:lnTo>
                  <a:pt x="330398" y="250031"/>
                </a:lnTo>
                <a:lnTo>
                  <a:pt x="330398" y="267891"/>
                </a:lnTo>
                <a:lnTo>
                  <a:pt x="330398" y="285750"/>
                </a:lnTo>
                <a:lnTo>
                  <a:pt x="321468" y="303610"/>
                </a:lnTo>
                <a:lnTo>
                  <a:pt x="312539" y="312539"/>
                </a:lnTo>
                <a:lnTo>
                  <a:pt x="294679" y="321469"/>
                </a:lnTo>
                <a:lnTo>
                  <a:pt x="285750" y="330399"/>
                </a:lnTo>
                <a:lnTo>
                  <a:pt x="258961" y="330399"/>
                </a:lnTo>
                <a:lnTo>
                  <a:pt x="241101" y="330399"/>
                </a:lnTo>
                <a:lnTo>
                  <a:pt x="214312" y="339328"/>
                </a:lnTo>
                <a:lnTo>
                  <a:pt x="178593" y="339328"/>
                </a:lnTo>
                <a:lnTo>
                  <a:pt x="151804" y="330399"/>
                </a:lnTo>
                <a:lnTo>
                  <a:pt x="125015" y="330399"/>
                </a:lnTo>
                <a:lnTo>
                  <a:pt x="98226" y="330399"/>
                </a:lnTo>
                <a:lnTo>
                  <a:pt x="71437" y="321469"/>
                </a:lnTo>
                <a:lnTo>
                  <a:pt x="44648" y="312539"/>
                </a:lnTo>
                <a:lnTo>
                  <a:pt x="26789" y="312539"/>
                </a:lnTo>
                <a:lnTo>
                  <a:pt x="17859" y="303610"/>
                </a:lnTo>
                <a:lnTo>
                  <a:pt x="8929" y="294680"/>
                </a:lnTo>
                <a:lnTo>
                  <a:pt x="0" y="294680"/>
                </a:lnTo>
                <a:lnTo>
                  <a:pt x="0" y="2946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Freeform 115"/>
          <p:cNvSpPr/>
          <p:nvPr/>
        </p:nvSpPr>
        <p:spPr>
          <a:xfrm>
            <a:off x="5304234" y="3116461"/>
            <a:ext cx="223244" cy="223243"/>
          </a:xfrm>
          <a:custGeom>
            <a:avLst/>
            <a:gdLst/>
            <a:ahLst/>
            <a:cxnLst/>
            <a:rect l="0" t="0" r="0" b="0"/>
            <a:pathLst>
              <a:path w="223244" h="22324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60" y="17859"/>
                </a:lnTo>
                <a:lnTo>
                  <a:pt x="17860" y="26789"/>
                </a:lnTo>
                <a:lnTo>
                  <a:pt x="26789" y="44648"/>
                </a:lnTo>
                <a:lnTo>
                  <a:pt x="35719" y="53578"/>
                </a:lnTo>
                <a:lnTo>
                  <a:pt x="53579" y="71437"/>
                </a:lnTo>
                <a:lnTo>
                  <a:pt x="62508" y="89296"/>
                </a:lnTo>
                <a:lnTo>
                  <a:pt x="80368" y="107156"/>
                </a:lnTo>
                <a:lnTo>
                  <a:pt x="89297" y="125015"/>
                </a:lnTo>
                <a:lnTo>
                  <a:pt x="107157" y="133945"/>
                </a:lnTo>
                <a:lnTo>
                  <a:pt x="125016" y="151804"/>
                </a:lnTo>
                <a:lnTo>
                  <a:pt x="142875" y="169664"/>
                </a:lnTo>
                <a:lnTo>
                  <a:pt x="151805" y="178593"/>
                </a:lnTo>
                <a:lnTo>
                  <a:pt x="169664" y="187523"/>
                </a:lnTo>
                <a:lnTo>
                  <a:pt x="187524" y="196453"/>
                </a:lnTo>
                <a:lnTo>
                  <a:pt x="196454" y="205382"/>
                </a:lnTo>
                <a:lnTo>
                  <a:pt x="205383" y="214312"/>
                </a:lnTo>
                <a:lnTo>
                  <a:pt x="214313" y="223242"/>
                </a:lnTo>
                <a:lnTo>
                  <a:pt x="223243" y="223242"/>
                </a:lnTo>
                <a:lnTo>
                  <a:pt x="223243" y="223242"/>
                </a:lnTo>
                <a:lnTo>
                  <a:pt x="223243" y="2232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Freeform 116"/>
          <p:cNvSpPr/>
          <p:nvPr/>
        </p:nvSpPr>
        <p:spPr>
          <a:xfrm>
            <a:off x="5232797" y="3107531"/>
            <a:ext cx="241102" cy="205384"/>
          </a:xfrm>
          <a:custGeom>
            <a:avLst/>
            <a:gdLst/>
            <a:ahLst/>
            <a:cxnLst/>
            <a:rect l="0" t="0" r="0" b="0"/>
            <a:pathLst>
              <a:path w="241102" h="205384">
                <a:moveTo>
                  <a:pt x="241101" y="0"/>
                </a:moveTo>
                <a:lnTo>
                  <a:pt x="241101" y="0"/>
                </a:lnTo>
                <a:lnTo>
                  <a:pt x="232172" y="8930"/>
                </a:lnTo>
                <a:lnTo>
                  <a:pt x="232172" y="8930"/>
                </a:lnTo>
                <a:lnTo>
                  <a:pt x="223242" y="17859"/>
                </a:lnTo>
                <a:lnTo>
                  <a:pt x="214312" y="26789"/>
                </a:lnTo>
                <a:lnTo>
                  <a:pt x="205383" y="35719"/>
                </a:lnTo>
                <a:lnTo>
                  <a:pt x="187523" y="53578"/>
                </a:lnTo>
                <a:lnTo>
                  <a:pt x="169664" y="80367"/>
                </a:lnTo>
                <a:lnTo>
                  <a:pt x="151805" y="98226"/>
                </a:lnTo>
                <a:lnTo>
                  <a:pt x="125016" y="116086"/>
                </a:lnTo>
                <a:lnTo>
                  <a:pt x="107156" y="133945"/>
                </a:lnTo>
                <a:lnTo>
                  <a:pt x="80367" y="151805"/>
                </a:lnTo>
                <a:lnTo>
                  <a:pt x="62508" y="169664"/>
                </a:lnTo>
                <a:lnTo>
                  <a:pt x="35719" y="187523"/>
                </a:lnTo>
                <a:lnTo>
                  <a:pt x="17859" y="196453"/>
                </a:lnTo>
                <a:lnTo>
                  <a:pt x="893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>
          <a:xfrm>
            <a:off x="5715000" y="3089671"/>
            <a:ext cx="35720" cy="241103"/>
          </a:xfrm>
          <a:custGeom>
            <a:avLst/>
            <a:gdLst/>
            <a:ahLst/>
            <a:cxnLst/>
            <a:rect l="0" t="0" r="0" b="0"/>
            <a:pathLst>
              <a:path w="35720" h="24110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0" y="44649"/>
                </a:lnTo>
                <a:lnTo>
                  <a:pt x="8930" y="62508"/>
                </a:lnTo>
                <a:lnTo>
                  <a:pt x="8930" y="89297"/>
                </a:lnTo>
                <a:lnTo>
                  <a:pt x="8930" y="107157"/>
                </a:lnTo>
                <a:lnTo>
                  <a:pt x="17859" y="125016"/>
                </a:lnTo>
                <a:lnTo>
                  <a:pt x="17859" y="151805"/>
                </a:lnTo>
                <a:lnTo>
                  <a:pt x="17859" y="169665"/>
                </a:lnTo>
                <a:lnTo>
                  <a:pt x="26789" y="178594"/>
                </a:lnTo>
                <a:lnTo>
                  <a:pt x="26789" y="196454"/>
                </a:lnTo>
                <a:lnTo>
                  <a:pt x="26789" y="214313"/>
                </a:lnTo>
                <a:lnTo>
                  <a:pt x="26789" y="223243"/>
                </a:lnTo>
                <a:lnTo>
                  <a:pt x="26789" y="232172"/>
                </a:lnTo>
                <a:lnTo>
                  <a:pt x="35719" y="232172"/>
                </a:lnTo>
                <a:lnTo>
                  <a:pt x="35719" y="241102"/>
                </a:lnTo>
                <a:lnTo>
                  <a:pt x="35719" y="241102"/>
                </a:lnTo>
                <a:lnTo>
                  <a:pt x="35719" y="24110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Freeform 118"/>
          <p:cNvSpPr/>
          <p:nvPr/>
        </p:nvSpPr>
        <p:spPr>
          <a:xfrm>
            <a:off x="5634633" y="3196828"/>
            <a:ext cx="223243" cy="17860"/>
          </a:xfrm>
          <a:custGeom>
            <a:avLst/>
            <a:gdLst/>
            <a:ahLst/>
            <a:cxnLst/>
            <a:rect l="0" t="0" r="0" b="0"/>
            <a:pathLst>
              <a:path w="223243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0"/>
                </a:lnTo>
                <a:lnTo>
                  <a:pt x="71437" y="0"/>
                </a:lnTo>
                <a:lnTo>
                  <a:pt x="98226" y="0"/>
                </a:lnTo>
                <a:lnTo>
                  <a:pt x="133945" y="0"/>
                </a:lnTo>
                <a:lnTo>
                  <a:pt x="160734" y="0"/>
                </a:lnTo>
                <a:lnTo>
                  <a:pt x="187523" y="0"/>
                </a:lnTo>
                <a:lnTo>
                  <a:pt x="214312" y="0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Freeform 119"/>
          <p:cNvSpPr/>
          <p:nvPr/>
        </p:nvSpPr>
        <p:spPr>
          <a:xfrm>
            <a:off x="6009680" y="2973586"/>
            <a:ext cx="267891" cy="321469"/>
          </a:xfrm>
          <a:custGeom>
            <a:avLst/>
            <a:gdLst/>
            <a:ahLst/>
            <a:cxnLst/>
            <a:rect l="0" t="0" r="0" b="0"/>
            <a:pathLst>
              <a:path w="267891" h="321469">
                <a:moveTo>
                  <a:pt x="98226" y="0"/>
                </a:moveTo>
                <a:lnTo>
                  <a:pt x="98226" y="0"/>
                </a:lnTo>
                <a:lnTo>
                  <a:pt x="98226" y="8929"/>
                </a:lnTo>
                <a:lnTo>
                  <a:pt x="89297" y="8929"/>
                </a:lnTo>
                <a:lnTo>
                  <a:pt x="71437" y="17859"/>
                </a:lnTo>
                <a:lnTo>
                  <a:pt x="62508" y="35718"/>
                </a:lnTo>
                <a:lnTo>
                  <a:pt x="53578" y="53578"/>
                </a:lnTo>
                <a:lnTo>
                  <a:pt x="35718" y="71437"/>
                </a:lnTo>
                <a:lnTo>
                  <a:pt x="26789" y="98226"/>
                </a:lnTo>
                <a:lnTo>
                  <a:pt x="8929" y="125015"/>
                </a:lnTo>
                <a:lnTo>
                  <a:pt x="8929" y="151804"/>
                </a:lnTo>
                <a:lnTo>
                  <a:pt x="0" y="187523"/>
                </a:lnTo>
                <a:lnTo>
                  <a:pt x="0" y="214312"/>
                </a:lnTo>
                <a:lnTo>
                  <a:pt x="0" y="241101"/>
                </a:lnTo>
                <a:lnTo>
                  <a:pt x="8929" y="258960"/>
                </a:lnTo>
                <a:lnTo>
                  <a:pt x="26789" y="276820"/>
                </a:lnTo>
                <a:lnTo>
                  <a:pt x="44648" y="294679"/>
                </a:lnTo>
                <a:lnTo>
                  <a:pt x="62508" y="303609"/>
                </a:lnTo>
                <a:lnTo>
                  <a:pt x="89297" y="312539"/>
                </a:lnTo>
                <a:lnTo>
                  <a:pt x="116086" y="321468"/>
                </a:lnTo>
                <a:lnTo>
                  <a:pt x="142875" y="321468"/>
                </a:lnTo>
                <a:lnTo>
                  <a:pt x="169664" y="321468"/>
                </a:lnTo>
                <a:lnTo>
                  <a:pt x="196453" y="321468"/>
                </a:lnTo>
                <a:lnTo>
                  <a:pt x="214312" y="312539"/>
                </a:lnTo>
                <a:lnTo>
                  <a:pt x="241101" y="303609"/>
                </a:lnTo>
                <a:lnTo>
                  <a:pt x="250031" y="294679"/>
                </a:lnTo>
                <a:lnTo>
                  <a:pt x="258961" y="285750"/>
                </a:lnTo>
                <a:lnTo>
                  <a:pt x="267890" y="267890"/>
                </a:lnTo>
                <a:lnTo>
                  <a:pt x="267890" y="258960"/>
                </a:lnTo>
                <a:lnTo>
                  <a:pt x="267890" y="241101"/>
                </a:lnTo>
                <a:lnTo>
                  <a:pt x="250031" y="232171"/>
                </a:lnTo>
                <a:lnTo>
                  <a:pt x="241101" y="223242"/>
                </a:lnTo>
                <a:lnTo>
                  <a:pt x="223242" y="223242"/>
                </a:lnTo>
                <a:lnTo>
                  <a:pt x="205383" y="214312"/>
                </a:lnTo>
                <a:lnTo>
                  <a:pt x="187523" y="214312"/>
                </a:lnTo>
                <a:lnTo>
                  <a:pt x="169664" y="223242"/>
                </a:lnTo>
                <a:lnTo>
                  <a:pt x="151804" y="232171"/>
                </a:lnTo>
                <a:lnTo>
                  <a:pt x="142875" y="241101"/>
                </a:lnTo>
                <a:lnTo>
                  <a:pt x="133945" y="250031"/>
                </a:lnTo>
                <a:lnTo>
                  <a:pt x="133945" y="267890"/>
                </a:lnTo>
                <a:lnTo>
                  <a:pt x="125015" y="276820"/>
                </a:lnTo>
                <a:lnTo>
                  <a:pt x="133945" y="294679"/>
                </a:lnTo>
                <a:lnTo>
                  <a:pt x="142875" y="303609"/>
                </a:lnTo>
                <a:lnTo>
                  <a:pt x="151804" y="312539"/>
                </a:lnTo>
                <a:lnTo>
                  <a:pt x="160734" y="312539"/>
                </a:lnTo>
                <a:lnTo>
                  <a:pt x="169664" y="321468"/>
                </a:lnTo>
                <a:lnTo>
                  <a:pt x="169664" y="32146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Freeform 120"/>
          <p:cNvSpPr/>
          <p:nvPr/>
        </p:nvSpPr>
        <p:spPr>
          <a:xfrm>
            <a:off x="6447234" y="2937867"/>
            <a:ext cx="71439" cy="392907"/>
          </a:xfrm>
          <a:custGeom>
            <a:avLst/>
            <a:gdLst/>
            <a:ahLst/>
            <a:cxnLst/>
            <a:rect l="0" t="0" r="0" b="0"/>
            <a:pathLst>
              <a:path w="71439" h="39290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26789"/>
                </a:lnTo>
                <a:lnTo>
                  <a:pt x="0" y="44648"/>
                </a:lnTo>
                <a:lnTo>
                  <a:pt x="0" y="71437"/>
                </a:lnTo>
                <a:lnTo>
                  <a:pt x="0" y="98226"/>
                </a:lnTo>
                <a:lnTo>
                  <a:pt x="8930" y="125015"/>
                </a:lnTo>
                <a:lnTo>
                  <a:pt x="8930" y="151804"/>
                </a:lnTo>
                <a:lnTo>
                  <a:pt x="17860" y="178594"/>
                </a:lnTo>
                <a:lnTo>
                  <a:pt x="26789" y="205383"/>
                </a:lnTo>
                <a:lnTo>
                  <a:pt x="35719" y="232172"/>
                </a:lnTo>
                <a:lnTo>
                  <a:pt x="35719" y="258961"/>
                </a:lnTo>
                <a:lnTo>
                  <a:pt x="44649" y="285750"/>
                </a:lnTo>
                <a:lnTo>
                  <a:pt x="53579" y="312539"/>
                </a:lnTo>
                <a:lnTo>
                  <a:pt x="53579" y="330398"/>
                </a:lnTo>
                <a:lnTo>
                  <a:pt x="62508" y="357187"/>
                </a:lnTo>
                <a:lnTo>
                  <a:pt x="62508" y="375047"/>
                </a:lnTo>
                <a:lnTo>
                  <a:pt x="71438" y="392906"/>
                </a:lnTo>
                <a:lnTo>
                  <a:pt x="71438" y="392906"/>
                </a:lnTo>
                <a:lnTo>
                  <a:pt x="71438" y="39290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Freeform 121"/>
          <p:cNvSpPr/>
          <p:nvPr/>
        </p:nvSpPr>
        <p:spPr>
          <a:xfrm>
            <a:off x="4473773" y="2696766"/>
            <a:ext cx="2384228" cy="866180"/>
          </a:xfrm>
          <a:custGeom>
            <a:avLst/>
            <a:gdLst/>
            <a:ahLst/>
            <a:cxnLst/>
            <a:rect l="0" t="0" r="0" b="0"/>
            <a:pathLst>
              <a:path w="2384228" h="866180">
                <a:moveTo>
                  <a:pt x="1062633" y="80367"/>
                </a:moveTo>
                <a:lnTo>
                  <a:pt x="1062633" y="71437"/>
                </a:lnTo>
                <a:lnTo>
                  <a:pt x="1053704" y="71437"/>
                </a:lnTo>
                <a:lnTo>
                  <a:pt x="1044774" y="62507"/>
                </a:lnTo>
                <a:lnTo>
                  <a:pt x="1035844" y="62507"/>
                </a:lnTo>
                <a:lnTo>
                  <a:pt x="1009055" y="62507"/>
                </a:lnTo>
                <a:lnTo>
                  <a:pt x="991196" y="53578"/>
                </a:lnTo>
                <a:lnTo>
                  <a:pt x="964407" y="53578"/>
                </a:lnTo>
                <a:lnTo>
                  <a:pt x="937618" y="44648"/>
                </a:lnTo>
                <a:lnTo>
                  <a:pt x="910829" y="44648"/>
                </a:lnTo>
                <a:lnTo>
                  <a:pt x="875110" y="44648"/>
                </a:lnTo>
                <a:lnTo>
                  <a:pt x="839391" y="44648"/>
                </a:lnTo>
                <a:lnTo>
                  <a:pt x="794743" y="44648"/>
                </a:lnTo>
                <a:lnTo>
                  <a:pt x="750094" y="53578"/>
                </a:lnTo>
                <a:lnTo>
                  <a:pt x="696516" y="62507"/>
                </a:lnTo>
                <a:lnTo>
                  <a:pt x="642938" y="71437"/>
                </a:lnTo>
                <a:lnTo>
                  <a:pt x="589360" y="80367"/>
                </a:lnTo>
                <a:lnTo>
                  <a:pt x="526852" y="98226"/>
                </a:lnTo>
                <a:lnTo>
                  <a:pt x="464344" y="125015"/>
                </a:lnTo>
                <a:lnTo>
                  <a:pt x="401836" y="151804"/>
                </a:lnTo>
                <a:lnTo>
                  <a:pt x="330399" y="178593"/>
                </a:lnTo>
                <a:lnTo>
                  <a:pt x="276821" y="214312"/>
                </a:lnTo>
                <a:lnTo>
                  <a:pt x="223243" y="250030"/>
                </a:lnTo>
                <a:lnTo>
                  <a:pt x="169665" y="276820"/>
                </a:lnTo>
                <a:lnTo>
                  <a:pt x="125016" y="321468"/>
                </a:lnTo>
                <a:lnTo>
                  <a:pt x="89297" y="366116"/>
                </a:lnTo>
                <a:lnTo>
                  <a:pt x="62508" y="401835"/>
                </a:lnTo>
                <a:lnTo>
                  <a:pt x="35719" y="446484"/>
                </a:lnTo>
                <a:lnTo>
                  <a:pt x="17860" y="482202"/>
                </a:lnTo>
                <a:lnTo>
                  <a:pt x="8930" y="517921"/>
                </a:lnTo>
                <a:lnTo>
                  <a:pt x="0" y="562570"/>
                </a:lnTo>
                <a:lnTo>
                  <a:pt x="0" y="598288"/>
                </a:lnTo>
                <a:lnTo>
                  <a:pt x="8930" y="625077"/>
                </a:lnTo>
                <a:lnTo>
                  <a:pt x="26790" y="660796"/>
                </a:lnTo>
                <a:lnTo>
                  <a:pt x="44649" y="687585"/>
                </a:lnTo>
                <a:lnTo>
                  <a:pt x="71438" y="714374"/>
                </a:lnTo>
                <a:lnTo>
                  <a:pt x="107157" y="732234"/>
                </a:lnTo>
                <a:lnTo>
                  <a:pt x="151805" y="759023"/>
                </a:lnTo>
                <a:lnTo>
                  <a:pt x="196454" y="776882"/>
                </a:lnTo>
                <a:lnTo>
                  <a:pt x="241102" y="785812"/>
                </a:lnTo>
                <a:lnTo>
                  <a:pt x="303610" y="803671"/>
                </a:lnTo>
                <a:lnTo>
                  <a:pt x="357188" y="812601"/>
                </a:lnTo>
                <a:lnTo>
                  <a:pt x="419696" y="812601"/>
                </a:lnTo>
                <a:lnTo>
                  <a:pt x="491133" y="821530"/>
                </a:lnTo>
                <a:lnTo>
                  <a:pt x="553641" y="830460"/>
                </a:lnTo>
                <a:lnTo>
                  <a:pt x="634008" y="839390"/>
                </a:lnTo>
                <a:lnTo>
                  <a:pt x="705446" y="839390"/>
                </a:lnTo>
                <a:lnTo>
                  <a:pt x="776883" y="848320"/>
                </a:lnTo>
                <a:lnTo>
                  <a:pt x="848321" y="848320"/>
                </a:lnTo>
                <a:lnTo>
                  <a:pt x="928688" y="848320"/>
                </a:lnTo>
                <a:lnTo>
                  <a:pt x="1000125" y="857249"/>
                </a:lnTo>
                <a:lnTo>
                  <a:pt x="1071563" y="857249"/>
                </a:lnTo>
                <a:lnTo>
                  <a:pt x="1143000" y="857249"/>
                </a:lnTo>
                <a:lnTo>
                  <a:pt x="1223368" y="866179"/>
                </a:lnTo>
                <a:lnTo>
                  <a:pt x="1294805" y="866179"/>
                </a:lnTo>
                <a:lnTo>
                  <a:pt x="1375172" y="866179"/>
                </a:lnTo>
                <a:lnTo>
                  <a:pt x="1446610" y="857249"/>
                </a:lnTo>
                <a:lnTo>
                  <a:pt x="1509118" y="857249"/>
                </a:lnTo>
                <a:lnTo>
                  <a:pt x="1580555" y="848320"/>
                </a:lnTo>
                <a:lnTo>
                  <a:pt x="1651993" y="848320"/>
                </a:lnTo>
                <a:lnTo>
                  <a:pt x="1714500" y="839390"/>
                </a:lnTo>
                <a:lnTo>
                  <a:pt x="1768079" y="830460"/>
                </a:lnTo>
                <a:lnTo>
                  <a:pt x="1830586" y="821530"/>
                </a:lnTo>
                <a:lnTo>
                  <a:pt x="1884165" y="812601"/>
                </a:lnTo>
                <a:lnTo>
                  <a:pt x="1937743" y="803671"/>
                </a:lnTo>
                <a:lnTo>
                  <a:pt x="1991321" y="794741"/>
                </a:lnTo>
                <a:lnTo>
                  <a:pt x="2035969" y="785812"/>
                </a:lnTo>
                <a:lnTo>
                  <a:pt x="2080618" y="767952"/>
                </a:lnTo>
                <a:lnTo>
                  <a:pt x="2125266" y="750093"/>
                </a:lnTo>
                <a:lnTo>
                  <a:pt x="2152055" y="741163"/>
                </a:lnTo>
                <a:lnTo>
                  <a:pt x="2205633" y="723304"/>
                </a:lnTo>
                <a:lnTo>
                  <a:pt x="2241352" y="705445"/>
                </a:lnTo>
                <a:lnTo>
                  <a:pt x="2268141" y="687585"/>
                </a:lnTo>
                <a:lnTo>
                  <a:pt x="2294930" y="669726"/>
                </a:lnTo>
                <a:lnTo>
                  <a:pt x="2312790" y="651866"/>
                </a:lnTo>
                <a:lnTo>
                  <a:pt x="2330649" y="634007"/>
                </a:lnTo>
                <a:lnTo>
                  <a:pt x="2348508" y="607218"/>
                </a:lnTo>
                <a:lnTo>
                  <a:pt x="2366368" y="589359"/>
                </a:lnTo>
                <a:lnTo>
                  <a:pt x="2375297" y="562570"/>
                </a:lnTo>
                <a:lnTo>
                  <a:pt x="2384227" y="535780"/>
                </a:lnTo>
                <a:lnTo>
                  <a:pt x="2384227" y="508991"/>
                </a:lnTo>
                <a:lnTo>
                  <a:pt x="2375297" y="482202"/>
                </a:lnTo>
                <a:lnTo>
                  <a:pt x="2366368" y="446484"/>
                </a:lnTo>
                <a:lnTo>
                  <a:pt x="2357438" y="419695"/>
                </a:lnTo>
                <a:lnTo>
                  <a:pt x="2339579" y="392905"/>
                </a:lnTo>
                <a:lnTo>
                  <a:pt x="2312790" y="366116"/>
                </a:lnTo>
                <a:lnTo>
                  <a:pt x="2286000" y="339327"/>
                </a:lnTo>
                <a:lnTo>
                  <a:pt x="2259211" y="312538"/>
                </a:lnTo>
                <a:lnTo>
                  <a:pt x="2223493" y="276820"/>
                </a:lnTo>
                <a:lnTo>
                  <a:pt x="2178844" y="250030"/>
                </a:lnTo>
                <a:lnTo>
                  <a:pt x="2125266" y="223241"/>
                </a:lnTo>
                <a:lnTo>
                  <a:pt x="2080618" y="196452"/>
                </a:lnTo>
                <a:lnTo>
                  <a:pt x="2027040" y="178593"/>
                </a:lnTo>
                <a:lnTo>
                  <a:pt x="1955602" y="151804"/>
                </a:lnTo>
                <a:lnTo>
                  <a:pt x="1893094" y="133945"/>
                </a:lnTo>
                <a:lnTo>
                  <a:pt x="1830586" y="107155"/>
                </a:lnTo>
                <a:lnTo>
                  <a:pt x="1750219" y="89297"/>
                </a:lnTo>
                <a:lnTo>
                  <a:pt x="1678782" y="71437"/>
                </a:lnTo>
                <a:lnTo>
                  <a:pt x="1598415" y="53578"/>
                </a:lnTo>
                <a:lnTo>
                  <a:pt x="1518047" y="44648"/>
                </a:lnTo>
                <a:lnTo>
                  <a:pt x="1428750" y="26789"/>
                </a:lnTo>
                <a:lnTo>
                  <a:pt x="1339454" y="17859"/>
                </a:lnTo>
                <a:lnTo>
                  <a:pt x="1250157" y="8929"/>
                </a:lnTo>
                <a:lnTo>
                  <a:pt x="1160860" y="8929"/>
                </a:lnTo>
                <a:lnTo>
                  <a:pt x="1062633" y="0"/>
                </a:lnTo>
                <a:lnTo>
                  <a:pt x="964407" y="0"/>
                </a:lnTo>
                <a:lnTo>
                  <a:pt x="866180" y="0"/>
                </a:lnTo>
                <a:lnTo>
                  <a:pt x="803672" y="0"/>
                </a:lnTo>
                <a:lnTo>
                  <a:pt x="750094" y="0"/>
                </a:lnTo>
                <a:lnTo>
                  <a:pt x="750094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Freeform 122"/>
          <p:cNvSpPr/>
          <p:nvPr/>
        </p:nvSpPr>
        <p:spPr>
          <a:xfrm>
            <a:off x="4884539" y="3991570"/>
            <a:ext cx="196454" cy="223243"/>
          </a:xfrm>
          <a:custGeom>
            <a:avLst/>
            <a:gdLst/>
            <a:ahLst/>
            <a:cxnLst/>
            <a:rect l="0" t="0" r="0" b="0"/>
            <a:pathLst>
              <a:path w="196454" h="223243">
                <a:moveTo>
                  <a:pt x="53578" y="35719"/>
                </a:moveTo>
                <a:lnTo>
                  <a:pt x="53578" y="35719"/>
                </a:lnTo>
                <a:lnTo>
                  <a:pt x="44649" y="35719"/>
                </a:lnTo>
                <a:lnTo>
                  <a:pt x="44649" y="35719"/>
                </a:lnTo>
                <a:lnTo>
                  <a:pt x="44649" y="35719"/>
                </a:lnTo>
                <a:lnTo>
                  <a:pt x="53578" y="26789"/>
                </a:lnTo>
                <a:lnTo>
                  <a:pt x="53578" y="26789"/>
                </a:lnTo>
                <a:lnTo>
                  <a:pt x="62508" y="17859"/>
                </a:lnTo>
                <a:lnTo>
                  <a:pt x="80367" y="8930"/>
                </a:lnTo>
                <a:lnTo>
                  <a:pt x="98227" y="8930"/>
                </a:lnTo>
                <a:lnTo>
                  <a:pt x="125016" y="0"/>
                </a:lnTo>
                <a:lnTo>
                  <a:pt x="142875" y="0"/>
                </a:lnTo>
                <a:lnTo>
                  <a:pt x="160734" y="8930"/>
                </a:lnTo>
                <a:lnTo>
                  <a:pt x="169664" y="17859"/>
                </a:lnTo>
                <a:lnTo>
                  <a:pt x="187524" y="26789"/>
                </a:lnTo>
                <a:lnTo>
                  <a:pt x="196453" y="44648"/>
                </a:lnTo>
                <a:lnTo>
                  <a:pt x="196453" y="53578"/>
                </a:lnTo>
                <a:lnTo>
                  <a:pt x="187524" y="71437"/>
                </a:lnTo>
                <a:lnTo>
                  <a:pt x="178594" y="89297"/>
                </a:lnTo>
                <a:lnTo>
                  <a:pt x="169664" y="107156"/>
                </a:lnTo>
                <a:lnTo>
                  <a:pt x="151805" y="116086"/>
                </a:lnTo>
                <a:lnTo>
                  <a:pt x="133945" y="133945"/>
                </a:lnTo>
                <a:lnTo>
                  <a:pt x="125016" y="133945"/>
                </a:lnTo>
                <a:lnTo>
                  <a:pt x="107156" y="142875"/>
                </a:lnTo>
                <a:lnTo>
                  <a:pt x="98227" y="142875"/>
                </a:lnTo>
                <a:lnTo>
                  <a:pt x="98227" y="142875"/>
                </a:lnTo>
                <a:lnTo>
                  <a:pt x="98227" y="133945"/>
                </a:lnTo>
                <a:lnTo>
                  <a:pt x="98227" y="133945"/>
                </a:lnTo>
                <a:lnTo>
                  <a:pt x="107156" y="133945"/>
                </a:lnTo>
                <a:lnTo>
                  <a:pt x="116086" y="133945"/>
                </a:lnTo>
                <a:lnTo>
                  <a:pt x="133945" y="133945"/>
                </a:lnTo>
                <a:lnTo>
                  <a:pt x="142875" y="133945"/>
                </a:lnTo>
                <a:lnTo>
                  <a:pt x="160734" y="133945"/>
                </a:lnTo>
                <a:lnTo>
                  <a:pt x="178594" y="142875"/>
                </a:lnTo>
                <a:lnTo>
                  <a:pt x="187524" y="151805"/>
                </a:lnTo>
                <a:lnTo>
                  <a:pt x="187524" y="160734"/>
                </a:lnTo>
                <a:lnTo>
                  <a:pt x="196453" y="169664"/>
                </a:lnTo>
                <a:lnTo>
                  <a:pt x="196453" y="178594"/>
                </a:lnTo>
                <a:lnTo>
                  <a:pt x="187524" y="196453"/>
                </a:lnTo>
                <a:lnTo>
                  <a:pt x="187524" y="205383"/>
                </a:lnTo>
                <a:lnTo>
                  <a:pt x="178594" y="214312"/>
                </a:lnTo>
                <a:lnTo>
                  <a:pt x="160734" y="214312"/>
                </a:lnTo>
                <a:lnTo>
                  <a:pt x="142875" y="223242"/>
                </a:lnTo>
                <a:lnTo>
                  <a:pt x="125016" y="223242"/>
                </a:lnTo>
                <a:lnTo>
                  <a:pt x="107156" y="223242"/>
                </a:lnTo>
                <a:lnTo>
                  <a:pt x="80367" y="223242"/>
                </a:lnTo>
                <a:lnTo>
                  <a:pt x="62508" y="223242"/>
                </a:lnTo>
                <a:lnTo>
                  <a:pt x="44649" y="214312"/>
                </a:lnTo>
                <a:lnTo>
                  <a:pt x="26789" y="214312"/>
                </a:lnTo>
                <a:lnTo>
                  <a:pt x="8930" y="214312"/>
                </a:lnTo>
                <a:lnTo>
                  <a:pt x="0" y="205383"/>
                </a:lnTo>
                <a:lnTo>
                  <a:pt x="0" y="205383"/>
                </a:lnTo>
                <a:lnTo>
                  <a:pt x="0" y="20538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Freeform 123"/>
          <p:cNvSpPr/>
          <p:nvPr/>
        </p:nvSpPr>
        <p:spPr>
          <a:xfrm>
            <a:off x="5179219" y="3884414"/>
            <a:ext cx="98227" cy="410766"/>
          </a:xfrm>
          <a:custGeom>
            <a:avLst/>
            <a:gdLst/>
            <a:ahLst/>
            <a:cxnLst/>
            <a:rect l="0" t="0" r="0" b="0"/>
            <a:pathLst>
              <a:path w="98227" h="410766">
                <a:moveTo>
                  <a:pt x="98226" y="0"/>
                </a:moveTo>
                <a:lnTo>
                  <a:pt x="98226" y="0"/>
                </a:lnTo>
                <a:lnTo>
                  <a:pt x="98226" y="0"/>
                </a:lnTo>
                <a:lnTo>
                  <a:pt x="98226" y="0"/>
                </a:lnTo>
                <a:lnTo>
                  <a:pt x="98226" y="8929"/>
                </a:lnTo>
                <a:lnTo>
                  <a:pt x="89297" y="8929"/>
                </a:lnTo>
                <a:lnTo>
                  <a:pt x="80367" y="26789"/>
                </a:lnTo>
                <a:lnTo>
                  <a:pt x="71437" y="44648"/>
                </a:lnTo>
                <a:lnTo>
                  <a:pt x="62508" y="62507"/>
                </a:lnTo>
                <a:lnTo>
                  <a:pt x="44648" y="98226"/>
                </a:lnTo>
                <a:lnTo>
                  <a:pt x="35719" y="133945"/>
                </a:lnTo>
                <a:lnTo>
                  <a:pt x="26789" y="160734"/>
                </a:lnTo>
                <a:lnTo>
                  <a:pt x="8929" y="196453"/>
                </a:lnTo>
                <a:lnTo>
                  <a:pt x="8929" y="223242"/>
                </a:lnTo>
                <a:lnTo>
                  <a:pt x="0" y="250031"/>
                </a:lnTo>
                <a:lnTo>
                  <a:pt x="0" y="276820"/>
                </a:lnTo>
                <a:lnTo>
                  <a:pt x="0" y="303609"/>
                </a:lnTo>
                <a:lnTo>
                  <a:pt x="8929" y="330398"/>
                </a:lnTo>
                <a:lnTo>
                  <a:pt x="17859" y="348257"/>
                </a:lnTo>
                <a:lnTo>
                  <a:pt x="26789" y="366117"/>
                </a:lnTo>
                <a:lnTo>
                  <a:pt x="35719" y="383976"/>
                </a:lnTo>
                <a:lnTo>
                  <a:pt x="53578" y="392906"/>
                </a:lnTo>
                <a:lnTo>
                  <a:pt x="71437" y="401836"/>
                </a:lnTo>
                <a:lnTo>
                  <a:pt x="89297" y="401836"/>
                </a:lnTo>
                <a:lnTo>
                  <a:pt x="98226" y="410765"/>
                </a:lnTo>
                <a:lnTo>
                  <a:pt x="98226" y="41076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Freeform 124"/>
          <p:cNvSpPr/>
          <p:nvPr/>
        </p:nvSpPr>
        <p:spPr>
          <a:xfrm>
            <a:off x="5268516" y="4036218"/>
            <a:ext cx="142876" cy="160736"/>
          </a:xfrm>
          <a:custGeom>
            <a:avLst/>
            <a:gdLst/>
            <a:ahLst/>
            <a:cxnLst/>
            <a:rect l="0" t="0" r="0" b="0"/>
            <a:pathLst>
              <a:path w="142876" h="160736">
                <a:moveTo>
                  <a:pt x="35718" y="35719"/>
                </a:moveTo>
                <a:lnTo>
                  <a:pt x="35718" y="35719"/>
                </a:lnTo>
                <a:lnTo>
                  <a:pt x="44648" y="26789"/>
                </a:lnTo>
                <a:lnTo>
                  <a:pt x="44648" y="17860"/>
                </a:lnTo>
                <a:lnTo>
                  <a:pt x="53578" y="8930"/>
                </a:lnTo>
                <a:lnTo>
                  <a:pt x="62507" y="8930"/>
                </a:lnTo>
                <a:lnTo>
                  <a:pt x="71437" y="0"/>
                </a:lnTo>
                <a:lnTo>
                  <a:pt x="89297" y="0"/>
                </a:lnTo>
                <a:lnTo>
                  <a:pt x="98226" y="0"/>
                </a:lnTo>
                <a:lnTo>
                  <a:pt x="116086" y="8930"/>
                </a:lnTo>
                <a:lnTo>
                  <a:pt x="125015" y="8930"/>
                </a:lnTo>
                <a:lnTo>
                  <a:pt x="133945" y="17860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35719"/>
                </a:lnTo>
                <a:lnTo>
                  <a:pt x="133945" y="44649"/>
                </a:lnTo>
                <a:lnTo>
                  <a:pt x="125015" y="53578"/>
                </a:lnTo>
                <a:lnTo>
                  <a:pt x="116086" y="53578"/>
                </a:lnTo>
                <a:lnTo>
                  <a:pt x="107156" y="62508"/>
                </a:lnTo>
                <a:lnTo>
                  <a:pt x="98226" y="62508"/>
                </a:lnTo>
                <a:lnTo>
                  <a:pt x="98226" y="62508"/>
                </a:lnTo>
                <a:lnTo>
                  <a:pt x="98226" y="62508"/>
                </a:lnTo>
                <a:lnTo>
                  <a:pt x="98226" y="62508"/>
                </a:lnTo>
                <a:lnTo>
                  <a:pt x="98226" y="71438"/>
                </a:lnTo>
                <a:lnTo>
                  <a:pt x="98226" y="80368"/>
                </a:lnTo>
                <a:lnTo>
                  <a:pt x="107156" y="89297"/>
                </a:lnTo>
                <a:lnTo>
                  <a:pt x="116086" y="98227"/>
                </a:lnTo>
                <a:lnTo>
                  <a:pt x="125015" y="107157"/>
                </a:lnTo>
                <a:lnTo>
                  <a:pt x="133945" y="116086"/>
                </a:lnTo>
                <a:lnTo>
                  <a:pt x="142875" y="125016"/>
                </a:lnTo>
                <a:lnTo>
                  <a:pt x="142875" y="133946"/>
                </a:lnTo>
                <a:lnTo>
                  <a:pt x="142875" y="142875"/>
                </a:lnTo>
                <a:lnTo>
                  <a:pt x="133945" y="151805"/>
                </a:lnTo>
                <a:lnTo>
                  <a:pt x="133945" y="151805"/>
                </a:lnTo>
                <a:lnTo>
                  <a:pt x="125015" y="160735"/>
                </a:lnTo>
                <a:lnTo>
                  <a:pt x="116086" y="160735"/>
                </a:lnTo>
                <a:lnTo>
                  <a:pt x="98226" y="160735"/>
                </a:lnTo>
                <a:lnTo>
                  <a:pt x="80367" y="151805"/>
                </a:lnTo>
                <a:lnTo>
                  <a:pt x="62507" y="151805"/>
                </a:lnTo>
                <a:lnTo>
                  <a:pt x="44648" y="142875"/>
                </a:lnTo>
                <a:lnTo>
                  <a:pt x="35718" y="142875"/>
                </a:lnTo>
                <a:lnTo>
                  <a:pt x="17859" y="133946"/>
                </a:lnTo>
                <a:lnTo>
                  <a:pt x="8929" y="12501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Freeform 125"/>
          <p:cNvSpPr/>
          <p:nvPr/>
        </p:nvSpPr>
        <p:spPr>
          <a:xfrm>
            <a:off x="5456039" y="3866554"/>
            <a:ext cx="133946" cy="455415"/>
          </a:xfrm>
          <a:custGeom>
            <a:avLst/>
            <a:gdLst/>
            <a:ahLst/>
            <a:cxnLst/>
            <a:rect l="0" t="0" r="0" b="0"/>
            <a:pathLst>
              <a:path w="133946" h="455415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17859" y="8930"/>
                </a:lnTo>
                <a:lnTo>
                  <a:pt x="26789" y="26789"/>
                </a:lnTo>
                <a:lnTo>
                  <a:pt x="35719" y="44649"/>
                </a:lnTo>
                <a:lnTo>
                  <a:pt x="53578" y="62508"/>
                </a:lnTo>
                <a:lnTo>
                  <a:pt x="71438" y="89297"/>
                </a:lnTo>
                <a:lnTo>
                  <a:pt x="89297" y="116086"/>
                </a:lnTo>
                <a:lnTo>
                  <a:pt x="98227" y="151805"/>
                </a:lnTo>
                <a:lnTo>
                  <a:pt x="116086" y="187524"/>
                </a:lnTo>
                <a:lnTo>
                  <a:pt x="125016" y="223242"/>
                </a:lnTo>
                <a:lnTo>
                  <a:pt x="133945" y="250032"/>
                </a:lnTo>
                <a:lnTo>
                  <a:pt x="133945" y="285750"/>
                </a:lnTo>
                <a:lnTo>
                  <a:pt x="133945" y="312539"/>
                </a:lnTo>
                <a:lnTo>
                  <a:pt x="133945" y="348258"/>
                </a:lnTo>
                <a:lnTo>
                  <a:pt x="125016" y="375047"/>
                </a:lnTo>
                <a:lnTo>
                  <a:pt x="116086" y="392907"/>
                </a:lnTo>
                <a:lnTo>
                  <a:pt x="98227" y="410766"/>
                </a:lnTo>
                <a:lnTo>
                  <a:pt x="80367" y="428625"/>
                </a:lnTo>
                <a:lnTo>
                  <a:pt x="71438" y="437555"/>
                </a:lnTo>
                <a:lnTo>
                  <a:pt x="53578" y="446485"/>
                </a:lnTo>
                <a:lnTo>
                  <a:pt x="35719" y="446485"/>
                </a:lnTo>
                <a:lnTo>
                  <a:pt x="26789" y="455414"/>
                </a:lnTo>
                <a:lnTo>
                  <a:pt x="17859" y="455414"/>
                </a:lnTo>
                <a:lnTo>
                  <a:pt x="8930" y="455414"/>
                </a:lnTo>
                <a:lnTo>
                  <a:pt x="0" y="446485"/>
                </a:lnTo>
                <a:lnTo>
                  <a:pt x="0" y="446485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Freeform 126"/>
          <p:cNvSpPr/>
          <p:nvPr/>
        </p:nvSpPr>
        <p:spPr>
          <a:xfrm>
            <a:off x="5831086" y="4027289"/>
            <a:ext cx="26790" cy="196454"/>
          </a:xfrm>
          <a:custGeom>
            <a:avLst/>
            <a:gdLst/>
            <a:ahLst/>
            <a:cxnLst/>
            <a:rect l="0" t="0" r="0" b="0"/>
            <a:pathLst>
              <a:path w="26790" h="19645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98226"/>
                </a:lnTo>
                <a:lnTo>
                  <a:pt x="17859" y="125015"/>
                </a:lnTo>
                <a:lnTo>
                  <a:pt x="17859" y="142875"/>
                </a:lnTo>
                <a:lnTo>
                  <a:pt x="26789" y="169664"/>
                </a:lnTo>
                <a:lnTo>
                  <a:pt x="26789" y="178593"/>
                </a:lnTo>
                <a:lnTo>
                  <a:pt x="26789" y="196453"/>
                </a:lnTo>
                <a:lnTo>
                  <a:pt x="26789" y="196453"/>
                </a:lnTo>
                <a:lnTo>
                  <a:pt x="26789" y="196453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Freeform 127"/>
          <p:cNvSpPr/>
          <p:nvPr/>
        </p:nvSpPr>
        <p:spPr>
          <a:xfrm>
            <a:off x="5741789" y="4134445"/>
            <a:ext cx="196454" cy="17860"/>
          </a:xfrm>
          <a:custGeom>
            <a:avLst/>
            <a:gdLst/>
            <a:ahLst/>
            <a:cxnLst/>
            <a:rect l="0" t="0" r="0" b="0"/>
            <a:pathLst>
              <a:path w="196454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0" y="8930"/>
                </a:lnTo>
                <a:lnTo>
                  <a:pt x="8930" y="0"/>
                </a:lnTo>
                <a:lnTo>
                  <a:pt x="26789" y="0"/>
                </a:lnTo>
                <a:lnTo>
                  <a:pt x="44649" y="0"/>
                </a:lnTo>
                <a:lnTo>
                  <a:pt x="71438" y="0"/>
                </a:lnTo>
                <a:lnTo>
                  <a:pt x="98227" y="0"/>
                </a:lnTo>
                <a:lnTo>
                  <a:pt x="133945" y="0"/>
                </a:lnTo>
                <a:lnTo>
                  <a:pt x="160734" y="0"/>
                </a:lnTo>
                <a:lnTo>
                  <a:pt x="187524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Freeform 128"/>
          <p:cNvSpPr/>
          <p:nvPr/>
        </p:nvSpPr>
        <p:spPr>
          <a:xfrm>
            <a:off x="6063258" y="3937992"/>
            <a:ext cx="241102" cy="303610"/>
          </a:xfrm>
          <a:custGeom>
            <a:avLst/>
            <a:gdLst/>
            <a:ahLst/>
            <a:cxnLst/>
            <a:rect l="0" t="0" r="0" b="0"/>
            <a:pathLst>
              <a:path w="241102" h="303610">
                <a:moveTo>
                  <a:pt x="89297" y="0"/>
                </a:move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8929"/>
                </a:lnTo>
                <a:lnTo>
                  <a:pt x="62508" y="26789"/>
                </a:lnTo>
                <a:lnTo>
                  <a:pt x="44648" y="44648"/>
                </a:lnTo>
                <a:lnTo>
                  <a:pt x="35719" y="62508"/>
                </a:lnTo>
                <a:lnTo>
                  <a:pt x="26789" y="89297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69664"/>
                </a:lnTo>
                <a:lnTo>
                  <a:pt x="0" y="196453"/>
                </a:lnTo>
                <a:lnTo>
                  <a:pt x="8930" y="223242"/>
                </a:lnTo>
                <a:lnTo>
                  <a:pt x="17859" y="241101"/>
                </a:lnTo>
                <a:lnTo>
                  <a:pt x="35719" y="258961"/>
                </a:lnTo>
                <a:lnTo>
                  <a:pt x="53578" y="276820"/>
                </a:lnTo>
                <a:lnTo>
                  <a:pt x="80367" y="285750"/>
                </a:lnTo>
                <a:lnTo>
                  <a:pt x="107156" y="294679"/>
                </a:lnTo>
                <a:lnTo>
                  <a:pt x="133945" y="303609"/>
                </a:lnTo>
                <a:lnTo>
                  <a:pt x="160734" y="303609"/>
                </a:lnTo>
                <a:lnTo>
                  <a:pt x="187523" y="294679"/>
                </a:lnTo>
                <a:lnTo>
                  <a:pt x="214312" y="294679"/>
                </a:lnTo>
                <a:lnTo>
                  <a:pt x="232172" y="285750"/>
                </a:lnTo>
                <a:lnTo>
                  <a:pt x="241101" y="267890"/>
                </a:lnTo>
                <a:lnTo>
                  <a:pt x="241101" y="258961"/>
                </a:lnTo>
                <a:lnTo>
                  <a:pt x="241101" y="241101"/>
                </a:lnTo>
                <a:lnTo>
                  <a:pt x="232172" y="232172"/>
                </a:lnTo>
                <a:lnTo>
                  <a:pt x="214312" y="223242"/>
                </a:lnTo>
                <a:lnTo>
                  <a:pt x="196453" y="214312"/>
                </a:lnTo>
                <a:lnTo>
                  <a:pt x="178594" y="214312"/>
                </a:lnTo>
                <a:lnTo>
                  <a:pt x="151805" y="205383"/>
                </a:lnTo>
                <a:lnTo>
                  <a:pt x="133945" y="214312"/>
                </a:lnTo>
                <a:lnTo>
                  <a:pt x="116086" y="214312"/>
                </a:lnTo>
                <a:lnTo>
                  <a:pt x="107156" y="223242"/>
                </a:lnTo>
                <a:lnTo>
                  <a:pt x="98226" y="232172"/>
                </a:lnTo>
                <a:lnTo>
                  <a:pt x="98226" y="241101"/>
                </a:lnTo>
                <a:lnTo>
                  <a:pt x="98226" y="258961"/>
                </a:lnTo>
                <a:lnTo>
                  <a:pt x="107156" y="267890"/>
                </a:lnTo>
                <a:lnTo>
                  <a:pt x="125015" y="276820"/>
                </a:lnTo>
                <a:lnTo>
                  <a:pt x="142875" y="285750"/>
                </a:lnTo>
                <a:lnTo>
                  <a:pt x="160734" y="285750"/>
                </a:lnTo>
                <a:lnTo>
                  <a:pt x="178594" y="294679"/>
                </a:lnTo>
                <a:lnTo>
                  <a:pt x="178594" y="294679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Freeform 129"/>
          <p:cNvSpPr/>
          <p:nvPr/>
        </p:nvSpPr>
        <p:spPr>
          <a:xfrm>
            <a:off x="6420445" y="3964781"/>
            <a:ext cx="53579" cy="276821"/>
          </a:xfrm>
          <a:custGeom>
            <a:avLst/>
            <a:gdLst/>
            <a:ahLst/>
            <a:cxnLst/>
            <a:rect l="0" t="0" r="0" b="0"/>
            <a:pathLst>
              <a:path w="53579" h="27682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53578"/>
                </a:lnTo>
                <a:lnTo>
                  <a:pt x="8930" y="80367"/>
                </a:lnTo>
                <a:lnTo>
                  <a:pt x="8930" y="107156"/>
                </a:lnTo>
                <a:lnTo>
                  <a:pt x="17860" y="142875"/>
                </a:lnTo>
                <a:lnTo>
                  <a:pt x="26789" y="169664"/>
                </a:lnTo>
                <a:lnTo>
                  <a:pt x="35719" y="205383"/>
                </a:lnTo>
                <a:lnTo>
                  <a:pt x="44649" y="241101"/>
                </a:lnTo>
                <a:lnTo>
                  <a:pt x="53578" y="258961"/>
                </a:lnTo>
                <a:lnTo>
                  <a:pt x="53578" y="276820"/>
                </a:lnTo>
                <a:lnTo>
                  <a:pt x="53578" y="27682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Freeform 130"/>
          <p:cNvSpPr/>
          <p:nvPr/>
        </p:nvSpPr>
        <p:spPr>
          <a:xfrm>
            <a:off x="5170289" y="4366617"/>
            <a:ext cx="223243" cy="348259"/>
          </a:xfrm>
          <a:custGeom>
            <a:avLst/>
            <a:gdLst/>
            <a:ahLst/>
            <a:cxnLst/>
            <a:rect l="0" t="0" r="0" b="0"/>
            <a:pathLst>
              <a:path w="223243" h="348259">
                <a:moveTo>
                  <a:pt x="205383" y="116086"/>
                </a:moveTo>
                <a:lnTo>
                  <a:pt x="205383" y="116086"/>
                </a:lnTo>
                <a:lnTo>
                  <a:pt x="205383" y="107156"/>
                </a:lnTo>
                <a:lnTo>
                  <a:pt x="205383" y="98226"/>
                </a:lnTo>
                <a:lnTo>
                  <a:pt x="205383" y="80367"/>
                </a:lnTo>
                <a:lnTo>
                  <a:pt x="205383" y="71437"/>
                </a:lnTo>
                <a:lnTo>
                  <a:pt x="196453" y="53578"/>
                </a:lnTo>
                <a:lnTo>
                  <a:pt x="196453" y="35719"/>
                </a:lnTo>
                <a:lnTo>
                  <a:pt x="187524" y="26789"/>
                </a:lnTo>
                <a:lnTo>
                  <a:pt x="169664" y="8929"/>
                </a:lnTo>
                <a:lnTo>
                  <a:pt x="160734" y="8929"/>
                </a:lnTo>
                <a:lnTo>
                  <a:pt x="142875" y="0"/>
                </a:lnTo>
                <a:lnTo>
                  <a:pt x="125016" y="0"/>
                </a:lnTo>
                <a:lnTo>
                  <a:pt x="107156" y="0"/>
                </a:lnTo>
                <a:lnTo>
                  <a:pt x="89297" y="8929"/>
                </a:lnTo>
                <a:lnTo>
                  <a:pt x="62508" y="17859"/>
                </a:lnTo>
                <a:lnTo>
                  <a:pt x="44649" y="35719"/>
                </a:lnTo>
                <a:lnTo>
                  <a:pt x="26789" y="53578"/>
                </a:lnTo>
                <a:lnTo>
                  <a:pt x="8930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0" y="160734"/>
                </a:lnTo>
                <a:lnTo>
                  <a:pt x="8930" y="178594"/>
                </a:lnTo>
                <a:lnTo>
                  <a:pt x="17859" y="196453"/>
                </a:lnTo>
                <a:lnTo>
                  <a:pt x="35719" y="205383"/>
                </a:lnTo>
                <a:lnTo>
                  <a:pt x="62508" y="214312"/>
                </a:lnTo>
                <a:lnTo>
                  <a:pt x="80367" y="214312"/>
                </a:lnTo>
                <a:lnTo>
                  <a:pt x="107156" y="214312"/>
                </a:lnTo>
                <a:lnTo>
                  <a:pt x="133945" y="214312"/>
                </a:lnTo>
                <a:lnTo>
                  <a:pt x="151805" y="205383"/>
                </a:lnTo>
                <a:lnTo>
                  <a:pt x="169664" y="196453"/>
                </a:lnTo>
                <a:lnTo>
                  <a:pt x="187524" y="178594"/>
                </a:lnTo>
                <a:lnTo>
                  <a:pt x="196453" y="160734"/>
                </a:lnTo>
                <a:lnTo>
                  <a:pt x="205383" y="151804"/>
                </a:lnTo>
                <a:lnTo>
                  <a:pt x="214313" y="133945"/>
                </a:lnTo>
                <a:lnTo>
                  <a:pt x="214313" y="116086"/>
                </a:lnTo>
                <a:lnTo>
                  <a:pt x="214313" y="98226"/>
                </a:lnTo>
                <a:lnTo>
                  <a:pt x="214313" y="89297"/>
                </a:lnTo>
                <a:lnTo>
                  <a:pt x="214313" y="80367"/>
                </a:lnTo>
                <a:lnTo>
                  <a:pt x="214313" y="80367"/>
                </a:lnTo>
                <a:lnTo>
                  <a:pt x="205383" y="80367"/>
                </a:lnTo>
                <a:lnTo>
                  <a:pt x="205383" y="80367"/>
                </a:lnTo>
                <a:lnTo>
                  <a:pt x="205383" y="89297"/>
                </a:lnTo>
                <a:lnTo>
                  <a:pt x="205383" y="98226"/>
                </a:lnTo>
                <a:lnTo>
                  <a:pt x="205383" y="116086"/>
                </a:lnTo>
                <a:lnTo>
                  <a:pt x="205383" y="142875"/>
                </a:lnTo>
                <a:lnTo>
                  <a:pt x="205383" y="169664"/>
                </a:lnTo>
                <a:lnTo>
                  <a:pt x="205383" y="196453"/>
                </a:lnTo>
                <a:lnTo>
                  <a:pt x="205383" y="223242"/>
                </a:lnTo>
                <a:lnTo>
                  <a:pt x="205383" y="250031"/>
                </a:lnTo>
                <a:lnTo>
                  <a:pt x="205383" y="276820"/>
                </a:lnTo>
                <a:lnTo>
                  <a:pt x="205383" y="303609"/>
                </a:lnTo>
                <a:lnTo>
                  <a:pt x="205383" y="321469"/>
                </a:lnTo>
                <a:lnTo>
                  <a:pt x="214313" y="330398"/>
                </a:lnTo>
                <a:lnTo>
                  <a:pt x="214313" y="339328"/>
                </a:lnTo>
                <a:lnTo>
                  <a:pt x="214313" y="348258"/>
                </a:lnTo>
                <a:lnTo>
                  <a:pt x="223242" y="348258"/>
                </a:lnTo>
                <a:lnTo>
                  <a:pt x="223242" y="34825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Freeform 131"/>
          <p:cNvSpPr/>
          <p:nvPr/>
        </p:nvSpPr>
        <p:spPr>
          <a:xfrm>
            <a:off x="5589984" y="4420195"/>
            <a:ext cx="8931" cy="214313"/>
          </a:xfrm>
          <a:custGeom>
            <a:avLst/>
            <a:gdLst/>
            <a:ahLst/>
            <a:cxnLst/>
            <a:rect l="0" t="0" r="0" b="0"/>
            <a:pathLst>
              <a:path w="8931" h="21431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71437"/>
                </a:lnTo>
                <a:lnTo>
                  <a:pt x="0" y="89297"/>
                </a:lnTo>
                <a:lnTo>
                  <a:pt x="0" y="116086"/>
                </a:lnTo>
                <a:lnTo>
                  <a:pt x="0" y="133945"/>
                </a:lnTo>
                <a:lnTo>
                  <a:pt x="0" y="160734"/>
                </a:lnTo>
                <a:lnTo>
                  <a:pt x="0" y="178594"/>
                </a:lnTo>
                <a:lnTo>
                  <a:pt x="0" y="196453"/>
                </a:lnTo>
                <a:lnTo>
                  <a:pt x="0" y="205383"/>
                </a:lnTo>
                <a:lnTo>
                  <a:pt x="8930" y="214312"/>
                </a:lnTo>
                <a:lnTo>
                  <a:pt x="8930" y="21431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Freeform 132"/>
          <p:cNvSpPr/>
          <p:nvPr/>
        </p:nvSpPr>
        <p:spPr>
          <a:xfrm>
            <a:off x="5491758" y="4527351"/>
            <a:ext cx="232173" cy="8931"/>
          </a:xfrm>
          <a:custGeom>
            <a:avLst/>
            <a:gdLst/>
            <a:ahLst/>
            <a:cxnLst/>
            <a:rect l="0" t="0" r="0" b="0"/>
            <a:pathLst>
              <a:path w="232173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26789" y="0"/>
                </a:lnTo>
                <a:lnTo>
                  <a:pt x="44648" y="0"/>
                </a:lnTo>
                <a:lnTo>
                  <a:pt x="71437" y="0"/>
                </a:lnTo>
                <a:lnTo>
                  <a:pt x="107156" y="0"/>
                </a:lnTo>
                <a:lnTo>
                  <a:pt x="142875" y="8930"/>
                </a:lnTo>
                <a:lnTo>
                  <a:pt x="178594" y="8930"/>
                </a:lnTo>
                <a:lnTo>
                  <a:pt x="214312" y="8930"/>
                </a:lnTo>
                <a:lnTo>
                  <a:pt x="232172" y="8930"/>
                </a:lnTo>
                <a:lnTo>
                  <a:pt x="232172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Freeform 133"/>
          <p:cNvSpPr/>
          <p:nvPr/>
        </p:nvSpPr>
        <p:spPr>
          <a:xfrm>
            <a:off x="5768578" y="4393406"/>
            <a:ext cx="232173" cy="294681"/>
          </a:xfrm>
          <a:custGeom>
            <a:avLst/>
            <a:gdLst/>
            <a:ahLst/>
            <a:cxnLst/>
            <a:rect l="0" t="0" r="0" b="0"/>
            <a:pathLst>
              <a:path w="232173" h="294681">
                <a:moveTo>
                  <a:pt x="160735" y="0"/>
                </a:moveTo>
                <a:lnTo>
                  <a:pt x="151805" y="0"/>
                </a:lnTo>
                <a:lnTo>
                  <a:pt x="151805" y="0"/>
                </a:lnTo>
                <a:lnTo>
                  <a:pt x="142875" y="0"/>
                </a:lnTo>
                <a:lnTo>
                  <a:pt x="125016" y="8930"/>
                </a:lnTo>
                <a:lnTo>
                  <a:pt x="107156" y="8930"/>
                </a:lnTo>
                <a:lnTo>
                  <a:pt x="89297" y="26789"/>
                </a:lnTo>
                <a:lnTo>
                  <a:pt x="71438" y="44648"/>
                </a:lnTo>
                <a:lnTo>
                  <a:pt x="44649" y="71437"/>
                </a:lnTo>
                <a:lnTo>
                  <a:pt x="26789" y="98226"/>
                </a:lnTo>
                <a:lnTo>
                  <a:pt x="17860" y="133945"/>
                </a:lnTo>
                <a:lnTo>
                  <a:pt x="0" y="169664"/>
                </a:lnTo>
                <a:lnTo>
                  <a:pt x="0" y="196453"/>
                </a:lnTo>
                <a:lnTo>
                  <a:pt x="0" y="223242"/>
                </a:lnTo>
                <a:lnTo>
                  <a:pt x="8930" y="241101"/>
                </a:lnTo>
                <a:lnTo>
                  <a:pt x="26789" y="258961"/>
                </a:lnTo>
                <a:lnTo>
                  <a:pt x="44649" y="276820"/>
                </a:lnTo>
                <a:lnTo>
                  <a:pt x="71438" y="285750"/>
                </a:lnTo>
                <a:lnTo>
                  <a:pt x="98227" y="285750"/>
                </a:lnTo>
                <a:lnTo>
                  <a:pt x="125016" y="285750"/>
                </a:lnTo>
                <a:lnTo>
                  <a:pt x="151805" y="285750"/>
                </a:lnTo>
                <a:lnTo>
                  <a:pt x="178594" y="276820"/>
                </a:lnTo>
                <a:lnTo>
                  <a:pt x="196453" y="267890"/>
                </a:lnTo>
                <a:lnTo>
                  <a:pt x="214313" y="250031"/>
                </a:lnTo>
                <a:lnTo>
                  <a:pt x="223242" y="241101"/>
                </a:lnTo>
                <a:lnTo>
                  <a:pt x="223242" y="223242"/>
                </a:lnTo>
                <a:lnTo>
                  <a:pt x="214313" y="205383"/>
                </a:lnTo>
                <a:lnTo>
                  <a:pt x="205383" y="196453"/>
                </a:lnTo>
                <a:lnTo>
                  <a:pt x="187524" y="187523"/>
                </a:lnTo>
                <a:lnTo>
                  <a:pt x="169664" y="178594"/>
                </a:lnTo>
                <a:lnTo>
                  <a:pt x="151805" y="178594"/>
                </a:lnTo>
                <a:lnTo>
                  <a:pt x="133945" y="187523"/>
                </a:lnTo>
                <a:lnTo>
                  <a:pt x="116086" y="187523"/>
                </a:lnTo>
                <a:lnTo>
                  <a:pt x="107156" y="205383"/>
                </a:lnTo>
                <a:lnTo>
                  <a:pt x="107156" y="214312"/>
                </a:lnTo>
                <a:lnTo>
                  <a:pt x="107156" y="232172"/>
                </a:lnTo>
                <a:lnTo>
                  <a:pt x="125016" y="250031"/>
                </a:lnTo>
                <a:lnTo>
                  <a:pt x="133945" y="267890"/>
                </a:lnTo>
                <a:lnTo>
                  <a:pt x="160735" y="276820"/>
                </a:lnTo>
                <a:lnTo>
                  <a:pt x="187524" y="285750"/>
                </a:lnTo>
                <a:lnTo>
                  <a:pt x="214313" y="294680"/>
                </a:lnTo>
                <a:lnTo>
                  <a:pt x="232172" y="294680"/>
                </a:lnTo>
                <a:lnTo>
                  <a:pt x="232172" y="29468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Freeform 134"/>
          <p:cNvSpPr/>
          <p:nvPr/>
        </p:nvSpPr>
        <p:spPr>
          <a:xfrm>
            <a:off x="6170414" y="4438054"/>
            <a:ext cx="17860" cy="223243"/>
          </a:xfrm>
          <a:custGeom>
            <a:avLst/>
            <a:gdLst/>
            <a:ahLst/>
            <a:cxnLst/>
            <a:rect l="0" t="0" r="0" b="0"/>
            <a:pathLst>
              <a:path w="17860" h="22324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80367"/>
                </a:lnTo>
                <a:lnTo>
                  <a:pt x="0" y="116086"/>
                </a:lnTo>
                <a:lnTo>
                  <a:pt x="0" y="142875"/>
                </a:lnTo>
                <a:lnTo>
                  <a:pt x="8930" y="178594"/>
                </a:lnTo>
                <a:lnTo>
                  <a:pt x="8930" y="205383"/>
                </a:lnTo>
                <a:lnTo>
                  <a:pt x="17859" y="223242"/>
                </a:lnTo>
                <a:lnTo>
                  <a:pt x="17859" y="223242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Freeform 135"/>
          <p:cNvSpPr/>
          <p:nvPr/>
        </p:nvSpPr>
        <p:spPr>
          <a:xfrm>
            <a:off x="5473898" y="5027414"/>
            <a:ext cx="232173" cy="339329"/>
          </a:xfrm>
          <a:custGeom>
            <a:avLst/>
            <a:gdLst/>
            <a:ahLst/>
            <a:cxnLst/>
            <a:rect l="0" t="0" r="0" b="0"/>
            <a:pathLst>
              <a:path w="232173" h="339329">
                <a:moveTo>
                  <a:pt x="0" y="26789"/>
                </a:moveTo>
                <a:lnTo>
                  <a:pt x="0" y="26789"/>
                </a:lnTo>
                <a:lnTo>
                  <a:pt x="8930" y="17859"/>
                </a:lnTo>
                <a:lnTo>
                  <a:pt x="17860" y="17859"/>
                </a:lnTo>
                <a:lnTo>
                  <a:pt x="35719" y="8930"/>
                </a:lnTo>
                <a:lnTo>
                  <a:pt x="53579" y="8930"/>
                </a:lnTo>
                <a:lnTo>
                  <a:pt x="80368" y="8930"/>
                </a:lnTo>
                <a:lnTo>
                  <a:pt x="107157" y="0"/>
                </a:lnTo>
                <a:lnTo>
                  <a:pt x="133946" y="0"/>
                </a:lnTo>
                <a:lnTo>
                  <a:pt x="160735" y="0"/>
                </a:lnTo>
                <a:lnTo>
                  <a:pt x="178594" y="0"/>
                </a:lnTo>
                <a:lnTo>
                  <a:pt x="196454" y="0"/>
                </a:lnTo>
                <a:lnTo>
                  <a:pt x="214313" y="0"/>
                </a:lnTo>
                <a:lnTo>
                  <a:pt x="223243" y="8930"/>
                </a:lnTo>
                <a:lnTo>
                  <a:pt x="223243" y="8930"/>
                </a:lnTo>
                <a:lnTo>
                  <a:pt x="232172" y="17859"/>
                </a:lnTo>
                <a:lnTo>
                  <a:pt x="232172" y="35719"/>
                </a:lnTo>
                <a:lnTo>
                  <a:pt x="223243" y="44649"/>
                </a:lnTo>
                <a:lnTo>
                  <a:pt x="223243" y="62508"/>
                </a:lnTo>
                <a:lnTo>
                  <a:pt x="214313" y="89297"/>
                </a:lnTo>
                <a:lnTo>
                  <a:pt x="205383" y="116086"/>
                </a:lnTo>
                <a:lnTo>
                  <a:pt x="187524" y="151805"/>
                </a:lnTo>
                <a:lnTo>
                  <a:pt x="178594" y="178594"/>
                </a:lnTo>
                <a:lnTo>
                  <a:pt x="160735" y="214313"/>
                </a:lnTo>
                <a:lnTo>
                  <a:pt x="151805" y="241102"/>
                </a:lnTo>
                <a:lnTo>
                  <a:pt x="142875" y="276820"/>
                </a:lnTo>
                <a:lnTo>
                  <a:pt x="133946" y="294680"/>
                </a:lnTo>
                <a:lnTo>
                  <a:pt x="133946" y="312539"/>
                </a:lnTo>
                <a:lnTo>
                  <a:pt x="125016" y="330399"/>
                </a:lnTo>
                <a:lnTo>
                  <a:pt x="133946" y="339328"/>
                </a:lnTo>
                <a:lnTo>
                  <a:pt x="133946" y="339328"/>
                </a:lnTo>
                <a:lnTo>
                  <a:pt x="133946" y="339328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Freeform 136"/>
          <p:cNvSpPr/>
          <p:nvPr/>
        </p:nvSpPr>
        <p:spPr>
          <a:xfrm>
            <a:off x="5759648" y="5089922"/>
            <a:ext cx="205384" cy="276821"/>
          </a:xfrm>
          <a:custGeom>
            <a:avLst/>
            <a:gdLst/>
            <a:ahLst/>
            <a:cxnLst/>
            <a:rect l="0" t="0" r="0" b="0"/>
            <a:pathLst>
              <a:path w="205384" h="276821">
                <a:moveTo>
                  <a:pt x="142875" y="35719"/>
                </a:moveTo>
                <a:lnTo>
                  <a:pt x="142875" y="26789"/>
                </a:lnTo>
                <a:lnTo>
                  <a:pt x="133946" y="26789"/>
                </a:lnTo>
                <a:lnTo>
                  <a:pt x="133946" y="17859"/>
                </a:lnTo>
                <a:lnTo>
                  <a:pt x="125016" y="8930"/>
                </a:lnTo>
                <a:lnTo>
                  <a:pt x="116086" y="8930"/>
                </a:lnTo>
                <a:lnTo>
                  <a:pt x="107157" y="0"/>
                </a:lnTo>
                <a:lnTo>
                  <a:pt x="89297" y="8930"/>
                </a:lnTo>
                <a:lnTo>
                  <a:pt x="71438" y="26789"/>
                </a:lnTo>
                <a:lnTo>
                  <a:pt x="53579" y="44648"/>
                </a:lnTo>
                <a:lnTo>
                  <a:pt x="35719" y="71437"/>
                </a:lnTo>
                <a:lnTo>
                  <a:pt x="17860" y="107156"/>
                </a:lnTo>
                <a:lnTo>
                  <a:pt x="8930" y="133945"/>
                </a:lnTo>
                <a:lnTo>
                  <a:pt x="0" y="169664"/>
                </a:lnTo>
                <a:lnTo>
                  <a:pt x="0" y="205383"/>
                </a:lnTo>
                <a:lnTo>
                  <a:pt x="8930" y="232172"/>
                </a:lnTo>
                <a:lnTo>
                  <a:pt x="26790" y="250031"/>
                </a:lnTo>
                <a:lnTo>
                  <a:pt x="53579" y="267891"/>
                </a:lnTo>
                <a:lnTo>
                  <a:pt x="71438" y="276820"/>
                </a:lnTo>
                <a:lnTo>
                  <a:pt x="98227" y="276820"/>
                </a:lnTo>
                <a:lnTo>
                  <a:pt x="125016" y="276820"/>
                </a:lnTo>
                <a:lnTo>
                  <a:pt x="151805" y="267891"/>
                </a:lnTo>
                <a:lnTo>
                  <a:pt x="169665" y="250031"/>
                </a:lnTo>
                <a:lnTo>
                  <a:pt x="187524" y="223242"/>
                </a:lnTo>
                <a:lnTo>
                  <a:pt x="205383" y="196453"/>
                </a:lnTo>
                <a:lnTo>
                  <a:pt x="205383" y="169664"/>
                </a:lnTo>
                <a:lnTo>
                  <a:pt x="205383" y="133945"/>
                </a:lnTo>
                <a:lnTo>
                  <a:pt x="205383" y="98226"/>
                </a:lnTo>
                <a:lnTo>
                  <a:pt x="196454" y="71437"/>
                </a:lnTo>
                <a:lnTo>
                  <a:pt x="178594" y="44648"/>
                </a:lnTo>
                <a:lnTo>
                  <a:pt x="160735" y="26789"/>
                </a:lnTo>
                <a:lnTo>
                  <a:pt x="151805" y="17859"/>
                </a:lnTo>
                <a:lnTo>
                  <a:pt x="142875" y="8930"/>
                </a:lnTo>
                <a:lnTo>
                  <a:pt x="142875" y="8930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Freeform 137"/>
          <p:cNvSpPr/>
          <p:nvPr/>
        </p:nvSpPr>
        <p:spPr>
          <a:xfrm>
            <a:off x="5339953" y="4866679"/>
            <a:ext cx="964407" cy="875110"/>
          </a:xfrm>
          <a:custGeom>
            <a:avLst/>
            <a:gdLst/>
            <a:ahLst/>
            <a:cxnLst/>
            <a:rect l="0" t="0" r="0" b="0"/>
            <a:pathLst>
              <a:path w="964407" h="875110">
                <a:moveTo>
                  <a:pt x="696516" y="142876"/>
                </a:moveTo>
                <a:lnTo>
                  <a:pt x="696516" y="133946"/>
                </a:lnTo>
                <a:lnTo>
                  <a:pt x="687586" y="125016"/>
                </a:lnTo>
                <a:lnTo>
                  <a:pt x="678656" y="116087"/>
                </a:lnTo>
                <a:lnTo>
                  <a:pt x="660797" y="98227"/>
                </a:lnTo>
                <a:lnTo>
                  <a:pt x="642938" y="71438"/>
                </a:lnTo>
                <a:lnTo>
                  <a:pt x="616149" y="53579"/>
                </a:lnTo>
                <a:lnTo>
                  <a:pt x="571500" y="35719"/>
                </a:lnTo>
                <a:lnTo>
                  <a:pt x="535781" y="17860"/>
                </a:lnTo>
                <a:lnTo>
                  <a:pt x="491133" y="8930"/>
                </a:lnTo>
                <a:lnTo>
                  <a:pt x="437555" y="0"/>
                </a:lnTo>
                <a:lnTo>
                  <a:pt x="383977" y="0"/>
                </a:lnTo>
                <a:lnTo>
                  <a:pt x="321469" y="0"/>
                </a:lnTo>
                <a:lnTo>
                  <a:pt x="267891" y="17860"/>
                </a:lnTo>
                <a:lnTo>
                  <a:pt x="205383" y="35719"/>
                </a:lnTo>
                <a:lnTo>
                  <a:pt x="151805" y="62509"/>
                </a:lnTo>
                <a:lnTo>
                  <a:pt x="107156" y="98227"/>
                </a:lnTo>
                <a:lnTo>
                  <a:pt x="62508" y="142876"/>
                </a:lnTo>
                <a:lnTo>
                  <a:pt x="35719" y="196454"/>
                </a:lnTo>
                <a:lnTo>
                  <a:pt x="8930" y="258962"/>
                </a:lnTo>
                <a:lnTo>
                  <a:pt x="0" y="330399"/>
                </a:lnTo>
                <a:lnTo>
                  <a:pt x="8930" y="392907"/>
                </a:lnTo>
                <a:lnTo>
                  <a:pt x="17860" y="464344"/>
                </a:lnTo>
                <a:lnTo>
                  <a:pt x="35719" y="526852"/>
                </a:lnTo>
                <a:lnTo>
                  <a:pt x="71438" y="589360"/>
                </a:lnTo>
                <a:lnTo>
                  <a:pt x="116086" y="642938"/>
                </a:lnTo>
                <a:lnTo>
                  <a:pt x="160735" y="696516"/>
                </a:lnTo>
                <a:lnTo>
                  <a:pt x="223242" y="750094"/>
                </a:lnTo>
                <a:lnTo>
                  <a:pt x="285750" y="785812"/>
                </a:lnTo>
                <a:lnTo>
                  <a:pt x="348258" y="821531"/>
                </a:lnTo>
                <a:lnTo>
                  <a:pt x="419695" y="848320"/>
                </a:lnTo>
                <a:lnTo>
                  <a:pt x="491133" y="866180"/>
                </a:lnTo>
                <a:lnTo>
                  <a:pt x="553641" y="875109"/>
                </a:lnTo>
                <a:lnTo>
                  <a:pt x="616149" y="875109"/>
                </a:lnTo>
                <a:lnTo>
                  <a:pt x="678656" y="866180"/>
                </a:lnTo>
                <a:lnTo>
                  <a:pt x="732235" y="848320"/>
                </a:lnTo>
                <a:lnTo>
                  <a:pt x="785813" y="821531"/>
                </a:lnTo>
                <a:lnTo>
                  <a:pt x="830461" y="785812"/>
                </a:lnTo>
                <a:lnTo>
                  <a:pt x="875110" y="741164"/>
                </a:lnTo>
                <a:lnTo>
                  <a:pt x="910828" y="696516"/>
                </a:lnTo>
                <a:lnTo>
                  <a:pt x="937617" y="642938"/>
                </a:lnTo>
                <a:lnTo>
                  <a:pt x="946547" y="589360"/>
                </a:lnTo>
                <a:lnTo>
                  <a:pt x="964406" y="526852"/>
                </a:lnTo>
                <a:lnTo>
                  <a:pt x="955477" y="473274"/>
                </a:lnTo>
                <a:lnTo>
                  <a:pt x="946547" y="410766"/>
                </a:lnTo>
                <a:lnTo>
                  <a:pt x="919758" y="348259"/>
                </a:lnTo>
                <a:lnTo>
                  <a:pt x="892969" y="285751"/>
                </a:lnTo>
                <a:lnTo>
                  <a:pt x="839391" y="223243"/>
                </a:lnTo>
                <a:lnTo>
                  <a:pt x="785813" y="169665"/>
                </a:lnTo>
                <a:lnTo>
                  <a:pt x="696516" y="98227"/>
                </a:lnTo>
                <a:lnTo>
                  <a:pt x="696516" y="98227"/>
                </a:lnTo>
                <a:lnTo>
                  <a:pt x="696516" y="98227"/>
                </a:lnTo>
              </a:path>
            </a:pathLst>
          </a:custGeom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25400" dist="35921" dir="2700002">
                    <a:scrgbClr r="0" g="0" b="0">
                      <a:alpha val="60000"/>
                    </a:scrgbClr>
                  </a:outerShdw>
                </a:effectLst>
              </a14:hiddenEffects>
            </a:ext>
          </a:ex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4294967295"/>
          </p:nvPr>
        </p:nvSpPr>
        <p:spPr>
          <a:xfrm>
            <a:off x="457201" y="2020824"/>
            <a:ext cx="4023360" cy="400507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3, 8, 13, 18;  Find the 10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term</a:t>
            </a:r>
          </a:p>
          <a:p>
            <a:pPr algn="l"/>
            <a:endParaRPr lang="en-US" sz="2400" dirty="0"/>
          </a:p>
          <a:p>
            <a:pPr algn="l"/>
            <a:endParaRPr lang="en-US" sz="2400" dirty="0" smtClean="0"/>
          </a:p>
          <a:p>
            <a:pPr algn="l"/>
            <a:endParaRPr lang="en-US" sz="2400" dirty="0"/>
          </a:p>
          <a:p>
            <a:pPr algn="l"/>
            <a:r>
              <a:rPr lang="en-US" sz="2400" dirty="0" smtClean="0"/>
              <a:t>20, 33, 46, 59: Find the 17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term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663440" y="2020824"/>
            <a:ext cx="4023360" cy="4005072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29, 38, 47, 56; Find the 15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term.</a:t>
            </a:r>
          </a:p>
          <a:p>
            <a:pPr algn="l"/>
            <a:endParaRPr lang="en-US" sz="2400" dirty="0"/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101, 103, 105, 107: Find the 30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term</a:t>
            </a:r>
            <a:endParaRPr lang="en-US" sz="24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 an expression and Find a term in the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871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Objective: Students will learn how to identify if a relation is a function.  </a:t>
            </a:r>
            <a:r>
              <a:rPr lang="en-US"/>
              <a:t>They will also be able to create a variable expression and evaluate a sequence for a given term.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14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Information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30725"/>
          </a:xfrm>
        </p:spPr>
        <p:txBody>
          <a:bodyPr/>
          <a:lstStyle/>
          <a:p>
            <a:r>
              <a:rPr lang="en-US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Relation: pairing of numbers in a set.</a:t>
            </a:r>
          </a:p>
          <a:p>
            <a:endParaRPr lang="en-US" dirty="0">
              <a:solidFill>
                <a:srgbClr val="CC00CC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Domain: x coordinate, </a:t>
            </a:r>
            <a:r>
              <a:rPr lang="en-US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input, independent</a:t>
            </a:r>
            <a:endParaRPr lang="en-US" dirty="0">
              <a:solidFill>
                <a:srgbClr val="CC00CC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en-US" dirty="0">
              <a:solidFill>
                <a:srgbClr val="CC00CC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 dirty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Range: y coordinate, </a:t>
            </a:r>
            <a:r>
              <a:rPr lang="en-US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output, dependent</a:t>
            </a:r>
            <a:endParaRPr lang="en-US" dirty="0">
              <a:solidFill>
                <a:srgbClr val="CC00CC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pic>
        <p:nvPicPr>
          <p:cNvPr id="6152" name="Picture 8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1828800"/>
            <a:ext cx="3810000" cy="41148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8333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C00CC"/>
                </a:solidFill>
              </a:rPr>
              <a:t>Identify range and domain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(2,1) (2,5) (-2,7) (5,4)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752600"/>
            <a:ext cx="4271962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(-1,6)(-4, -1)(6,5)(-1,4)</a:t>
            </a:r>
          </a:p>
        </p:txBody>
      </p:sp>
      <p:sp>
        <p:nvSpPr>
          <p:cNvPr id="2" name="Freeform 1"/>
          <p:cNvSpPr/>
          <p:nvPr/>
        </p:nvSpPr>
        <p:spPr bwMode="auto">
          <a:xfrm>
            <a:off x="1214438" y="2178844"/>
            <a:ext cx="294680" cy="339329"/>
          </a:xfrm>
          <a:custGeom>
            <a:avLst/>
            <a:gdLst/>
            <a:ahLst/>
            <a:cxnLst/>
            <a:rect l="0" t="0" r="0" b="0"/>
            <a:pathLst>
              <a:path w="294680" h="339329">
                <a:moveTo>
                  <a:pt x="17859" y="107156"/>
                </a:moveTo>
                <a:lnTo>
                  <a:pt x="17859" y="107156"/>
                </a:lnTo>
                <a:lnTo>
                  <a:pt x="17859" y="107156"/>
                </a:lnTo>
                <a:lnTo>
                  <a:pt x="17859" y="107156"/>
                </a:lnTo>
                <a:lnTo>
                  <a:pt x="17859" y="107156"/>
                </a:lnTo>
                <a:lnTo>
                  <a:pt x="17859" y="107156"/>
                </a:lnTo>
                <a:lnTo>
                  <a:pt x="17859" y="107156"/>
                </a:lnTo>
                <a:lnTo>
                  <a:pt x="17859" y="116085"/>
                </a:lnTo>
                <a:lnTo>
                  <a:pt x="17859" y="125015"/>
                </a:lnTo>
                <a:lnTo>
                  <a:pt x="17859" y="133945"/>
                </a:lnTo>
                <a:lnTo>
                  <a:pt x="26789" y="151804"/>
                </a:lnTo>
                <a:lnTo>
                  <a:pt x="26789" y="160734"/>
                </a:lnTo>
                <a:lnTo>
                  <a:pt x="35718" y="178593"/>
                </a:lnTo>
                <a:lnTo>
                  <a:pt x="35718" y="187523"/>
                </a:lnTo>
                <a:lnTo>
                  <a:pt x="44648" y="205382"/>
                </a:lnTo>
                <a:lnTo>
                  <a:pt x="44648" y="223242"/>
                </a:lnTo>
                <a:lnTo>
                  <a:pt x="53578" y="241101"/>
                </a:lnTo>
                <a:lnTo>
                  <a:pt x="53578" y="258960"/>
                </a:lnTo>
                <a:lnTo>
                  <a:pt x="62507" y="276820"/>
                </a:lnTo>
                <a:lnTo>
                  <a:pt x="71437" y="294679"/>
                </a:lnTo>
                <a:lnTo>
                  <a:pt x="71437" y="303609"/>
                </a:lnTo>
                <a:lnTo>
                  <a:pt x="80367" y="312539"/>
                </a:lnTo>
                <a:lnTo>
                  <a:pt x="80367" y="330398"/>
                </a:lnTo>
                <a:lnTo>
                  <a:pt x="80367" y="330398"/>
                </a:lnTo>
                <a:lnTo>
                  <a:pt x="89296" y="339328"/>
                </a:lnTo>
                <a:lnTo>
                  <a:pt x="89296" y="339328"/>
                </a:lnTo>
                <a:lnTo>
                  <a:pt x="89296" y="339328"/>
                </a:lnTo>
                <a:lnTo>
                  <a:pt x="89296" y="330398"/>
                </a:lnTo>
                <a:lnTo>
                  <a:pt x="89296" y="330398"/>
                </a:lnTo>
                <a:lnTo>
                  <a:pt x="80367" y="312539"/>
                </a:lnTo>
                <a:lnTo>
                  <a:pt x="80367" y="303609"/>
                </a:lnTo>
                <a:lnTo>
                  <a:pt x="71437" y="285750"/>
                </a:lnTo>
                <a:lnTo>
                  <a:pt x="71437" y="267890"/>
                </a:lnTo>
                <a:lnTo>
                  <a:pt x="62507" y="250031"/>
                </a:lnTo>
                <a:lnTo>
                  <a:pt x="53578" y="232171"/>
                </a:lnTo>
                <a:lnTo>
                  <a:pt x="44648" y="205382"/>
                </a:lnTo>
                <a:lnTo>
                  <a:pt x="26789" y="187523"/>
                </a:lnTo>
                <a:lnTo>
                  <a:pt x="17859" y="169664"/>
                </a:lnTo>
                <a:lnTo>
                  <a:pt x="8929" y="142875"/>
                </a:lnTo>
                <a:lnTo>
                  <a:pt x="8929" y="125015"/>
                </a:lnTo>
                <a:lnTo>
                  <a:pt x="0" y="98226"/>
                </a:lnTo>
                <a:lnTo>
                  <a:pt x="8929" y="80367"/>
                </a:lnTo>
                <a:lnTo>
                  <a:pt x="8929" y="62507"/>
                </a:lnTo>
                <a:lnTo>
                  <a:pt x="17859" y="44648"/>
                </a:lnTo>
                <a:lnTo>
                  <a:pt x="35718" y="35718"/>
                </a:lnTo>
                <a:lnTo>
                  <a:pt x="53578" y="17859"/>
                </a:lnTo>
                <a:lnTo>
                  <a:pt x="71437" y="8929"/>
                </a:lnTo>
                <a:lnTo>
                  <a:pt x="98226" y="0"/>
                </a:lnTo>
                <a:lnTo>
                  <a:pt x="116085" y="0"/>
                </a:lnTo>
                <a:lnTo>
                  <a:pt x="142875" y="0"/>
                </a:lnTo>
                <a:lnTo>
                  <a:pt x="169664" y="8929"/>
                </a:lnTo>
                <a:lnTo>
                  <a:pt x="196453" y="17859"/>
                </a:lnTo>
                <a:lnTo>
                  <a:pt x="214312" y="26789"/>
                </a:lnTo>
                <a:lnTo>
                  <a:pt x="232171" y="44648"/>
                </a:lnTo>
                <a:lnTo>
                  <a:pt x="250031" y="62507"/>
                </a:lnTo>
                <a:lnTo>
                  <a:pt x="267890" y="80367"/>
                </a:lnTo>
                <a:lnTo>
                  <a:pt x="276820" y="98226"/>
                </a:lnTo>
                <a:lnTo>
                  <a:pt x="285750" y="125015"/>
                </a:lnTo>
                <a:lnTo>
                  <a:pt x="294679" y="151804"/>
                </a:lnTo>
                <a:lnTo>
                  <a:pt x="294679" y="169664"/>
                </a:lnTo>
                <a:lnTo>
                  <a:pt x="294679" y="196453"/>
                </a:lnTo>
                <a:lnTo>
                  <a:pt x="294679" y="214312"/>
                </a:lnTo>
                <a:lnTo>
                  <a:pt x="294679" y="241101"/>
                </a:lnTo>
                <a:lnTo>
                  <a:pt x="285750" y="258960"/>
                </a:lnTo>
                <a:lnTo>
                  <a:pt x="267890" y="267890"/>
                </a:lnTo>
                <a:lnTo>
                  <a:pt x="258960" y="285750"/>
                </a:lnTo>
                <a:lnTo>
                  <a:pt x="241101" y="294679"/>
                </a:lnTo>
                <a:lnTo>
                  <a:pt x="214312" y="303609"/>
                </a:lnTo>
                <a:lnTo>
                  <a:pt x="196453" y="303609"/>
                </a:lnTo>
                <a:lnTo>
                  <a:pt x="169664" y="312539"/>
                </a:lnTo>
                <a:lnTo>
                  <a:pt x="133945" y="312539"/>
                </a:lnTo>
                <a:lnTo>
                  <a:pt x="116085" y="312539"/>
                </a:lnTo>
                <a:lnTo>
                  <a:pt x="89296" y="312539"/>
                </a:lnTo>
                <a:lnTo>
                  <a:pt x="71437" y="303609"/>
                </a:lnTo>
                <a:lnTo>
                  <a:pt x="62507" y="303609"/>
                </a:lnTo>
                <a:lnTo>
                  <a:pt x="53578" y="303609"/>
                </a:lnTo>
                <a:lnTo>
                  <a:pt x="53578" y="30360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116211" y="2553891"/>
            <a:ext cx="446485" cy="17860"/>
          </a:xfrm>
          <a:custGeom>
            <a:avLst/>
            <a:gdLst/>
            <a:ahLst/>
            <a:cxnLst/>
            <a:rect l="0" t="0" r="0" b="0"/>
            <a:pathLst>
              <a:path w="446485" h="1786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29"/>
                </a:lnTo>
                <a:lnTo>
                  <a:pt x="17859" y="8929"/>
                </a:lnTo>
                <a:lnTo>
                  <a:pt x="35719" y="8929"/>
                </a:lnTo>
                <a:lnTo>
                  <a:pt x="62508" y="17859"/>
                </a:lnTo>
                <a:lnTo>
                  <a:pt x="89297" y="8929"/>
                </a:lnTo>
                <a:lnTo>
                  <a:pt x="125016" y="8929"/>
                </a:lnTo>
                <a:lnTo>
                  <a:pt x="160734" y="8929"/>
                </a:lnTo>
                <a:lnTo>
                  <a:pt x="196453" y="8929"/>
                </a:lnTo>
                <a:lnTo>
                  <a:pt x="232172" y="8929"/>
                </a:lnTo>
                <a:lnTo>
                  <a:pt x="267891" y="8929"/>
                </a:lnTo>
                <a:lnTo>
                  <a:pt x="312539" y="8929"/>
                </a:lnTo>
                <a:lnTo>
                  <a:pt x="339328" y="8929"/>
                </a:lnTo>
                <a:lnTo>
                  <a:pt x="375047" y="8929"/>
                </a:lnTo>
                <a:lnTo>
                  <a:pt x="401836" y="8929"/>
                </a:lnTo>
                <a:lnTo>
                  <a:pt x="446484" y="8929"/>
                </a:lnTo>
                <a:lnTo>
                  <a:pt x="446484" y="8929"/>
                </a:lnTo>
                <a:lnTo>
                  <a:pt x="446484" y="892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2402086" y="2098476"/>
            <a:ext cx="330399" cy="357189"/>
          </a:xfrm>
          <a:custGeom>
            <a:avLst/>
            <a:gdLst/>
            <a:ahLst/>
            <a:cxnLst/>
            <a:rect l="0" t="0" r="0" b="0"/>
            <a:pathLst>
              <a:path w="330399" h="357189">
                <a:moveTo>
                  <a:pt x="125016" y="357188"/>
                </a:moveTo>
                <a:lnTo>
                  <a:pt x="125016" y="357188"/>
                </a:lnTo>
                <a:lnTo>
                  <a:pt x="125016" y="357188"/>
                </a:lnTo>
                <a:lnTo>
                  <a:pt x="125016" y="357188"/>
                </a:lnTo>
                <a:lnTo>
                  <a:pt x="125016" y="357188"/>
                </a:lnTo>
                <a:lnTo>
                  <a:pt x="125016" y="357188"/>
                </a:lnTo>
                <a:lnTo>
                  <a:pt x="133945" y="357188"/>
                </a:lnTo>
                <a:lnTo>
                  <a:pt x="133945" y="357188"/>
                </a:lnTo>
                <a:lnTo>
                  <a:pt x="133945" y="357188"/>
                </a:lnTo>
                <a:lnTo>
                  <a:pt x="133945" y="357188"/>
                </a:lnTo>
                <a:lnTo>
                  <a:pt x="133945" y="357188"/>
                </a:lnTo>
                <a:lnTo>
                  <a:pt x="133945" y="357188"/>
                </a:lnTo>
                <a:lnTo>
                  <a:pt x="133945" y="357188"/>
                </a:lnTo>
                <a:lnTo>
                  <a:pt x="133945" y="357188"/>
                </a:lnTo>
                <a:lnTo>
                  <a:pt x="133945" y="357188"/>
                </a:lnTo>
                <a:lnTo>
                  <a:pt x="133945" y="348258"/>
                </a:lnTo>
                <a:lnTo>
                  <a:pt x="125016" y="330399"/>
                </a:lnTo>
                <a:lnTo>
                  <a:pt x="125016" y="312539"/>
                </a:lnTo>
                <a:lnTo>
                  <a:pt x="116086" y="294680"/>
                </a:lnTo>
                <a:lnTo>
                  <a:pt x="116086" y="276821"/>
                </a:lnTo>
                <a:lnTo>
                  <a:pt x="107156" y="258961"/>
                </a:lnTo>
                <a:lnTo>
                  <a:pt x="98227" y="232172"/>
                </a:lnTo>
                <a:lnTo>
                  <a:pt x="89297" y="214313"/>
                </a:lnTo>
                <a:lnTo>
                  <a:pt x="71437" y="187524"/>
                </a:lnTo>
                <a:lnTo>
                  <a:pt x="62508" y="169664"/>
                </a:lnTo>
                <a:lnTo>
                  <a:pt x="44648" y="142875"/>
                </a:lnTo>
                <a:lnTo>
                  <a:pt x="35719" y="125016"/>
                </a:lnTo>
                <a:lnTo>
                  <a:pt x="17859" y="107157"/>
                </a:lnTo>
                <a:lnTo>
                  <a:pt x="8930" y="80368"/>
                </a:lnTo>
                <a:lnTo>
                  <a:pt x="0" y="62508"/>
                </a:lnTo>
                <a:lnTo>
                  <a:pt x="0" y="53578"/>
                </a:lnTo>
                <a:lnTo>
                  <a:pt x="0" y="35719"/>
                </a:lnTo>
                <a:lnTo>
                  <a:pt x="17859" y="26789"/>
                </a:lnTo>
                <a:lnTo>
                  <a:pt x="26789" y="17860"/>
                </a:lnTo>
                <a:lnTo>
                  <a:pt x="53578" y="8930"/>
                </a:lnTo>
                <a:lnTo>
                  <a:pt x="80367" y="0"/>
                </a:lnTo>
                <a:lnTo>
                  <a:pt x="107156" y="0"/>
                </a:lnTo>
                <a:lnTo>
                  <a:pt x="133945" y="0"/>
                </a:lnTo>
                <a:lnTo>
                  <a:pt x="169664" y="8930"/>
                </a:lnTo>
                <a:lnTo>
                  <a:pt x="196453" y="17860"/>
                </a:lnTo>
                <a:lnTo>
                  <a:pt x="232172" y="26789"/>
                </a:lnTo>
                <a:lnTo>
                  <a:pt x="250031" y="44649"/>
                </a:lnTo>
                <a:lnTo>
                  <a:pt x="267891" y="53578"/>
                </a:lnTo>
                <a:lnTo>
                  <a:pt x="285750" y="71438"/>
                </a:lnTo>
                <a:lnTo>
                  <a:pt x="294680" y="89297"/>
                </a:lnTo>
                <a:lnTo>
                  <a:pt x="294680" y="107157"/>
                </a:lnTo>
                <a:lnTo>
                  <a:pt x="294680" y="116086"/>
                </a:lnTo>
                <a:lnTo>
                  <a:pt x="285750" y="133946"/>
                </a:lnTo>
                <a:lnTo>
                  <a:pt x="276820" y="151805"/>
                </a:lnTo>
                <a:lnTo>
                  <a:pt x="258961" y="160735"/>
                </a:lnTo>
                <a:lnTo>
                  <a:pt x="241102" y="169664"/>
                </a:lnTo>
                <a:lnTo>
                  <a:pt x="214312" y="178594"/>
                </a:lnTo>
                <a:lnTo>
                  <a:pt x="196453" y="187524"/>
                </a:lnTo>
                <a:lnTo>
                  <a:pt x="169664" y="187524"/>
                </a:lnTo>
                <a:lnTo>
                  <a:pt x="142875" y="196453"/>
                </a:lnTo>
                <a:lnTo>
                  <a:pt x="116086" y="196453"/>
                </a:lnTo>
                <a:lnTo>
                  <a:pt x="89297" y="196453"/>
                </a:lnTo>
                <a:lnTo>
                  <a:pt x="71437" y="205383"/>
                </a:lnTo>
                <a:lnTo>
                  <a:pt x="62508" y="205383"/>
                </a:lnTo>
                <a:lnTo>
                  <a:pt x="62508" y="205383"/>
                </a:lnTo>
                <a:lnTo>
                  <a:pt x="62508" y="205383"/>
                </a:lnTo>
                <a:lnTo>
                  <a:pt x="71437" y="214313"/>
                </a:lnTo>
                <a:lnTo>
                  <a:pt x="89297" y="223243"/>
                </a:lnTo>
                <a:lnTo>
                  <a:pt x="116086" y="232172"/>
                </a:lnTo>
                <a:lnTo>
                  <a:pt x="133945" y="241102"/>
                </a:lnTo>
                <a:lnTo>
                  <a:pt x="160734" y="250032"/>
                </a:lnTo>
                <a:lnTo>
                  <a:pt x="187523" y="258961"/>
                </a:lnTo>
                <a:lnTo>
                  <a:pt x="214312" y="276821"/>
                </a:lnTo>
                <a:lnTo>
                  <a:pt x="232172" y="285750"/>
                </a:lnTo>
                <a:lnTo>
                  <a:pt x="250031" y="294680"/>
                </a:lnTo>
                <a:lnTo>
                  <a:pt x="276820" y="303610"/>
                </a:lnTo>
                <a:lnTo>
                  <a:pt x="285750" y="312539"/>
                </a:lnTo>
                <a:lnTo>
                  <a:pt x="303609" y="321469"/>
                </a:lnTo>
                <a:lnTo>
                  <a:pt x="312539" y="321469"/>
                </a:lnTo>
                <a:lnTo>
                  <a:pt x="321469" y="330399"/>
                </a:lnTo>
                <a:lnTo>
                  <a:pt x="330398" y="330399"/>
                </a:lnTo>
                <a:lnTo>
                  <a:pt x="330398" y="339328"/>
                </a:lnTo>
                <a:lnTo>
                  <a:pt x="330398" y="33932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2357438" y="2509242"/>
            <a:ext cx="616149" cy="44650"/>
          </a:xfrm>
          <a:custGeom>
            <a:avLst/>
            <a:gdLst/>
            <a:ahLst/>
            <a:cxnLst/>
            <a:rect l="0" t="0" r="0" b="0"/>
            <a:pathLst>
              <a:path w="616149" h="4465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26789" y="8930"/>
                </a:lnTo>
                <a:lnTo>
                  <a:pt x="44648" y="8930"/>
                </a:lnTo>
                <a:lnTo>
                  <a:pt x="71437" y="8930"/>
                </a:lnTo>
                <a:lnTo>
                  <a:pt x="107156" y="8930"/>
                </a:lnTo>
                <a:lnTo>
                  <a:pt x="142875" y="0"/>
                </a:lnTo>
                <a:lnTo>
                  <a:pt x="187523" y="0"/>
                </a:lnTo>
                <a:lnTo>
                  <a:pt x="232171" y="0"/>
                </a:lnTo>
                <a:lnTo>
                  <a:pt x="276820" y="8930"/>
                </a:lnTo>
                <a:lnTo>
                  <a:pt x="321468" y="8930"/>
                </a:lnTo>
                <a:lnTo>
                  <a:pt x="366117" y="8930"/>
                </a:lnTo>
                <a:lnTo>
                  <a:pt x="410765" y="17860"/>
                </a:lnTo>
                <a:lnTo>
                  <a:pt x="446484" y="17860"/>
                </a:lnTo>
                <a:lnTo>
                  <a:pt x="482203" y="26789"/>
                </a:lnTo>
                <a:lnTo>
                  <a:pt x="517921" y="26789"/>
                </a:lnTo>
                <a:lnTo>
                  <a:pt x="544710" y="35719"/>
                </a:lnTo>
                <a:lnTo>
                  <a:pt x="571500" y="35719"/>
                </a:lnTo>
                <a:lnTo>
                  <a:pt x="589359" y="35719"/>
                </a:lnTo>
                <a:lnTo>
                  <a:pt x="598289" y="35719"/>
                </a:lnTo>
                <a:lnTo>
                  <a:pt x="607218" y="35719"/>
                </a:lnTo>
                <a:lnTo>
                  <a:pt x="616148" y="35719"/>
                </a:lnTo>
                <a:lnTo>
                  <a:pt x="616148" y="35719"/>
                </a:lnTo>
                <a:lnTo>
                  <a:pt x="616148" y="44649"/>
                </a:lnTo>
                <a:lnTo>
                  <a:pt x="616148" y="44649"/>
                </a:lnTo>
                <a:lnTo>
                  <a:pt x="616148" y="44649"/>
                </a:lnTo>
                <a:lnTo>
                  <a:pt x="616148" y="4464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160859" y="2705695"/>
            <a:ext cx="294681" cy="303610"/>
          </a:xfrm>
          <a:custGeom>
            <a:avLst/>
            <a:gdLst/>
            <a:ahLst/>
            <a:cxnLst/>
            <a:rect l="0" t="0" r="0" b="0"/>
            <a:pathLst>
              <a:path w="294681" h="303610">
                <a:moveTo>
                  <a:pt x="62508" y="62508"/>
                </a:moveTo>
                <a:lnTo>
                  <a:pt x="62508" y="62508"/>
                </a:lnTo>
                <a:lnTo>
                  <a:pt x="62508" y="53578"/>
                </a:lnTo>
                <a:lnTo>
                  <a:pt x="62508" y="53578"/>
                </a:lnTo>
                <a:lnTo>
                  <a:pt x="62508" y="53578"/>
                </a:lnTo>
                <a:lnTo>
                  <a:pt x="71438" y="35719"/>
                </a:lnTo>
                <a:lnTo>
                  <a:pt x="80368" y="26789"/>
                </a:lnTo>
                <a:lnTo>
                  <a:pt x="89297" y="26789"/>
                </a:lnTo>
                <a:lnTo>
                  <a:pt x="98227" y="17860"/>
                </a:lnTo>
                <a:lnTo>
                  <a:pt x="116086" y="8930"/>
                </a:lnTo>
                <a:lnTo>
                  <a:pt x="133946" y="0"/>
                </a:lnTo>
                <a:lnTo>
                  <a:pt x="142875" y="0"/>
                </a:lnTo>
                <a:lnTo>
                  <a:pt x="160735" y="0"/>
                </a:lnTo>
                <a:lnTo>
                  <a:pt x="178594" y="0"/>
                </a:lnTo>
                <a:lnTo>
                  <a:pt x="196454" y="0"/>
                </a:lnTo>
                <a:lnTo>
                  <a:pt x="214313" y="0"/>
                </a:lnTo>
                <a:lnTo>
                  <a:pt x="223243" y="8930"/>
                </a:lnTo>
                <a:lnTo>
                  <a:pt x="241102" y="17860"/>
                </a:lnTo>
                <a:lnTo>
                  <a:pt x="250032" y="26789"/>
                </a:lnTo>
                <a:lnTo>
                  <a:pt x="258961" y="35719"/>
                </a:lnTo>
                <a:lnTo>
                  <a:pt x="276821" y="44649"/>
                </a:lnTo>
                <a:lnTo>
                  <a:pt x="276821" y="62508"/>
                </a:lnTo>
                <a:lnTo>
                  <a:pt x="285750" y="71438"/>
                </a:lnTo>
                <a:lnTo>
                  <a:pt x="294680" y="89297"/>
                </a:lnTo>
                <a:lnTo>
                  <a:pt x="294680" y="107156"/>
                </a:lnTo>
                <a:lnTo>
                  <a:pt x="294680" y="116086"/>
                </a:lnTo>
                <a:lnTo>
                  <a:pt x="294680" y="133945"/>
                </a:lnTo>
                <a:lnTo>
                  <a:pt x="294680" y="160734"/>
                </a:lnTo>
                <a:lnTo>
                  <a:pt x="285750" y="178594"/>
                </a:lnTo>
                <a:lnTo>
                  <a:pt x="285750" y="187523"/>
                </a:lnTo>
                <a:lnTo>
                  <a:pt x="276821" y="205383"/>
                </a:lnTo>
                <a:lnTo>
                  <a:pt x="267891" y="223242"/>
                </a:lnTo>
                <a:lnTo>
                  <a:pt x="250032" y="232172"/>
                </a:lnTo>
                <a:lnTo>
                  <a:pt x="241102" y="250031"/>
                </a:lnTo>
                <a:lnTo>
                  <a:pt x="223243" y="267891"/>
                </a:lnTo>
                <a:lnTo>
                  <a:pt x="205383" y="276820"/>
                </a:lnTo>
                <a:lnTo>
                  <a:pt x="187524" y="285750"/>
                </a:lnTo>
                <a:lnTo>
                  <a:pt x="169664" y="294680"/>
                </a:lnTo>
                <a:lnTo>
                  <a:pt x="151805" y="303609"/>
                </a:lnTo>
                <a:lnTo>
                  <a:pt x="133946" y="303609"/>
                </a:lnTo>
                <a:lnTo>
                  <a:pt x="107157" y="303609"/>
                </a:lnTo>
                <a:lnTo>
                  <a:pt x="89297" y="303609"/>
                </a:lnTo>
                <a:lnTo>
                  <a:pt x="71438" y="303609"/>
                </a:lnTo>
                <a:lnTo>
                  <a:pt x="53579" y="294680"/>
                </a:lnTo>
                <a:lnTo>
                  <a:pt x="35719" y="294680"/>
                </a:lnTo>
                <a:lnTo>
                  <a:pt x="26790" y="285750"/>
                </a:lnTo>
                <a:lnTo>
                  <a:pt x="17860" y="276820"/>
                </a:lnTo>
                <a:lnTo>
                  <a:pt x="8930" y="267891"/>
                </a:lnTo>
                <a:lnTo>
                  <a:pt x="0" y="258961"/>
                </a:lnTo>
                <a:lnTo>
                  <a:pt x="0" y="250031"/>
                </a:lnTo>
                <a:lnTo>
                  <a:pt x="0" y="250031"/>
                </a:lnTo>
                <a:lnTo>
                  <a:pt x="0" y="241101"/>
                </a:lnTo>
                <a:lnTo>
                  <a:pt x="0" y="241101"/>
                </a:lnTo>
                <a:lnTo>
                  <a:pt x="8930" y="232172"/>
                </a:lnTo>
                <a:lnTo>
                  <a:pt x="26790" y="232172"/>
                </a:lnTo>
                <a:lnTo>
                  <a:pt x="35719" y="232172"/>
                </a:lnTo>
                <a:lnTo>
                  <a:pt x="53579" y="232172"/>
                </a:lnTo>
                <a:lnTo>
                  <a:pt x="71438" y="232172"/>
                </a:lnTo>
                <a:lnTo>
                  <a:pt x="98227" y="241101"/>
                </a:lnTo>
                <a:lnTo>
                  <a:pt x="116086" y="241101"/>
                </a:lnTo>
                <a:lnTo>
                  <a:pt x="133946" y="250031"/>
                </a:lnTo>
                <a:lnTo>
                  <a:pt x="160735" y="258961"/>
                </a:lnTo>
                <a:lnTo>
                  <a:pt x="178594" y="258961"/>
                </a:lnTo>
                <a:lnTo>
                  <a:pt x="196454" y="267891"/>
                </a:lnTo>
                <a:lnTo>
                  <a:pt x="214313" y="276820"/>
                </a:lnTo>
                <a:lnTo>
                  <a:pt x="223243" y="276820"/>
                </a:lnTo>
                <a:lnTo>
                  <a:pt x="232172" y="285750"/>
                </a:lnTo>
                <a:lnTo>
                  <a:pt x="241102" y="285750"/>
                </a:lnTo>
                <a:lnTo>
                  <a:pt x="250032" y="294680"/>
                </a:lnTo>
                <a:lnTo>
                  <a:pt x="258961" y="294680"/>
                </a:lnTo>
                <a:lnTo>
                  <a:pt x="267891" y="294680"/>
                </a:lnTo>
                <a:lnTo>
                  <a:pt x="267891" y="303609"/>
                </a:lnTo>
                <a:lnTo>
                  <a:pt x="267891" y="303609"/>
                </a:lnTo>
                <a:lnTo>
                  <a:pt x="267891" y="30360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991195" y="3384351"/>
            <a:ext cx="151806" cy="26790"/>
          </a:xfrm>
          <a:custGeom>
            <a:avLst/>
            <a:gdLst/>
            <a:ahLst/>
            <a:cxnLst/>
            <a:rect l="0" t="0" r="0" b="0"/>
            <a:pathLst>
              <a:path w="151806" h="2679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44649" y="8930"/>
                </a:lnTo>
                <a:lnTo>
                  <a:pt x="62508" y="17860"/>
                </a:lnTo>
                <a:lnTo>
                  <a:pt x="80368" y="17860"/>
                </a:lnTo>
                <a:lnTo>
                  <a:pt x="98227" y="17860"/>
                </a:lnTo>
                <a:lnTo>
                  <a:pt x="116086" y="17860"/>
                </a:lnTo>
                <a:lnTo>
                  <a:pt x="133946" y="26789"/>
                </a:lnTo>
                <a:lnTo>
                  <a:pt x="142875" y="26789"/>
                </a:lnTo>
                <a:lnTo>
                  <a:pt x="151805" y="26789"/>
                </a:lnTo>
                <a:lnTo>
                  <a:pt x="151805" y="2678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1241227" y="3241476"/>
            <a:ext cx="312540" cy="348259"/>
          </a:xfrm>
          <a:custGeom>
            <a:avLst/>
            <a:gdLst/>
            <a:ahLst/>
            <a:cxnLst/>
            <a:rect l="0" t="0" r="0" b="0"/>
            <a:pathLst>
              <a:path w="312540" h="348259">
                <a:moveTo>
                  <a:pt x="0" y="71438"/>
                </a:moveTo>
                <a:lnTo>
                  <a:pt x="0" y="71438"/>
                </a:lnTo>
                <a:lnTo>
                  <a:pt x="8929" y="62508"/>
                </a:lnTo>
                <a:lnTo>
                  <a:pt x="8929" y="62508"/>
                </a:lnTo>
                <a:lnTo>
                  <a:pt x="17859" y="53578"/>
                </a:lnTo>
                <a:lnTo>
                  <a:pt x="35718" y="35719"/>
                </a:lnTo>
                <a:lnTo>
                  <a:pt x="44648" y="26789"/>
                </a:lnTo>
                <a:lnTo>
                  <a:pt x="71437" y="17860"/>
                </a:lnTo>
                <a:lnTo>
                  <a:pt x="89296" y="17860"/>
                </a:lnTo>
                <a:lnTo>
                  <a:pt x="107156" y="8930"/>
                </a:lnTo>
                <a:lnTo>
                  <a:pt x="133945" y="8930"/>
                </a:lnTo>
                <a:lnTo>
                  <a:pt x="151804" y="0"/>
                </a:lnTo>
                <a:lnTo>
                  <a:pt x="178593" y="8930"/>
                </a:lnTo>
                <a:lnTo>
                  <a:pt x="196453" y="8930"/>
                </a:lnTo>
                <a:lnTo>
                  <a:pt x="223242" y="8930"/>
                </a:lnTo>
                <a:lnTo>
                  <a:pt x="241101" y="17860"/>
                </a:lnTo>
                <a:lnTo>
                  <a:pt x="258961" y="26789"/>
                </a:lnTo>
                <a:lnTo>
                  <a:pt x="276820" y="44649"/>
                </a:lnTo>
                <a:lnTo>
                  <a:pt x="285750" y="62508"/>
                </a:lnTo>
                <a:lnTo>
                  <a:pt x="294679" y="89297"/>
                </a:lnTo>
                <a:lnTo>
                  <a:pt x="303609" y="107156"/>
                </a:lnTo>
                <a:lnTo>
                  <a:pt x="303609" y="133945"/>
                </a:lnTo>
                <a:lnTo>
                  <a:pt x="303609" y="160735"/>
                </a:lnTo>
                <a:lnTo>
                  <a:pt x="303609" y="196453"/>
                </a:lnTo>
                <a:lnTo>
                  <a:pt x="294679" y="223242"/>
                </a:lnTo>
                <a:lnTo>
                  <a:pt x="285750" y="241102"/>
                </a:lnTo>
                <a:lnTo>
                  <a:pt x="267890" y="267891"/>
                </a:lnTo>
                <a:lnTo>
                  <a:pt x="250031" y="285750"/>
                </a:lnTo>
                <a:lnTo>
                  <a:pt x="232171" y="303610"/>
                </a:lnTo>
                <a:lnTo>
                  <a:pt x="205382" y="312539"/>
                </a:lnTo>
                <a:lnTo>
                  <a:pt x="187523" y="330399"/>
                </a:lnTo>
                <a:lnTo>
                  <a:pt x="160734" y="330399"/>
                </a:lnTo>
                <a:lnTo>
                  <a:pt x="133945" y="339328"/>
                </a:lnTo>
                <a:lnTo>
                  <a:pt x="107156" y="339328"/>
                </a:lnTo>
                <a:lnTo>
                  <a:pt x="89296" y="330399"/>
                </a:lnTo>
                <a:lnTo>
                  <a:pt x="62507" y="330399"/>
                </a:lnTo>
                <a:lnTo>
                  <a:pt x="44648" y="321469"/>
                </a:lnTo>
                <a:lnTo>
                  <a:pt x="35718" y="312539"/>
                </a:lnTo>
                <a:lnTo>
                  <a:pt x="26789" y="294680"/>
                </a:lnTo>
                <a:lnTo>
                  <a:pt x="17859" y="285750"/>
                </a:lnTo>
                <a:lnTo>
                  <a:pt x="17859" y="276820"/>
                </a:lnTo>
                <a:lnTo>
                  <a:pt x="26789" y="267891"/>
                </a:lnTo>
                <a:lnTo>
                  <a:pt x="35718" y="258961"/>
                </a:lnTo>
                <a:lnTo>
                  <a:pt x="44648" y="250031"/>
                </a:lnTo>
                <a:lnTo>
                  <a:pt x="62507" y="250031"/>
                </a:lnTo>
                <a:lnTo>
                  <a:pt x="80367" y="250031"/>
                </a:lnTo>
                <a:lnTo>
                  <a:pt x="107156" y="250031"/>
                </a:lnTo>
                <a:lnTo>
                  <a:pt x="133945" y="250031"/>
                </a:lnTo>
                <a:lnTo>
                  <a:pt x="151804" y="258961"/>
                </a:lnTo>
                <a:lnTo>
                  <a:pt x="178593" y="267891"/>
                </a:lnTo>
                <a:lnTo>
                  <a:pt x="205382" y="276820"/>
                </a:lnTo>
                <a:lnTo>
                  <a:pt x="223242" y="285750"/>
                </a:lnTo>
                <a:lnTo>
                  <a:pt x="250031" y="294680"/>
                </a:lnTo>
                <a:lnTo>
                  <a:pt x="267890" y="312539"/>
                </a:lnTo>
                <a:lnTo>
                  <a:pt x="276820" y="321469"/>
                </a:lnTo>
                <a:lnTo>
                  <a:pt x="294679" y="330399"/>
                </a:lnTo>
                <a:lnTo>
                  <a:pt x="303609" y="339328"/>
                </a:lnTo>
                <a:lnTo>
                  <a:pt x="312539" y="348258"/>
                </a:lnTo>
                <a:lnTo>
                  <a:pt x="312539" y="34825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1223367" y="3839765"/>
            <a:ext cx="303611" cy="375048"/>
          </a:xfrm>
          <a:custGeom>
            <a:avLst/>
            <a:gdLst/>
            <a:ahLst/>
            <a:cxnLst/>
            <a:rect l="0" t="0" r="0" b="0"/>
            <a:pathLst>
              <a:path w="303611" h="375048">
                <a:moveTo>
                  <a:pt x="285750" y="71438"/>
                </a:moveTo>
                <a:lnTo>
                  <a:pt x="285750" y="71438"/>
                </a:lnTo>
                <a:lnTo>
                  <a:pt x="285750" y="62508"/>
                </a:lnTo>
                <a:lnTo>
                  <a:pt x="285750" y="62508"/>
                </a:lnTo>
                <a:lnTo>
                  <a:pt x="276821" y="53578"/>
                </a:lnTo>
                <a:lnTo>
                  <a:pt x="267891" y="53578"/>
                </a:lnTo>
                <a:lnTo>
                  <a:pt x="250031" y="44649"/>
                </a:lnTo>
                <a:lnTo>
                  <a:pt x="241102" y="35719"/>
                </a:lnTo>
                <a:lnTo>
                  <a:pt x="223242" y="26789"/>
                </a:lnTo>
                <a:lnTo>
                  <a:pt x="205383" y="17860"/>
                </a:lnTo>
                <a:lnTo>
                  <a:pt x="178594" y="17860"/>
                </a:lnTo>
                <a:lnTo>
                  <a:pt x="160735" y="8930"/>
                </a:lnTo>
                <a:lnTo>
                  <a:pt x="133946" y="8930"/>
                </a:lnTo>
                <a:lnTo>
                  <a:pt x="116086" y="8930"/>
                </a:lnTo>
                <a:lnTo>
                  <a:pt x="9822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8930"/>
                </a:lnTo>
                <a:lnTo>
                  <a:pt x="44649" y="8930"/>
                </a:lnTo>
                <a:lnTo>
                  <a:pt x="44649" y="17860"/>
                </a:lnTo>
                <a:lnTo>
                  <a:pt x="44649" y="26789"/>
                </a:lnTo>
                <a:lnTo>
                  <a:pt x="44649" y="35719"/>
                </a:lnTo>
                <a:lnTo>
                  <a:pt x="44649" y="44649"/>
                </a:lnTo>
                <a:lnTo>
                  <a:pt x="53578" y="62508"/>
                </a:lnTo>
                <a:lnTo>
                  <a:pt x="53578" y="80367"/>
                </a:lnTo>
                <a:lnTo>
                  <a:pt x="53578" y="107156"/>
                </a:lnTo>
                <a:lnTo>
                  <a:pt x="53578" y="125016"/>
                </a:lnTo>
                <a:lnTo>
                  <a:pt x="53578" y="142875"/>
                </a:lnTo>
                <a:lnTo>
                  <a:pt x="44649" y="151805"/>
                </a:lnTo>
                <a:lnTo>
                  <a:pt x="44649" y="169664"/>
                </a:lnTo>
                <a:lnTo>
                  <a:pt x="44649" y="178594"/>
                </a:lnTo>
                <a:lnTo>
                  <a:pt x="44649" y="178594"/>
                </a:lnTo>
                <a:lnTo>
                  <a:pt x="44649" y="178594"/>
                </a:lnTo>
                <a:lnTo>
                  <a:pt x="44649" y="178594"/>
                </a:lnTo>
                <a:lnTo>
                  <a:pt x="53578" y="178594"/>
                </a:lnTo>
                <a:lnTo>
                  <a:pt x="62508" y="178594"/>
                </a:lnTo>
                <a:lnTo>
                  <a:pt x="71438" y="169664"/>
                </a:lnTo>
                <a:lnTo>
                  <a:pt x="80367" y="160735"/>
                </a:lnTo>
                <a:lnTo>
                  <a:pt x="89297" y="151805"/>
                </a:lnTo>
                <a:lnTo>
                  <a:pt x="107156" y="151805"/>
                </a:lnTo>
                <a:lnTo>
                  <a:pt x="125016" y="151805"/>
                </a:lnTo>
                <a:lnTo>
                  <a:pt x="142875" y="151805"/>
                </a:lnTo>
                <a:lnTo>
                  <a:pt x="160735" y="151805"/>
                </a:lnTo>
                <a:lnTo>
                  <a:pt x="178594" y="160735"/>
                </a:lnTo>
                <a:lnTo>
                  <a:pt x="196453" y="169664"/>
                </a:lnTo>
                <a:lnTo>
                  <a:pt x="223242" y="178594"/>
                </a:lnTo>
                <a:lnTo>
                  <a:pt x="241102" y="187524"/>
                </a:lnTo>
                <a:lnTo>
                  <a:pt x="250031" y="196453"/>
                </a:lnTo>
                <a:lnTo>
                  <a:pt x="258961" y="214313"/>
                </a:lnTo>
                <a:lnTo>
                  <a:pt x="276821" y="223242"/>
                </a:lnTo>
                <a:lnTo>
                  <a:pt x="285750" y="241102"/>
                </a:lnTo>
                <a:lnTo>
                  <a:pt x="294680" y="258961"/>
                </a:lnTo>
                <a:lnTo>
                  <a:pt x="294680" y="267891"/>
                </a:lnTo>
                <a:lnTo>
                  <a:pt x="294680" y="285750"/>
                </a:lnTo>
                <a:lnTo>
                  <a:pt x="303610" y="294680"/>
                </a:lnTo>
                <a:lnTo>
                  <a:pt x="303610" y="312539"/>
                </a:lnTo>
                <a:lnTo>
                  <a:pt x="294680" y="321469"/>
                </a:lnTo>
                <a:lnTo>
                  <a:pt x="294680" y="339328"/>
                </a:lnTo>
                <a:lnTo>
                  <a:pt x="285750" y="348258"/>
                </a:lnTo>
                <a:lnTo>
                  <a:pt x="276821" y="357188"/>
                </a:lnTo>
                <a:lnTo>
                  <a:pt x="267891" y="366117"/>
                </a:lnTo>
                <a:lnTo>
                  <a:pt x="250031" y="366117"/>
                </a:lnTo>
                <a:lnTo>
                  <a:pt x="241102" y="366117"/>
                </a:lnTo>
                <a:lnTo>
                  <a:pt x="223242" y="375047"/>
                </a:lnTo>
                <a:lnTo>
                  <a:pt x="196453" y="375047"/>
                </a:lnTo>
                <a:lnTo>
                  <a:pt x="178594" y="366117"/>
                </a:lnTo>
                <a:lnTo>
                  <a:pt x="151805" y="366117"/>
                </a:lnTo>
                <a:lnTo>
                  <a:pt x="125016" y="357188"/>
                </a:lnTo>
                <a:lnTo>
                  <a:pt x="98227" y="357188"/>
                </a:lnTo>
                <a:lnTo>
                  <a:pt x="80367" y="348258"/>
                </a:lnTo>
                <a:lnTo>
                  <a:pt x="53578" y="339328"/>
                </a:lnTo>
                <a:lnTo>
                  <a:pt x="35719" y="339328"/>
                </a:lnTo>
                <a:lnTo>
                  <a:pt x="17860" y="330399"/>
                </a:lnTo>
                <a:lnTo>
                  <a:pt x="8930" y="330399"/>
                </a:lnTo>
                <a:lnTo>
                  <a:pt x="0" y="330399"/>
                </a:lnTo>
                <a:lnTo>
                  <a:pt x="0" y="33039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607469" y="2661047"/>
            <a:ext cx="26790" cy="330399"/>
          </a:xfrm>
          <a:custGeom>
            <a:avLst/>
            <a:gdLst/>
            <a:ahLst/>
            <a:cxnLst/>
            <a:rect l="0" t="0" r="0" b="0"/>
            <a:pathLst>
              <a:path w="26790" h="330399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17859" y="35719"/>
                </a:lnTo>
                <a:lnTo>
                  <a:pt x="26789" y="44648"/>
                </a:lnTo>
                <a:lnTo>
                  <a:pt x="26789" y="62508"/>
                </a:lnTo>
                <a:lnTo>
                  <a:pt x="26789" y="80367"/>
                </a:lnTo>
                <a:lnTo>
                  <a:pt x="26789" y="107156"/>
                </a:lnTo>
                <a:lnTo>
                  <a:pt x="17859" y="125016"/>
                </a:lnTo>
                <a:lnTo>
                  <a:pt x="17859" y="151804"/>
                </a:lnTo>
                <a:lnTo>
                  <a:pt x="17859" y="178593"/>
                </a:lnTo>
                <a:lnTo>
                  <a:pt x="17859" y="196453"/>
                </a:lnTo>
                <a:lnTo>
                  <a:pt x="17859" y="214312"/>
                </a:lnTo>
                <a:lnTo>
                  <a:pt x="17859" y="241101"/>
                </a:lnTo>
                <a:lnTo>
                  <a:pt x="17859" y="250031"/>
                </a:lnTo>
                <a:lnTo>
                  <a:pt x="17859" y="267890"/>
                </a:lnTo>
                <a:lnTo>
                  <a:pt x="17859" y="285749"/>
                </a:lnTo>
                <a:lnTo>
                  <a:pt x="17859" y="294679"/>
                </a:lnTo>
                <a:lnTo>
                  <a:pt x="17859" y="303609"/>
                </a:lnTo>
                <a:lnTo>
                  <a:pt x="17859" y="312539"/>
                </a:lnTo>
                <a:lnTo>
                  <a:pt x="17859" y="312539"/>
                </a:lnTo>
                <a:lnTo>
                  <a:pt x="17859" y="321468"/>
                </a:lnTo>
                <a:lnTo>
                  <a:pt x="17859" y="321468"/>
                </a:lnTo>
                <a:lnTo>
                  <a:pt x="8929" y="321468"/>
                </a:lnTo>
                <a:lnTo>
                  <a:pt x="8929" y="330398"/>
                </a:lnTo>
                <a:lnTo>
                  <a:pt x="8929" y="330398"/>
                </a:lnTo>
                <a:lnTo>
                  <a:pt x="8929" y="330398"/>
                </a:lnTo>
                <a:lnTo>
                  <a:pt x="0" y="330398"/>
                </a:lnTo>
                <a:lnTo>
                  <a:pt x="0" y="33039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2482453" y="3214687"/>
            <a:ext cx="312540" cy="383978"/>
          </a:xfrm>
          <a:custGeom>
            <a:avLst/>
            <a:gdLst/>
            <a:ahLst/>
            <a:cxnLst/>
            <a:rect l="0" t="0" r="0" b="0"/>
            <a:pathLst>
              <a:path w="312540" h="383978">
                <a:moveTo>
                  <a:pt x="241102" y="0"/>
                </a:moveTo>
                <a:lnTo>
                  <a:pt x="241102" y="0"/>
                </a:lnTo>
                <a:lnTo>
                  <a:pt x="241102" y="0"/>
                </a:lnTo>
                <a:lnTo>
                  <a:pt x="241102" y="0"/>
                </a:lnTo>
                <a:lnTo>
                  <a:pt x="241102" y="0"/>
                </a:lnTo>
                <a:lnTo>
                  <a:pt x="241102" y="0"/>
                </a:lnTo>
                <a:lnTo>
                  <a:pt x="232172" y="0"/>
                </a:lnTo>
                <a:lnTo>
                  <a:pt x="232172" y="0"/>
                </a:lnTo>
                <a:lnTo>
                  <a:pt x="223242" y="0"/>
                </a:lnTo>
                <a:lnTo>
                  <a:pt x="214313" y="0"/>
                </a:lnTo>
                <a:lnTo>
                  <a:pt x="196453" y="0"/>
                </a:lnTo>
                <a:lnTo>
                  <a:pt x="178594" y="0"/>
                </a:lnTo>
                <a:lnTo>
                  <a:pt x="160735" y="0"/>
                </a:lnTo>
                <a:lnTo>
                  <a:pt x="133945" y="0"/>
                </a:lnTo>
                <a:lnTo>
                  <a:pt x="107156" y="0"/>
                </a:lnTo>
                <a:lnTo>
                  <a:pt x="89297" y="0"/>
                </a:lnTo>
                <a:lnTo>
                  <a:pt x="71438" y="8930"/>
                </a:lnTo>
                <a:lnTo>
                  <a:pt x="53578" y="8930"/>
                </a:lnTo>
                <a:lnTo>
                  <a:pt x="35719" y="8930"/>
                </a:lnTo>
                <a:lnTo>
                  <a:pt x="17860" y="8930"/>
                </a:lnTo>
                <a:lnTo>
                  <a:pt x="17860" y="8930"/>
                </a:lnTo>
                <a:lnTo>
                  <a:pt x="8930" y="17859"/>
                </a:lnTo>
                <a:lnTo>
                  <a:pt x="8930" y="17859"/>
                </a:lnTo>
                <a:lnTo>
                  <a:pt x="0" y="26789"/>
                </a:lnTo>
                <a:lnTo>
                  <a:pt x="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8930" y="7143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33945"/>
                </a:lnTo>
                <a:lnTo>
                  <a:pt x="8930" y="142875"/>
                </a:lnTo>
                <a:lnTo>
                  <a:pt x="17860" y="142875"/>
                </a:lnTo>
                <a:lnTo>
                  <a:pt x="17860" y="151805"/>
                </a:lnTo>
                <a:lnTo>
                  <a:pt x="26789" y="151805"/>
                </a:lnTo>
                <a:lnTo>
                  <a:pt x="35719" y="151805"/>
                </a:lnTo>
                <a:lnTo>
                  <a:pt x="44649" y="142875"/>
                </a:lnTo>
                <a:lnTo>
                  <a:pt x="53578" y="133945"/>
                </a:lnTo>
                <a:lnTo>
                  <a:pt x="71438" y="133945"/>
                </a:lnTo>
                <a:lnTo>
                  <a:pt x="89297" y="125016"/>
                </a:lnTo>
                <a:lnTo>
                  <a:pt x="107156" y="125016"/>
                </a:lnTo>
                <a:lnTo>
                  <a:pt x="125016" y="116086"/>
                </a:lnTo>
                <a:lnTo>
                  <a:pt x="142875" y="116086"/>
                </a:lnTo>
                <a:lnTo>
                  <a:pt x="160735" y="116086"/>
                </a:lnTo>
                <a:lnTo>
                  <a:pt x="187524" y="125016"/>
                </a:lnTo>
                <a:lnTo>
                  <a:pt x="205383" y="125016"/>
                </a:lnTo>
                <a:lnTo>
                  <a:pt x="223242" y="133945"/>
                </a:lnTo>
                <a:lnTo>
                  <a:pt x="241102" y="151805"/>
                </a:lnTo>
                <a:lnTo>
                  <a:pt x="258961" y="169664"/>
                </a:lnTo>
                <a:lnTo>
                  <a:pt x="267891" y="187524"/>
                </a:lnTo>
                <a:lnTo>
                  <a:pt x="276820" y="205383"/>
                </a:lnTo>
                <a:lnTo>
                  <a:pt x="294680" y="223242"/>
                </a:lnTo>
                <a:lnTo>
                  <a:pt x="303610" y="241102"/>
                </a:lnTo>
                <a:lnTo>
                  <a:pt x="303610" y="267891"/>
                </a:lnTo>
                <a:lnTo>
                  <a:pt x="312539" y="285750"/>
                </a:lnTo>
                <a:lnTo>
                  <a:pt x="303610" y="303609"/>
                </a:lnTo>
                <a:lnTo>
                  <a:pt x="303610" y="321469"/>
                </a:lnTo>
                <a:lnTo>
                  <a:pt x="294680" y="330399"/>
                </a:lnTo>
                <a:lnTo>
                  <a:pt x="285750" y="348258"/>
                </a:lnTo>
                <a:lnTo>
                  <a:pt x="276820" y="357188"/>
                </a:lnTo>
                <a:lnTo>
                  <a:pt x="267891" y="366117"/>
                </a:lnTo>
                <a:lnTo>
                  <a:pt x="250031" y="375047"/>
                </a:lnTo>
                <a:lnTo>
                  <a:pt x="232172" y="375047"/>
                </a:lnTo>
                <a:lnTo>
                  <a:pt x="214313" y="383977"/>
                </a:lnTo>
                <a:lnTo>
                  <a:pt x="196453" y="383977"/>
                </a:lnTo>
                <a:lnTo>
                  <a:pt x="169664" y="383977"/>
                </a:lnTo>
                <a:lnTo>
                  <a:pt x="151805" y="375047"/>
                </a:lnTo>
                <a:lnTo>
                  <a:pt x="125016" y="375047"/>
                </a:lnTo>
                <a:lnTo>
                  <a:pt x="107156" y="375047"/>
                </a:lnTo>
                <a:lnTo>
                  <a:pt x="80367" y="366117"/>
                </a:lnTo>
                <a:lnTo>
                  <a:pt x="62508" y="357188"/>
                </a:lnTo>
                <a:lnTo>
                  <a:pt x="44649" y="357188"/>
                </a:lnTo>
                <a:lnTo>
                  <a:pt x="35719" y="348258"/>
                </a:lnTo>
                <a:lnTo>
                  <a:pt x="35719" y="34825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571750" y="3830836"/>
            <a:ext cx="339329" cy="383977"/>
          </a:xfrm>
          <a:custGeom>
            <a:avLst/>
            <a:gdLst/>
            <a:ahLst/>
            <a:cxnLst/>
            <a:rect l="0" t="0" r="0" b="0"/>
            <a:pathLst>
              <a:path w="339329" h="383977">
                <a:moveTo>
                  <a:pt x="8930" y="8929"/>
                </a:moveTo>
                <a:lnTo>
                  <a:pt x="8930" y="8929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17859"/>
                </a:lnTo>
                <a:lnTo>
                  <a:pt x="26789" y="17859"/>
                </a:lnTo>
                <a:lnTo>
                  <a:pt x="44648" y="17859"/>
                </a:lnTo>
                <a:lnTo>
                  <a:pt x="53578" y="17859"/>
                </a:lnTo>
                <a:lnTo>
                  <a:pt x="71438" y="26789"/>
                </a:lnTo>
                <a:lnTo>
                  <a:pt x="98227" y="26789"/>
                </a:lnTo>
                <a:lnTo>
                  <a:pt x="116086" y="26789"/>
                </a:lnTo>
                <a:lnTo>
                  <a:pt x="142875" y="26789"/>
                </a:lnTo>
                <a:lnTo>
                  <a:pt x="169664" y="26789"/>
                </a:lnTo>
                <a:lnTo>
                  <a:pt x="187523" y="26789"/>
                </a:lnTo>
                <a:lnTo>
                  <a:pt x="214313" y="26789"/>
                </a:lnTo>
                <a:lnTo>
                  <a:pt x="232172" y="26789"/>
                </a:lnTo>
                <a:lnTo>
                  <a:pt x="250031" y="26789"/>
                </a:lnTo>
                <a:lnTo>
                  <a:pt x="267891" y="35718"/>
                </a:lnTo>
                <a:lnTo>
                  <a:pt x="285750" y="35718"/>
                </a:lnTo>
                <a:lnTo>
                  <a:pt x="303609" y="35718"/>
                </a:lnTo>
                <a:lnTo>
                  <a:pt x="312539" y="35718"/>
                </a:lnTo>
                <a:lnTo>
                  <a:pt x="321469" y="35718"/>
                </a:lnTo>
                <a:lnTo>
                  <a:pt x="330398" y="44648"/>
                </a:lnTo>
                <a:lnTo>
                  <a:pt x="339328" y="44648"/>
                </a:lnTo>
                <a:lnTo>
                  <a:pt x="339328" y="44648"/>
                </a:lnTo>
                <a:lnTo>
                  <a:pt x="339328" y="44648"/>
                </a:lnTo>
                <a:lnTo>
                  <a:pt x="339328" y="44648"/>
                </a:lnTo>
                <a:lnTo>
                  <a:pt x="339328" y="44648"/>
                </a:lnTo>
                <a:lnTo>
                  <a:pt x="330398" y="44648"/>
                </a:lnTo>
                <a:lnTo>
                  <a:pt x="330398" y="53578"/>
                </a:lnTo>
                <a:lnTo>
                  <a:pt x="321469" y="62507"/>
                </a:lnTo>
                <a:lnTo>
                  <a:pt x="312539" y="71437"/>
                </a:lnTo>
                <a:lnTo>
                  <a:pt x="294680" y="89296"/>
                </a:lnTo>
                <a:lnTo>
                  <a:pt x="285750" y="98226"/>
                </a:lnTo>
                <a:lnTo>
                  <a:pt x="267891" y="116085"/>
                </a:lnTo>
                <a:lnTo>
                  <a:pt x="258961" y="133945"/>
                </a:lnTo>
                <a:lnTo>
                  <a:pt x="241102" y="160734"/>
                </a:lnTo>
                <a:lnTo>
                  <a:pt x="223242" y="178593"/>
                </a:lnTo>
                <a:lnTo>
                  <a:pt x="205383" y="205382"/>
                </a:lnTo>
                <a:lnTo>
                  <a:pt x="196453" y="223242"/>
                </a:lnTo>
                <a:lnTo>
                  <a:pt x="187523" y="250031"/>
                </a:lnTo>
                <a:lnTo>
                  <a:pt x="178594" y="267890"/>
                </a:lnTo>
                <a:lnTo>
                  <a:pt x="169664" y="285750"/>
                </a:lnTo>
                <a:lnTo>
                  <a:pt x="151805" y="312539"/>
                </a:lnTo>
                <a:lnTo>
                  <a:pt x="142875" y="321468"/>
                </a:lnTo>
                <a:lnTo>
                  <a:pt x="133945" y="339328"/>
                </a:lnTo>
                <a:lnTo>
                  <a:pt x="125016" y="357187"/>
                </a:lnTo>
                <a:lnTo>
                  <a:pt x="125016" y="366117"/>
                </a:lnTo>
                <a:lnTo>
                  <a:pt x="116086" y="375046"/>
                </a:lnTo>
                <a:lnTo>
                  <a:pt x="107156" y="383976"/>
                </a:lnTo>
                <a:lnTo>
                  <a:pt x="107156" y="383976"/>
                </a:lnTo>
                <a:lnTo>
                  <a:pt x="107156" y="38397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2643188" y="4572000"/>
            <a:ext cx="214313" cy="205383"/>
          </a:xfrm>
          <a:custGeom>
            <a:avLst/>
            <a:gdLst/>
            <a:ahLst/>
            <a:cxnLst/>
            <a:rect l="0" t="0" r="0" b="0"/>
            <a:pathLst>
              <a:path w="214313" h="205383">
                <a:moveTo>
                  <a:pt x="44648" y="0"/>
                </a:move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29"/>
                </a:lnTo>
                <a:lnTo>
                  <a:pt x="44648" y="17859"/>
                </a:lnTo>
                <a:lnTo>
                  <a:pt x="44648" y="17859"/>
                </a:lnTo>
                <a:lnTo>
                  <a:pt x="44648" y="26789"/>
                </a:lnTo>
                <a:lnTo>
                  <a:pt x="44648" y="35718"/>
                </a:lnTo>
                <a:lnTo>
                  <a:pt x="35718" y="53578"/>
                </a:lnTo>
                <a:lnTo>
                  <a:pt x="35718" y="62507"/>
                </a:lnTo>
                <a:lnTo>
                  <a:pt x="17859" y="80367"/>
                </a:lnTo>
                <a:lnTo>
                  <a:pt x="8929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0" y="142875"/>
                </a:lnTo>
                <a:lnTo>
                  <a:pt x="0" y="160734"/>
                </a:lnTo>
                <a:lnTo>
                  <a:pt x="8929" y="169664"/>
                </a:lnTo>
                <a:lnTo>
                  <a:pt x="17859" y="178593"/>
                </a:lnTo>
                <a:lnTo>
                  <a:pt x="35718" y="187523"/>
                </a:lnTo>
                <a:lnTo>
                  <a:pt x="53578" y="196453"/>
                </a:lnTo>
                <a:lnTo>
                  <a:pt x="80367" y="196453"/>
                </a:lnTo>
                <a:lnTo>
                  <a:pt x="98226" y="196453"/>
                </a:lnTo>
                <a:lnTo>
                  <a:pt x="125015" y="205382"/>
                </a:lnTo>
                <a:lnTo>
                  <a:pt x="151804" y="205382"/>
                </a:lnTo>
                <a:lnTo>
                  <a:pt x="169664" y="196453"/>
                </a:lnTo>
                <a:lnTo>
                  <a:pt x="196453" y="196453"/>
                </a:lnTo>
                <a:lnTo>
                  <a:pt x="205382" y="196453"/>
                </a:lnTo>
                <a:lnTo>
                  <a:pt x="214312" y="187523"/>
                </a:lnTo>
                <a:lnTo>
                  <a:pt x="214312" y="18752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2786063" y="4545211"/>
            <a:ext cx="98227" cy="535782"/>
          </a:xfrm>
          <a:custGeom>
            <a:avLst/>
            <a:gdLst/>
            <a:ahLst/>
            <a:cxnLst/>
            <a:rect l="0" t="0" r="0" b="0"/>
            <a:pathLst>
              <a:path w="98227" h="535782">
                <a:moveTo>
                  <a:pt x="98226" y="0"/>
                </a:moveTo>
                <a:lnTo>
                  <a:pt x="98226" y="0"/>
                </a:lnTo>
                <a:lnTo>
                  <a:pt x="98226" y="8929"/>
                </a:lnTo>
                <a:lnTo>
                  <a:pt x="98226" y="8929"/>
                </a:lnTo>
                <a:lnTo>
                  <a:pt x="98226" y="17859"/>
                </a:lnTo>
                <a:lnTo>
                  <a:pt x="98226" y="35718"/>
                </a:lnTo>
                <a:lnTo>
                  <a:pt x="89296" y="53578"/>
                </a:lnTo>
                <a:lnTo>
                  <a:pt x="89296" y="80367"/>
                </a:lnTo>
                <a:lnTo>
                  <a:pt x="89296" y="107156"/>
                </a:lnTo>
                <a:lnTo>
                  <a:pt x="80367" y="142875"/>
                </a:lnTo>
                <a:lnTo>
                  <a:pt x="71437" y="187523"/>
                </a:lnTo>
                <a:lnTo>
                  <a:pt x="62507" y="232171"/>
                </a:lnTo>
                <a:lnTo>
                  <a:pt x="53578" y="276820"/>
                </a:lnTo>
                <a:lnTo>
                  <a:pt x="44648" y="330398"/>
                </a:lnTo>
                <a:lnTo>
                  <a:pt x="26789" y="383977"/>
                </a:lnTo>
                <a:lnTo>
                  <a:pt x="17859" y="428625"/>
                </a:lnTo>
                <a:lnTo>
                  <a:pt x="8929" y="482203"/>
                </a:lnTo>
                <a:lnTo>
                  <a:pt x="0" y="508992"/>
                </a:lnTo>
                <a:lnTo>
                  <a:pt x="0" y="535781"/>
                </a:lnTo>
                <a:lnTo>
                  <a:pt x="0" y="53578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803672" y="1518047"/>
            <a:ext cx="732235" cy="276821"/>
          </a:xfrm>
          <a:custGeom>
            <a:avLst/>
            <a:gdLst/>
            <a:ahLst/>
            <a:cxnLst/>
            <a:rect l="0" t="0" r="0" b="0"/>
            <a:pathLst>
              <a:path w="732235" h="276821">
                <a:moveTo>
                  <a:pt x="0" y="187523"/>
                </a:moveTo>
                <a:lnTo>
                  <a:pt x="0" y="187523"/>
                </a:lnTo>
                <a:lnTo>
                  <a:pt x="8930" y="187523"/>
                </a:lnTo>
                <a:lnTo>
                  <a:pt x="8930" y="187523"/>
                </a:lnTo>
                <a:lnTo>
                  <a:pt x="17859" y="178593"/>
                </a:lnTo>
                <a:lnTo>
                  <a:pt x="17859" y="178593"/>
                </a:lnTo>
                <a:lnTo>
                  <a:pt x="17859" y="178593"/>
                </a:lnTo>
                <a:lnTo>
                  <a:pt x="17859" y="169664"/>
                </a:lnTo>
                <a:lnTo>
                  <a:pt x="26789" y="169664"/>
                </a:lnTo>
                <a:lnTo>
                  <a:pt x="35719" y="160734"/>
                </a:lnTo>
                <a:lnTo>
                  <a:pt x="44648" y="160734"/>
                </a:lnTo>
                <a:lnTo>
                  <a:pt x="53578" y="151804"/>
                </a:lnTo>
                <a:lnTo>
                  <a:pt x="71437" y="142875"/>
                </a:lnTo>
                <a:lnTo>
                  <a:pt x="89297" y="133945"/>
                </a:lnTo>
                <a:lnTo>
                  <a:pt x="107156" y="116086"/>
                </a:lnTo>
                <a:lnTo>
                  <a:pt x="125016" y="107156"/>
                </a:lnTo>
                <a:lnTo>
                  <a:pt x="142875" y="98226"/>
                </a:lnTo>
                <a:lnTo>
                  <a:pt x="160734" y="89297"/>
                </a:lnTo>
                <a:lnTo>
                  <a:pt x="178594" y="80367"/>
                </a:lnTo>
                <a:lnTo>
                  <a:pt x="187523" y="71437"/>
                </a:lnTo>
                <a:lnTo>
                  <a:pt x="205383" y="62507"/>
                </a:lnTo>
                <a:lnTo>
                  <a:pt x="223242" y="53578"/>
                </a:lnTo>
                <a:lnTo>
                  <a:pt x="241102" y="44648"/>
                </a:lnTo>
                <a:lnTo>
                  <a:pt x="250031" y="35718"/>
                </a:lnTo>
                <a:lnTo>
                  <a:pt x="267891" y="26789"/>
                </a:lnTo>
                <a:lnTo>
                  <a:pt x="276820" y="17859"/>
                </a:lnTo>
                <a:lnTo>
                  <a:pt x="285750" y="8929"/>
                </a:lnTo>
                <a:lnTo>
                  <a:pt x="303609" y="8929"/>
                </a:lnTo>
                <a:lnTo>
                  <a:pt x="303609" y="8929"/>
                </a:lnTo>
                <a:lnTo>
                  <a:pt x="312539" y="0"/>
                </a:lnTo>
                <a:lnTo>
                  <a:pt x="321469" y="0"/>
                </a:lnTo>
                <a:lnTo>
                  <a:pt x="321469" y="0"/>
                </a:lnTo>
                <a:lnTo>
                  <a:pt x="330398" y="0"/>
                </a:lnTo>
                <a:lnTo>
                  <a:pt x="330398" y="0"/>
                </a:lnTo>
                <a:lnTo>
                  <a:pt x="339328" y="0"/>
                </a:lnTo>
                <a:lnTo>
                  <a:pt x="348258" y="0"/>
                </a:lnTo>
                <a:lnTo>
                  <a:pt x="348258" y="0"/>
                </a:lnTo>
                <a:lnTo>
                  <a:pt x="357187" y="0"/>
                </a:lnTo>
                <a:lnTo>
                  <a:pt x="366117" y="0"/>
                </a:lnTo>
                <a:lnTo>
                  <a:pt x="366117" y="0"/>
                </a:lnTo>
                <a:lnTo>
                  <a:pt x="375047" y="8929"/>
                </a:lnTo>
                <a:lnTo>
                  <a:pt x="383977" y="8929"/>
                </a:lnTo>
                <a:lnTo>
                  <a:pt x="392906" y="8929"/>
                </a:lnTo>
                <a:lnTo>
                  <a:pt x="401836" y="17859"/>
                </a:lnTo>
                <a:lnTo>
                  <a:pt x="410766" y="26789"/>
                </a:lnTo>
                <a:lnTo>
                  <a:pt x="428625" y="35718"/>
                </a:lnTo>
                <a:lnTo>
                  <a:pt x="437555" y="35718"/>
                </a:lnTo>
                <a:lnTo>
                  <a:pt x="455414" y="53578"/>
                </a:lnTo>
                <a:lnTo>
                  <a:pt x="473273" y="53578"/>
                </a:lnTo>
                <a:lnTo>
                  <a:pt x="491133" y="62507"/>
                </a:lnTo>
                <a:lnTo>
                  <a:pt x="508992" y="71437"/>
                </a:lnTo>
                <a:lnTo>
                  <a:pt x="517922" y="89297"/>
                </a:lnTo>
                <a:lnTo>
                  <a:pt x="535781" y="98226"/>
                </a:lnTo>
                <a:lnTo>
                  <a:pt x="553641" y="116086"/>
                </a:lnTo>
                <a:lnTo>
                  <a:pt x="571500" y="125015"/>
                </a:lnTo>
                <a:lnTo>
                  <a:pt x="598289" y="133945"/>
                </a:lnTo>
                <a:lnTo>
                  <a:pt x="616148" y="151804"/>
                </a:lnTo>
                <a:lnTo>
                  <a:pt x="625078" y="160734"/>
                </a:lnTo>
                <a:lnTo>
                  <a:pt x="642937" y="178593"/>
                </a:lnTo>
                <a:lnTo>
                  <a:pt x="651867" y="187523"/>
                </a:lnTo>
                <a:lnTo>
                  <a:pt x="669726" y="196453"/>
                </a:lnTo>
                <a:lnTo>
                  <a:pt x="678656" y="214312"/>
                </a:lnTo>
                <a:lnTo>
                  <a:pt x="696516" y="223242"/>
                </a:lnTo>
                <a:lnTo>
                  <a:pt x="705445" y="232172"/>
                </a:lnTo>
                <a:lnTo>
                  <a:pt x="714375" y="250031"/>
                </a:lnTo>
                <a:lnTo>
                  <a:pt x="714375" y="258961"/>
                </a:lnTo>
                <a:lnTo>
                  <a:pt x="723305" y="258961"/>
                </a:lnTo>
                <a:lnTo>
                  <a:pt x="732234" y="267890"/>
                </a:lnTo>
                <a:lnTo>
                  <a:pt x="732234" y="276820"/>
                </a:lnTo>
                <a:lnTo>
                  <a:pt x="732234" y="276820"/>
                </a:lnTo>
                <a:lnTo>
                  <a:pt x="732234" y="27682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875109" y="1187648"/>
            <a:ext cx="241103" cy="276822"/>
          </a:xfrm>
          <a:custGeom>
            <a:avLst/>
            <a:gdLst/>
            <a:ahLst/>
            <a:cxnLst/>
            <a:rect l="0" t="0" r="0" b="0"/>
            <a:pathLst>
              <a:path w="241103" h="276822">
                <a:moveTo>
                  <a:pt x="8930" y="169665"/>
                </a:moveTo>
                <a:lnTo>
                  <a:pt x="8930" y="169665"/>
                </a:lnTo>
                <a:lnTo>
                  <a:pt x="8930" y="178594"/>
                </a:lnTo>
                <a:lnTo>
                  <a:pt x="8930" y="178594"/>
                </a:lnTo>
                <a:lnTo>
                  <a:pt x="8930" y="178594"/>
                </a:lnTo>
                <a:lnTo>
                  <a:pt x="17860" y="187524"/>
                </a:lnTo>
                <a:lnTo>
                  <a:pt x="17860" y="196454"/>
                </a:lnTo>
                <a:lnTo>
                  <a:pt x="26790" y="205383"/>
                </a:lnTo>
                <a:lnTo>
                  <a:pt x="35719" y="214313"/>
                </a:lnTo>
                <a:lnTo>
                  <a:pt x="44649" y="232172"/>
                </a:lnTo>
                <a:lnTo>
                  <a:pt x="44649" y="241102"/>
                </a:lnTo>
                <a:lnTo>
                  <a:pt x="53579" y="258961"/>
                </a:lnTo>
                <a:lnTo>
                  <a:pt x="62508" y="267891"/>
                </a:lnTo>
                <a:lnTo>
                  <a:pt x="71438" y="267891"/>
                </a:lnTo>
                <a:lnTo>
                  <a:pt x="80368" y="276821"/>
                </a:lnTo>
                <a:lnTo>
                  <a:pt x="89297" y="276821"/>
                </a:lnTo>
                <a:lnTo>
                  <a:pt x="89297" y="276821"/>
                </a:lnTo>
                <a:lnTo>
                  <a:pt x="98227" y="276821"/>
                </a:lnTo>
                <a:lnTo>
                  <a:pt x="98227" y="276821"/>
                </a:lnTo>
                <a:lnTo>
                  <a:pt x="98227" y="267891"/>
                </a:lnTo>
                <a:lnTo>
                  <a:pt x="89297" y="258961"/>
                </a:lnTo>
                <a:lnTo>
                  <a:pt x="89297" y="250031"/>
                </a:lnTo>
                <a:lnTo>
                  <a:pt x="80368" y="232172"/>
                </a:lnTo>
                <a:lnTo>
                  <a:pt x="71438" y="214313"/>
                </a:lnTo>
                <a:lnTo>
                  <a:pt x="62508" y="205383"/>
                </a:lnTo>
                <a:lnTo>
                  <a:pt x="44649" y="187524"/>
                </a:lnTo>
                <a:lnTo>
                  <a:pt x="26790" y="169665"/>
                </a:lnTo>
                <a:lnTo>
                  <a:pt x="17860" y="151805"/>
                </a:lnTo>
                <a:lnTo>
                  <a:pt x="8930" y="133946"/>
                </a:lnTo>
                <a:lnTo>
                  <a:pt x="0" y="116086"/>
                </a:lnTo>
                <a:lnTo>
                  <a:pt x="0" y="98227"/>
                </a:lnTo>
                <a:lnTo>
                  <a:pt x="0" y="80368"/>
                </a:lnTo>
                <a:lnTo>
                  <a:pt x="0" y="62508"/>
                </a:lnTo>
                <a:lnTo>
                  <a:pt x="17860" y="44649"/>
                </a:lnTo>
                <a:lnTo>
                  <a:pt x="26790" y="26789"/>
                </a:lnTo>
                <a:lnTo>
                  <a:pt x="44649" y="17860"/>
                </a:lnTo>
                <a:lnTo>
                  <a:pt x="53579" y="8930"/>
                </a:lnTo>
                <a:lnTo>
                  <a:pt x="71438" y="0"/>
                </a:lnTo>
                <a:lnTo>
                  <a:pt x="89297" y="8930"/>
                </a:lnTo>
                <a:lnTo>
                  <a:pt x="107157" y="17860"/>
                </a:lnTo>
                <a:lnTo>
                  <a:pt x="116086" y="26789"/>
                </a:lnTo>
                <a:lnTo>
                  <a:pt x="125016" y="44649"/>
                </a:lnTo>
                <a:lnTo>
                  <a:pt x="133946" y="53579"/>
                </a:lnTo>
                <a:lnTo>
                  <a:pt x="133946" y="71438"/>
                </a:lnTo>
                <a:lnTo>
                  <a:pt x="133946" y="80368"/>
                </a:lnTo>
                <a:lnTo>
                  <a:pt x="125016" y="98227"/>
                </a:lnTo>
                <a:lnTo>
                  <a:pt x="125016" y="107157"/>
                </a:lnTo>
                <a:lnTo>
                  <a:pt x="107157" y="125016"/>
                </a:lnTo>
                <a:lnTo>
                  <a:pt x="98227" y="133946"/>
                </a:lnTo>
                <a:lnTo>
                  <a:pt x="89297" y="133946"/>
                </a:lnTo>
                <a:lnTo>
                  <a:pt x="80368" y="142875"/>
                </a:lnTo>
                <a:lnTo>
                  <a:pt x="80368" y="142875"/>
                </a:lnTo>
                <a:lnTo>
                  <a:pt x="80368" y="142875"/>
                </a:lnTo>
                <a:lnTo>
                  <a:pt x="80368" y="133946"/>
                </a:lnTo>
                <a:lnTo>
                  <a:pt x="89297" y="133946"/>
                </a:lnTo>
                <a:lnTo>
                  <a:pt x="98227" y="125016"/>
                </a:lnTo>
                <a:lnTo>
                  <a:pt x="116086" y="125016"/>
                </a:lnTo>
                <a:lnTo>
                  <a:pt x="125016" y="116086"/>
                </a:lnTo>
                <a:lnTo>
                  <a:pt x="142875" y="116086"/>
                </a:lnTo>
                <a:lnTo>
                  <a:pt x="160735" y="116086"/>
                </a:lnTo>
                <a:lnTo>
                  <a:pt x="169665" y="116086"/>
                </a:lnTo>
                <a:lnTo>
                  <a:pt x="187524" y="116086"/>
                </a:lnTo>
                <a:lnTo>
                  <a:pt x="205383" y="125016"/>
                </a:lnTo>
                <a:lnTo>
                  <a:pt x="214313" y="133946"/>
                </a:lnTo>
                <a:lnTo>
                  <a:pt x="223243" y="142875"/>
                </a:lnTo>
                <a:lnTo>
                  <a:pt x="232172" y="151805"/>
                </a:lnTo>
                <a:lnTo>
                  <a:pt x="232172" y="169665"/>
                </a:lnTo>
                <a:lnTo>
                  <a:pt x="241102" y="178594"/>
                </a:lnTo>
                <a:lnTo>
                  <a:pt x="232172" y="187524"/>
                </a:lnTo>
                <a:lnTo>
                  <a:pt x="232172" y="205383"/>
                </a:lnTo>
                <a:lnTo>
                  <a:pt x="214313" y="214313"/>
                </a:lnTo>
                <a:lnTo>
                  <a:pt x="205383" y="223242"/>
                </a:lnTo>
                <a:lnTo>
                  <a:pt x="196454" y="232172"/>
                </a:lnTo>
                <a:lnTo>
                  <a:pt x="178594" y="250031"/>
                </a:lnTo>
                <a:lnTo>
                  <a:pt x="151805" y="258961"/>
                </a:lnTo>
                <a:lnTo>
                  <a:pt x="133946" y="267891"/>
                </a:lnTo>
                <a:lnTo>
                  <a:pt x="116086" y="267891"/>
                </a:lnTo>
                <a:lnTo>
                  <a:pt x="98227" y="276821"/>
                </a:lnTo>
                <a:lnTo>
                  <a:pt x="80368" y="276821"/>
                </a:lnTo>
                <a:lnTo>
                  <a:pt x="80368" y="276821"/>
                </a:lnTo>
                <a:lnTo>
                  <a:pt x="80368" y="27682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1151930" y="1205508"/>
            <a:ext cx="80368" cy="133946"/>
          </a:xfrm>
          <a:custGeom>
            <a:avLst/>
            <a:gdLst/>
            <a:ahLst/>
            <a:cxnLst/>
            <a:rect l="0" t="0" r="0" b="0"/>
            <a:pathLst>
              <a:path w="80368" h="133946">
                <a:moveTo>
                  <a:pt x="44648" y="26789"/>
                </a:move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44648" y="26789"/>
                </a:lnTo>
                <a:lnTo>
                  <a:pt x="35719" y="26789"/>
                </a:lnTo>
                <a:lnTo>
                  <a:pt x="35719" y="35719"/>
                </a:lnTo>
                <a:lnTo>
                  <a:pt x="26789" y="44648"/>
                </a:lnTo>
                <a:lnTo>
                  <a:pt x="17859" y="53578"/>
                </a:lnTo>
                <a:lnTo>
                  <a:pt x="8929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8929" y="133945"/>
                </a:lnTo>
                <a:lnTo>
                  <a:pt x="17859" y="133945"/>
                </a:lnTo>
                <a:lnTo>
                  <a:pt x="26789" y="125015"/>
                </a:lnTo>
                <a:lnTo>
                  <a:pt x="35719" y="116086"/>
                </a:lnTo>
                <a:lnTo>
                  <a:pt x="44648" y="107156"/>
                </a:lnTo>
                <a:lnTo>
                  <a:pt x="62508" y="89297"/>
                </a:lnTo>
                <a:lnTo>
                  <a:pt x="71437" y="80367"/>
                </a:lnTo>
                <a:lnTo>
                  <a:pt x="80367" y="62508"/>
                </a:lnTo>
                <a:lnTo>
                  <a:pt x="80367" y="53578"/>
                </a:lnTo>
                <a:lnTo>
                  <a:pt x="80367" y="44648"/>
                </a:lnTo>
                <a:lnTo>
                  <a:pt x="71437" y="26789"/>
                </a:lnTo>
                <a:lnTo>
                  <a:pt x="62508" y="17859"/>
                </a:lnTo>
                <a:lnTo>
                  <a:pt x="53578" y="8929"/>
                </a:lnTo>
                <a:lnTo>
                  <a:pt x="44648" y="8929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1250156" y="1017984"/>
            <a:ext cx="116087" cy="250033"/>
          </a:xfrm>
          <a:custGeom>
            <a:avLst/>
            <a:gdLst/>
            <a:ahLst/>
            <a:cxnLst/>
            <a:rect l="0" t="0" r="0" b="0"/>
            <a:pathLst>
              <a:path w="116087" h="25003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89"/>
                </a:lnTo>
                <a:lnTo>
                  <a:pt x="8930" y="44649"/>
                </a:lnTo>
                <a:lnTo>
                  <a:pt x="17860" y="62508"/>
                </a:lnTo>
                <a:lnTo>
                  <a:pt x="26789" y="89297"/>
                </a:lnTo>
                <a:lnTo>
                  <a:pt x="35719" y="107157"/>
                </a:lnTo>
                <a:lnTo>
                  <a:pt x="44649" y="125016"/>
                </a:lnTo>
                <a:lnTo>
                  <a:pt x="44649" y="151805"/>
                </a:lnTo>
                <a:lnTo>
                  <a:pt x="53578" y="160735"/>
                </a:lnTo>
                <a:lnTo>
                  <a:pt x="71438" y="187524"/>
                </a:lnTo>
                <a:lnTo>
                  <a:pt x="80367" y="196453"/>
                </a:lnTo>
                <a:lnTo>
                  <a:pt x="89297" y="214313"/>
                </a:lnTo>
                <a:lnTo>
                  <a:pt x="98227" y="223243"/>
                </a:lnTo>
                <a:lnTo>
                  <a:pt x="107157" y="232172"/>
                </a:lnTo>
                <a:lnTo>
                  <a:pt x="107157" y="241102"/>
                </a:lnTo>
                <a:lnTo>
                  <a:pt x="116086" y="250032"/>
                </a:lnTo>
                <a:lnTo>
                  <a:pt x="116086" y="250032"/>
                </a:lnTo>
                <a:lnTo>
                  <a:pt x="116086" y="25003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1241227" y="1107281"/>
            <a:ext cx="187524" cy="107157"/>
          </a:xfrm>
          <a:custGeom>
            <a:avLst/>
            <a:gdLst/>
            <a:ahLst/>
            <a:cxnLst/>
            <a:rect l="0" t="0" r="0" b="0"/>
            <a:pathLst>
              <a:path w="187524" h="107157">
                <a:moveTo>
                  <a:pt x="0" y="107156"/>
                </a:moveTo>
                <a:lnTo>
                  <a:pt x="0" y="107156"/>
                </a:lnTo>
                <a:lnTo>
                  <a:pt x="0" y="107156"/>
                </a:lnTo>
                <a:lnTo>
                  <a:pt x="0" y="98227"/>
                </a:lnTo>
                <a:lnTo>
                  <a:pt x="0" y="98227"/>
                </a:lnTo>
                <a:lnTo>
                  <a:pt x="8929" y="89297"/>
                </a:lnTo>
                <a:lnTo>
                  <a:pt x="26789" y="71438"/>
                </a:lnTo>
                <a:lnTo>
                  <a:pt x="44648" y="62508"/>
                </a:lnTo>
                <a:lnTo>
                  <a:pt x="71437" y="53578"/>
                </a:lnTo>
                <a:lnTo>
                  <a:pt x="98226" y="35719"/>
                </a:lnTo>
                <a:lnTo>
                  <a:pt x="116086" y="26789"/>
                </a:lnTo>
                <a:lnTo>
                  <a:pt x="142875" y="17860"/>
                </a:lnTo>
                <a:lnTo>
                  <a:pt x="160734" y="8930"/>
                </a:lnTo>
                <a:lnTo>
                  <a:pt x="178593" y="0"/>
                </a:lnTo>
                <a:lnTo>
                  <a:pt x="187523" y="0"/>
                </a:lnTo>
                <a:lnTo>
                  <a:pt x="187523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1393031" y="973336"/>
            <a:ext cx="267892" cy="196454"/>
          </a:xfrm>
          <a:custGeom>
            <a:avLst/>
            <a:gdLst/>
            <a:ahLst/>
            <a:cxnLst/>
            <a:rect l="0" t="0" r="0" b="0"/>
            <a:pathLst>
              <a:path w="267892" h="196454">
                <a:moveTo>
                  <a:pt x="893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60" y="8930"/>
                </a:lnTo>
                <a:lnTo>
                  <a:pt x="26789" y="17859"/>
                </a:lnTo>
                <a:lnTo>
                  <a:pt x="35719" y="35719"/>
                </a:lnTo>
                <a:lnTo>
                  <a:pt x="53578" y="53578"/>
                </a:lnTo>
                <a:lnTo>
                  <a:pt x="62508" y="71437"/>
                </a:lnTo>
                <a:lnTo>
                  <a:pt x="71438" y="89297"/>
                </a:lnTo>
                <a:lnTo>
                  <a:pt x="89297" y="107156"/>
                </a:lnTo>
                <a:lnTo>
                  <a:pt x="98227" y="133945"/>
                </a:lnTo>
                <a:lnTo>
                  <a:pt x="107157" y="142875"/>
                </a:lnTo>
                <a:lnTo>
                  <a:pt x="116086" y="160734"/>
                </a:lnTo>
                <a:lnTo>
                  <a:pt x="125016" y="178594"/>
                </a:lnTo>
                <a:lnTo>
                  <a:pt x="133946" y="187523"/>
                </a:lnTo>
                <a:lnTo>
                  <a:pt x="133946" y="196453"/>
                </a:lnTo>
                <a:lnTo>
                  <a:pt x="142875" y="196453"/>
                </a:lnTo>
                <a:lnTo>
                  <a:pt x="142875" y="196453"/>
                </a:lnTo>
                <a:lnTo>
                  <a:pt x="142875" y="196453"/>
                </a:lnTo>
                <a:lnTo>
                  <a:pt x="142875" y="187523"/>
                </a:lnTo>
                <a:lnTo>
                  <a:pt x="133946" y="178594"/>
                </a:lnTo>
                <a:lnTo>
                  <a:pt x="125016" y="169664"/>
                </a:lnTo>
                <a:lnTo>
                  <a:pt x="116086" y="151805"/>
                </a:lnTo>
                <a:lnTo>
                  <a:pt x="107157" y="142875"/>
                </a:lnTo>
                <a:lnTo>
                  <a:pt x="98227" y="125015"/>
                </a:lnTo>
                <a:lnTo>
                  <a:pt x="98227" y="107156"/>
                </a:lnTo>
                <a:lnTo>
                  <a:pt x="98227" y="98226"/>
                </a:lnTo>
                <a:lnTo>
                  <a:pt x="98227" y="89297"/>
                </a:lnTo>
                <a:lnTo>
                  <a:pt x="107157" y="71437"/>
                </a:lnTo>
                <a:lnTo>
                  <a:pt x="116086" y="62508"/>
                </a:lnTo>
                <a:lnTo>
                  <a:pt x="133946" y="62508"/>
                </a:lnTo>
                <a:lnTo>
                  <a:pt x="142875" y="53578"/>
                </a:lnTo>
                <a:lnTo>
                  <a:pt x="169664" y="44648"/>
                </a:lnTo>
                <a:lnTo>
                  <a:pt x="187524" y="44648"/>
                </a:lnTo>
                <a:lnTo>
                  <a:pt x="205383" y="53578"/>
                </a:lnTo>
                <a:lnTo>
                  <a:pt x="223242" y="53578"/>
                </a:lnTo>
                <a:lnTo>
                  <a:pt x="232172" y="62508"/>
                </a:lnTo>
                <a:lnTo>
                  <a:pt x="250032" y="71437"/>
                </a:lnTo>
                <a:lnTo>
                  <a:pt x="250032" y="80367"/>
                </a:lnTo>
                <a:lnTo>
                  <a:pt x="258961" y="98226"/>
                </a:lnTo>
                <a:lnTo>
                  <a:pt x="267891" y="107156"/>
                </a:lnTo>
                <a:lnTo>
                  <a:pt x="267891" y="116086"/>
                </a:lnTo>
                <a:lnTo>
                  <a:pt x="267891" y="125015"/>
                </a:lnTo>
                <a:lnTo>
                  <a:pt x="267891" y="125015"/>
                </a:lnTo>
                <a:lnTo>
                  <a:pt x="267891" y="12501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1223367" y="1384102"/>
            <a:ext cx="267892" cy="151805"/>
          </a:xfrm>
          <a:custGeom>
            <a:avLst/>
            <a:gdLst/>
            <a:ahLst/>
            <a:cxnLst/>
            <a:rect l="0" t="0" r="0" b="0"/>
            <a:pathLst>
              <a:path w="267892" h="151805">
                <a:moveTo>
                  <a:pt x="169664" y="35718"/>
                </a:moveTo>
                <a:lnTo>
                  <a:pt x="169664" y="35718"/>
                </a:lnTo>
                <a:lnTo>
                  <a:pt x="169664" y="35718"/>
                </a:lnTo>
                <a:lnTo>
                  <a:pt x="169664" y="35718"/>
                </a:lnTo>
                <a:lnTo>
                  <a:pt x="169664" y="35718"/>
                </a:lnTo>
                <a:lnTo>
                  <a:pt x="160735" y="35718"/>
                </a:lnTo>
                <a:lnTo>
                  <a:pt x="151805" y="35718"/>
                </a:lnTo>
                <a:lnTo>
                  <a:pt x="142875" y="44648"/>
                </a:lnTo>
                <a:lnTo>
                  <a:pt x="133946" y="44648"/>
                </a:lnTo>
                <a:lnTo>
                  <a:pt x="125016" y="53577"/>
                </a:lnTo>
                <a:lnTo>
                  <a:pt x="107156" y="62507"/>
                </a:lnTo>
                <a:lnTo>
                  <a:pt x="98227" y="80367"/>
                </a:lnTo>
                <a:lnTo>
                  <a:pt x="89297" y="89296"/>
                </a:lnTo>
                <a:lnTo>
                  <a:pt x="80367" y="107156"/>
                </a:lnTo>
                <a:lnTo>
                  <a:pt x="71438" y="116085"/>
                </a:lnTo>
                <a:lnTo>
                  <a:pt x="80367" y="125015"/>
                </a:lnTo>
                <a:lnTo>
                  <a:pt x="80367" y="142874"/>
                </a:lnTo>
                <a:lnTo>
                  <a:pt x="89297" y="142874"/>
                </a:lnTo>
                <a:lnTo>
                  <a:pt x="107156" y="151804"/>
                </a:lnTo>
                <a:lnTo>
                  <a:pt x="116086" y="151804"/>
                </a:lnTo>
                <a:lnTo>
                  <a:pt x="142875" y="151804"/>
                </a:lnTo>
                <a:lnTo>
                  <a:pt x="160735" y="151804"/>
                </a:lnTo>
                <a:lnTo>
                  <a:pt x="187524" y="142874"/>
                </a:lnTo>
                <a:lnTo>
                  <a:pt x="205383" y="133945"/>
                </a:lnTo>
                <a:lnTo>
                  <a:pt x="223242" y="116085"/>
                </a:lnTo>
                <a:lnTo>
                  <a:pt x="241102" y="107156"/>
                </a:lnTo>
                <a:lnTo>
                  <a:pt x="258961" y="98226"/>
                </a:lnTo>
                <a:lnTo>
                  <a:pt x="267891" y="80367"/>
                </a:lnTo>
                <a:lnTo>
                  <a:pt x="267891" y="71437"/>
                </a:lnTo>
                <a:lnTo>
                  <a:pt x="267891" y="62507"/>
                </a:lnTo>
                <a:lnTo>
                  <a:pt x="267891" y="44648"/>
                </a:lnTo>
                <a:lnTo>
                  <a:pt x="250031" y="35718"/>
                </a:lnTo>
                <a:lnTo>
                  <a:pt x="241102" y="26788"/>
                </a:lnTo>
                <a:lnTo>
                  <a:pt x="214313" y="17859"/>
                </a:lnTo>
                <a:lnTo>
                  <a:pt x="196453" y="8929"/>
                </a:lnTo>
                <a:lnTo>
                  <a:pt x="169664" y="0"/>
                </a:lnTo>
                <a:lnTo>
                  <a:pt x="133946" y="0"/>
                </a:lnTo>
                <a:lnTo>
                  <a:pt x="107156" y="0"/>
                </a:lnTo>
                <a:lnTo>
                  <a:pt x="80367" y="0"/>
                </a:lnTo>
                <a:lnTo>
                  <a:pt x="53578" y="0"/>
                </a:lnTo>
                <a:lnTo>
                  <a:pt x="35719" y="0"/>
                </a:lnTo>
                <a:lnTo>
                  <a:pt x="1786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1518047" y="1312664"/>
            <a:ext cx="151806" cy="133946"/>
          </a:xfrm>
          <a:custGeom>
            <a:avLst/>
            <a:gdLst/>
            <a:ahLst/>
            <a:cxnLst/>
            <a:rect l="0" t="0" r="0" b="0"/>
            <a:pathLst>
              <a:path w="151806" h="133946">
                <a:moveTo>
                  <a:pt x="80367" y="0"/>
                </a:moveTo>
                <a:lnTo>
                  <a:pt x="80367" y="0"/>
                </a:ln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8930"/>
                </a:lnTo>
                <a:lnTo>
                  <a:pt x="53578" y="8930"/>
                </a:lnTo>
                <a:lnTo>
                  <a:pt x="35719" y="17859"/>
                </a:lnTo>
                <a:lnTo>
                  <a:pt x="26789" y="35719"/>
                </a:lnTo>
                <a:lnTo>
                  <a:pt x="17859" y="44649"/>
                </a:lnTo>
                <a:lnTo>
                  <a:pt x="8930" y="62508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8930" y="125015"/>
                </a:lnTo>
                <a:lnTo>
                  <a:pt x="26789" y="133945"/>
                </a:lnTo>
                <a:lnTo>
                  <a:pt x="35719" y="133945"/>
                </a:lnTo>
                <a:lnTo>
                  <a:pt x="62508" y="133945"/>
                </a:lnTo>
                <a:lnTo>
                  <a:pt x="80367" y="125015"/>
                </a:lnTo>
                <a:lnTo>
                  <a:pt x="98226" y="107156"/>
                </a:lnTo>
                <a:lnTo>
                  <a:pt x="125016" y="98226"/>
                </a:lnTo>
                <a:lnTo>
                  <a:pt x="133945" y="80367"/>
                </a:lnTo>
                <a:lnTo>
                  <a:pt x="142875" y="71438"/>
                </a:lnTo>
                <a:lnTo>
                  <a:pt x="151805" y="53578"/>
                </a:lnTo>
                <a:lnTo>
                  <a:pt x="151805" y="44649"/>
                </a:lnTo>
                <a:lnTo>
                  <a:pt x="142875" y="26789"/>
                </a:lnTo>
                <a:lnTo>
                  <a:pt x="133945" y="17859"/>
                </a:lnTo>
                <a:lnTo>
                  <a:pt x="116086" y="8930"/>
                </a:lnTo>
                <a:lnTo>
                  <a:pt x="98226" y="8930"/>
                </a:lnTo>
                <a:lnTo>
                  <a:pt x="80367" y="0"/>
                </a:lnTo>
                <a:lnTo>
                  <a:pt x="62508" y="0"/>
                </a:lnTo>
                <a:lnTo>
                  <a:pt x="44648" y="8930"/>
                </a:lnTo>
                <a:lnTo>
                  <a:pt x="17859" y="8930"/>
                </a:lnTo>
                <a:lnTo>
                  <a:pt x="17859" y="8930"/>
                </a:lnTo>
                <a:lnTo>
                  <a:pt x="17859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1687711" y="1187648"/>
            <a:ext cx="267892" cy="178595"/>
          </a:xfrm>
          <a:custGeom>
            <a:avLst/>
            <a:gdLst/>
            <a:ahLst/>
            <a:cxnLst/>
            <a:rect l="0" t="0" r="0" b="0"/>
            <a:pathLst>
              <a:path w="267892" h="178595">
                <a:moveTo>
                  <a:pt x="0" y="133946"/>
                </a:moveTo>
                <a:lnTo>
                  <a:pt x="0" y="133946"/>
                </a:lnTo>
                <a:lnTo>
                  <a:pt x="8930" y="133946"/>
                </a:lnTo>
                <a:lnTo>
                  <a:pt x="8930" y="133946"/>
                </a:lnTo>
                <a:lnTo>
                  <a:pt x="17859" y="142875"/>
                </a:lnTo>
                <a:lnTo>
                  <a:pt x="26789" y="142875"/>
                </a:lnTo>
                <a:lnTo>
                  <a:pt x="35719" y="151805"/>
                </a:lnTo>
                <a:lnTo>
                  <a:pt x="35719" y="151805"/>
                </a:lnTo>
                <a:lnTo>
                  <a:pt x="44648" y="160735"/>
                </a:lnTo>
                <a:lnTo>
                  <a:pt x="44648" y="169665"/>
                </a:lnTo>
                <a:lnTo>
                  <a:pt x="44648" y="178594"/>
                </a:lnTo>
                <a:lnTo>
                  <a:pt x="44648" y="178594"/>
                </a:lnTo>
                <a:lnTo>
                  <a:pt x="44648" y="178594"/>
                </a:lnTo>
                <a:lnTo>
                  <a:pt x="44648" y="178594"/>
                </a:lnTo>
                <a:lnTo>
                  <a:pt x="44648" y="178594"/>
                </a:lnTo>
                <a:lnTo>
                  <a:pt x="44648" y="178594"/>
                </a:lnTo>
                <a:lnTo>
                  <a:pt x="44648" y="178594"/>
                </a:lnTo>
                <a:lnTo>
                  <a:pt x="44648" y="169665"/>
                </a:lnTo>
                <a:lnTo>
                  <a:pt x="44648" y="151805"/>
                </a:lnTo>
                <a:lnTo>
                  <a:pt x="35719" y="142875"/>
                </a:lnTo>
                <a:lnTo>
                  <a:pt x="35719" y="125016"/>
                </a:lnTo>
                <a:lnTo>
                  <a:pt x="35719" y="107157"/>
                </a:lnTo>
                <a:lnTo>
                  <a:pt x="26789" y="89297"/>
                </a:lnTo>
                <a:lnTo>
                  <a:pt x="26789" y="71438"/>
                </a:lnTo>
                <a:lnTo>
                  <a:pt x="26789" y="62508"/>
                </a:lnTo>
                <a:lnTo>
                  <a:pt x="26789" y="53579"/>
                </a:lnTo>
                <a:lnTo>
                  <a:pt x="35719" y="44649"/>
                </a:lnTo>
                <a:lnTo>
                  <a:pt x="44648" y="44649"/>
                </a:lnTo>
                <a:lnTo>
                  <a:pt x="53578" y="35719"/>
                </a:lnTo>
                <a:lnTo>
                  <a:pt x="62508" y="44649"/>
                </a:lnTo>
                <a:lnTo>
                  <a:pt x="80367" y="44649"/>
                </a:lnTo>
                <a:lnTo>
                  <a:pt x="89297" y="53579"/>
                </a:lnTo>
                <a:lnTo>
                  <a:pt x="107156" y="62508"/>
                </a:lnTo>
                <a:lnTo>
                  <a:pt x="116086" y="71438"/>
                </a:lnTo>
                <a:lnTo>
                  <a:pt x="125016" y="89297"/>
                </a:lnTo>
                <a:lnTo>
                  <a:pt x="133945" y="98227"/>
                </a:lnTo>
                <a:lnTo>
                  <a:pt x="133945" y="107157"/>
                </a:lnTo>
                <a:lnTo>
                  <a:pt x="133945" y="107157"/>
                </a:lnTo>
                <a:lnTo>
                  <a:pt x="142875" y="107157"/>
                </a:lnTo>
                <a:lnTo>
                  <a:pt x="142875" y="107157"/>
                </a:lnTo>
                <a:lnTo>
                  <a:pt x="133945" y="98227"/>
                </a:lnTo>
                <a:lnTo>
                  <a:pt x="133945" y="98227"/>
                </a:lnTo>
                <a:lnTo>
                  <a:pt x="125016" y="80368"/>
                </a:lnTo>
                <a:lnTo>
                  <a:pt x="125016" y="71438"/>
                </a:lnTo>
                <a:lnTo>
                  <a:pt x="116086" y="62508"/>
                </a:lnTo>
                <a:lnTo>
                  <a:pt x="116086" y="44649"/>
                </a:lnTo>
                <a:lnTo>
                  <a:pt x="116086" y="35719"/>
                </a:lnTo>
                <a:lnTo>
                  <a:pt x="125016" y="26789"/>
                </a:lnTo>
                <a:lnTo>
                  <a:pt x="125016" y="17860"/>
                </a:lnTo>
                <a:lnTo>
                  <a:pt x="133945" y="8930"/>
                </a:lnTo>
                <a:lnTo>
                  <a:pt x="142875" y="0"/>
                </a:lnTo>
                <a:lnTo>
                  <a:pt x="160734" y="0"/>
                </a:lnTo>
                <a:lnTo>
                  <a:pt x="178594" y="0"/>
                </a:lnTo>
                <a:lnTo>
                  <a:pt x="187523" y="0"/>
                </a:lnTo>
                <a:lnTo>
                  <a:pt x="205383" y="8930"/>
                </a:lnTo>
                <a:lnTo>
                  <a:pt x="223242" y="17860"/>
                </a:lnTo>
                <a:lnTo>
                  <a:pt x="232172" y="26789"/>
                </a:lnTo>
                <a:lnTo>
                  <a:pt x="241102" y="44649"/>
                </a:lnTo>
                <a:lnTo>
                  <a:pt x="250031" y="53579"/>
                </a:lnTo>
                <a:lnTo>
                  <a:pt x="258961" y="62508"/>
                </a:lnTo>
                <a:lnTo>
                  <a:pt x="267891" y="71438"/>
                </a:lnTo>
                <a:lnTo>
                  <a:pt x="267891" y="80368"/>
                </a:lnTo>
                <a:lnTo>
                  <a:pt x="267891" y="80368"/>
                </a:lnTo>
                <a:lnTo>
                  <a:pt x="267891" y="89297"/>
                </a:lnTo>
                <a:lnTo>
                  <a:pt x="267891" y="89297"/>
                </a:lnTo>
                <a:lnTo>
                  <a:pt x="267891" y="89297"/>
                </a:lnTo>
                <a:lnTo>
                  <a:pt x="267891" y="8929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1991320" y="1071562"/>
            <a:ext cx="196454" cy="133947"/>
          </a:xfrm>
          <a:custGeom>
            <a:avLst/>
            <a:gdLst/>
            <a:ahLst/>
            <a:cxnLst/>
            <a:rect l="0" t="0" r="0" b="0"/>
            <a:pathLst>
              <a:path w="196454" h="133947">
                <a:moveTo>
                  <a:pt x="142875" y="62508"/>
                </a:moveTo>
                <a:lnTo>
                  <a:pt x="142875" y="62508"/>
                </a:lnTo>
                <a:lnTo>
                  <a:pt x="142875" y="53579"/>
                </a:lnTo>
                <a:lnTo>
                  <a:pt x="142875" y="44649"/>
                </a:lnTo>
                <a:lnTo>
                  <a:pt x="142875" y="3571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33946" y="17860"/>
                </a:lnTo>
                <a:lnTo>
                  <a:pt x="125016" y="8930"/>
                </a:lnTo>
                <a:lnTo>
                  <a:pt x="116086" y="0"/>
                </a:lnTo>
                <a:lnTo>
                  <a:pt x="98227" y="0"/>
                </a:lnTo>
                <a:lnTo>
                  <a:pt x="80368" y="0"/>
                </a:lnTo>
                <a:lnTo>
                  <a:pt x="62508" y="8930"/>
                </a:lnTo>
                <a:lnTo>
                  <a:pt x="44649" y="17860"/>
                </a:lnTo>
                <a:lnTo>
                  <a:pt x="26789" y="26789"/>
                </a:lnTo>
                <a:lnTo>
                  <a:pt x="17860" y="35719"/>
                </a:lnTo>
                <a:lnTo>
                  <a:pt x="0" y="53579"/>
                </a:lnTo>
                <a:lnTo>
                  <a:pt x="0" y="71438"/>
                </a:lnTo>
                <a:lnTo>
                  <a:pt x="0" y="89297"/>
                </a:lnTo>
                <a:lnTo>
                  <a:pt x="0" y="107157"/>
                </a:lnTo>
                <a:lnTo>
                  <a:pt x="8930" y="116086"/>
                </a:lnTo>
                <a:lnTo>
                  <a:pt x="17860" y="125016"/>
                </a:lnTo>
                <a:lnTo>
                  <a:pt x="35719" y="133946"/>
                </a:lnTo>
                <a:lnTo>
                  <a:pt x="44649" y="133946"/>
                </a:lnTo>
                <a:lnTo>
                  <a:pt x="62508" y="133946"/>
                </a:lnTo>
                <a:lnTo>
                  <a:pt x="80368" y="133946"/>
                </a:lnTo>
                <a:lnTo>
                  <a:pt x="98227" y="125016"/>
                </a:lnTo>
                <a:lnTo>
                  <a:pt x="116086" y="125016"/>
                </a:lnTo>
                <a:lnTo>
                  <a:pt x="125016" y="116086"/>
                </a:lnTo>
                <a:lnTo>
                  <a:pt x="142875" y="116086"/>
                </a:lnTo>
                <a:lnTo>
                  <a:pt x="151805" y="107157"/>
                </a:lnTo>
                <a:lnTo>
                  <a:pt x="160735" y="98227"/>
                </a:lnTo>
                <a:lnTo>
                  <a:pt x="160735" y="89297"/>
                </a:lnTo>
                <a:lnTo>
                  <a:pt x="160735" y="80368"/>
                </a:lnTo>
                <a:lnTo>
                  <a:pt x="160735" y="62508"/>
                </a:lnTo>
                <a:lnTo>
                  <a:pt x="160735" y="53579"/>
                </a:lnTo>
                <a:lnTo>
                  <a:pt x="151805" y="44649"/>
                </a:lnTo>
                <a:lnTo>
                  <a:pt x="151805" y="35719"/>
                </a:lnTo>
                <a:lnTo>
                  <a:pt x="142875" y="35719"/>
                </a:lnTo>
                <a:lnTo>
                  <a:pt x="142875" y="35719"/>
                </a:lnTo>
                <a:lnTo>
                  <a:pt x="133946" y="35719"/>
                </a:lnTo>
                <a:lnTo>
                  <a:pt x="133946" y="35719"/>
                </a:lnTo>
                <a:lnTo>
                  <a:pt x="142875" y="44649"/>
                </a:lnTo>
                <a:lnTo>
                  <a:pt x="142875" y="53579"/>
                </a:lnTo>
                <a:lnTo>
                  <a:pt x="142875" y="62508"/>
                </a:lnTo>
                <a:lnTo>
                  <a:pt x="151805" y="71438"/>
                </a:lnTo>
                <a:lnTo>
                  <a:pt x="160735" y="80368"/>
                </a:lnTo>
                <a:lnTo>
                  <a:pt x="160735" y="89297"/>
                </a:lnTo>
                <a:lnTo>
                  <a:pt x="169664" y="98227"/>
                </a:lnTo>
                <a:lnTo>
                  <a:pt x="178594" y="107157"/>
                </a:lnTo>
                <a:lnTo>
                  <a:pt x="187524" y="107157"/>
                </a:lnTo>
                <a:lnTo>
                  <a:pt x="196453" y="107157"/>
                </a:lnTo>
                <a:lnTo>
                  <a:pt x="196453" y="107157"/>
                </a:lnTo>
                <a:lnTo>
                  <a:pt x="196453" y="107157"/>
                </a:lnTo>
                <a:lnTo>
                  <a:pt x="196453" y="10715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2259211" y="1071562"/>
            <a:ext cx="53579" cy="89298"/>
          </a:xfrm>
          <a:custGeom>
            <a:avLst/>
            <a:gdLst/>
            <a:ahLst/>
            <a:cxnLst/>
            <a:rect l="0" t="0" r="0" b="0"/>
            <a:pathLst>
              <a:path w="53579" h="8929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26789" y="35719"/>
                </a:lnTo>
                <a:lnTo>
                  <a:pt x="35719" y="44649"/>
                </a:lnTo>
                <a:lnTo>
                  <a:pt x="35719" y="62508"/>
                </a:lnTo>
                <a:lnTo>
                  <a:pt x="44648" y="71438"/>
                </a:lnTo>
                <a:lnTo>
                  <a:pt x="44648" y="80368"/>
                </a:lnTo>
                <a:lnTo>
                  <a:pt x="53578" y="80368"/>
                </a:lnTo>
                <a:lnTo>
                  <a:pt x="53578" y="89297"/>
                </a:lnTo>
                <a:lnTo>
                  <a:pt x="53578" y="89297"/>
                </a:lnTo>
                <a:lnTo>
                  <a:pt x="53578" y="8929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2178844" y="964406"/>
            <a:ext cx="17860" cy="1"/>
          </a:xfrm>
          <a:custGeom>
            <a:avLst/>
            <a:gdLst/>
            <a:ahLst/>
            <a:cxnLst/>
            <a:rect l="0" t="0" r="0" b="0"/>
            <a:pathLst>
              <a:path w="17860" h="1">
                <a:moveTo>
                  <a:pt x="17859" y="0"/>
                </a:moveTo>
                <a:lnTo>
                  <a:pt x="17859" y="0"/>
                </a:lnTo>
                <a:lnTo>
                  <a:pt x="1785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2339578" y="982266"/>
            <a:ext cx="160736" cy="107157"/>
          </a:xfrm>
          <a:custGeom>
            <a:avLst/>
            <a:gdLst/>
            <a:ahLst/>
            <a:cxnLst/>
            <a:rect l="0" t="0" r="0" b="0"/>
            <a:pathLst>
              <a:path w="160736" h="107157">
                <a:moveTo>
                  <a:pt x="0" y="89296"/>
                </a:moveTo>
                <a:lnTo>
                  <a:pt x="0" y="89296"/>
                </a:lnTo>
                <a:lnTo>
                  <a:pt x="8930" y="89296"/>
                </a:lnTo>
                <a:lnTo>
                  <a:pt x="17860" y="89296"/>
                </a:lnTo>
                <a:lnTo>
                  <a:pt x="26789" y="98226"/>
                </a:lnTo>
                <a:lnTo>
                  <a:pt x="35719" y="98226"/>
                </a:lnTo>
                <a:lnTo>
                  <a:pt x="44649" y="107156"/>
                </a:lnTo>
                <a:lnTo>
                  <a:pt x="53578" y="107156"/>
                </a:lnTo>
                <a:lnTo>
                  <a:pt x="53578" y="107156"/>
                </a:lnTo>
                <a:lnTo>
                  <a:pt x="53578" y="98226"/>
                </a:lnTo>
                <a:lnTo>
                  <a:pt x="53578" y="89296"/>
                </a:lnTo>
                <a:lnTo>
                  <a:pt x="53578" y="80367"/>
                </a:lnTo>
                <a:lnTo>
                  <a:pt x="53578" y="62507"/>
                </a:lnTo>
                <a:lnTo>
                  <a:pt x="53578" y="53578"/>
                </a:lnTo>
                <a:lnTo>
                  <a:pt x="53578" y="35718"/>
                </a:lnTo>
                <a:lnTo>
                  <a:pt x="53578" y="26789"/>
                </a:lnTo>
                <a:lnTo>
                  <a:pt x="62508" y="8929"/>
                </a:lnTo>
                <a:lnTo>
                  <a:pt x="62508" y="8929"/>
                </a:lnTo>
                <a:lnTo>
                  <a:pt x="71438" y="0"/>
                </a:lnTo>
                <a:lnTo>
                  <a:pt x="80367" y="0"/>
                </a:lnTo>
                <a:lnTo>
                  <a:pt x="98227" y="8929"/>
                </a:lnTo>
                <a:lnTo>
                  <a:pt x="107156" y="8929"/>
                </a:lnTo>
                <a:lnTo>
                  <a:pt x="116086" y="8929"/>
                </a:lnTo>
                <a:lnTo>
                  <a:pt x="125016" y="17859"/>
                </a:lnTo>
                <a:lnTo>
                  <a:pt x="142875" y="26789"/>
                </a:lnTo>
                <a:lnTo>
                  <a:pt x="142875" y="35718"/>
                </a:lnTo>
                <a:lnTo>
                  <a:pt x="151805" y="44648"/>
                </a:lnTo>
                <a:lnTo>
                  <a:pt x="160735" y="53578"/>
                </a:lnTo>
                <a:lnTo>
                  <a:pt x="160735" y="62507"/>
                </a:lnTo>
                <a:lnTo>
                  <a:pt x="160735" y="71437"/>
                </a:lnTo>
                <a:lnTo>
                  <a:pt x="160735" y="80367"/>
                </a:lnTo>
                <a:lnTo>
                  <a:pt x="160735" y="80367"/>
                </a:lnTo>
                <a:lnTo>
                  <a:pt x="160735" y="89296"/>
                </a:lnTo>
                <a:lnTo>
                  <a:pt x="160735" y="89296"/>
                </a:lnTo>
                <a:lnTo>
                  <a:pt x="160735" y="8929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2589609" y="892969"/>
            <a:ext cx="107158" cy="196454"/>
          </a:xfrm>
          <a:custGeom>
            <a:avLst/>
            <a:gdLst/>
            <a:ahLst/>
            <a:cxnLst/>
            <a:rect l="0" t="0" r="0" b="0"/>
            <a:pathLst>
              <a:path w="107158" h="196454">
                <a:moveTo>
                  <a:pt x="80368" y="0"/>
                </a:moveTo>
                <a:lnTo>
                  <a:pt x="80368" y="0"/>
                </a:lnTo>
                <a:lnTo>
                  <a:pt x="80368" y="0"/>
                </a:lnTo>
                <a:lnTo>
                  <a:pt x="80368" y="0"/>
                </a:lnTo>
                <a:lnTo>
                  <a:pt x="80368" y="8929"/>
                </a:lnTo>
                <a:lnTo>
                  <a:pt x="71438" y="17859"/>
                </a:lnTo>
                <a:lnTo>
                  <a:pt x="53579" y="35718"/>
                </a:lnTo>
                <a:lnTo>
                  <a:pt x="44649" y="44648"/>
                </a:lnTo>
                <a:lnTo>
                  <a:pt x="26789" y="62507"/>
                </a:lnTo>
                <a:lnTo>
                  <a:pt x="8930" y="71437"/>
                </a:lnTo>
                <a:lnTo>
                  <a:pt x="0" y="80367"/>
                </a:lnTo>
                <a:lnTo>
                  <a:pt x="0" y="80367"/>
                </a:lnTo>
                <a:lnTo>
                  <a:pt x="0" y="89297"/>
                </a:lnTo>
                <a:lnTo>
                  <a:pt x="0" y="89297"/>
                </a:lnTo>
                <a:lnTo>
                  <a:pt x="8930" y="89297"/>
                </a:lnTo>
                <a:lnTo>
                  <a:pt x="26789" y="89297"/>
                </a:lnTo>
                <a:lnTo>
                  <a:pt x="44649" y="80367"/>
                </a:lnTo>
                <a:lnTo>
                  <a:pt x="53579" y="80367"/>
                </a:lnTo>
                <a:lnTo>
                  <a:pt x="71438" y="80367"/>
                </a:lnTo>
                <a:lnTo>
                  <a:pt x="80368" y="89297"/>
                </a:lnTo>
                <a:lnTo>
                  <a:pt x="98227" y="89297"/>
                </a:lnTo>
                <a:lnTo>
                  <a:pt x="98227" y="98226"/>
                </a:lnTo>
                <a:lnTo>
                  <a:pt x="107157" y="107156"/>
                </a:lnTo>
                <a:lnTo>
                  <a:pt x="107157" y="116086"/>
                </a:lnTo>
                <a:lnTo>
                  <a:pt x="107157" y="125015"/>
                </a:lnTo>
                <a:lnTo>
                  <a:pt x="107157" y="142875"/>
                </a:lnTo>
                <a:lnTo>
                  <a:pt x="98227" y="151804"/>
                </a:lnTo>
                <a:lnTo>
                  <a:pt x="89297" y="160734"/>
                </a:lnTo>
                <a:lnTo>
                  <a:pt x="71438" y="169664"/>
                </a:lnTo>
                <a:lnTo>
                  <a:pt x="44649" y="178593"/>
                </a:lnTo>
                <a:lnTo>
                  <a:pt x="17860" y="196453"/>
                </a:lnTo>
                <a:lnTo>
                  <a:pt x="17860" y="196453"/>
                </a:lnTo>
                <a:lnTo>
                  <a:pt x="17860" y="19645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1509117" y="1535906"/>
            <a:ext cx="187525" cy="178595"/>
          </a:xfrm>
          <a:custGeom>
            <a:avLst/>
            <a:gdLst/>
            <a:ahLst/>
            <a:cxnLst/>
            <a:rect l="0" t="0" r="0" b="0"/>
            <a:pathLst>
              <a:path w="187525" h="17859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17860" y="35719"/>
                </a:lnTo>
                <a:lnTo>
                  <a:pt x="26789" y="44648"/>
                </a:lnTo>
                <a:lnTo>
                  <a:pt x="26789" y="62508"/>
                </a:lnTo>
                <a:lnTo>
                  <a:pt x="35719" y="80367"/>
                </a:lnTo>
                <a:lnTo>
                  <a:pt x="44649" y="98227"/>
                </a:lnTo>
                <a:lnTo>
                  <a:pt x="53578" y="125016"/>
                </a:lnTo>
                <a:lnTo>
                  <a:pt x="62508" y="142875"/>
                </a:lnTo>
                <a:lnTo>
                  <a:pt x="71438" y="151805"/>
                </a:lnTo>
                <a:lnTo>
                  <a:pt x="80367" y="169664"/>
                </a:lnTo>
                <a:lnTo>
                  <a:pt x="89297" y="178594"/>
                </a:lnTo>
                <a:lnTo>
                  <a:pt x="98227" y="178594"/>
                </a:lnTo>
                <a:lnTo>
                  <a:pt x="98227" y="178594"/>
                </a:lnTo>
                <a:lnTo>
                  <a:pt x="98227" y="178594"/>
                </a:lnTo>
                <a:lnTo>
                  <a:pt x="98227" y="178594"/>
                </a:lnTo>
                <a:lnTo>
                  <a:pt x="98227" y="169664"/>
                </a:lnTo>
                <a:lnTo>
                  <a:pt x="98227" y="160734"/>
                </a:lnTo>
                <a:lnTo>
                  <a:pt x="89297" y="151805"/>
                </a:lnTo>
                <a:lnTo>
                  <a:pt x="80367" y="133945"/>
                </a:lnTo>
                <a:lnTo>
                  <a:pt x="71438" y="116086"/>
                </a:lnTo>
                <a:lnTo>
                  <a:pt x="62508" y="98227"/>
                </a:lnTo>
                <a:lnTo>
                  <a:pt x="53578" y="89297"/>
                </a:lnTo>
                <a:lnTo>
                  <a:pt x="53578" y="80367"/>
                </a:lnTo>
                <a:lnTo>
                  <a:pt x="53578" y="62508"/>
                </a:lnTo>
                <a:lnTo>
                  <a:pt x="62508" y="53578"/>
                </a:lnTo>
                <a:lnTo>
                  <a:pt x="71438" y="44648"/>
                </a:lnTo>
                <a:lnTo>
                  <a:pt x="80367" y="35719"/>
                </a:lnTo>
                <a:lnTo>
                  <a:pt x="98227" y="35719"/>
                </a:lnTo>
                <a:lnTo>
                  <a:pt x="107156" y="26789"/>
                </a:lnTo>
                <a:lnTo>
                  <a:pt x="125016" y="26789"/>
                </a:lnTo>
                <a:lnTo>
                  <a:pt x="142875" y="35719"/>
                </a:lnTo>
                <a:lnTo>
                  <a:pt x="151805" y="35719"/>
                </a:lnTo>
                <a:lnTo>
                  <a:pt x="160735" y="44648"/>
                </a:lnTo>
                <a:lnTo>
                  <a:pt x="169664" y="62508"/>
                </a:lnTo>
                <a:lnTo>
                  <a:pt x="178594" y="71438"/>
                </a:lnTo>
                <a:lnTo>
                  <a:pt x="178594" y="80367"/>
                </a:lnTo>
                <a:lnTo>
                  <a:pt x="187524" y="98227"/>
                </a:lnTo>
                <a:lnTo>
                  <a:pt x="187524" y="107156"/>
                </a:lnTo>
                <a:lnTo>
                  <a:pt x="187524" y="116086"/>
                </a:lnTo>
                <a:lnTo>
                  <a:pt x="187524" y="125016"/>
                </a:lnTo>
                <a:lnTo>
                  <a:pt x="178594" y="142875"/>
                </a:lnTo>
                <a:lnTo>
                  <a:pt x="169664" y="142875"/>
                </a:lnTo>
                <a:lnTo>
                  <a:pt x="160735" y="151805"/>
                </a:lnTo>
                <a:lnTo>
                  <a:pt x="151805" y="160734"/>
                </a:lnTo>
                <a:lnTo>
                  <a:pt x="133946" y="160734"/>
                </a:lnTo>
                <a:lnTo>
                  <a:pt x="125016" y="160734"/>
                </a:lnTo>
                <a:lnTo>
                  <a:pt x="107156" y="160734"/>
                </a:lnTo>
                <a:lnTo>
                  <a:pt x="89297" y="160734"/>
                </a:lnTo>
                <a:lnTo>
                  <a:pt x="80367" y="160734"/>
                </a:lnTo>
                <a:lnTo>
                  <a:pt x="62508" y="151805"/>
                </a:lnTo>
                <a:lnTo>
                  <a:pt x="62508" y="151805"/>
                </a:lnTo>
                <a:lnTo>
                  <a:pt x="62508" y="142875"/>
                </a:lnTo>
                <a:lnTo>
                  <a:pt x="62508" y="14287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1714500" y="1509117"/>
            <a:ext cx="125017" cy="125017"/>
          </a:xfrm>
          <a:custGeom>
            <a:avLst/>
            <a:gdLst/>
            <a:ahLst/>
            <a:cxnLst/>
            <a:rect l="0" t="0" r="0" b="0"/>
            <a:pathLst>
              <a:path w="125017" h="125017">
                <a:moveTo>
                  <a:pt x="17859" y="44648"/>
                </a:moveTo>
                <a:lnTo>
                  <a:pt x="17859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44648"/>
                </a:lnTo>
                <a:lnTo>
                  <a:pt x="8930" y="44648"/>
                </a:lnTo>
                <a:lnTo>
                  <a:pt x="0" y="53578"/>
                </a:lnTo>
                <a:lnTo>
                  <a:pt x="0" y="62508"/>
                </a:lnTo>
                <a:lnTo>
                  <a:pt x="8930" y="80367"/>
                </a:lnTo>
                <a:lnTo>
                  <a:pt x="8930" y="89297"/>
                </a:lnTo>
                <a:lnTo>
                  <a:pt x="17859" y="98227"/>
                </a:lnTo>
                <a:lnTo>
                  <a:pt x="26789" y="116086"/>
                </a:lnTo>
                <a:lnTo>
                  <a:pt x="35719" y="116086"/>
                </a:lnTo>
                <a:lnTo>
                  <a:pt x="53578" y="125016"/>
                </a:lnTo>
                <a:lnTo>
                  <a:pt x="62508" y="116086"/>
                </a:lnTo>
                <a:lnTo>
                  <a:pt x="80367" y="116086"/>
                </a:lnTo>
                <a:lnTo>
                  <a:pt x="98227" y="98227"/>
                </a:lnTo>
                <a:lnTo>
                  <a:pt x="107156" y="89297"/>
                </a:lnTo>
                <a:lnTo>
                  <a:pt x="116086" y="80367"/>
                </a:lnTo>
                <a:lnTo>
                  <a:pt x="125016" y="71437"/>
                </a:lnTo>
                <a:lnTo>
                  <a:pt x="125016" y="53578"/>
                </a:lnTo>
                <a:lnTo>
                  <a:pt x="125016" y="44648"/>
                </a:lnTo>
                <a:lnTo>
                  <a:pt x="125016" y="26789"/>
                </a:lnTo>
                <a:lnTo>
                  <a:pt x="116086" y="17859"/>
                </a:lnTo>
                <a:lnTo>
                  <a:pt x="107156" y="8930"/>
                </a:lnTo>
                <a:lnTo>
                  <a:pt x="107156" y="0"/>
                </a:lnTo>
                <a:lnTo>
                  <a:pt x="98227" y="0"/>
                </a:lnTo>
                <a:lnTo>
                  <a:pt x="9822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1839516" y="1366242"/>
            <a:ext cx="125016" cy="196454"/>
          </a:xfrm>
          <a:custGeom>
            <a:avLst/>
            <a:gdLst/>
            <a:ahLst/>
            <a:cxnLst/>
            <a:rect l="0" t="0" r="0" b="0"/>
            <a:pathLst>
              <a:path w="125016" h="19645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17860"/>
                </a:lnTo>
                <a:lnTo>
                  <a:pt x="26789" y="26789"/>
                </a:lnTo>
                <a:lnTo>
                  <a:pt x="35718" y="44648"/>
                </a:lnTo>
                <a:lnTo>
                  <a:pt x="44648" y="62508"/>
                </a:lnTo>
                <a:lnTo>
                  <a:pt x="53578" y="80367"/>
                </a:lnTo>
                <a:lnTo>
                  <a:pt x="71437" y="98227"/>
                </a:lnTo>
                <a:lnTo>
                  <a:pt x="80367" y="116086"/>
                </a:lnTo>
                <a:lnTo>
                  <a:pt x="89297" y="133945"/>
                </a:lnTo>
                <a:lnTo>
                  <a:pt x="98226" y="151805"/>
                </a:lnTo>
                <a:lnTo>
                  <a:pt x="107156" y="169664"/>
                </a:lnTo>
                <a:lnTo>
                  <a:pt x="116086" y="178594"/>
                </a:lnTo>
                <a:lnTo>
                  <a:pt x="116086" y="187523"/>
                </a:lnTo>
                <a:lnTo>
                  <a:pt x="125015" y="187523"/>
                </a:lnTo>
                <a:lnTo>
                  <a:pt x="125015" y="196453"/>
                </a:lnTo>
                <a:lnTo>
                  <a:pt x="125015" y="19645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40" name="Freeform 10239"/>
          <p:cNvSpPr/>
          <p:nvPr/>
        </p:nvSpPr>
        <p:spPr bwMode="auto">
          <a:xfrm>
            <a:off x="1830586" y="1446609"/>
            <a:ext cx="133946" cy="71439"/>
          </a:xfrm>
          <a:custGeom>
            <a:avLst/>
            <a:gdLst/>
            <a:ahLst/>
            <a:cxnLst/>
            <a:rect l="0" t="0" r="0" b="0"/>
            <a:pathLst>
              <a:path w="133946" h="71439">
                <a:moveTo>
                  <a:pt x="0" y="71438"/>
                </a:moveTo>
                <a:lnTo>
                  <a:pt x="0" y="71438"/>
                </a:lnTo>
                <a:lnTo>
                  <a:pt x="0" y="71438"/>
                </a:lnTo>
                <a:lnTo>
                  <a:pt x="0" y="62508"/>
                </a:lnTo>
                <a:lnTo>
                  <a:pt x="0" y="62508"/>
                </a:lnTo>
                <a:lnTo>
                  <a:pt x="8930" y="53578"/>
                </a:lnTo>
                <a:lnTo>
                  <a:pt x="26789" y="44649"/>
                </a:lnTo>
                <a:lnTo>
                  <a:pt x="44648" y="26789"/>
                </a:lnTo>
                <a:lnTo>
                  <a:pt x="71437" y="17860"/>
                </a:lnTo>
                <a:lnTo>
                  <a:pt x="98227" y="8930"/>
                </a:lnTo>
                <a:lnTo>
                  <a:pt x="133945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41" name="Freeform 10240"/>
          <p:cNvSpPr/>
          <p:nvPr/>
        </p:nvSpPr>
        <p:spPr bwMode="auto">
          <a:xfrm>
            <a:off x="2107406" y="1276945"/>
            <a:ext cx="232173" cy="196454"/>
          </a:xfrm>
          <a:custGeom>
            <a:avLst/>
            <a:gdLst/>
            <a:ahLst/>
            <a:cxnLst/>
            <a:rect l="0" t="0" r="0" b="0"/>
            <a:pathLst>
              <a:path w="232173" h="196454">
                <a:moveTo>
                  <a:pt x="125016" y="80368"/>
                </a:moveTo>
                <a:lnTo>
                  <a:pt x="133946" y="80368"/>
                </a:lnTo>
                <a:lnTo>
                  <a:pt x="133946" y="71438"/>
                </a:lnTo>
                <a:lnTo>
                  <a:pt x="142875" y="71438"/>
                </a:lnTo>
                <a:lnTo>
                  <a:pt x="142875" y="62508"/>
                </a:lnTo>
                <a:lnTo>
                  <a:pt x="151805" y="62508"/>
                </a:lnTo>
                <a:lnTo>
                  <a:pt x="151805" y="62508"/>
                </a:lnTo>
                <a:lnTo>
                  <a:pt x="142875" y="62508"/>
                </a:lnTo>
                <a:lnTo>
                  <a:pt x="142875" y="62508"/>
                </a:lnTo>
                <a:lnTo>
                  <a:pt x="133946" y="71438"/>
                </a:lnTo>
                <a:lnTo>
                  <a:pt x="125016" y="80368"/>
                </a:lnTo>
                <a:lnTo>
                  <a:pt x="116086" y="89297"/>
                </a:lnTo>
                <a:lnTo>
                  <a:pt x="98227" y="107157"/>
                </a:lnTo>
                <a:lnTo>
                  <a:pt x="89297" y="125016"/>
                </a:lnTo>
                <a:lnTo>
                  <a:pt x="89297" y="142875"/>
                </a:lnTo>
                <a:lnTo>
                  <a:pt x="89297" y="160734"/>
                </a:lnTo>
                <a:lnTo>
                  <a:pt x="89297" y="169664"/>
                </a:lnTo>
                <a:lnTo>
                  <a:pt x="107157" y="187524"/>
                </a:lnTo>
                <a:lnTo>
                  <a:pt x="116086" y="187524"/>
                </a:lnTo>
                <a:lnTo>
                  <a:pt x="133946" y="196453"/>
                </a:lnTo>
                <a:lnTo>
                  <a:pt x="151805" y="187524"/>
                </a:lnTo>
                <a:lnTo>
                  <a:pt x="169664" y="178594"/>
                </a:lnTo>
                <a:lnTo>
                  <a:pt x="187524" y="169664"/>
                </a:lnTo>
                <a:lnTo>
                  <a:pt x="205383" y="160734"/>
                </a:lnTo>
                <a:lnTo>
                  <a:pt x="214313" y="142875"/>
                </a:lnTo>
                <a:lnTo>
                  <a:pt x="223242" y="125016"/>
                </a:lnTo>
                <a:lnTo>
                  <a:pt x="232172" y="107157"/>
                </a:lnTo>
                <a:lnTo>
                  <a:pt x="223242" y="89297"/>
                </a:lnTo>
                <a:lnTo>
                  <a:pt x="223242" y="71438"/>
                </a:lnTo>
                <a:lnTo>
                  <a:pt x="205383" y="53578"/>
                </a:lnTo>
                <a:lnTo>
                  <a:pt x="187524" y="35719"/>
                </a:lnTo>
                <a:lnTo>
                  <a:pt x="169664" y="17860"/>
                </a:lnTo>
                <a:lnTo>
                  <a:pt x="142875" y="8930"/>
                </a:lnTo>
                <a:lnTo>
                  <a:pt x="116086" y="0"/>
                </a:lnTo>
                <a:lnTo>
                  <a:pt x="89297" y="0"/>
                </a:lnTo>
                <a:lnTo>
                  <a:pt x="62508" y="0"/>
                </a:lnTo>
                <a:lnTo>
                  <a:pt x="35719" y="0"/>
                </a:lnTo>
                <a:lnTo>
                  <a:pt x="1786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43" name="Freeform 10242"/>
          <p:cNvSpPr/>
          <p:nvPr/>
        </p:nvSpPr>
        <p:spPr bwMode="auto">
          <a:xfrm>
            <a:off x="2384227" y="1259086"/>
            <a:ext cx="142876" cy="151805"/>
          </a:xfrm>
          <a:custGeom>
            <a:avLst/>
            <a:gdLst/>
            <a:ahLst/>
            <a:cxnLst/>
            <a:rect l="0" t="0" r="0" b="0"/>
            <a:pathLst>
              <a:path w="142876" h="151805">
                <a:moveTo>
                  <a:pt x="107156" y="8930"/>
                </a:moveTo>
                <a:lnTo>
                  <a:pt x="107156" y="8930"/>
                </a:lnTo>
                <a:lnTo>
                  <a:pt x="107156" y="8930"/>
                </a:lnTo>
                <a:lnTo>
                  <a:pt x="107156" y="8930"/>
                </a:lnTo>
                <a:lnTo>
                  <a:pt x="98226" y="8930"/>
                </a:lnTo>
                <a:lnTo>
                  <a:pt x="98226" y="8930"/>
                </a:lnTo>
                <a:lnTo>
                  <a:pt x="89296" y="17859"/>
                </a:lnTo>
                <a:lnTo>
                  <a:pt x="80367" y="17859"/>
                </a:lnTo>
                <a:lnTo>
                  <a:pt x="62507" y="26789"/>
                </a:lnTo>
                <a:lnTo>
                  <a:pt x="44648" y="35719"/>
                </a:lnTo>
                <a:lnTo>
                  <a:pt x="26789" y="53578"/>
                </a:lnTo>
                <a:lnTo>
                  <a:pt x="17859" y="71437"/>
                </a:lnTo>
                <a:lnTo>
                  <a:pt x="8929" y="80367"/>
                </a:lnTo>
                <a:lnTo>
                  <a:pt x="0" y="107156"/>
                </a:lnTo>
                <a:lnTo>
                  <a:pt x="8929" y="116086"/>
                </a:lnTo>
                <a:lnTo>
                  <a:pt x="8929" y="133945"/>
                </a:lnTo>
                <a:lnTo>
                  <a:pt x="17859" y="142875"/>
                </a:lnTo>
                <a:lnTo>
                  <a:pt x="35718" y="151804"/>
                </a:lnTo>
                <a:lnTo>
                  <a:pt x="53578" y="151804"/>
                </a:lnTo>
                <a:lnTo>
                  <a:pt x="71437" y="151804"/>
                </a:lnTo>
                <a:lnTo>
                  <a:pt x="89296" y="142875"/>
                </a:lnTo>
                <a:lnTo>
                  <a:pt x="107156" y="133945"/>
                </a:lnTo>
                <a:lnTo>
                  <a:pt x="125015" y="125016"/>
                </a:lnTo>
                <a:lnTo>
                  <a:pt x="133945" y="107156"/>
                </a:lnTo>
                <a:lnTo>
                  <a:pt x="142875" y="98227"/>
                </a:lnTo>
                <a:lnTo>
                  <a:pt x="142875" y="80367"/>
                </a:lnTo>
                <a:lnTo>
                  <a:pt x="142875" y="62508"/>
                </a:lnTo>
                <a:lnTo>
                  <a:pt x="133945" y="44648"/>
                </a:lnTo>
                <a:lnTo>
                  <a:pt x="125015" y="35719"/>
                </a:lnTo>
                <a:lnTo>
                  <a:pt x="116086" y="17859"/>
                </a:lnTo>
                <a:lnTo>
                  <a:pt x="98226" y="8930"/>
                </a:lnTo>
                <a:lnTo>
                  <a:pt x="80367" y="8930"/>
                </a:lnTo>
                <a:lnTo>
                  <a:pt x="71437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8" y="8930"/>
                </a:lnTo>
                <a:lnTo>
                  <a:pt x="35718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46" name="Freeform 10245"/>
          <p:cNvSpPr/>
          <p:nvPr/>
        </p:nvSpPr>
        <p:spPr bwMode="auto">
          <a:xfrm>
            <a:off x="2607469" y="1214437"/>
            <a:ext cx="160735" cy="187525"/>
          </a:xfrm>
          <a:custGeom>
            <a:avLst/>
            <a:gdLst/>
            <a:ahLst/>
            <a:cxnLst/>
            <a:rect l="0" t="0" r="0" b="0"/>
            <a:pathLst>
              <a:path w="160735" h="187525">
                <a:moveTo>
                  <a:pt x="0" y="98227"/>
                </a:moveTo>
                <a:lnTo>
                  <a:pt x="0" y="98227"/>
                </a:lnTo>
                <a:lnTo>
                  <a:pt x="8929" y="98227"/>
                </a:lnTo>
                <a:lnTo>
                  <a:pt x="8929" y="98227"/>
                </a:lnTo>
                <a:lnTo>
                  <a:pt x="17859" y="107157"/>
                </a:lnTo>
                <a:lnTo>
                  <a:pt x="26789" y="116086"/>
                </a:lnTo>
                <a:lnTo>
                  <a:pt x="26789" y="125016"/>
                </a:lnTo>
                <a:lnTo>
                  <a:pt x="35719" y="133946"/>
                </a:lnTo>
                <a:lnTo>
                  <a:pt x="35719" y="142876"/>
                </a:lnTo>
                <a:lnTo>
                  <a:pt x="44648" y="151805"/>
                </a:lnTo>
                <a:lnTo>
                  <a:pt x="44648" y="169665"/>
                </a:lnTo>
                <a:lnTo>
                  <a:pt x="44648" y="178594"/>
                </a:lnTo>
                <a:lnTo>
                  <a:pt x="44648" y="178594"/>
                </a:lnTo>
                <a:lnTo>
                  <a:pt x="44648" y="187524"/>
                </a:lnTo>
                <a:lnTo>
                  <a:pt x="53578" y="187524"/>
                </a:lnTo>
                <a:lnTo>
                  <a:pt x="53578" y="178594"/>
                </a:lnTo>
                <a:lnTo>
                  <a:pt x="53578" y="178594"/>
                </a:lnTo>
                <a:lnTo>
                  <a:pt x="53578" y="169665"/>
                </a:lnTo>
                <a:lnTo>
                  <a:pt x="53578" y="151805"/>
                </a:lnTo>
                <a:lnTo>
                  <a:pt x="53578" y="133946"/>
                </a:lnTo>
                <a:lnTo>
                  <a:pt x="53578" y="116086"/>
                </a:lnTo>
                <a:lnTo>
                  <a:pt x="44648" y="89297"/>
                </a:lnTo>
                <a:lnTo>
                  <a:pt x="44648" y="71438"/>
                </a:lnTo>
                <a:lnTo>
                  <a:pt x="35719" y="53579"/>
                </a:lnTo>
                <a:lnTo>
                  <a:pt x="35719" y="35719"/>
                </a:lnTo>
                <a:lnTo>
                  <a:pt x="35719" y="26790"/>
                </a:lnTo>
                <a:lnTo>
                  <a:pt x="35719" y="17860"/>
                </a:lnTo>
                <a:lnTo>
                  <a:pt x="35719" y="8930"/>
                </a:lnTo>
                <a:lnTo>
                  <a:pt x="44648" y="8930"/>
                </a:lnTo>
                <a:lnTo>
                  <a:pt x="53578" y="0"/>
                </a:lnTo>
                <a:lnTo>
                  <a:pt x="62508" y="8930"/>
                </a:lnTo>
                <a:lnTo>
                  <a:pt x="80367" y="8930"/>
                </a:lnTo>
                <a:lnTo>
                  <a:pt x="89297" y="17860"/>
                </a:lnTo>
                <a:lnTo>
                  <a:pt x="107156" y="26790"/>
                </a:lnTo>
                <a:lnTo>
                  <a:pt x="116086" y="35719"/>
                </a:lnTo>
                <a:lnTo>
                  <a:pt x="125015" y="53579"/>
                </a:lnTo>
                <a:lnTo>
                  <a:pt x="133945" y="71438"/>
                </a:lnTo>
                <a:lnTo>
                  <a:pt x="142875" y="80368"/>
                </a:lnTo>
                <a:lnTo>
                  <a:pt x="151804" y="89297"/>
                </a:lnTo>
                <a:lnTo>
                  <a:pt x="160734" y="98227"/>
                </a:lnTo>
                <a:lnTo>
                  <a:pt x="160734" y="107157"/>
                </a:lnTo>
                <a:lnTo>
                  <a:pt x="160734" y="116086"/>
                </a:lnTo>
                <a:lnTo>
                  <a:pt x="160734" y="125016"/>
                </a:lnTo>
                <a:lnTo>
                  <a:pt x="160734" y="133946"/>
                </a:lnTo>
                <a:lnTo>
                  <a:pt x="160734" y="133946"/>
                </a:lnTo>
                <a:lnTo>
                  <a:pt x="160734" y="133946"/>
                </a:lnTo>
                <a:lnTo>
                  <a:pt x="160734" y="133946"/>
                </a:lnTo>
                <a:lnTo>
                  <a:pt x="160734" y="133946"/>
                </a:lnTo>
                <a:lnTo>
                  <a:pt x="160734" y="13394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47" name="Freeform 10246"/>
          <p:cNvSpPr/>
          <p:nvPr/>
        </p:nvSpPr>
        <p:spPr bwMode="auto">
          <a:xfrm>
            <a:off x="2777133" y="1107281"/>
            <a:ext cx="8931" cy="1"/>
          </a:xfrm>
          <a:custGeom>
            <a:avLst/>
            <a:gdLst/>
            <a:ahLst/>
            <a:cxnLst/>
            <a:rect l="0" t="0" r="0" b="0"/>
            <a:pathLst>
              <a:path w="8931" h="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48" name="Freeform 10247"/>
          <p:cNvSpPr/>
          <p:nvPr/>
        </p:nvSpPr>
        <p:spPr bwMode="auto">
          <a:xfrm>
            <a:off x="2884289" y="1080492"/>
            <a:ext cx="71439" cy="241103"/>
          </a:xfrm>
          <a:custGeom>
            <a:avLst/>
            <a:gdLst/>
            <a:ahLst/>
            <a:cxnLst/>
            <a:rect l="0" t="0" r="0" b="0"/>
            <a:pathLst>
              <a:path w="71439" h="241103">
                <a:moveTo>
                  <a:pt x="0" y="8930"/>
                </a:move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44649" y="8930"/>
                </a:lnTo>
                <a:lnTo>
                  <a:pt x="53578" y="17859"/>
                </a:lnTo>
                <a:lnTo>
                  <a:pt x="62508" y="26789"/>
                </a:lnTo>
                <a:lnTo>
                  <a:pt x="71438" y="44649"/>
                </a:lnTo>
                <a:lnTo>
                  <a:pt x="71438" y="71438"/>
                </a:lnTo>
                <a:lnTo>
                  <a:pt x="71438" y="98227"/>
                </a:lnTo>
                <a:lnTo>
                  <a:pt x="71438" y="125016"/>
                </a:lnTo>
                <a:lnTo>
                  <a:pt x="71438" y="151805"/>
                </a:lnTo>
                <a:lnTo>
                  <a:pt x="71438" y="178594"/>
                </a:lnTo>
                <a:lnTo>
                  <a:pt x="71438" y="205383"/>
                </a:lnTo>
                <a:lnTo>
                  <a:pt x="71438" y="223242"/>
                </a:lnTo>
                <a:lnTo>
                  <a:pt x="62508" y="232172"/>
                </a:lnTo>
                <a:lnTo>
                  <a:pt x="62508" y="241102"/>
                </a:lnTo>
                <a:lnTo>
                  <a:pt x="62508" y="24110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49" name="Freeform 10248"/>
          <p:cNvSpPr/>
          <p:nvPr/>
        </p:nvSpPr>
        <p:spPr bwMode="auto">
          <a:xfrm>
            <a:off x="2866430" y="1205508"/>
            <a:ext cx="232173" cy="17860"/>
          </a:xfrm>
          <a:custGeom>
            <a:avLst/>
            <a:gdLst/>
            <a:ahLst/>
            <a:cxnLst/>
            <a:rect l="0" t="0" r="0" b="0"/>
            <a:pathLst>
              <a:path w="232173" h="17860">
                <a:moveTo>
                  <a:pt x="0" y="17859"/>
                </a:moveTo>
                <a:lnTo>
                  <a:pt x="0" y="17859"/>
                </a:lnTo>
                <a:lnTo>
                  <a:pt x="8929" y="8929"/>
                </a:lnTo>
                <a:lnTo>
                  <a:pt x="17859" y="8929"/>
                </a:lnTo>
                <a:lnTo>
                  <a:pt x="35718" y="0"/>
                </a:lnTo>
                <a:lnTo>
                  <a:pt x="53578" y="0"/>
                </a:lnTo>
                <a:lnTo>
                  <a:pt x="80367" y="0"/>
                </a:lnTo>
                <a:lnTo>
                  <a:pt x="116086" y="0"/>
                </a:lnTo>
                <a:lnTo>
                  <a:pt x="151804" y="0"/>
                </a:lnTo>
                <a:lnTo>
                  <a:pt x="196453" y="0"/>
                </a:lnTo>
                <a:lnTo>
                  <a:pt x="223242" y="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0" name="Freeform 10249"/>
          <p:cNvSpPr/>
          <p:nvPr/>
        </p:nvSpPr>
        <p:spPr bwMode="auto">
          <a:xfrm>
            <a:off x="2080617" y="1571625"/>
            <a:ext cx="98228" cy="196454"/>
          </a:xfrm>
          <a:custGeom>
            <a:avLst/>
            <a:gdLst/>
            <a:ahLst/>
            <a:cxnLst/>
            <a:rect l="0" t="0" r="0" b="0"/>
            <a:pathLst>
              <a:path w="98228" h="196454">
                <a:moveTo>
                  <a:pt x="71438" y="196453"/>
                </a:moveTo>
                <a:lnTo>
                  <a:pt x="71438" y="196453"/>
                </a:lnTo>
                <a:lnTo>
                  <a:pt x="71438" y="196453"/>
                </a:lnTo>
                <a:lnTo>
                  <a:pt x="71438" y="196453"/>
                </a:lnTo>
                <a:lnTo>
                  <a:pt x="71438" y="196453"/>
                </a:lnTo>
                <a:lnTo>
                  <a:pt x="71438" y="187523"/>
                </a:lnTo>
                <a:lnTo>
                  <a:pt x="71438" y="178594"/>
                </a:lnTo>
                <a:lnTo>
                  <a:pt x="71438" y="169664"/>
                </a:lnTo>
                <a:lnTo>
                  <a:pt x="62508" y="151804"/>
                </a:lnTo>
                <a:lnTo>
                  <a:pt x="62508" y="142875"/>
                </a:lnTo>
                <a:lnTo>
                  <a:pt x="53578" y="125015"/>
                </a:lnTo>
                <a:lnTo>
                  <a:pt x="35719" y="116086"/>
                </a:lnTo>
                <a:lnTo>
                  <a:pt x="26789" y="98226"/>
                </a:lnTo>
                <a:lnTo>
                  <a:pt x="17860" y="89297"/>
                </a:lnTo>
                <a:lnTo>
                  <a:pt x="8930" y="71437"/>
                </a:lnTo>
                <a:lnTo>
                  <a:pt x="8930" y="62508"/>
                </a:lnTo>
                <a:lnTo>
                  <a:pt x="0" y="53578"/>
                </a:lnTo>
                <a:lnTo>
                  <a:pt x="8930" y="44648"/>
                </a:lnTo>
                <a:lnTo>
                  <a:pt x="8930" y="35719"/>
                </a:lnTo>
                <a:lnTo>
                  <a:pt x="17860" y="26789"/>
                </a:lnTo>
                <a:lnTo>
                  <a:pt x="26789" y="17859"/>
                </a:lnTo>
                <a:lnTo>
                  <a:pt x="35719" y="8929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89297" y="0"/>
                </a:lnTo>
                <a:lnTo>
                  <a:pt x="98227" y="0"/>
                </a:lnTo>
                <a:lnTo>
                  <a:pt x="98227" y="8929"/>
                </a:lnTo>
                <a:lnTo>
                  <a:pt x="98227" y="892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1" name="Freeform 10250"/>
          <p:cNvSpPr/>
          <p:nvPr/>
        </p:nvSpPr>
        <p:spPr bwMode="auto">
          <a:xfrm>
            <a:off x="2178844" y="1562695"/>
            <a:ext cx="160735" cy="142876"/>
          </a:xfrm>
          <a:custGeom>
            <a:avLst/>
            <a:gdLst/>
            <a:ahLst/>
            <a:cxnLst/>
            <a:rect l="0" t="0" r="0" b="0"/>
            <a:pathLst>
              <a:path w="160735" h="142876">
                <a:moveTo>
                  <a:pt x="0" y="71438"/>
                </a:moveTo>
                <a:lnTo>
                  <a:pt x="0" y="71438"/>
                </a:lnTo>
                <a:lnTo>
                  <a:pt x="8929" y="71438"/>
                </a:lnTo>
                <a:lnTo>
                  <a:pt x="8929" y="71438"/>
                </a:lnTo>
                <a:lnTo>
                  <a:pt x="17859" y="71438"/>
                </a:lnTo>
                <a:lnTo>
                  <a:pt x="26789" y="71438"/>
                </a:lnTo>
                <a:lnTo>
                  <a:pt x="35719" y="71438"/>
                </a:lnTo>
                <a:lnTo>
                  <a:pt x="53578" y="71438"/>
                </a:lnTo>
                <a:lnTo>
                  <a:pt x="71437" y="71438"/>
                </a:lnTo>
                <a:lnTo>
                  <a:pt x="89297" y="62508"/>
                </a:lnTo>
                <a:lnTo>
                  <a:pt x="107156" y="62508"/>
                </a:lnTo>
                <a:lnTo>
                  <a:pt x="125015" y="53578"/>
                </a:lnTo>
                <a:lnTo>
                  <a:pt x="133945" y="44649"/>
                </a:lnTo>
                <a:lnTo>
                  <a:pt x="142875" y="35719"/>
                </a:lnTo>
                <a:lnTo>
                  <a:pt x="151804" y="35719"/>
                </a:lnTo>
                <a:lnTo>
                  <a:pt x="160734" y="17859"/>
                </a:lnTo>
                <a:lnTo>
                  <a:pt x="160734" y="17859"/>
                </a:lnTo>
                <a:lnTo>
                  <a:pt x="160734" y="8930"/>
                </a:lnTo>
                <a:lnTo>
                  <a:pt x="151804" y="0"/>
                </a:lnTo>
                <a:lnTo>
                  <a:pt x="142875" y="0"/>
                </a:lnTo>
                <a:lnTo>
                  <a:pt x="125015" y="0"/>
                </a:lnTo>
                <a:lnTo>
                  <a:pt x="116086" y="8930"/>
                </a:lnTo>
                <a:lnTo>
                  <a:pt x="89297" y="17859"/>
                </a:lnTo>
                <a:lnTo>
                  <a:pt x="80367" y="26789"/>
                </a:lnTo>
                <a:lnTo>
                  <a:pt x="62508" y="35719"/>
                </a:lnTo>
                <a:lnTo>
                  <a:pt x="53578" y="44649"/>
                </a:lnTo>
                <a:lnTo>
                  <a:pt x="35719" y="62508"/>
                </a:lnTo>
                <a:lnTo>
                  <a:pt x="35719" y="80367"/>
                </a:lnTo>
                <a:lnTo>
                  <a:pt x="35719" y="98227"/>
                </a:lnTo>
                <a:lnTo>
                  <a:pt x="44648" y="107156"/>
                </a:lnTo>
                <a:lnTo>
                  <a:pt x="53578" y="125016"/>
                </a:lnTo>
                <a:lnTo>
                  <a:pt x="62508" y="133945"/>
                </a:lnTo>
                <a:lnTo>
                  <a:pt x="80367" y="133945"/>
                </a:lnTo>
                <a:lnTo>
                  <a:pt x="98226" y="142875"/>
                </a:lnTo>
                <a:lnTo>
                  <a:pt x="107156" y="142875"/>
                </a:lnTo>
                <a:lnTo>
                  <a:pt x="107156" y="14287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2" name="Freeform 10251"/>
          <p:cNvSpPr/>
          <p:nvPr/>
        </p:nvSpPr>
        <p:spPr bwMode="auto">
          <a:xfrm>
            <a:off x="2348508" y="1526976"/>
            <a:ext cx="187524" cy="267892"/>
          </a:xfrm>
          <a:custGeom>
            <a:avLst/>
            <a:gdLst/>
            <a:ahLst/>
            <a:cxnLst/>
            <a:rect l="0" t="0" r="0" b="0"/>
            <a:pathLst>
              <a:path w="187524" h="267892">
                <a:moveTo>
                  <a:pt x="71437" y="169664"/>
                </a:moveTo>
                <a:lnTo>
                  <a:pt x="71437" y="169664"/>
                </a:lnTo>
                <a:lnTo>
                  <a:pt x="71437" y="178594"/>
                </a:lnTo>
                <a:lnTo>
                  <a:pt x="71437" y="187524"/>
                </a:lnTo>
                <a:lnTo>
                  <a:pt x="71437" y="196453"/>
                </a:lnTo>
                <a:lnTo>
                  <a:pt x="80367" y="205383"/>
                </a:lnTo>
                <a:lnTo>
                  <a:pt x="80367" y="214313"/>
                </a:lnTo>
                <a:lnTo>
                  <a:pt x="80367" y="232172"/>
                </a:lnTo>
                <a:lnTo>
                  <a:pt x="89297" y="241102"/>
                </a:lnTo>
                <a:lnTo>
                  <a:pt x="89297" y="250032"/>
                </a:lnTo>
                <a:lnTo>
                  <a:pt x="89297" y="258961"/>
                </a:lnTo>
                <a:lnTo>
                  <a:pt x="98226" y="258961"/>
                </a:lnTo>
                <a:lnTo>
                  <a:pt x="98226" y="267891"/>
                </a:lnTo>
                <a:lnTo>
                  <a:pt x="98226" y="267891"/>
                </a:lnTo>
                <a:lnTo>
                  <a:pt x="98226" y="267891"/>
                </a:lnTo>
                <a:lnTo>
                  <a:pt x="98226" y="258961"/>
                </a:lnTo>
                <a:lnTo>
                  <a:pt x="98226" y="250032"/>
                </a:lnTo>
                <a:lnTo>
                  <a:pt x="98226" y="241102"/>
                </a:lnTo>
                <a:lnTo>
                  <a:pt x="89297" y="223243"/>
                </a:lnTo>
                <a:lnTo>
                  <a:pt x="89297" y="205383"/>
                </a:lnTo>
                <a:lnTo>
                  <a:pt x="80367" y="178594"/>
                </a:lnTo>
                <a:lnTo>
                  <a:pt x="71437" y="160735"/>
                </a:lnTo>
                <a:lnTo>
                  <a:pt x="62508" y="133946"/>
                </a:lnTo>
                <a:lnTo>
                  <a:pt x="53578" y="116086"/>
                </a:lnTo>
                <a:lnTo>
                  <a:pt x="44648" y="98227"/>
                </a:lnTo>
                <a:lnTo>
                  <a:pt x="35719" y="80368"/>
                </a:lnTo>
                <a:lnTo>
                  <a:pt x="35719" y="62508"/>
                </a:lnTo>
                <a:lnTo>
                  <a:pt x="35719" y="53578"/>
                </a:lnTo>
                <a:lnTo>
                  <a:pt x="35719" y="35719"/>
                </a:lnTo>
                <a:lnTo>
                  <a:pt x="35719" y="26789"/>
                </a:lnTo>
                <a:lnTo>
                  <a:pt x="44648" y="17860"/>
                </a:lnTo>
                <a:lnTo>
                  <a:pt x="53578" y="893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8930"/>
                </a:lnTo>
                <a:lnTo>
                  <a:pt x="160734" y="26789"/>
                </a:lnTo>
                <a:lnTo>
                  <a:pt x="178594" y="35719"/>
                </a:lnTo>
                <a:lnTo>
                  <a:pt x="187523" y="44649"/>
                </a:lnTo>
                <a:lnTo>
                  <a:pt x="187523" y="62508"/>
                </a:lnTo>
                <a:lnTo>
                  <a:pt x="187523" y="71438"/>
                </a:lnTo>
                <a:lnTo>
                  <a:pt x="187523" y="80368"/>
                </a:lnTo>
                <a:lnTo>
                  <a:pt x="178594" y="80368"/>
                </a:lnTo>
                <a:lnTo>
                  <a:pt x="160734" y="89297"/>
                </a:lnTo>
                <a:lnTo>
                  <a:pt x="142875" y="98227"/>
                </a:lnTo>
                <a:lnTo>
                  <a:pt x="125015" y="98227"/>
                </a:lnTo>
                <a:lnTo>
                  <a:pt x="98226" y="107157"/>
                </a:lnTo>
                <a:lnTo>
                  <a:pt x="71437" y="107157"/>
                </a:lnTo>
                <a:lnTo>
                  <a:pt x="53578" y="107157"/>
                </a:lnTo>
                <a:lnTo>
                  <a:pt x="26789" y="107157"/>
                </a:lnTo>
                <a:lnTo>
                  <a:pt x="17859" y="98227"/>
                </a:lnTo>
                <a:lnTo>
                  <a:pt x="0" y="9822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3" name="Freeform 10252"/>
          <p:cNvSpPr/>
          <p:nvPr/>
        </p:nvSpPr>
        <p:spPr bwMode="auto">
          <a:xfrm>
            <a:off x="2553891" y="1491258"/>
            <a:ext cx="205383" cy="116087"/>
          </a:xfrm>
          <a:custGeom>
            <a:avLst/>
            <a:gdLst/>
            <a:ahLst/>
            <a:cxnLst/>
            <a:rect l="0" t="0" r="0" b="0"/>
            <a:pathLst>
              <a:path w="205383" h="116087">
                <a:moveTo>
                  <a:pt x="0" y="80367"/>
                </a:moveTo>
                <a:lnTo>
                  <a:pt x="0" y="80367"/>
                </a:lnTo>
                <a:lnTo>
                  <a:pt x="8929" y="80367"/>
                </a:lnTo>
                <a:lnTo>
                  <a:pt x="17859" y="71437"/>
                </a:lnTo>
                <a:lnTo>
                  <a:pt x="26789" y="71437"/>
                </a:lnTo>
                <a:lnTo>
                  <a:pt x="44648" y="62507"/>
                </a:lnTo>
                <a:lnTo>
                  <a:pt x="62507" y="53578"/>
                </a:lnTo>
                <a:lnTo>
                  <a:pt x="80367" y="53578"/>
                </a:lnTo>
                <a:lnTo>
                  <a:pt x="98226" y="44648"/>
                </a:lnTo>
                <a:lnTo>
                  <a:pt x="107156" y="35718"/>
                </a:lnTo>
                <a:lnTo>
                  <a:pt x="125015" y="26789"/>
                </a:lnTo>
                <a:lnTo>
                  <a:pt x="133945" y="17859"/>
                </a:lnTo>
                <a:lnTo>
                  <a:pt x="133945" y="8929"/>
                </a:lnTo>
                <a:lnTo>
                  <a:pt x="142875" y="0"/>
                </a:lnTo>
                <a:lnTo>
                  <a:pt x="142875" y="0"/>
                </a:lnTo>
                <a:lnTo>
                  <a:pt x="142875" y="0"/>
                </a:lnTo>
                <a:lnTo>
                  <a:pt x="133945" y="0"/>
                </a:lnTo>
                <a:lnTo>
                  <a:pt x="125015" y="0"/>
                </a:lnTo>
                <a:lnTo>
                  <a:pt x="107156" y="0"/>
                </a:lnTo>
                <a:lnTo>
                  <a:pt x="98226" y="8929"/>
                </a:lnTo>
                <a:lnTo>
                  <a:pt x="80367" y="17859"/>
                </a:lnTo>
                <a:lnTo>
                  <a:pt x="62507" y="26789"/>
                </a:lnTo>
                <a:lnTo>
                  <a:pt x="44648" y="44648"/>
                </a:lnTo>
                <a:lnTo>
                  <a:pt x="35718" y="53578"/>
                </a:lnTo>
                <a:lnTo>
                  <a:pt x="35718" y="71437"/>
                </a:lnTo>
                <a:lnTo>
                  <a:pt x="35718" y="80367"/>
                </a:lnTo>
                <a:lnTo>
                  <a:pt x="35718" y="89296"/>
                </a:lnTo>
                <a:lnTo>
                  <a:pt x="44648" y="98226"/>
                </a:lnTo>
                <a:lnTo>
                  <a:pt x="62507" y="107156"/>
                </a:lnTo>
                <a:lnTo>
                  <a:pt x="80367" y="116086"/>
                </a:lnTo>
                <a:lnTo>
                  <a:pt x="107156" y="116086"/>
                </a:lnTo>
                <a:lnTo>
                  <a:pt x="133945" y="116086"/>
                </a:lnTo>
                <a:lnTo>
                  <a:pt x="151804" y="116086"/>
                </a:lnTo>
                <a:lnTo>
                  <a:pt x="178593" y="107156"/>
                </a:lnTo>
                <a:lnTo>
                  <a:pt x="196453" y="107156"/>
                </a:lnTo>
                <a:lnTo>
                  <a:pt x="205382" y="107156"/>
                </a:lnTo>
                <a:lnTo>
                  <a:pt x="205382" y="10715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4" name="Freeform 10253"/>
          <p:cNvSpPr/>
          <p:nvPr/>
        </p:nvSpPr>
        <p:spPr bwMode="auto">
          <a:xfrm>
            <a:off x="2777133" y="1428750"/>
            <a:ext cx="214313" cy="142876"/>
          </a:xfrm>
          <a:custGeom>
            <a:avLst/>
            <a:gdLst/>
            <a:ahLst/>
            <a:cxnLst/>
            <a:rect l="0" t="0" r="0" b="0"/>
            <a:pathLst>
              <a:path w="214313" h="142876">
                <a:moveTo>
                  <a:pt x="142875" y="26789"/>
                </a:moveTo>
                <a:lnTo>
                  <a:pt x="142875" y="26789"/>
                </a:lnTo>
                <a:lnTo>
                  <a:pt x="142875" y="26789"/>
                </a:lnTo>
                <a:lnTo>
                  <a:pt x="142875" y="17859"/>
                </a:lnTo>
                <a:lnTo>
                  <a:pt x="133945" y="17859"/>
                </a:lnTo>
                <a:lnTo>
                  <a:pt x="133945" y="8929"/>
                </a:lnTo>
                <a:lnTo>
                  <a:pt x="125015" y="0"/>
                </a:lnTo>
                <a:lnTo>
                  <a:pt x="107156" y="0"/>
                </a:lnTo>
                <a:lnTo>
                  <a:pt x="98226" y="8929"/>
                </a:lnTo>
                <a:lnTo>
                  <a:pt x="80367" y="17859"/>
                </a:lnTo>
                <a:lnTo>
                  <a:pt x="53578" y="26789"/>
                </a:lnTo>
                <a:lnTo>
                  <a:pt x="35719" y="44648"/>
                </a:lnTo>
                <a:lnTo>
                  <a:pt x="17859" y="62508"/>
                </a:lnTo>
                <a:lnTo>
                  <a:pt x="8930" y="89297"/>
                </a:lnTo>
                <a:lnTo>
                  <a:pt x="0" y="98226"/>
                </a:lnTo>
                <a:lnTo>
                  <a:pt x="0" y="116086"/>
                </a:lnTo>
                <a:lnTo>
                  <a:pt x="0" y="125015"/>
                </a:lnTo>
                <a:lnTo>
                  <a:pt x="8930" y="133945"/>
                </a:lnTo>
                <a:lnTo>
                  <a:pt x="26789" y="142875"/>
                </a:lnTo>
                <a:lnTo>
                  <a:pt x="44648" y="133945"/>
                </a:lnTo>
                <a:lnTo>
                  <a:pt x="62508" y="133945"/>
                </a:lnTo>
                <a:lnTo>
                  <a:pt x="80367" y="125015"/>
                </a:lnTo>
                <a:lnTo>
                  <a:pt x="98226" y="116086"/>
                </a:lnTo>
                <a:lnTo>
                  <a:pt x="107156" y="98226"/>
                </a:lnTo>
                <a:lnTo>
                  <a:pt x="125015" y="89297"/>
                </a:lnTo>
                <a:lnTo>
                  <a:pt x="133945" y="71437"/>
                </a:lnTo>
                <a:lnTo>
                  <a:pt x="142875" y="62508"/>
                </a:lnTo>
                <a:lnTo>
                  <a:pt x="151805" y="53578"/>
                </a:lnTo>
                <a:lnTo>
                  <a:pt x="151805" y="44648"/>
                </a:lnTo>
                <a:lnTo>
                  <a:pt x="160734" y="44648"/>
                </a:lnTo>
                <a:lnTo>
                  <a:pt x="160734" y="44648"/>
                </a:lnTo>
                <a:lnTo>
                  <a:pt x="160734" y="53578"/>
                </a:lnTo>
                <a:lnTo>
                  <a:pt x="160734" y="53578"/>
                </a:lnTo>
                <a:lnTo>
                  <a:pt x="160734" y="71437"/>
                </a:lnTo>
                <a:lnTo>
                  <a:pt x="160734" y="80367"/>
                </a:lnTo>
                <a:lnTo>
                  <a:pt x="169664" y="89297"/>
                </a:lnTo>
                <a:lnTo>
                  <a:pt x="178594" y="98226"/>
                </a:lnTo>
                <a:lnTo>
                  <a:pt x="187523" y="107156"/>
                </a:lnTo>
                <a:lnTo>
                  <a:pt x="187523" y="116086"/>
                </a:lnTo>
                <a:lnTo>
                  <a:pt x="196453" y="125015"/>
                </a:lnTo>
                <a:lnTo>
                  <a:pt x="205383" y="125015"/>
                </a:lnTo>
                <a:lnTo>
                  <a:pt x="214312" y="125015"/>
                </a:lnTo>
                <a:lnTo>
                  <a:pt x="214312" y="12501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5" name="Freeform 10254"/>
          <p:cNvSpPr/>
          <p:nvPr/>
        </p:nvSpPr>
        <p:spPr bwMode="auto">
          <a:xfrm>
            <a:off x="3062883" y="1312664"/>
            <a:ext cx="62509" cy="232173"/>
          </a:xfrm>
          <a:custGeom>
            <a:avLst/>
            <a:gdLst/>
            <a:ahLst/>
            <a:cxnLst/>
            <a:rect l="0" t="0" r="0" b="0"/>
            <a:pathLst>
              <a:path w="62509" h="23217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26789"/>
                </a:lnTo>
                <a:lnTo>
                  <a:pt x="8930" y="44649"/>
                </a:lnTo>
                <a:lnTo>
                  <a:pt x="8930" y="62508"/>
                </a:lnTo>
                <a:lnTo>
                  <a:pt x="8930" y="89297"/>
                </a:lnTo>
                <a:lnTo>
                  <a:pt x="17859" y="116086"/>
                </a:lnTo>
                <a:lnTo>
                  <a:pt x="17859" y="133945"/>
                </a:lnTo>
                <a:lnTo>
                  <a:pt x="26789" y="151805"/>
                </a:lnTo>
                <a:lnTo>
                  <a:pt x="35719" y="178594"/>
                </a:lnTo>
                <a:lnTo>
                  <a:pt x="44648" y="196453"/>
                </a:lnTo>
                <a:lnTo>
                  <a:pt x="53578" y="205383"/>
                </a:lnTo>
                <a:lnTo>
                  <a:pt x="53578" y="223242"/>
                </a:lnTo>
                <a:lnTo>
                  <a:pt x="62508" y="223242"/>
                </a:lnTo>
                <a:lnTo>
                  <a:pt x="62508" y="232172"/>
                </a:lnTo>
                <a:lnTo>
                  <a:pt x="62508" y="23217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6" name="Freeform 10255"/>
          <p:cNvSpPr/>
          <p:nvPr/>
        </p:nvSpPr>
        <p:spPr bwMode="auto">
          <a:xfrm>
            <a:off x="3018234" y="1410890"/>
            <a:ext cx="142876" cy="35720"/>
          </a:xfrm>
          <a:custGeom>
            <a:avLst/>
            <a:gdLst/>
            <a:ahLst/>
            <a:cxnLst/>
            <a:rect l="0" t="0" r="0" b="0"/>
            <a:pathLst>
              <a:path w="142876" h="35720">
                <a:moveTo>
                  <a:pt x="0" y="35719"/>
                </a:moveTo>
                <a:lnTo>
                  <a:pt x="0" y="35719"/>
                </a:lnTo>
                <a:lnTo>
                  <a:pt x="0" y="35719"/>
                </a:lnTo>
                <a:lnTo>
                  <a:pt x="8930" y="26789"/>
                </a:lnTo>
                <a:lnTo>
                  <a:pt x="17860" y="26789"/>
                </a:lnTo>
                <a:lnTo>
                  <a:pt x="26789" y="17860"/>
                </a:lnTo>
                <a:lnTo>
                  <a:pt x="44649" y="17860"/>
                </a:lnTo>
                <a:lnTo>
                  <a:pt x="62508" y="8930"/>
                </a:lnTo>
                <a:lnTo>
                  <a:pt x="89297" y="8930"/>
                </a:lnTo>
                <a:lnTo>
                  <a:pt x="107157" y="8930"/>
                </a:lnTo>
                <a:lnTo>
                  <a:pt x="125016" y="0"/>
                </a:lnTo>
                <a:lnTo>
                  <a:pt x="142875" y="0"/>
                </a:lnTo>
                <a:lnTo>
                  <a:pt x="142875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7" name="Freeform 10256"/>
          <p:cNvSpPr/>
          <p:nvPr/>
        </p:nvSpPr>
        <p:spPr bwMode="auto">
          <a:xfrm>
            <a:off x="3277195" y="1339453"/>
            <a:ext cx="187525" cy="151806"/>
          </a:xfrm>
          <a:custGeom>
            <a:avLst/>
            <a:gdLst/>
            <a:ahLst/>
            <a:cxnLst/>
            <a:rect l="0" t="0" r="0" b="0"/>
            <a:pathLst>
              <a:path w="187525" h="151806">
                <a:moveTo>
                  <a:pt x="116086" y="0"/>
                </a:moveTo>
                <a:lnTo>
                  <a:pt x="116086" y="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0"/>
                </a:lnTo>
                <a:lnTo>
                  <a:pt x="80368" y="8930"/>
                </a:lnTo>
                <a:lnTo>
                  <a:pt x="71438" y="8930"/>
                </a:lnTo>
                <a:lnTo>
                  <a:pt x="53578" y="17860"/>
                </a:lnTo>
                <a:lnTo>
                  <a:pt x="35719" y="26789"/>
                </a:lnTo>
                <a:lnTo>
                  <a:pt x="26789" y="35719"/>
                </a:lnTo>
                <a:lnTo>
                  <a:pt x="1786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8930" y="133945"/>
                </a:lnTo>
                <a:lnTo>
                  <a:pt x="26789" y="142875"/>
                </a:lnTo>
                <a:lnTo>
                  <a:pt x="44649" y="142875"/>
                </a:lnTo>
                <a:lnTo>
                  <a:pt x="62508" y="151805"/>
                </a:lnTo>
                <a:lnTo>
                  <a:pt x="80368" y="142875"/>
                </a:lnTo>
                <a:lnTo>
                  <a:pt x="107157" y="142875"/>
                </a:lnTo>
                <a:lnTo>
                  <a:pt x="125016" y="133945"/>
                </a:lnTo>
                <a:lnTo>
                  <a:pt x="142875" y="125016"/>
                </a:lnTo>
                <a:lnTo>
                  <a:pt x="169664" y="116086"/>
                </a:lnTo>
                <a:lnTo>
                  <a:pt x="178594" y="98226"/>
                </a:lnTo>
                <a:lnTo>
                  <a:pt x="178594" y="89297"/>
                </a:lnTo>
                <a:lnTo>
                  <a:pt x="187524" y="80367"/>
                </a:lnTo>
                <a:lnTo>
                  <a:pt x="178594" y="62508"/>
                </a:lnTo>
                <a:lnTo>
                  <a:pt x="178594" y="53578"/>
                </a:lnTo>
                <a:lnTo>
                  <a:pt x="169664" y="35719"/>
                </a:lnTo>
                <a:lnTo>
                  <a:pt x="160735" y="26789"/>
                </a:lnTo>
                <a:lnTo>
                  <a:pt x="142875" y="17860"/>
                </a:lnTo>
                <a:lnTo>
                  <a:pt x="125016" y="17860"/>
                </a:lnTo>
                <a:lnTo>
                  <a:pt x="116086" y="8930"/>
                </a:lnTo>
                <a:lnTo>
                  <a:pt x="10715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8" name="Freeform 10257"/>
          <p:cNvSpPr/>
          <p:nvPr/>
        </p:nvSpPr>
        <p:spPr bwMode="auto">
          <a:xfrm>
            <a:off x="3527227" y="1303734"/>
            <a:ext cx="169665" cy="133946"/>
          </a:xfrm>
          <a:custGeom>
            <a:avLst/>
            <a:gdLst/>
            <a:ahLst/>
            <a:cxnLst/>
            <a:rect l="0" t="0" r="0" b="0"/>
            <a:pathLst>
              <a:path w="169665" h="133946">
                <a:moveTo>
                  <a:pt x="0" y="107156"/>
                </a:moveTo>
                <a:lnTo>
                  <a:pt x="0" y="116086"/>
                </a:lnTo>
                <a:lnTo>
                  <a:pt x="0" y="116086"/>
                </a:lnTo>
                <a:lnTo>
                  <a:pt x="8929" y="125016"/>
                </a:lnTo>
                <a:lnTo>
                  <a:pt x="17859" y="133945"/>
                </a:lnTo>
                <a:lnTo>
                  <a:pt x="17859" y="133945"/>
                </a:lnTo>
                <a:lnTo>
                  <a:pt x="17859" y="133945"/>
                </a:lnTo>
                <a:lnTo>
                  <a:pt x="17859" y="133945"/>
                </a:lnTo>
                <a:lnTo>
                  <a:pt x="17859" y="125016"/>
                </a:lnTo>
                <a:lnTo>
                  <a:pt x="26789" y="116086"/>
                </a:lnTo>
                <a:lnTo>
                  <a:pt x="26789" y="107156"/>
                </a:lnTo>
                <a:lnTo>
                  <a:pt x="26789" y="89297"/>
                </a:lnTo>
                <a:lnTo>
                  <a:pt x="26789" y="71438"/>
                </a:lnTo>
                <a:lnTo>
                  <a:pt x="26789" y="62508"/>
                </a:lnTo>
                <a:lnTo>
                  <a:pt x="26789" y="44649"/>
                </a:lnTo>
                <a:lnTo>
                  <a:pt x="35718" y="26789"/>
                </a:lnTo>
                <a:lnTo>
                  <a:pt x="35718" y="17860"/>
                </a:lnTo>
                <a:lnTo>
                  <a:pt x="44648" y="8930"/>
                </a:lnTo>
                <a:lnTo>
                  <a:pt x="53578" y="8930"/>
                </a:lnTo>
                <a:lnTo>
                  <a:pt x="71437" y="0"/>
                </a:lnTo>
                <a:lnTo>
                  <a:pt x="80367" y="8930"/>
                </a:lnTo>
                <a:lnTo>
                  <a:pt x="98226" y="8930"/>
                </a:lnTo>
                <a:lnTo>
                  <a:pt x="107156" y="8930"/>
                </a:lnTo>
                <a:lnTo>
                  <a:pt x="125015" y="17860"/>
                </a:lnTo>
                <a:lnTo>
                  <a:pt x="142875" y="35719"/>
                </a:lnTo>
                <a:lnTo>
                  <a:pt x="151804" y="44649"/>
                </a:lnTo>
                <a:lnTo>
                  <a:pt x="160734" y="53579"/>
                </a:lnTo>
                <a:lnTo>
                  <a:pt x="160734" y="71438"/>
                </a:lnTo>
                <a:lnTo>
                  <a:pt x="169664" y="89297"/>
                </a:lnTo>
                <a:lnTo>
                  <a:pt x="169664" y="98227"/>
                </a:lnTo>
                <a:lnTo>
                  <a:pt x="169664" y="107156"/>
                </a:lnTo>
                <a:lnTo>
                  <a:pt x="169664" y="10715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59" name="Freeform 10258"/>
          <p:cNvSpPr/>
          <p:nvPr/>
        </p:nvSpPr>
        <p:spPr bwMode="auto">
          <a:xfrm>
            <a:off x="3214688" y="1518047"/>
            <a:ext cx="35719" cy="214313"/>
          </a:xfrm>
          <a:custGeom>
            <a:avLst/>
            <a:gdLst/>
            <a:ahLst/>
            <a:cxnLst/>
            <a:rect l="0" t="0" r="0" b="0"/>
            <a:pathLst>
              <a:path w="35719" h="21431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29" y="35718"/>
                </a:lnTo>
                <a:lnTo>
                  <a:pt x="8929" y="53578"/>
                </a:lnTo>
                <a:lnTo>
                  <a:pt x="17859" y="71437"/>
                </a:lnTo>
                <a:lnTo>
                  <a:pt x="17859" y="89297"/>
                </a:lnTo>
                <a:lnTo>
                  <a:pt x="17859" y="107156"/>
                </a:lnTo>
                <a:lnTo>
                  <a:pt x="26789" y="125015"/>
                </a:lnTo>
                <a:lnTo>
                  <a:pt x="26789" y="142875"/>
                </a:lnTo>
                <a:lnTo>
                  <a:pt x="26789" y="160734"/>
                </a:lnTo>
                <a:lnTo>
                  <a:pt x="26789" y="178593"/>
                </a:lnTo>
                <a:lnTo>
                  <a:pt x="35718" y="187523"/>
                </a:lnTo>
                <a:lnTo>
                  <a:pt x="35718" y="205382"/>
                </a:lnTo>
                <a:lnTo>
                  <a:pt x="35718" y="214312"/>
                </a:lnTo>
                <a:lnTo>
                  <a:pt x="35718" y="214312"/>
                </a:lnTo>
                <a:lnTo>
                  <a:pt x="35718" y="21431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60" name="Freeform 10259"/>
          <p:cNvSpPr/>
          <p:nvPr/>
        </p:nvSpPr>
        <p:spPr bwMode="auto">
          <a:xfrm>
            <a:off x="3312914" y="1634133"/>
            <a:ext cx="35720" cy="89297"/>
          </a:xfrm>
          <a:custGeom>
            <a:avLst/>
            <a:gdLst/>
            <a:ahLst/>
            <a:cxnLst/>
            <a:rect l="0" t="0" r="0" b="0"/>
            <a:pathLst>
              <a:path w="35720" h="8929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17859" y="44648"/>
                </a:lnTo>
                <a:lnTo>
                  <a:pt x="17859" y="53578"/>
                </a:lnTo>
                <a:lnTo>
                  <a:pt x="26789" y="71437"/>
                </a:lnTo>
                <a:lnTo>
                  <a:pt x="26789" y="80367"/>
                </a:lnTo>
                <a:lnTo>
                  <a:pt x="35719" y="80367"/>
                </a:lnTo>
                <a:lnTo>
                  <a:pt x="35719" y="89296"/>
                </a:lnTo>
                <a:lnTo>
                  <a:pt x="35719" y="8929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61" name="Freeform 10260"/>
          <p:cNvSpPr/>
          <p:nvPr/>
        </p:nvSpPr>
        <p:spPr bwMode="auto">
          <a:xfrm>
            <a:off x="3330773" y="1580554"/>
            <a:ext cx="17861" cy="1"/>
          </a:xfrm>
          <a:custGeom>
            <a:avLst/>
            <a:gdLst/>
            <a:ahLst/>
            <a:cxnLst/>
            <a:rect l="0" t="0" r="0" b="0"/>
            <a:pathLst>
              <a:path w="17861" h="1">
                <a:moveTo>
                  <a:pt x="1786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62" name="Freeform 10261"/>
          <p:cNvSpPr/>
          <p:nvPr/>
        </p:nvSpPr>
        <p:spPr bwMode="auto">
          <a:xfrm>
            <a:off x="3420070" y="1589484"/>
            <a:ext cx="89298" cy="98228"/>
          </a:xfrm>
          <a:custGeom>
            <a:avLst/>
            <a:gdLst/>
            <a:ahLst/>
            <a:cxnLst/>
            <a:rect l="0" t="0" r="0" b="0"/>
            <a:pathLst>
              <a:path w="89298" h="98228">
                <a:moveTo>
                  <a:pt x="71438" y="0"/>
                </a:move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44649" y="0"/>
                </a:lnTo>
                <a:lnTo>
                  <a:pt x="35719" y="8930"/>
                </a:lnTo>
                <a:lnTo>
                  <a:pt x="26789" y="8930"/>
                </a:lnTo>
                <a:lnTo>
                  <a:pt x="17860" y="8930"/>
                </a:lnTo>
                <a:lnTo>
                  <a:pt x="17860" y="17860"/>
                </a:lnTo>
                <a:lnTo>
                  <a:pt x="17860" y="17860"/>
                </a:lnTo>
                <a:lnTo>
                  <a:pt x="17860" y="17860"/>
                </a:lnTo>
                <a:lnTo>
                  <a:pt x="26789" y="26789"/>
                </a:lnTo>
                <a:lnTo>
                  <a:pt x="35719" y="26789"/>
                </a:lnTo>
                <a:lnTo>
                  <a:pt x="44649" y="35719"/>
                </a:lnTo>
                <a:lnTo>
                  <a:pt x="53578" y="44649"/>
                </a:lnTo>
                <a:lnTo>
                  <a:pt x="71438" y="53578"/>
                </a:lnTo>
                <a:lnTo>
                  <a:pt x="80368" y="62508"/>
                </a:lnTo>
                <a:lnTo>
                  <a:pt x="89297" y="71438"/>
                </a:lnTo>
                <a:lnTo>
                  <a:pt x="89297" y="80367"/>
                </a:lnTo>
                <a:lnTo>
                  <a:pt x="89297" y="89297"/>
                </a:lnTo>
                <a:lnTo>
                  <a:pt x="89297" y="89297"/>
                </a:lnTo>
                <a:lnTo>
                  <a:pt x="89297" y="98227"/>
                </a:lnTo>
                <a:lnTo>
                  <a:pt x="89297" y="98227"/>
                </a:lnTo>
                <a:lnTo>
                  <a:pt x="80368" y="98227"/>
                </a:lnTo>
                <a:lnTo>
                  <a:pt x="62508" y="98227"/>
                </a:lnTo>
                <a:lnTo>
                  <a:pt x="53578" y="98227"/>
                </a:lnTo>
                <a:lnTo>
                  <a:pt x="35719" y="98227"/>
                </a:lnTo>
                <a:lnTo>
                  <a:pt x="26789" y="98227"/>
                </a:lnTo>
                <a:lnTo>
                  <a:pt x="8930" y="98227"/>
                </a:lnTo>
                <a:lnTo>
                  <a:pt x="0" y="89297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63" name="Freeform 10262"/>
          <p:cNvSpPr/>
          <p:nvPr/>
        </p:nvSpPr>
        <p:spPr bwMode="auto">
          <a:xfrm>
            <a:off x="3670102" y="1464469"/>
            <a:ext cx="26790" cy="241102"/>
          </a:xfrm>
          <a:custGeom>
            <a:avLst/>
            <a:gdLst/>
            <a:ahLst/>
            <a:cxnLst/>
            <a:rect l="0" t="0" r="0" b="0"/>
            <a:pathLst>
              <a:path w="26790" h="24110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29" y="44648"/>
                </a:lnTo>
                <a:lnTo>
                  <a:pt x="8929" y="62507"/>
                </a:lnTo>
                <a:lnTo>
                  <a:pt x="8929" y="89296"/>
                </a:lnTo>
                <a:lnTo>
                  <a:pt x="8929" y="116085"/>
                </a:lnTo>
                <a:lnTo>
                  <a:pt x="8929" y="133945"/>
                </a:lnTo>
                <a:lnTo>
                  <a:pt x="8929" y="160734"/>
                </a:lnTo>
                <a:lnTo>
                  <a:pt x="8929" y="178593"/>
                </a:lnTo>
                <a:lnTo>
                  <a:pt x="17859" y="196453"/>
                </a:lnTo>
                <a:lnTo>
                  <a:pt x="17859" y="214312"/>
                </a:lnTo>
                <a:lnTo>
                  <a:pt x="26789" y="223242"/>
                </a:lnTo>
                <a:lnTo>
                  <a:pt x="26789" y="232171"/>
                </a:lnTo>
                <a:lnTo>
                  <a:pt x="26789" y="241101"/>
                </a:lnTo>
                <a:lnTo>
                  <a:pt x="26789" y="24110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64" name="Freeform 10263"/>
          <p:cNvSpPr/>
          <p:nvPr/>
        </p:nvSpPr>
        <p:spPr bwMode="auto">
          <a:xfrm>
            <a:off x="3643313" y="1589484"/>
            <a:ext cx="107157" cy="17861"/>
          </a:xfrm>
          <a:custGeom>
            <a:avLst/>
            <a:gdLst/>
            <a:ahLst/>
            <a:cxnLst/>
            <a:rect l="0" t="0" r="0" b="0"/>
            <a:pathLst>
              <a:path w="107157" h="17861">
                <a:moveTo>
                  <a:pt x="0" y="17860"/>
                </a:moveTo>
                <a:lnTo>
                  <a:pt x="0" y="17860"/>
                </a:lnTo>
                <a:lnTo>
                  <a:pt x="8929" y="8930"/>
                </a:lnTo>
                <a:lnTo>
                  <a:pt x="26789" y="8930"/>
                </a:lnTo>
                <a:lnTo>
                  <a:pt x="44648" y="0"/>
                </a:lnTo>
                <a:lnTo>
                  <a:pt x="71437" y="0"/>
                </a:lnTo>
                <a:lnTo>
                  <a:pt x="89296" y="0"/>
                </a:lnTo>
                <a:lnTo>
                  <a:pt x="107156" y="0"/>
                </a:lnTo>
                <a:lnTo>
                  <a:pt x="107156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65" name="Freeform 10264"/>
          <p:cNvSpPr/>
          <p:nvPr/>
        </p:nvSpPr>
        <p:spPr bwMode="auto">
          <a:xfrm>
            <a:off x="5080992" y="2437804"/>
            <a:ext cx="294681" cy="330400"/>
          </a:xfrm>
          <a:custGeom>
            <a:avLst/>
            <a:gdLst/>
            <a:ahLst/>
            <a:cxnLst/>
            <a:rect l="0" t="0" r="0" b="0"/>
            <a:pathLst>
              <a:path w="294681" h="330400">
                <a:moveTo>
                  <a:pt x="0" y="116087"/>
                </a:moveTo>
                <a:lnTo>
                  <a:pt x="0" y="116087"/>
                </a:lnTo>
                <a:lnTo>
                  <a:pt x="0" y="125016"/>
                </a:lnTo>
                <a:lnTo>
                  <a:pt x="0" y="142876"/>
                </a:lnTo>
                <a:lnTo>
                  <a:pt x="8930" y="160735"/>
                </a:lnTo>
                <a:lnTo>
                  <a:pt x="8930" y="178594"/>
                </a:lnTo>
                <a:lnTo>
                  <a:pt x="17860" y="196454"/>
                </a:lnTo>
                <a:lnTo>
                  <a:pt x="17860" y="214313"/>
                </a:lnTo>
                <a:lnTo>
                  <a:pt x="26789" y="241102"/>
                </a:lnTo>
                <a:lnTo>
                  <a:pt x="35719" y="250032"/>
                </a:lnTo>
                <a:lnTo>
                  <a:pt x="44649" y="267891"/>
                </a:lnTo>
                <a:lnTo>
                  <a:pt x="53578" y="285751"/>
                </a:lnTo>
                <a:lnTo>
                  <a:pt x="62508" y="294680"/>
                </a:lnTo>
                <a:lnTo>
                  <a:pt x="62508" y="303610"/>
                </a:lnTo>
                <a:lnTo>
                  <a:pt x="71438" y="303610"/>
                </a:lnTo>
                <a:lnTo>
                  <a:pt x="80367" y="312540"/>
                </a:lnTo>
                <a:lnTo>
                  <a:pt x="80367" y="303610"/>
                </a:lnTo>
                <a:lnTo>
                  <a:pt x="80367" y="303610"/>
                </a:lnTo>
                <a:lnTo>
                  <a:pt x="80367" y="294680"/>
                </a:lnTo>
                <a:lnTo>
                  <a:pt x="80367" y="276821"/>
                </a:lnTo>
                <a:lnTo>
                  <a:pt x="80367" y="258962"/>
                </a:lnTo>
                <a:lnTo>
                  <a:pt x="80367" y="241102"/>
                </a:lnTo>
                <a:lnTo>
                  <a:pt x="71438" y="223243"/>
                </a:lnTo>
                <a:lnTo>
                  <a:pt x="62508" y="196454"/>
                </a:lnTo>
                <a:lnTo>
                  <a:pt x="53578" y="178594"/>
                </a:lnTo>
                <a:lnTo>
                  <a:pt x="35719" y="151805"/>
                </a:lnTo>
                <a:lnTo>
                  <a:pt x="26789" y="133946"/>
                </a:lnTo>
                <a:lnTo>
                  <a:pt x="17860" y="116087"/>
                </a:lnTo>
                <a:lnTo>
                  <a:pt x="8930" y="98227"/>
                </a:lnTo>
                <a:lnTo>
                  <a:pt x="0" y="80368"/>
                </a:lnTo>
                <a:lnTo>
                  <a:pt x="0" y="71438"/>
                </a:lnTo>
                <a:lnTo>
                  <a:pt x="0" y="53579"/>
                </a:lnTo>
                <a:lnTo>
                  <a:pt x="8930" y="35719"/>
                </a:lnTo>
                <a:lnTo>
                  <a:pt x="17860" y="26790"/>
                </a:lnTo>
                <a:lnTo>
                  <a:pt x="26789" y="17860"/>
                </a:lnTo>
                <a:lnTo>
                  <a:pt x="44649" y="8930"/>
                </a:lnTo>
                <a:lnTo>
                  <a:pt x="71438" y="0"/>
                </a:lnTo>
                <a:lnTo>
                  <a:pt x="89297" y="0"/>
                </a:lnTo>
                <a:lnTo>
                  <a:pt x="116086" y="8930"/>
                </a:lnTo>
                <a:lnTo>
                  <a:pt x="151805" y="8930"/>
                </a:lnTo>
                <a:lnTo>
                  <a:pt x="178594" y="26790"/>
                </a:lnTo>
                <a:lnTo>
                  <a:pt x="214313" y="44649"/>
                </a:lnTo>
                <a:lnTo>
                  <a:pt x="232172" y="62509"/>
                </a:lnTo>
                <a:lnTo>
                  <a:pt x="258961" y="89298"/>
                </a:lnTo>
                <a:lnTo>
                  <a:pt x="276821" y="116087"/>
                </a:lnTo>
                <a:lnTo>
                  <a:pt x="285750" y="142876"/>
                </a:lnTo>
                <a:lnTo>
                  <a:pt x="294680" y="169665"/>
                </a:lnTo>
                <a:lnTo>
                  <a:pt x="294680" y="196454"/>
                </a:lnTo>
                <a:lnTo>
                  <a:pt x="294680" y="223243"/>
                </a:lnTo>
                <a:lnTo>
                  <a:pt x="294680" y="250032"/>
                </a:lnTo>
                <a:lnTo>
                  <a:pt x="285750" y="276821"/>
                </a:lnTo>
                <a:lnTo>
                  <a:pt x="267891" y="294680"/>
                </a:lnTo>
                <a:lnTo>
                  <a:pt x="250031" y="303610"/>
                </a:lnTo>
                <a:lnTo>
                  <a:pt x="232172" y="312540"/>
                </a:lnTo>
                <a:lnTo>
                  <a:pt x="214313" y="321469"/>
                </a:lnTo>
                <a:lnTo>
                  <a:pt x="187524" y="330399"/>
                </a:lnTo>
                <a:lnTo>
                  <a:pt x="169664" y="330399"/>
                </a:lnTo>
                <a:lnTo>
                  <a:pt x="142875" y="330399"/>
                </a:lnTo>
                <a:lnTo>
                  <a:pt x="116086" y="321469"/>
                </a:lnTo>
                <a:lnTo>
                  <a:pt x="98227" y="321469"/>
                </a:lnTo>
                <a:lnTo>
                  <a:pt x="80367" y="312540"/>
                </a:lnTo>
                <a:lnTo>
                  <a:pt x="62508" y="303610"/>
                </a:lnTo>
                <a:lnTo>
                  <a:pt x="53578" y="303610"/>
                </a:lnTo>
                <a:lnTo>
                  <a:pt x="53578" y="30361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66" name="Freeform 10265"/>
          <p:cNvSpPr/>
          <p:nvPr/>
        </p:nvSpPr>
        <p:spPr bwMode="auto">
          <a:xfrm>
            <a:off x="4947047" y="2777133"/>
            <a:ext cx="544712" cy="17860"/>
          </a:xfrm>
          <a:custGeom>
            <a:avLst/>
            <a:gdLst/>
            <a:ahLst/>
            <a:cxnLst/>
            <a:rect l="0" t="0" r="0" b="0"/>
            <a:pathLst>
              <a:path w="544712" h="17860">
                <a:moveTo>
                  <a:pt x="893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26789" y="17859"/>
                </a:lnTo>
                <a:lnTo>
                  <a:pt x="44648" y="17859"/>
                </a:lnTo>
                <a:lnTo>
                  <a:pt x="71437" y="17859"/>
                </a:lnTo>
                <a:lnTo>
                  <a:pt x="107156" y="17859"/>
                </a:lnTo>
                <a:lnTo>
                  <a:pt x="151805" y="8930"/>
                </a:lnTo>
                <a:lnTo>
                  <a:pt x="196453" y="8930"/>
                </a:lnTo>
                <a:lnTo>
                  <a:pt x="250031" y="8930"/>
                </a:lnTo>
                <a:lnTo>
                  <a:pt x="303609" y="8930"/>
                </a:lnTo>
                <a:lnTo>
                  <a:pt x="348258" y="8930"/>
                </a:lnTo>
                <a:lnTo>
                  <a:pt x="401836" y="8930"/>
                </a:lnTo>
                <a:lnTo>
                  <a:pt x="446484" y="8930"/>
                </a:lnTo>
                <a:lnTo>
                  <a:pt x="491133" y="0"/>
                </a:lnTo>
                <a:lnTo>
                  <a:pt x="526851" y="0"/>
                </a:lnTo>
                <a:lnTo>
                  <a:pt x="544711" y="0"/>
                </a:lnTo>
                <a:lnTo>
                  <a:pt x="544711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67" name="Freeform 10266"/>
          <p:cNvSpPr/>
          <p:nvPr/>
        </p:nvSpPr>
        <p:spPr bwMode="auto">
          <a:xfrm>
            <a:off x="6232922" y="2402086"/>
            <a:ext cx="321470" cy="303610"/>
          </a:xfrm>
          <a:custGeom>
            <a:avLst/>
            <a:gdLst/>
            <a:ahLst/>
            <a:cxnLst/>
            <a:rect l="0" t="0" r="0" b="0"/>
            <a:pathLst>
              <a:path w="321470" h="303610">
                <a:moveTo>
                  <a:pt x="26789" y="303609"/>
                </a:moveTo>
                <a:lnTo>
                  <a:pt x="26789" y="303609"/>
                </a:lnTo>
                <a:lnTo>
                  <a:pt x="26789" y="303609"/>
                </a:lnTo>
                <a:lnTo>
                  <a:pt x="26789" y="294680"/>
                </a:lnTo>
                <a:lnTo>
                  <a:pt x="26789" y="294680"/>
                </a:lnTo>
                <a:lnTo>
                  <a:pt x="26789" y="294680"/>
                </a:lnTo>
                <a:lnTo>
                  <a:pt x="26789" y="294680"/>
                </a:lnTo>
                <a:lnTo>
                  <a:pt x="26789" y="285750"/>
                </a:lnTo>
                <a:lnTo>
                  <a:pt x="26789" y="285750"/>
                </a:lnTo>
                <a:lnTo>
                  <a:pt x="26789" y="276820"/>
                </a:lnTo>
                <a:lnTo>
                  <a:pt x="26789" y="267891"/>
                </a:lnTo>
                <a:lnTo>
                  <a:pt x="26789" y="250031"/>
                </a:lnTo>
                <a:lnTo>
                  <a:pt x="26789" y="241102"/>
                </a:lnTo>
                <a:lnTo>
                  <a:pt x="26789" y="223242"/>
                </a:lnTo>
                <a:lnTo>
                  <a:pt x="26789" y="205383"/>
                </a:lnTo>
                <a:lnTo>
                  <a:pt x="17859" y="187523"/>
                </a:lnTo>
                <a:lnTo>
                  <a:pt x="17859" y="160734"/>
                </a:lnTo>
                <a:lnTo>
                  <a:pt x="8930" y="142875"/>
                </a:lnTo>
                <a:lnTo>
                  <a:pt x="8930" y="116086"/>
                </a:lnTo>
                <a:lnTo>
                  <a:pt x="8930" y="98227"/>
                </a:lnTo>
                <a:lnTo>
                  <a:pt x="0" y="80367"/>
                </a:lnTo>
                <a:lnTo>
                  <a:pt x="0" y="62508"/>
                </a:lnTo>
                <a:lnTo>
                  <a:pt x="8930" y="53578"/>
                </a:lnTo>
                <a:lnTo>
                  <a:pt x="17859" y="35718"/>
                </a:lnTo>
                <a:lnTo>
                  <a:pt x="26789" y="26789"/>
                </a:lnTo>
                <a:lnTo>
                  <a:pt x="44648" y="8929"/>
                </a:lnTo>
                <a:lnTo>
                  <a:pt x="62508" y="8929"/>
                </a:lnTo>
                <a:lnTo>
                  <a:pt x="80367" y="0"/>
                </a:lnTo>
                <a:lnTo>
                  <a:pt x="107156" y="0"/>
                </a:lnTo>
                <a:lnTo>
                  <a:pt x="133945" y="8929"/>
                </a:lnTo>
                <a:lnTo>
                  <a:pt x="169664" y="17859"/>
                </a:lnTo>
                <a:lnTo>
                  <a:pt x="196453" y="26789"/>
                </a:lnTo>
                <a:lnTo>
                  <a:pt x="223242" y="35718"/>
                </a:lnTo>
                <a:lnTo>
                  <a:pt x="250031" y="53578"/>
                </a:lnTo>
                <a:lnTo>
                  <a:pt x="267891" y="62508"/>
                </a:lnTo>
                <a:lnTo>
                  <a:pt x="285750" y="80367"/>
                </a:lnTo>
                <a:lnTo>
                  <a:pt x="294680" y="89297"/>
                </a:lnTo>
                <a:lnTo>
                  <a:pt x="294680" y="107156"/>
                </a:lnTo>
                <a:lnTo>
                  <a:pt x="285750" y="116086"/>
                </a:lnTo>
                <a:lnTo>
                  <a:pt x="276820" y="133945"/>
                </a:lnTo>
                <a:lnTo>
                  <a:pt x="258961" y="142875"/>
                </a:lnTo>
                <a:lnTo>
                  <a:pt x="241101" y="151805"/>
                </a:lnTo>
                <a:lnTo>
                  <a:pt x="205383" y="160734"/>
                </a:lnTo>
                <a:lnTo>
                  <a:pt x="178594" y="169664"/>
                </a:lnTo>
                <a:lnTo>
                  <a:pt x="142875" y="169664"/>
                </a:lnTo>
                <a:lnTo>
                  <a:pt x="116086" y="178594"/>
                </a:lnTo>
                <a:lnTo>
                  <a:pt x="89297" y="178594"/>
                </a:lnTo>
                <a:lnTo>
                  <a:pt x="71437" y="178594"/>
                </a:lnTo>
                <a:lnTo>
                  <a:pt x="62508" y="178594"/>
                </a:lnTo>
                <a:lnTo>
                  <a:pt x="53578" y="178594"/>
                </a:lnTo>
                <a:lnTo>
                  <a:pt x="62508" y="187523"/>
                </a:lnTo>
                <a:lnTo>
                  <a:pt x="71437" y="196453"/>
                </a:lnTo>
                <a:lnTo>
                  <a:pt x="80367" y="196453"/>
                </a:lnTo>
                <a:lnTo>
                  <a:pt x="98226" y="205383"/>
                </a:lnTo>
                <a:lnTo>
                  <a:pt x="125016" y="214312"/>
                </a:lnTo>
                <a:lnTo>
                  <a:pt x="151805" y="223242"/>
                </a:lnTo>
                <a:lnTo>
                  <a:pt x="169664" y="232172"/>
                </a:lnTo>
                <a:lnTo>
                  <a:pt x="196453" y="241102"/>
                </a:lnTo>
                <a:lnTo>
                  <a:pt x="223242" y="250031"/>
                </a:lnTo>
                <a:lnTo>
                  <a:pt x="250031" y="258961"/>
                </a:lnTo>
                <a:lnTo>
                  <a:pt x="267891" y="276820"/>
                </a:lnTo>
                <a:lnTo>
                  <a:pt x="285750" y="276820"/>
                </a:lnTo>
                <a:lnTo>
                  <a:pt x="303609" y="285750"/>
                </a:lnTo>
                <a:lnTo>
                  <a:pt x="321469" y="294680"/>
                </a:lnTo>
                <a:lnTo>
                  <a:pt x="321469" y="294680"/>
                </a:lnTo>
                <a:lnTo>
                  <a:pt x="321469" y="29468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68" name="Freeform 10267"/>
          <p:cNvSpPr/>
          <p:nvPr/>
        </p:nvSpPr>
        <p:spPr bwMode="auto">
          <a:xfrm>
            <a:off x="6170414" y="2759273"/>
            <a:ext cx="526853" cy="35720"/>
          </a:xfrm>
          <a:custGeom>
            <a:avLst/>
            <a:gdLst/>
            <a:ahLst/>
            <a:cxnLst/>
            <a:rect l="0" t="0" r="0" b="0"/>
            <a:pathLst>
              <a:path w="526853" h="3572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0"/>
                </a:lnTo>
                <a:lnTo>
                  <a:pt x="53578" y="0"/>
                </a:lnTo>
                <a:lnTo>
                  <a:pt x="80367" y="0"/>
                </a:lnTo>
                <a:lnTo>
                  <a:pt x="125016" y="0"/>
                </a:lnTo>
                <a:lnTo>
                  <a:pt x="169664" y="0"/>
                </a:lnTo>
                <a:lnTo>
                  <a:pt x="223242" y="0"/>
                </a:lnTo>
                <a:lnTo>
                  <a:pt x="276820" y="0"/>
                </a:lnTo>
                <a:lnTo>
                  <a:pt x="321469" y="8930"/>
                </a:lnTo>
                <a:lnTo>
                  <a:pt x="366117" y="8930"/>
                </a:lnTo>
                <a:lnTo>
                  <a:pt x="410766" y="17860"/>
                </a:lnTo>
                <a:lnTo>
                  <a:pt x="455414" y="17860"/>
                </a:lnTo>
                <a:lnTo>
                  <a:pt x="482203" y="26790"/>
                </a:lnTo>
                <a:lnTo>
                  <a:pt x="508992" y="26790"/>
                </a:lnTo>
                <a:lnTo>
                  <a:pt x="526852" y="35719"/>
                </a:lnTo>
                <a:lnTo>
                  <a:pt x="526852" y="3571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69" name="Freeform 10268"/>
          <p:cNvSpPr/>
          <p:nvPr/>
        </p:nvSpPr>
        <p:spPr bwMode="auto">
          <a:xfrm>
            <a:off x="4929188" y="3071812"/>
            <a:ext cx="187524" cy="26790"/>
          </a:xfrm>
          <a:custGeom>
            <a:avLst/>
            <a:gdLst/>
            <a:ahLst/>
            <a:cxnLst/>
            <a:rect l="0" t="0" r="0" b="0"/>
            <a:pathLst>
              <a:path w="187524" h="26790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8930"/>
                </a:lnTo>
                <a:lnTo>
                  <a:pt x="1785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62507" y="8930"/>
                </a:lnTo>
                <a:lnTo>
                  <a:pt x="80367" y="8930"/>
                </a:lnTo>
                <a:lnTo>
                  <a:pt x="98226" y="17859"/>
                </a:lnTo>
                <a:lnTo>
                  <a:pt x="116085" y="17859"/>
                </a:lnTo>
                <a:lnTo>
                  <a:pt x="133945" y="17859"/>
                </a:lnTo>
                <a:lnTo>
                  <a:pt x="151804" y="17859"/>
                </a:lnTo>
                <a:lnTo>
                  <a:pt x="169664" y="26789"/>
                </a:lnTo>
                <a:lnTo>
                  <a:pt x="178593" y="26789"/>
                </a:lnTo>
                <a:lnTo>
                  <a:pt x="187523" y="26789"/>
                </a:lnTo>
                <a:lnTo>
                  <a:pt x="187523" y="2678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70" name="Freeform 10269"/>
          <p:cNvSpPr/>
          <p:nvPr/>
        </p:nvSpPr>
        <p:spPr bwMode="auto">
          <a:xfrm>
            <a:off x="5304234" y="2928937"/>
            <a:ext cx="26790" cy="258962"/>
          </a:xfrm>
          <a:custGeom>
            <a:avLst/>
            <a:gdLst/>
            <a:ahLst/>
            <a:cxnLst/>
            <a:rect l="0" t="0" r="0" b="0"/>
            <a:pathLst>
              <a:path w="26790" h="25896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44649"/>
                </a:lnTo>
                <a:lnTo>
                  <a:pt x="8930" y="71438"/>
                </a:lnTo>
                <a:lnTo>
                  <a:pt x="8930" y="89297"/>
                </a:lnTo>
                <a:lnTo>
                  <a:pt x="8930" y="116086"/>
                </a:lnTo>
                <a:lnTo>
                  <a:pt x="8930" y="133945"/>
                </a:lnTo>
                <a:lnTo>
                  <a:pt x="8930" y="160734"/>
                </a:lnTo>
                <a:lnTo>
                  <a:pt x="8930" y="178594"/>
                </a:lnTo>
                <a:lnTo>
                  <a:pt x="17860" y="196453"/>
                </a:lnTo>
                <a:lnTo>
                  <a:pt x="17860" y="223242"/>
                </a:lnTo>
                <a:lnTo>
                  <a:pt x="26789" y="241102"/>
                </a:lnTo>
                <a:lnTo>
                  <a:pt x="26789" y="250031"/>
                </a:lnTo>
                <a:lnTo>
                  <a:pt x="26789" y="258961"/>
                </a:lnTo>
                <a:lnTo>
                  <a:pt x="26789" y="25896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71" name="Freeform 10270"/>
          <p:cNvSpPr/>
          <p:nvPr/>
        </p:nvSpPr>
        <p:spPr bwMode="auto">
          <a:xfrm>
            <a:off x="4920258" y="3500437"/>
            <a:ext cx="196454" cy="8931"/>
          </a:xfrm>
          <a:custGeom>
            <a:avLst/>
            <a:gdLst/>
            <a:ahLst/>
            <a:cxnLst/>
            <a:rect l="0" t="0" r="0" b="0"/>
            <a:pathLst>
              <a:path w="196454" h="8931">
                <a:moveTo>
                  <a:pt x="0" y="893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80367" y="8930"/>
                </a:lnTo>
                <a:lnTo>
                  <a:pt x="98226" y="8930"/>
                </a:lnTo>
                <a:lnTo>
                  <a:pt x="125015" y="8930"/>
                </a:lnTo>
                <a:lnTo>
                  <a:pt x="151805" y="8930"/>
                </a:lnTo>
                <a:lnTo>
                  <a:pt x="169664" y="8930"/>
                </a:lnTo>
                <a:lnTo>
                  <a:pt x="187523" y="0"/>
                </a:lnTo>
                <a:lnTo>
                  <a:pt x="196453" y="0"/>
                </a:lnTo>
                <a:lnTo>
                  <a:pt x="196453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72" name="Freeform 10271"/>
          <p:cNvSpPr/>
          <p:nvPr/>
        </p:nvSpPr>
        <p:spPr bwMode="auto">
          <a:xfrm>
            <a:off x="5241727" y="3384351"/>
            <a:ext cx="89297" cy="125017"/>
          </a:xfrm>
          <a:custGeom>
            <a:avLst/>
            <a:gdLst/>
            <a:ahLst/>
            <a:cxnLst/>
            <a:rect l="0" t="0" r="0" b="0"/>
            <a:pathLst>
              <a:path w="89297" h="125017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8929" y="80367"/>
                </a:lnTo>
                <a:lnTo>
                  <a:pt x="17859" y="98227"/>
                </a:lnTo>
                <a:lnTo>
                  <a:pt x="17859" y="107156"/>
                </a:lnTo>
                <a:lnTo>
                  <a:pt x="26789" y="116086"/>
                </a:lnTo>
                <a:lnTo>
                  <a:pt x="44648" y="125016"/>
                </a:lnTo>
                <a:lnTo>
                  <a:pt x="53578" y="125016"/>
                </a:lnTo>
                <a:lnTo>
                  <a:pt x="71437" y="125016"/>
                </a:lnTo>
                <a:lnTo>
                  <a:pt x="89296" y="125016"/>
                </a:lnTo>
                <a:lnTo>
                  <a:pt x="89296" y="125016"/>
                </a:lnTo>
                <a:lnTo>
                  <a:pt x="89296" y="12501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73" name="Freeform 10272"/>
          <p:cNvSpPr/>
          <p:nvPr/>
        </p:nvSpPr>
        <p:spPr bwMode="auto">
          <a:xfrm>
            <a:off x="5357813" y="3330773"/>
            <a:ext cx="62508" cy="330399"/>
          </a:xfrm>
          <a:custGeom>
            <a:avLst/>
            <a:gdLst/>
            <a:ahLst/>
            <a:cxnLst/>
            <a:rect l="0" t="0" r="0" b="0"/>
            <a:pathLst>
              <a:path w="62508" h="330399">
                <a:moveTo>
                  <a:pt x="62507" y="0"/>
                </a:moveTo>
                <a:lnTo>
                  <a:pt x="62507" y="0"/>
                </a:lnTo>
                <a:lnTo>
                  <a:pt x="62507" y="0"/>
                </a:lnTo>
                <a:lnTo>
                  <a:pt x="62507" y="8930"/>
                </a:lnTo>
                <a:lnTo>
                  <a:pt x="53578" y="17859"/>
                </a:lnTo>
                <a:lnTo>
                  <a:pt x="53578" y="35719"/>
                </a:lnTo>
                <a:lnTo>
                  <a:pt x="53578" y="53578"/>
                </a:lnTo>
                <a:lnTo>
                  <a:pt x="44648" y="80367"/>
                </a:lnTo>
                <a:lnTo>
                  <a:pt x="26789" y="116086"/>
                </a:lnTo>
                <a:lnTo>
                  <a:pt x="26789" y="142875"/>
                </a:lnTo>
                <a:lnTo>
                  <a:pt x="17859" y="178594"/>
                </a:lnTo>
                <a:lnTo>
                  <a:pt x="17859" y="205383"/>
                </a:lnTo>
                <a:lnTo>
                  <a:pt x="8929" y="241102"/>
                </a:lnTo>
                <a:lnTo>
                  <a:pt x="8929" y="267891"/>
                </a:lnTo>
                <a:lnTo>
                  <a:pt x="0" y="294680"/>
                </a:lnTo>
                <a:lnTo>
                  <a:pt x="0" y="330398"/>
                </a:lnTo>
                <a:lnTo>
                  <a:pt x="0" y="330398"/>
                </a:lnTo>
                <a:lnTo>
                  <a:pt x="0" y="33039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74" name="Freeform 10273"/>
          <p:cNvSpPr/>
          <p:nvPr/>
        </p:nvSpPr>
        <p:spPr bwMode="auto">
          <a:xfrm>
            <a:off x="5206008" y="3911203"/>
            <a:ext cx="258962" cy="330399"/>
          </a:xfrm>
          <a:custGeom>
            <a:avLst/>
            <a:gdLst/>
            <a:ahLst/>
            <a:cxnLst/>
            <a:rect l="0" t="0" r="0" b="0"/>
            <a:pathLst>
              <a:path w="258962" h="330399">
                <a:moveTo>
                  <a:pt x="142875" y="17859"/>
                </a:moveTo>
                <a:lnTo>
                  <a:pt x="142875" y="8929"/>
                </a:lnTo>
                <a:lnTo>
                  <a:pt x="133945" y="8929"/>
                </a:lnTo>
                <a:lnTo>
                  <a:pt x="133945" y="8929"/>
                </a:lnTo>
                <a:lnTo>
                  <a:pt x="133945" y="0"/>
                </a:lnTo>
                <a:lnTo>
                  <a:pt x="125015" y="0"/>
                </a:lnTo>
                <a:lnTo>
                  <a:pt x="125015" y="0"/>
                </a:lnTo>
                <a:lnTo>
                  <a:pt x="125015" y="0"/>
                </a:lnTo>
                <a:lnTo>
                  <a:pt x="116086" y="8929"/>
                </a:lnTo>
                <a:lnTo>
                  <a:pt x="107156" y="17859"/>
                </a:lnTo>
                <a:lnTo>
                  <a:pt x="98226" y="26789"/>
                </a:lnTo>
                <a:lnTo>
                  <a:pt x="80367" y="44648"/>
                </a:lnTo>
                <a:lnTo>
                  <a:pt x="71437" y="62508"/>
                </a:lnTo>
                <a:lnTo>
                  <a:pt x="53578" y="80367"/>
                </a:lnTo>
                <a:lnTo>
                  <a:pt x="35719" y="107156"/>
                </a:lnTo>
                <a:lnTo>
                  <a:pt x="26789" y="133945"/>
                </a:lnTo>
                <a:lnTo>
                  <a:pt x="8930" y="169664"/>
                </a:lnTo>
                <a:lnTo>
                  <a:pt x="0" y="205383"/>
                </a:lnTo>
                <a:lnTo>
                  <a:pt x="0" y="232172"/>
                </a:lnTo>
                <a:lnTo>
                  <a:pt x="0" y="258961"/>
                </a:lnTo>
                <a:lnTo>
                  <a:pt x="8930" y="276820"/>
                </a:lnTo>
                <a:lnTo>
                  <a:pt x="17859" y="294679"/>
                </a:lnTo>
                <a:lnTo>
                  <a:pt x="35719" y="312539"/>
                </a:lnTo>
                <a:lnTo>
                  <a:pt x="53578" y="321468"/>
                </a:lnTo>
                <a:lnTo>
                  <a:pt x="71437" y="330398"/>
                </a:lnTo>
                <a:lnTo>
                  <a:pt x="98226" y="330398"/>
                </a:lnTo>
                <a:lnTo>
                  <a:pt x="125015" y="330398"/>
                </a:lnTo>
                <a:lnTo>
                  <a:pt x="151805" y="330398"/>
                </a:lnTo>
                <a:lnTo>
                  <a:pt x="169664" y="321468"/>
                </a:lnTo>
                <a:lnTo>
                  <a:pt x="196453" y="312539"/>
                </a:lnTo>
                <a:lnTo>
                  <a:pt x="214312" y="303609"/>
                </a:lnTo>
                <a:lnTo>
                  <a:pt x="232172" y="294679"/>
                </a:lnTo>
                <a:lnTo>
                  <a:pt x="250031" y="276820"/>
                </a:lnTo>
                <a:lnTo>
                  <a:pt x="250031" y="258961"/>
                </a:lnTo>
                <a:lnTo>
                  <a:pt x="258961" y="250031"/>
                </a:lnTo>
                <a:lnTo>
                  <a:pt x="250031" y="232172"/>
                </a:lnTo>
                <a:lnTo>
                  <a:pt x="241101" y="214312"/>
                </a:lnTo>
                <a:lnTo>
                  <a:pt x="232172" y="205383"/>
                </a:lnTo>
                <a:lnTo>
                  <a:pt x="214312" y="196453"/>
                </a:lnTo>
                <a:lnTo>
                  <a:pt x="196453" y="187523"/>
                </a:lnTo>
                <a:lnTo>
                  <a:pt x="178594" y="187523"/>
                </a:lnTo>
                <a:lnTo>
                  <a:pt x="151805" y="196453"/>
                </a:lnTo>
                <a:lnTo>
                  <a:pt x="133945" y="205383"/>
                </a:lnTo>
                <a:lnTo>
                  <a:pt x="107156" y="214312"/>
                </a:lnTo>
                <a:lnTo>
                  <a:pt x="89297" y="232172"/>
                </a:lnTo>
                <a:lnTo>
                  <a:pt x="80367" y="250031"/>
                </a:lnTo>
                <a:lnTo>
                  <a:pt x="62508" y="276820"/>
                </a:lnTo>
                <a:lnTo>
                  <a:pt x="53578" y="294679"/>
                </a:lnTo>
                <a:lnTo>
                  <a:pt x="53578" y="312539"/>
                </a:lnTo>
                <a:lnTo>
                  <a:pt x="53578" y="321468"/>
                </a:lnTo>
                <a:lnTo>
                  <a:pt x="53578" y="32146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75" name="Freeform 10274"/>
          <p:cNvSpPr/>
          <p:nvPr/>
        </p:nvSpPr>
        <p:spPr bwMode="auto">
          <a:xfrm>
            <a:off x="6331148" y="2857500"/>
            <a:ext cx="267892" cy="348258"/>
          </a:xfrm>
          <a:custGeom>
            <a:avLst/>
            <a:gdLst/>
            <a:ahLst/>
            <a:cxnLst/>
            <a:rect l="0" t="0" r="0" b="0"/>
            <a:pathLst>
              <a:path w="267892" h="348258">
                <a:moveTo>
                  <a:pt x="107157" y="0"/>
                </a:move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07157" y="0"/>
                </a:lnTo>
                <a:lnTo>
                  <a:pt x="116086" y="0"/>
                </a:lnTo>
                <a:lnTo>
                  <a:pt x="107157" y="0"/>
                </a:lnTo>
                <a:lnTo>
                  <a:pt x="107157" y="8929"/>
                </a:lnTo>
                <a:lnTo>
                  <a:pt x="107157" y="8929"/>
                </a:lnTo>
                <a:lnTo>
                  <a:pt x="98227" y="17859"/>
                </a:lnTo>
                <a:lnTo>
                  <a:pt x="89297" y="35718"/>
                </a:lnTo>
                <a:lnTo>
                  <a:pt x="80368" y="53578"/>
                </a:lnTo>
                <a:lnTo>
                  <a:pt x="62508" y="71437"/>
                </a:lnTo>
                <a:lnTo>
                  <a:pt x="44649" y="98226"/>
                </a:lnTo>
                <a:lnTo>
                  <a:pt x="35719" y="125015"/>
                </a:lnTo>
                <a:lnTo>
                  <a:pt x="17860" y="151804"/>
                </a:lnTo>
                <a:lnTo>
                  <a:pt x="8930" y="187523"/>
                </a:lnTo>
                <a:lnTo>
                  <a:pt x="0" y="214312"/>
                </a:lnTo>
                <a:lnTo>
                  <a:pt x="0" y="241101"/>
                </a:lnTo>
                <a:lnTo>
                  <a:pt x="0" y="267890"/>
                </a:lnTo>
                <a:lnTo>
                  <a:pt x="8930" y="285750"/>
                </a:lnTo>
                <a:lnTo>
                  <a:pt x="17860" y="303609"/>
                </a:lnTo>
                <a:lnTo>
                  <a:pt x="35719" y="321468"/>
                </a:lnTo>
                <a:lnTo>
                  <a:pt x="53579" y="330398"/>
                </a:lnTo>
                <a:lnTo>
                  <a:pt x="71438" y="339328"/>
                </a:lnTo>
                <a:lnTo>
                  <a:pt x="98227" y="348257"/>
                </a:lnTo>
                <a:lnTo>
                  <a:pt x="125016" y="348257"/>
                </a:lnTo>
                <a:lnTo>
                  <a:pt x="151805" y="348257"/>
                </a:lnTo>
                <a:lnTo>
                  <a:pt x="169665" y="339328"/>
                </a:lnTo>
                <a:lnTo>
                  <a:pt x="196454" y="330398"/>
                </a:lnTo>
                <a:lnTo>
                  <a:pt x="223243" y="321468"/>
                </a:lnTo>
                <a:lnTo>
                  <a:pt x="241102" y="312539"/>
                </a:lnTo>
                <a:lnTo>
                  <a:pt x="258961" y="303609"/>
                </a:lnTo>
                <a:lnTo>
                  <a:pt x="267891" y="294679"/>
                </a:lnTo>
                <a:lnTo>
                  <a:pt x="267891" y="285750"/>
                </a:lnTo>
                <a:lnTo>
                  <a:pt x="267891" y="267890"/>
                </a:lnTo>
                <a:lnTo>
                  <a:pt x="267891" y="258961"/>
                </a:lnTo>
                <a:lnTo>
                  <a:pt x="258961" y="241101"/>
                </a:lnTo>
                <a:lnTo>
                  <a:pt x="241102" y="232171"/>
                </a:lnTo>
                <a:lnTo>
                  <a:pt x="223243" y="232171"/>
                </a:lnTo>
                <a:lnTo>
                  <a:pt x="205383" y="223242"/>
                </a:lnTo>
                <a:lnTo>
                  <a:pt x="187524" y="232171"/>
                </a:lnTo>
                <a:lnTo>
                  <a:pt x="169665" y="232171"/>
                </a:lnTo>
                <a:lnTo>
                  <a:pt x="142875" y="241101"/>
                </a:lnTo>
                <a:lnTo>
                  <a:pt x="125016" y="250031"/>
                </a:lnTo>
                <a:lnTo>
                  <a:pt x="107157" y="267890"/>
                </a:lnTo>
                <a:lnTo>
                  <a:pt x="98227" y="276820"/>
                </a:lnTo>
                <a:lnTo>
                  <a:pt x="89297" y="294679"/>
                </a:lnTo>
                <a:lnTo>
                  <a:pt x="80368" y="312539"/>
                </a:lnTo>
                <a:lnTo>
                  <a:pt x="80368" y="321468"/>
                </a:lnTo>
                <a:lnTo>
                  <a:pt x="80368" y="32146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76" name="Freeform 10275"/>
          <p:cNvSpPr/>
          <p:nvPr/>
        </p:nvSpPr>
        <p:spPr bwMode="auto">
          <a:xfrm>
            <a:off x="6179344" y="3464718"/>
            <a:ext cx="169665" cy="17861"/>
          </a:xfrm>
          <a:custGeom>
            <a:avLst/>
            <a:gdLst/>
            <a:ahLst/>
            <a:cxnLst/>
            <a:rect l="0" t="0" r="0" b="0"/>
            <a:pathLst>
              <a:path w="169665" h="178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26789" y="0"/>
                </a:lnTo>
                <a:lnTo>
                  <a:pt x="44648" y="0"/>
                </a:lnTo>
                <a:lnTo>
                  <a:pt x="62508" y="8930"/>
                </a:lnTo>
                <a:lnTo>
                  <a:pt x="80367" y="8930"/>
                </a:lnTo>
                <a:lnTo>
                  <a:pt x="107156" y="8930"/>
                </a:lnTo>
                <a:lnTo>
                  <a:pt x="125015" y="17860"/>
                </a:lnTo>
                <a:lnTo>
                  <a:pt x="142875" y="17860"/>
                </a:lnTo>
                <a:lnTo>
                  <a:pt x="169664" y="17860"/>
                </a:lnTo>
                <a:lnTo>
                  <a:pt x="169664" y="17860"/>
                </a:lnTo>
                <a:lnTo>
                  <a:pt x="169664" y="1786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77" name="Freeform 10276"/>
          <p:cNvSpPr/>
          <p:nvPr/>
        </p:nvSpPr>
        <p:spPr bwMode="auto">
          <a:xfrm>
            <a:off x="6527602" y="3366492"/>
            <a:ext cx="26790" cy="258962"/>
          </a:xfrm>
          <a:custGeom>
            <a:avLst/>
            <a:gdLst/>
            <a:ahLst/>
            <a:cxnLst/>
            <a:rect l="0" t="0" r="0" b="0"/>
            <a:pathLst>
              <a:path w="26790" h="25896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29" y="35719"/>
                </a:lnTo>
                <a:lnTo>
                  <a:pt x="8929" y="53578"/>
                </a:lnTo>
                <a:lnTo>
                  <a:pt x="0" y="71437"/>
                </a:lnTo>
                <a:lnTo>
                  <a:pt x="0" y="89297"/>
                </a:lnTo>
                <a:lnTo>
                  <a:pt x="8929" y="116086"/>
                </a:lnTo>
                <a:lnTo>
                  <a:pt x="8929" y="142875"/>
                </a:lnTo>
                <a:lnTo>
                  <a:pt x="17859" y="160734"/>
                </a:lnTo>
                <a:lnTo>
                  <a:pt x="17859" y="187523"/>
                </a:lnTo>
                <a:lnTo>
                  <a:pt x="17859" y="205383"/>
                </a:lnTo>
                <a:lnTo>
                  <a:pt x="26789" y="232172"/>
                </a:lnTo>
                <a:lnTo>
                  <a:pt x="26789" y="250031"/>
                </a:lnTo>
                <a:lnTo>
                  <a:pt x="26789" y="258961"/>
                </a:lnTo>
                <a:lnTo>
                  <a:pt x="26789" y="25896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78" name="Freeform 10277"/>
          <p:cNvSpPr/>
          <p:nvPr/>
        </p:nvSpPr>
        <p:spPr bwMode="auto">
          <a:xfrm>
            <a:off x="6340078" y="3804046"/>
            <a:ext cx="285751" cy="357189"/>
          </a:xfrm>
          <a:custGeom>
            <a:avLst/>
            <a:gdLst/>
            <a:ahLst/>
            <a:cxnLst/>
            <a:rect l="0" t="0" r="0" b="0"/>
            <a:pathLst>
              <a:path w="285751" h="357189">
                <a:moveTo>
                  <a:pt x="258961" y="17860"/>
                </a:moveTo>
                <a:lnTo>
                  <a:pt x="258961" y="17860"/>
                </a:lnTo>
                <a:lnTo>
                  <a:pt x="258961" y="17860"/>
                </a:lnTo>
                <a:lnTo>
                  <a:pt x="258961" y="17860"/>
                </a:lnTo>
                <a:lnTo>
                  <a:pt x="258961" y="17860"/>
                </a:lnTo>
                <a:lnTo>
                  <a:pt x="250031" y="17860"/>
                </a:lnTo>
                <a:lnTo>
                  <a:pt x="250031" y="17860"/>
                </a:lnTo>
                <a:lnTo>
                  <a:pt x="241102" y="17860"/>
                </a:lnTo>
                <a:lnTo>
                  <a:pt x="223242" y="8930"/>
                </a:lnTo>
                <a:lnTo>
                  <a:pt x="214313" y="8930"/>
                </a:lnTo>
                <a:lnTo>
                  <a:pt x="196453" y="0"/>
                </a:lnTo>
                <a:lnTo>
                  <a:pt x="169664" y="0"/>
                </a:lnTo>
                <a:lnTo>
                  <a:pt x="151805" y="0"/>
                </a:lnTo>
                <a:lnTo>
                  <a:pt x="125016" y="0"/>
                </a:lnTo>
                <a:lnTo>
                  <a:pt x="107156" y="0"/>
                </a:lnTo>
                <a:lnTo>
                  <a:pt x="80367" y="0"/>
                </a:lnTo>
                <a:lnTo>
                  <a:pt x="62508" y="0"/>
                </a:lnTo>
                <a:lnTo>
                  <a:pt x="44649" y="0"/>
                </a:lnTo>
                <a:lnTo>
                  <a:pt x="3571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17860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17860"/>
                </a:lnTo>
                <a:lnTo>
                  <a:pt x="26789" y="26790"/>
                </a:lnTo>
                <a:lnTo>
                  <a:pt x="35719" y="35719"/>
                </a:lnTo>
                <a:lnTo>
                  <a:pt x="35719" y="53579"/>
                </a:lnTo>
                <a:lnTo>
                  <a:pt x="35719" y="62508"/>
                </a:lnTo>
                <a:lnTo>
                  <a:pt x="35719" y="80368"/>
                </a:lnTo>
                <a:lnTo>
                  <a:pt x="35719" y="89297"/>
                </a:lnTo>
                <a:lnTo>
                  <a:pt x="35719" y="107157"/>
                </a:lnTo>
                <a:lnTo>
                  <a:pt x="35719" y="125016"/>
                </a:lnTo>
                <a:lnTo>
                  <a:pt x="35719" y="133946"/>
                </a:lnTo>
                <a:lnTo>
                  <a:pt x="35719" y="142875"/>
                </a:lnTo>
                <a:lnTo>
                  <a:pt x="35719" y="151805"/>
                </a:lnTo>
                <a:lnTo>
                  <a:pt x="35719" y="151805"/>
                </a:lnTo>
                <a:lnTo>
                  <a:pt x="35719" y="160735"/>
                </a:lnTo>
                <a:lnTo>
                  <a:pt x="44649" y="160735"/>
                </a:lnTo>
                <a:lnTo>
                  <a:pt x="53578" y="151805"/>
                </a:lnTo>
                <a:lnTo>
                  <a:pt x="62508" y="142875"/>
                </a:lnTo>
                <a:lnTo>
                  <a:pt x="71438" y="142875"/>
                </a:lnTo>
                <a:lnTo>
                  <a:pt x="80367" y="133946"/>
                </a:lnTo>
                <a:lnTo>
                  <a:pt x="98227" y="125016"/>
                </a:lnTo>
                <a:lnTo>
                  <a:pt x="116086" y="125016"/>
                </a:lnTo>
                <a:lnTo>
                  <a:pt x="133945" y="125016"/>
                </a:lnTo>
                <a:lnTo>
                  <a:pt x="151805" y="125016"/>
                </a:lnTo>
                <a:lnTo>
                  <a:pt x="169664" y="125016"/>
                </a:lnTo>
                <a:lnTo>
                  <a:pt x="187524" y="133946"/>
                </a:lnTo>
                <a:lnTo>
                  <a:pt x="205383" y="142875"/>
                </a:lnTo>
                <a:lnTo>
                  <a:pt x="223242" y="151805"/>
                </a:lnTo>
                <a:lnTo>
                  <a:pt x="241102" y="169665"/>
                </a:lnTo>
                <a:lnTo>
                  <a:pt x="250031" y="178594"/>
                </a:lnTo>
                <a:lnTo>
                  <a:pt x="258961" y="196454"/>
                </a:lnTo>
                <a:lnTo>
                  <a:pt x="276820" y="214313"/>
                </a:lnTo>
                <a:lnTo>
                  <a:pt x="276820" y="232172"/>
                </a:lnTo>
                <a:lnTo>
                  <a:pt x="285750" y="250032"/>
                </a:lnTo>
                <a:lnTo>
                  <a:pt x="285750" y="267891"/>
                </a:lnTo>
                <a:lnTo>
                  <a:pt x="285750" y="285750"/>
                </a:lnTo>
                <a:lnTo>
                  <a:pt x="276820" y="303610"/>
                </a:lnTo>
                <a:lnTo>
                  <a:pt x="267891" y="321469"/>
                </a:lnTo>
                <a:lnTo>
                  <a:pt x="258961" y="330399"/>
                </a:lnTo>
                <a:lnTo>
                  <a:pt x="250031" y="339329"/>
                </a:lnTo>
                <a:lnTo>
                  <a:pt x="232172" y="348258"/>
                </a:lnTo>
                <a:lnTo>
                  <a:pt x="223242" y="357188"/>
                </a:lnTo>
                <a:lnTo>
                  <a:pt x="205383" y="357188"/>
                </a:lnTo>
                <a:lnTo>
                  <a:pt x="187524" y="357188"/>
                </a:lnTo>
                <a:lnTo>
                  <a:pt x="160735" y="357188"/>
                </a:lnTo>
                <a:lnTo>
                  <a:pt x="142875" y="348258"/>
                </a:lnTo>
                <a:lnTo>
                  <a:pt x="116086" y="348258"/>
                </a:lnTo>
                <a:lnTo>
                  <a:pt x="98227" y="339329"/>
                </a:lnTo>
                <a:lnTo>
                  <a:pt x="71438" y="330399"/>
                </a:lnTo>
                <a:lnTo>
                  <a:pt x="44649" y="321469"/>
                </a:lnTo>
                <a:lnTo>
                  <a:pt x="26789" y="312540"/>
                </a:lnTo>
                <a:lnTo>
                  <a:pt x="8930" y="312540"/>
                </a:lnTo>
                <a:lnTo>
                  <a:pt x="0" y="303610"/>
                </a:lnTo>
                <a:lnTo>
                  <a:pt x="0" y="30361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79" name="Freeform 10278"/>
          <p:cNvSpPr/>
          <p:nvPr/>
        </p:nvSpPr>
        <p:spPr bwMode="auto">
          <a:xfrm>
            <a:off x="6447234" y="4411265"/>
            <a:ext cx="223244" cy="178595"/>
          </a:xfrm>
          <a:custGeom>
            <a:avLst/>
            <a:gdLst/>
            <a:ahLst/>
            <a:cxnLst/>
            <a:rect l="0" t="0" r="0" b="0"/>
            <a:pathLst>
              <a:path w="223244" h="178595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8930"/>
                </a:lnTo>
                <a:lnTo>
                  <a:pt x="26789" y="17860"/>
                </a:lnTo>
                <a:lnTo>
                  <a:pt x="26789" y="26789"/>
                </a:lnTo>
                <a:lnTo>
                  <a:pt x="17860" y="44649"/>
                </a:lnTo>
                <a:lnTo>
                  <a:pt x="893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0" y="116086"/>
                </a:lnTo>
                <a:lnTo>
                  <a:pt x="0" y="133946"/>
                </a:lnTo>
                <a:lnTo>
                  <a:pt x="8930" y="142875"/>
                </a:lnTo>
                <a:lnTo>
                  <a:pt x="17860" y="151805"/>
                </a:lnTo>
                <a:lnTo>
                  <a:pt x="35719" y="160735"/>
                </a:lnTo>
                <a:lnTo>
                  <a:pt x="44649" y="169664"/>
                </a:lnTo>
                <a:lnTo>
                  <a:pt x="62508" y="169664"/>
                </a:lnTo>
                <a:lnTo>
                  <a:pt x="80368" y="169664"/>
                </a:lnTo>
                <a:lnTo>
                  <a:pt x="107157" y="178594"/>
                </a:lnTo>
                <a:lnTo>
                  <a:pt x="133946" y="178594"/>
                </a:lnTo>
                <a:lnTo>
                  <a:pt x="151805" y="178594"/>
                </a:lnTo>
                <a:lnTo>
                  <a:pt x="178594" y="178594"/>
                </a:lnTo>
                <a:lnTo>
                  <a:pt x="196454" y="169664"/>
                </a:lnTo>
                <a:lnTo>
                  <a:pt x="223243" y="169664"/>
                </a:lnTo>
                <a:lnTo>
                  <a:pt x="223243" y="169664"/>
                </a:lnTo>
                <a:lnTo>
                  <a:pt x="223243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280" name="Freeform 10279"/>
          <p:cNvSpPr/>
          <p:nvPr/>
        </p:nvSpPr>
        <p:spPr bwMode="auto">
          <a:xfrm>
            <a:off x="6661547" y="4402336"/>
            <a:ext cx="17860" cy="428626"/>
          </a:xfrm>
          <a:custGeom>
            <a:avLst/>
            <a:gdLst/>
            <a:ahLst/>
            <a:cxnLst/>
            <a:rect l="0" t="0" r="0" b="0"/>
            <a:pathLst>
              <a:path w="17860" h="428626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44648"/>
                </a:lnTo>
                <a:lnTo>
                  <a:pt x="0" y="71437"/>
                </a:lnTo>
                <a:lnTo>
                  <a:pt x="8930" y="98226"/>
                </a:lnTo>
                <a:lnTo>
                  <a:pt x="8930" y="133945"/>
                </a:lnTo>
                <a:lnTo>
                  <a:pt x="8930" y="178593"/>
                </a:lnTo>
                <a:lnTo>
                  <a:pt x="8930" y="223242"/>
                </a:lnTo>
                <a:lnTo>
                  <a:pt x="8930" y="267890"/>
                </a:lnTo>
                <a:lnTo>
                  <a:pt x="8930" y="312539"/>
                </a:lnTo>
                <a:lnTo>
                  <a:pt x="17859" y="366117"/>
                </a:lnTo>
                <a:lnTo>
                  <a:pt x="8930" y="401835"/>
                </a:lnTo>
                <a:lnTo>
                  <a:pt x="8930" y="428625"/>
                </a:lnTo>
                <a:lnTo>
                  <a:pt x="8930" y="42862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736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C00CC"/>
                </a:solidFill>
              </a:rPr>
              <a:t>Identify range and domain-st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(3,5)(-1,2)(2,4)(1,-9)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600200"/>
            <a:ext cx="4037012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(8,3)(8,6)(8,9)(3,3)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66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C00CC"/>
                </a:solidFill>
              </a:rPr>
              <a:t>Functions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7013" cy="4530725"/>
          </a:xfrm>
        </p:spPr>
        <p:txBody>
          <a:bodyPr/>
          <a:lstStyle/>
          <a:p>
            <a:r>
              <a:rPr lang="en-US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Function: input (x) has exactly one output (y).</a:t>
            </a:r>
          </a:p>
          <a:p>
            <a:endParaRPr lang="en-US">
              <a:solidFill>
                <a:srgbClr val="CC00CC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r>
              <a:rPr lang="en-US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 ways to tell if function</a:t>
            </a:r>
          </a:p>
          <a:p>
            <a:pPr lvl="1"/>
            <a:r>
              <a:rPr lang="en-US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Mapping diagram</a:t>
            </a:r>
          </a:p>
          <a:p>
            <a:pPr lvl="1"/>
            <a:r>
              <a:rPr lang="en-US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Vertical line test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600200"/>
            <a:ext cx="4037012" cy="4530725"/>
          </a:xfrm>
        </p:spPr>
        <p:txBody>
          <a:bodyPr/>
          <a:lstStyle/>
          <a:p>
            <a:r>
              <a:rPr lang="en-US">
                <a:solidFill>
                  <a:srgbClr val="CC00CC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Vertical line test: vertical line passes through 2 points; not function</a:t>
            </a:r>
          </a:p>
        </p:txBody>
      </p:sp>
    </p:spTree>
    <p:extLst>
      <p:ext uri="{BB962C8B-B14F-4D97-AF65-F5344CB8AC3E}">
        <p14:creationId xmlns:p14="http://schemas.microsoft.com/office/powerpoint/2010/main" val="270650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C00CC"/>
                </a:solidFill>
              </a:rPr>
              <a:t>Function-map diagram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752600"/>
            <a:ext cx="4186238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(-1,-2)(-1,2)(3,1)(1,1)</a:t>
            </a: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752600"/>
            <a:ext cx="4119562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(-2,-3)(2,1)(0,-3)(1,2)</a:t>
            </a:r>
          </a:p>
        </p:txBody>
      </p:sp>
      <p:sp>
        <p:nvSpPr>
          <p:cNvPr id="2" name="Freeform 1"/>
          <p:cNvSpPr/>
          <p:nvPr/>
        </p:nvSpPr>
        <p:spPr bwMode="auto">
          <a:xfrm>
            <a:off x="1214438" y="2330648"/>
            <a:ext cx="258961" cy="294681"/>
          </a:xfrm>
          <a:custGeom>
            <a:avLst/>
            <a:gdLst/>
            <a:ahLst/>
            <a:cxnLst/>
            <a:rect l="0" t="0" r="0" b="0"/>
            <a:pathLst>
              <a:path w="258961" h="294681">
                <a:moveTo>
                  <a:pt x="44648" y="125016"/>
                </a:moveTo>
                <a:lnTo>
                  <a:pt x="35718" y="125016"/>
                </a:lnTo>
                <a:lnTo>
                  <a:pt x="35718" y="125016"/>
                </a:lnTo>
                <a:lnTo>
                  <a:pt x="35718" y="133946"/>
                </a:lnTo>
                <a:lnTo>
                  <a:pt x="35718" y="142875"/>
                </a:lnTo>
                <a:lnTo>
                  <a:pt x="35718" y="151805"/>
                </a:lnTo>
                <a:lnTo>
                  <a:pt x="44648" y="160735"/>
                </a:lnTo>
                <a:lnTo>
                  <a:pt x="44648" y="178594"/>
                </a:lnTo>
                <a:lnTo>
                  <a:pt x="44648" y="196454"/>
                </a:lnTo>
                <a:lnTo>
                  <a:pt x="53578" y="214313"/>
                </a:lnTo>
                <a:lnTo>
                  <a:pt x="53578" y="223243"/>
                </a:lnTo>
                <a:lnTo>
                  <a:pt x="62507" y="241102"/>
                </a:lnTo>
                <a:lnTo>
                  <a:pt x="62507" y="258961"/>
                </a:lnTo>
                <a:lnTo>
                  <a:pt x="71437" y="267891"/>
                </a:lnTo>
                <a:lnTo>
                  <a:pt x="71437" y="276821"/>
                </a:lnTo>
                <a:lnTo>
                  <a:pt x="71437" y="285750"/>
                </a:lnTo>
                <a:lnTo>
                  <a:pt x="80367" y="285750"/>
                </a:lnTo>
                <a:lnTo>
                  <a:pt x="80367" y="294680"/>
                </a:lnTo>
                <a:lnTo>
                  <a:pt x="80367" y="285750"/>
                </a:lnTo>
                <a:lnTo>
                  <a:pt x="80367" y="285750"/>
                </a:lnTo>
                <a:lnTo>
                  <a:pt x="80367" y="276821"/>
                </a:lnTo>
                <a:lnTo>
                  <a:pt x="71437" y="267891"/>
                </a:lnTo>
                <a:lnTo>
                  <a:pt x="71437" y="250032"/>
                </a:lnTo>
                <a:lnTo>
                  <a:pt x="62507" y="232172"/>
                </a:lnTo>
                <a:lnTo>
                  <a:pt x="53578" y="214313"/>
                </a:lnTo>
                <a:lnTo>
                  <a:pt x="35718" y="187524"/>
                </a:lnTo>
                <a:lnTo>
                  <a:pt x="26789" y="169665"/>
                </a:lnTo>
                <a:lnTo>
                  <a:pt x="17859" y="151805"/>
                </a:lnTo>
                <a:lnTo>
                  <a:pt x="8929" y="133946"/>
                </a:lnTo>
                <a:lnTo>
                  <a:pt x="0" y="116086"/>
                </a:lnTo>
                <a:lnTo>
                  <a:pt x="0" y="98227"/>
                </a:lnTo>
                <a:lnTo>
                  <a:pt x="0" y="80367"/>
                </a:lnTo>
                <a:lnTo>
                  <a:pt x="0" y="62508"/>
                </a:lnTo>
                <a:lnTo>
                  <a:pt x="8929" y="44649"/>
                </a:lnTo>
                <a:lnTo>
                  <a:pt x="17859" y="26789"/>
                </a:lnTo>
                <a:lnTo>
                  <a:pt x="35718" y="17860"/>
                </a:lnTo>
                <a:lnTo>
                  <a:pt x="53578" y="8930"/>
                </a:lnTo>
                <a:lnTo>
                  <a:pt x="80367" y="0"/>
                </a:lnTo>
                <a:lnTo>
                  <a:pt x="98226" y="0"/>
                </a:lnTo>
                <a:lnTo>
                  <a:pt x="125015" y="0"/>
                </a:lnTo>
                <a:lnTo>
                  <a:pt x="142875" y="8930"/>
                </a:lnTo>
                <a:lnTo>
                  <a:pt x="169664" y="17860"/>
                </a:lnTo>
                <a:lnTo>
                  <a:pt x="187523" y="26789"/>
                </a:lnTo>
                <a:lnTo>
                  <a:pt x="205382" y="53578"/>
                </a:lnTo>
                <a:lnTo>
                  <a:pt x="223242" y="71438"/>
                </a:lnTo>
                <a:lnTo>
                  <a:pt x="232171" y="89297"/>
                </a:lnTo>
                <a:lnTo>
                  <a:pt x="250031" y="116086"/>
                </a:lnTo>
                <a:lnTo>
                  <a:pt x="250031" y="142875"/>
                </a:lnTo>
                <a:lnTo>
                  <a:pt x="258960" y="160735"/>
                </a:lnTo>
                <a:lnTo>
                  <a:pt x="258960" y="187524"/>
                </a:lnTo>
                <a:lnTo>
                  <a:pt x="258960" y="205383"/>
                </a:lnTo>
                <a:lnTo>
                  <a:pt x="258960" y="223243"/>
                </a:lnTo>
                <a:lnTo>
                  <a:pt x="250031" y="241102"/>
                </a:lnTo>
                <a:lnTo>
                  <a:pt x="241101" y="250032"/>
                </a:lnTo>
                <a:lnTo>
                  <a:pt x="232171" y="258961"/>
                </a:lnTo>
                <a:lnTo>
                  <a:pt x="223242" y="267891"/>
                </a:lnTo>
                <a:lnTo>
                  <a:pt x="205382" y="276821"/>
                </a:lnTo>
                <a:lnTo>
                  <a:pt x="187523" y="276821"/>
                </a:lnTo>
                <a:lnTo>
                  <a:pt x="169664" y="276821"/>
                </a:lnTo>
                <a:lnTo>
                  <a:pt x="151804" y="276821"/>
                </a:lnTo>
                <a:lnTo>
                  <a:pt x="125015" y="276821"/>
                </a:lnTo>
                <a:lnTo>
                  <a:pt x="107156" y="276821"/>
                </a:lnTo>
                <a:lnTo>
                  <a:pt x="80367" y="276821"/>
                </a:lnTo>
                <a:lnTo>
                  <a:pt x="71437" y="276821"/>
                </a:lnTo>
                <a:lnTo>
                  <a:pt x="53578" y="267891"/>
                </a:lnTo>
                <a:lnTo>
                  <a:pt x="53578" y="267891"/>
                </a:lnTo>
                <a:lnTo>
                  <a:pt x="53578" y="26789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1098352" y="2678906"/>
            <a:ext cx="428626" cy="17861"/>
          </a:xfrm>
          <a:custGeom>
            <a:avLst/>
            <a:gdLst/>
            <a:ahLst/>
            <a:cxnLst/>
            <a:rect l="0" t="0" r="0" b="0"/>
            <a:pathLst>
              <a:path w="428626" h="178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17859" y="8930"/>
                </a:lnTo>
                <a:lnTo>
                  <a:pt x="35718" y="8930"/>
                </a:lnTo>
                <a:lnTo>
                  <a:pt x="62507" y="8930"/>
                </a:lnTo>
                <a:lnTo>
                  <a:pt x="89297" y="17860"/>
                </a:lnTo>
                <a:lnTo>
                  <a:pt x="125015" y="17860"/>
                </a:lnTo>
                <a:lnTo>
                  <a:pt x="160734" y="17860"/>
                </a:lnTo>
                <a:lnTo>
                  <a:pt x="196453" y="8930"/>
                </a:lnTo>
                <a:lnTo>
                  <a:pt x="241101" y="8930"/>
                </a:lnTo>
                <a:lnTo>
                  <a:pt x="276820" y="8930"/>
                </a:lnTo>
                <a:lnTo>
                  <a:pt x="312539" y="8930"/>
                </a:lnTo>
                <a:lnTo>
                  <a:pt x="348257" y="8930"/>
                </a:lnTo>
                <a:lnTo>
                  <a:pt x="383976" y="8930"/>
                </a:lnTo>
                <a:lnTo>
                  <a:pt x="410765" y="17860"/>
                </a:lnTo>
                <a:lnTo>
                  <a:pt x="428625" y="17860"/>
                </a:lnTo>
                <a:lnTo>
                  <a:pt x="428625" y="1786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2330648" y="2268140"/>
            <a:ext cx="285751" cy="366119"/>
          </a:xfrm>
          <a:custGeom>
            <a:avLst/>
            <a:gdLst/>
            <a:ahLst/>
            <a:cxnLst/>
            <a:rect l="0" t="0" r="0" b="0"/>
            <a:pathLst>
              <a:path w="285751" h="366119">
                <a:moveTo>
                  <a:pt x="71438" y="357188"/>
                </a:moveTo>
                <a:lnTo>
                  <a:pt x="62508" y="357188"/>
                </a:lnTo>
                <a:lnTo>
                  <a:pt x="62508" y="366118"/>
                </a:lnTo>
                <a:lnTo>
                  <a:pt x="71438" y="366118"/>
                </a:lnTo>
                <a:lnTo>
                  <a:pt x="71438" y="366118"/>
                </a:lnTo>
                <a:lnTo>
                  <a:pt x="71438" y="366118"/>
                </a:lnTo>
                <a:lnTo>
                  <a:pt x="80368" y="366118"/>
                </a:lnTo>
                <a:lnTo>
                  <a:pt x="80368" y="366118"/>
                </a:lnTo>
                <a:lnTo>
                  <a:pt x="80368" y="366118"/>
                </a:lnTo>
                <a:lnTo>
                  <a:pt x="80368" y="357188"/>
                </a:lnTo>
                <a:lnTo>
                  <a:pt x="80368" y="348258"/>
                </a:lnTo>
                <a:lnTo>
                  <a:pt x="80368" y="330399"/>
                </a:lnTo>
                <a:lnTo>
                  <a:pt x="71438" y="312540"/>
                </a:lnTo>
                <a:lnTo>
                  <a:pt x="71438" y="294680"/>
                </a:lnTo>
                <a:lnTo>
                  <a:pt x="62508" y="276821"/>
                </a:lnTo>
                <a:lnTo>
                  <a:pt x="62508" y="250032"/>
                </a:lnTo>
                <a:lnTo>
                  <a:pt x="53579" y="223243"/>
                </a:lnTo>
                <a:lnTo>
                  <a:pt x="35719" y="205383"/>
                </a:lnTo>
                <a:lnTo>
                  <a:pt x="26790" y="178594"/>
                </a:lnTo>
                <a:lnTo>
                  <a:pt x="17860" y="151805"/>
                </a:lnTo>
                <a:lnTo>
                  <a:pt x="8930" y="133946"/>
                </a:lnTo>
                <a:lnTo>
                  <a:pt x="0" y="116086"/>
                </a:lnTo>
                <a:lnTo>
                  <a:pt x="0" y="89297"/>
                </a:lnTo>
                <a:lnTo>
                  <a:pt x="0" y="71438"/>
                </a:lnTo>
                <a:lnTo>
                  <a:pt x="8930" y="53579"/>
                </a:lnTo>
                <a:lnTo>
                  <a:pt x="17860" y="35719"/>
                </a:lnTo>
                <a:lnTo>
                  <a:pt x="35719" y="26789"/>
                </a:lnTo>
                <a:lnTo>
                  <a:pt x="53579" y="8930"/>
                </a:lnTo>
                <a:lnTo>
                  <a:pt x="71438" y="8930"/>
                </a:lnTo>
                <a:lnTo>
                  <a:pt x="98227" y="0"/>
                </a:lnTo>
                <a:lnTo>
                  <a:pt x="116086" y="0"/>
                </a:lnTo>
                <a:lnTo>
                  <a:pt x="142875" y="8930"/>
                </a:lnTo>
                <a:lnTo>
                  <a:pt x="160735" y="8930"/>
                </a:lnTo>
                <a:lnTo>
                  <a:pt x="178594" y="26789"/>
                </a:lnTo>
                <a:lnTo>
                  <a:pt x="196454" y="35719"/>
                </a:lnTo>
                <a:lnTo>
                  <a:pt x="205383" y="44649"/>
                </a:lnTo>
                <a:lnTo>
                  <a:pt x="214313" y="62508"/>
                </a:lnTo>
                <a:lnTo>
                  <a:pt x="223243" y="71438"/>
                </a:lnTo>
                <a:lnTo>
                  <a:pt x="223243" y="89297"/>
                </a:lnTo>
                <a:lnTo>
                  <a:pt x="214313" y="98227"/>
                </a:lnTo>
                <a:lnTo>
                  <a:pt x="214313" y="116086"/>
                </a:lnTo>
                <a:lnTo>
                  <a:pt x="205383" y="125016"/>
                </a:lnTo>
                <a:lnTo>
                  <a:pt x="187524" y="142875"/>
                </a:lnTo>
                <a:lnTo>
                  <a:pt x="169665" y="151805"/>
                </a:lnTo>
                <a:lnTo>
                  <a:pt x="151805" y="160735"/>
                </a:lnTo>
                <a:lnTo>
                  <a:pt x="125016" y="169664"/>
                </a:lnTo>
                <a:lnTo>
                  <a:pt x="107157" y="169664"/>
                </a:lnTo>
                <a:lnTo>
                  <a:pt x="80368" y="178594"/>
                </a:lnTo>
                <a:lnTo>
                  <a:pt x="62508" y="178594"/>
                </a:lnTo>
                <a:lnTo>
                  <a:pt x="53579" y="178594"/>
                </a:lnTo>
                <a:lnTo>
                  <a:pt x="35719" y="187524"/>
                </a:lnTo>
                <a:lnTo>
                  <a:pt x="35719" y="187524"/>
                </a:lnTo>
                <a:lnTo>
                  <a:pt x="35719" y="187524"/>
                </a:lnTo>
                <a:lnTo>
                  <a:pt x="44649" y="196454"/>
                </a:lnTo>
                <a:lnTo>
                  <a:pt x="53579" y="196454"/>
                </a:lnTo>
                <a:lnTo>
                  <a:pt x="71438" y="205383"/>
                </a:lnTo>
                <a:lnTo>
                  <a:pt x="89297" y="214313"/>
                </a:lnTo>
                <a:lnTo>
                  <a:pt x="107157" y="223243"/>
                </a:lnTo>
                <a:lnTo>
                  <a:pt x="133946" y="232173"/>
                </a:lnTo>
                <a:lnTo>
                  <a:pt x="151805" y="241102"/>
                </a:lnTo>
                <a:lnTo>
                  <a:pt x="178594" y="250032"/>
                </a:lnTo>
                <a:lnTo>
                  <a:pt x="196454" y="258962"/>
                </a:lnTo>
                <a:lnTo>
                  <a:pt x="214313" y="276821"/>
                </a:lnTo>
                <a:lnTo>
                  <a:pt x="232172" y="285751"/>
                </a:lnTo>
                <a:lnTo>
                  <a:pt x="250032" y="294680"/>
                </a:lnTo>
                <a:lnTo>
                  <a:pt x="267891" y="303610"/>
                </a:lnTo>
                <a:lnTo>
                  <a:pt x="276821" y="312540"/>
                </a:lnTo>
                <a:lnTo>
                  <a:pt x="285750" y="321469"/>
                </a:lnTo>
                <a:lnTo>
                  <a:pt x="285750" y="321469"/>
                </a:lnTo>
                <a:lnTo>
                  <a:pt x="285750" y="32146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2286000" y="2705695"/>
            <a:ext cx="464345" cy="35720"/>
          </a:xfrm>
          <a:custGeom>
            <a:avLst/>
            <a:gdLst/>
            <a:ahLst/>
            <a:cxnLst/>
            <a:rect l="0" t="0" r="0" b="0"/>
            <a:pathLst>
              <a:path w="464345" h="35720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26789" y="8930"/>
                </a:lnTo>
                <a:lnTo>
                  <a:pt x="44648" y="8930"/>
                </a:lnTo>
                <a:lnTo>
                  <a:pt x="71438" y="8930"/>
                </a:lnTo>
                <a:lnTo>
                  <a:pt x="107156" y="8930"/>
                </a:lnTo>
                <a:lnTo>
                  <a:pt x="142875" y="0"/>
                </a:lnTo>
                <a:lnTo>
                  <a:pt x="178594" y="0"/>
                </a:lnTo>
                <a:lnTo>
                  <a:pt x="214313" y="0"/>
                </a:lnTo>
                <a:lnTo>
                  <a:pt x="250031" y="8930"/>
                </a:lnTo>
                <a:lnTo>
                  <a:pt x="285750" y="8930"/>
                </a:lnTo>
                <a:lnTo>
                  <a:pt x="321469" y="8930"/>
                </a:lnTo>
                <a:lnTo>
                  <a:pt x="357188" y="17860"/>
                </a:lnTo>
                <a:lnTo>
                  <a:pt x="383977" y="17860"/>
                </a:lnTo>
                <a:lnTo>
                  <a:pt x="401836" y="26789"/>
                </a:lnTo>
                <a:lnTo>
                  <a:pt x="419695" y="26789"/>
                </a:lnTo>
                <a:lnTo>
                  <a:pt x="437555" y="26789"/>
                </a:lnTo>
                <a:lnTo>
                  <a:pt x="455414" y="35719"/>
                </a:lnTo>
                <a:lnTo>
                  <a:pt x="455414" y="35719"/>
                </a:lnTo>
                <a:lnTo>
                  <a:pt x="464344" y="35719"/>
                </a:lnTo>
                <a:lnTo>
                  <a:pt x="464344" y="35719"/>
                </a:lnTo>
                <a:lnTo>
                  <a:pt x="464344" y="3571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089422" y="2911078"/>
            <a:ext cx="178595" cy="8930"/>
          </a:xfrm>
          <a:custGeom>
            <a:avLst/>
            <a:gdLst/>
            <a:ahLst/>
            <a:cxnLst/>
            <a:rect l="0" t="0" r="0" b="0"/>
            <a:pathLst>
              <a:path w="178595" h="893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8929"/>
                </a:lnTo>
                <a:lnTo>
                  <a:pt x="44648" y="8929"/>
                </a:lnTo>
                <a:lnTo>
                  <a:pt x="62508" y="8929"/>
                </a:lnTo>
                <a:lnTo>
                  <a:pt x="80367" y="8929"/>
                </a:lnTo>
                <a:lnTo>
                  <a:pt x="98227" y="8929"/>
                </a:lnTo>
                <a:lnTo>
                  <a:pt x="107156" y="8929"/>
                </a:lnTo>
                <a:lnTo>
                  <a:pt x="125016" y="8929"/>
                </a:lnTo>
                <a:lnTo>
                  <a:pt x="142875" y="8929"/>
                </a:lnTo>
                <a:lnTo>
                  <a:pt x="151805" y="8929"/>
                </a:lnTo>
                <a:lnTo>
                  <a:pt x="160734" y="8929"/>
                </a:lnTo>
                <a:lnTo>
                  <a:pt x="169664" y="8929"/>
                </a:lnTo>
                <a:lnTo>
                  <a:pt x="178594" y="8929"/>
                </a:lnTo>
                <a:lnTo>
                  <a:pt x="178594" y="8929"/>
                </a:lnTo>
                <a:lnTo>
                  <a:pt x="178594" y="892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1401961" y="2821781"/>
            <a:ext cx="8931" cy="267891"/>
          </a:xfrm>
          <a:custGeom>
            <a:avLst/>
            <a:gdLst/>
            <a:ahLst/>
            <a:cxnLst/>
            <a:rect l="0" t="0" r="0" b="0"/>
            <a:pathLst>
              <a:path w="8931" h="267891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8930" y="7143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0" y="151805"/>
                </a:lnTo>
                <a:lnTo>
                  <a:pt x="0" y="169664"/>
                </a:lnTo>
                <a:lnTo>
                  <a:pt x="0" y="187523"/>
                </a:lnTo>
                <a:lnTo>
                  <a:pt x="0" y="205383"/>
                </a:lnTo>
                <a:lnTo>
                  <a:pt x="0" y="223242"/>
                </a:lnTo>
                <a:lnTo>
                  <a:pt x="0" y="241101"/>
                </a:lnTo>
                <a:lnTo>
                  <a:pt x="0" y="258961"/>
                </a:lnTo>
                <a:lnTo>
                  <a:pt x="0" y="267890"/>
                </a:lnTo>
                <a:lnTo>
                  <a:pt x="0" y="267890"/>
                </a:lnTo>
                <a:lnTo>
                  <a:pt x="0" y="26789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1241227" y="3437929"/>
            <a:ext cx="267891" cy="258962"/>
          </a:xfrm>
          <a:custGeom>
            <a:avLst/>
            <a:gdLst/>
            <a:ahLst/>
            <a:cxnLst/>
            <a:rect l="0" t="0" r="0" b="0"/>
            <a:pathLst>
              <a:path w="267891" h="258962">
                <a:moveTo>
                  <a:pt x="35718" y="35719"/>
                </a:moveTo>
                <a:lnTo>
                  <a:pt x="35718" y="35719"/>
                </a:lnTo>
                <a:lnTo>
                  <a:pt x="35718" y="35719"/>
                </a:lnTo>
                <a:lnTo>
                  <a:pt x="44648" y="35719"/>
                </a:lnTo>
                <a:lnTo>
                  <a:pt x="53578" y="26789"/>
                </a:lnTo>
                <a:lnTo>
                  <a:pt x="62507" y="17860"/>
                </a:lnTo>
                <a:lnTo>
                  <a:pt x="71437" y="8930"/>
                </a:lnTo>
                <a:lnTo>
                  <a:pt x="89296" y="0"/>
                </a:lnTo>
                <a:lnTo>
                  <a:pt x="107156" y="0"/>
                </a:lnTo>
                <a:lnTo>
                  <a:pt x="125015" y="0"/>
                </a:lnTo>
                <a:lnTo>
                  <a:pt x="142875" y="0"/>
                </a:lnTo>
                <a:lnTo>
                  <a:pt x="151804" y="0"/>
                </a:lnTo>
                <a:lnTo>
                  <a:pt x="169664" y="8930"/>
                </a:lnTo>
                <a:lnTo>
                  <a:pt x="178593" y="17860"/>
                </a:lnTo>
                <a:lnTo>
                  <a:pt x="187523" y="26789"/>
                </a:lnTo>
                <a:lnTo>
                  <a:pt x="196453" y="35719"/>
                </a:lnTo>
                <a:lnTo>
                  <a:pt x="196453" y="44649"/>
                </a:lnTo>
                <a:lnTo>
                  <a:pt x="196453" y="62508"/>
                </a:lnTo>
                <a:lnTo>
                  <a:pt x="187523" y="71438"/>
                </a:lnTo>
                <a:lnTo>
                  <a:pt x="178593" y="80367"/>
                </a:lnTo>
                <a:lnTo>
                  <a:pt x="160734" y="89297"/>
                </a:lnTo>
                <a:lnTo>
                  <a:pt x="151804" y="98227"/>
                </a:lnTo>
                <a:lnTo>
                  <a:pt x="142875" y="98227"/>
                </a:lnTo>
                <a:lnTo>
                  <a:pt x="133945" y="98227"/>
                </a:lnTo>
                <a:lnTo>
                  <a:pt x="125015" y="98227"/>
                </a:lnTo>
                <a:lnTo>
                  <a:pt x="125015" y="98227"/>
                </a:lnTo>
                <a:lnTo>
                  <a:pt x="125015" y="98227"/>
                </a:lnTo>
                <a:lnTo>
                  <a:pt x="125015" y="98227"/>
                </a:lnTo>
                <a:lnTo>
                  <a:pt x="133945" y="89297"/>
                </a:lnTo>
                <a:lnTo>
                  <a:pt x="142875" y="89297"/>
                </a:lnTo>
                <a:lnTo>
                  <a:pt x="160734" y="89297"/>
                </a:lnTo>
                <a:lnTo>
                  <a:pt x="169664" y="98227"/>
                </a:lnTo>
                <a:lnTo>
                  <a:pt x="187523" y="98227"/>
                </a:lnTo>
                <a:lnTo>
                  <a:pt x="205382" y="107157"/>
                </a:lnTo>
                <a:lnTo>
                  <a:pt x="214312" y="116086"/>
                </a:lnTo>
                <a:lnTo>
                  <a:pt x="232171" y="125016"/>
                </a:lnTo>
                <a:lnTo>
                  <a:pt x="241101" y="142875"/>
                </a:lnTo>
                <a:lnTo>
                  <a:pt x="250031" y="160735"/>
                </a:lnTo>
                <a:lnTo>
                  <a:pt x="258961" y="178594"/>
                </a:lnTo>
                <a:lnTo>
                  <a:pt x="267890" y="187524"/>
                </a:lnTo>
                <a:lnTo>
                  <a:pt x="267890" y="205383"/>
                </a:lnTo>
                <a:lnTo>
                  <a:pt x="267890" y="214313"/>
                </a:lnTo>
                <a:lnTo>
                  <a:pt x="258961" y="232172"/>
                </a:lnTo>
                <a:lnTo>
                  <a:pt x="258961" y="241102"/>
                </a:lnTo>
                <a:lnTo>
                  <a:pt x="250031" y="250032"/>
                </a:lnTo>
                <a:lnTo>
                  <a:pt x="241101" y="258961"/>
                </a:lnTo>
                <a:lnTo>
                  <a:pt x="223242" y="258961"/>
                </a:lnTo>
                <a:lnTo>
                  <a:pt x="205382" y="258961"/>
                </a:lnTo>
                <a:lnTo>
                  <a:pt x="187523" y="258961"/>
                </a:lnTo>
                <a:lnTo>
                  <a:pt x="169664" y="258961"/>
                </a:lnTo>
                <a:lnTo>
                  <a:pt x="142875" y="258961"/>
                </a:lnTo>
                <a:lnTo>
                  <a:pt x="125015" y="250032"/>
                </a:lnTo>
                <a:lnTo>
                  <a:pt x="98226" y="241102"/>
                </a:lnTo>
                <a:lnTo>
                  <a:pt x="71437" y="232172"/>
                </a:lnTo>
                <a:lnTo>
                  <a:pt x="53578" y="223242"/>
                </a:lnTo>
                <a:lnTo>
                  <a:pt x="35718" y="214313"/>
                </a:lnTo>
                <a:lnTo>
                  <a:pt x="17859" y="205383"/>
                </a:lnTo>
                <a:lnTo>
                  <a:pt x="0" y="196453"/>
                </a:lnTo>
                <a:lnTo>
                  <a:pt x="0" y="196453"/>
                </a:lnTo>
                <a:lnTo>
                  <a:pt x="0" y="19645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1357313" y="4089796"/>
            <a:ext cx="44649" cy="357189"/>
          </a:xfrm>
          <a:custGeom>
            <a:avLst/>
            <a:gdLst/>
            <a:ahLst/>
            <a:cxnLst/>
            <a:rect l="0" t="0" r="0" b="0"/>
            <a:pathLst>
              <a:path w="44649" h="357189">
                <a:moveTo>
                  <a:pt x="35718" y="0"/>
                </a:moveTo>
                <a:lnTo>
                  <a:pt x="35718" y="0"/>
                </a:lnTo>
                <a:lnTo>
                  <a:pt x="35718" y="0"/>
                </a:lnTo>
                <a:lnTo>
                  <a:pt x="35718" y="8930"/>
                </a:lnTo>
                <a:lnTo>
                  <a:pt x="35718" y="17860"/>
                </a:lnTo>
                <a:lnTo>
                  <a:pt x="35718" y="35719"/>
                </a:lnTo>
                <a:lnTo>
                  <a:pt x="44648" y="53579"/>
                </a:lnTo>
                <a:lnTo>
                  <a:pt x="44648" y="62508"/>
                </a:lnTo>
                <a:lnTo>
                  <a:pt x="44648" y="89297"/>
                </a:lnTo>
                <a:lnTo>
                  <a:pt x="44648" y="107157"/>
                </a:lnTo>
                <a:lnTo>
                  <a:pt x="44648" y="133946"/>
                </a:lnTo>
                <a:lnTo>
                  <a:pt x="44648" y="151805"/>
                </a:lnTo>
                <a:lnTo>
                  <a:pt x="44648" y="178594"/>
                </a:lnTo>
                <a:lnTo>
                  <a:pt x="44648" y="205383"/>
                </a:lnTo>
                <a:lnTo>
                  <a:pt x="44648" y="223243"/>
                </a:lnTo>
                <a:lnTo>
                  <a:pt x="35718" y="250032"/>
                </a:lnTo>
                <a:lnTo>
                  <a:pt x="35718" y="267891"/>
                </a:lnTo>
                <a:lnTo>
                  <a:pt x="35718" y="285750"/>
                </a:lnTo>
                <a:lnTo>
                  <a:pt x="26789" y="303610"/>
                </a:lnTo>
                <a:lnTo>
                  <a:pt x="26789" y="321469"/>
                </a:lnTo>
                <a:lnTo>
                  <a:pt x="17859" y="330399"/>
                </a:lnTo>
                <a:lnTo>
                  <a:pt x="17859" y="339329"/>
                </a:lnTo>
                <a:lnTo>
                  <a:pt x="8929" y="348258"/>
                </a:lnTo>
                <a:lnTo>
                  <a:pt x="8929" y="357188"/>
                </a:lnTo>
                <a:lnTo>
                  <a:pt x="8929" y="357188"/>
                </a:lnTo>
                <a:lnTo>
                  <a:pt x="0" y="357188"/>
                </a:lnTo>
                <a:lnTo>
                  <a:pt x="0" y="357188"/>
                </a:lnTo>
                <a:lnTo>
                  <a:pt x="0" y="357188"/>
                </a:lnTo>
                <a:lnTo>
                  <a:pt x="0" y="357188"/>
                </a:lnTo>
                <a:lnTo>
                  <a:pt x="0" y="35718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250281" y="2902148"/>
            <a:ext cx="133947" cy="8931"/>
          </a:xfrm>
          <a:custGeom>
            <a:avLst/>
            <a:gdLst/>
            <a:ahLst/>
            <a:cxnLst/>
            <a:rect l="0" t="0" r="0" b="0"/>
            <a:pathLst>
              <a:path w="133947" h="89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26789" y="0"/>
                </a:lnTo>
                <a:lnTo>
                  <a:pt x="44649" y="0"/>
                </a:lnTo>
                <a:lnTo>
                  <a:pt x="62508" y="0"/>
                </a:lnTo>
                <a:lnTo>
                  <a:pt x="80367" y="0"/>
                </a:lnTo>
                <a:lnTo>
                  <a:pt x="98227" y="8930"/>
                </a:lnTo>
                <a:lnTo>
                  <a:pt x="116086" y="8930"/>
                </a:lnTo>
                <a:lnTo>
                  <a:pt x="125016" y="8930"/>
                </a:lnTo>
                <a:lnTo>
                  <a:pt x="133946" y="8930"/>
                </a:lnTo>
                <a:lnTo>
                  <a:pt x="133946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2455664" y="2839640"/>
            <a:ext cx="178595" cy="232173"/>
          </a:xfrm>
          <a:custGeom>
            <a:avLst/>
            <a:gdLst/>
            <a:ahLst/>
            <a:cxnLst/>
            <a:rect l="0" t="0" r="0" b="0"/>
            <a:pathLst>
              <a:path w="178595" h="232173">
                <a:moveTo>
                  <a:pt x="0" y="26789"/>
                </a:moveTo>
                <a:lnTo>
                  <a:pt x="0" y="26789"/>
                </a:lnTo>
                <a:lnTo>
                  <a:pt x="8930" y="17860"/>
                </a:lnTo>
                <a:lnTo>
                  <a:pt x="8930" y="17860"/>
                </a:lnTo>
                <a:lnTo>
                  <a:pt x="17859" y="17860"/>
                </a:lnTo>
                <a:lnTo>
                  <a:pt x="35719" y="8930"/>
                </a:lnTo>
                <a:lnTo>
                  <a:pt x="44649" y="8930"/>
                </a:lnTo>
                <a:lnTo>
                  <a:pt x="62508" y="0"/>
                </a:lnTo>
                <a:lnTo>
                  <a:pt x="71438" y="0"/>
                </a:lnTo>
                <a:lnTo>
                  <a:pt x="89297" y="8930"/>
                </a:lnTo>
                <a:lnTo>
                  <a:pt x="98227" y="8930"/>
                </a:lnTo>
                <a:lnTo>
                  <a:pt x="107156" y="17860"/>
                </a:lnTo>
                <a:lnTo>
                  <a:pt x="116086" y="26789"/>
                </a:lnTo>
                <a:lnTo>
                  <a:pt x="125016" y="35719"/>
                </a:lnTo>
                <a:lnTo>
                  <a:pt x="125016" y="44649"/>
                </a:lnTo>
                <a:lnTo>
                  <a:pt x="116086" y="62508"/>
                </a:lnTo>
                <a:lnTo>
                  <a:pt x="107156" y="80367"/>
                </a:lnTo>
                <a:lnTo>
                  <a:pt x="98227" y="98227"/>
                </a:lnTo>
                <a:lnTo>
                  <a:pt x="80367" y="116086"/>
                </a:lnTo>
                <a:lnTo>
                  <a:pt x="62508" y="133946"/>
                </a:lnTo>
                <a:lnTo>
                  <a:pt x="53578" y="151805"/>
                </a:lnTo>
                <a:lnTo>
                  <a:pt x="44649" y="169664"/>
                </a:lnTo>
                <a:lnTo>
                  <a:pt x="35719" y="187524"/>
                </a:lnTo>
                <a:lnTo>
                  <a:pt x="35719" y="196453"/>
                </a:lnTo>
                <a:lnTo>
                  <a:pt x="35719" y="205383"/>
                </a:lnTo>
                <a:lnTo>
                  <a:pt x="44649" y="214313"/>
                </a:lnTo>
                <a:lnTo>
                  <a:pt x="53578" y="223242"/>
                </a:lnTo>
                <a:lnTo>
                  <a:pt x="62508" y="223242"/>
                </a:lnTo>
                <a:lnTo>
                  <a:pt x="80367" y="223242"/>
                </a:lnTo>
                <a:lnTo>
                  <a:pt x="98227" y="223242"/>
                </a:lnTo>
                <a:lnTo>
                  <a:pt x="107156" y="232172"/>
                </a:lnTo>
                <a:lnTo>
                  <a:pt x="125016" y="232172"/>
                </a:lnTo>
                <a:lnTo>
                  <a:pt x="142875" y="232172"/>
                </a:lnTo>
                <a:lnTo>
                  <a:pt x="151805" y="223242"/>
                </a:lnTo>
                <a:lnTo>
                  <a:pt x="169664" y="223242"/>
                </a:lnTo>
                <a:lnTo>
                  <a:pt x="169664" y="223242"/>
                </a:lnTo>
                <a:lnTo>
                  <a:pt x="178594" y="223242"/>
                </a:lnTo>
                <a:lnTo>
                  <a:pt x="178594" y="22324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339578" y="3303984"/>
            <a:ext cx="267892" cy="303610"/>
          </a:xfrm>
          <a:custGeom>
            <a:avLst/>
            <a:gdLst/>
            <a:ahLst/>
            <a:cxnLst/>
            <a:rect l="0" t="0" r="0" b="0"/>
            <a:pathLst>
              <a:path w="267892" h="303610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53578"/>
                </a:lnTo>
                <a:lnTo>
                  <a:pt x="8930" y="44648"/>
                </a:lnTo>
                <a:lnTo>
                  <a:pt x="8930" y="35719"/>
                </a:lnTo>
                <a:lnTo>
                  <a:pt x="26789" y="26789"/>
                </a:lnTo>
                <a:lnTo>
                  <a:pt x="44649" y="17859"/>
                </a:lnTo>
                <a:lnTo>
                  <a:pt x="62508" y="17859"/>
                </a:lnTo>
                <a:lnTo>
                  <a:pt x="80367" y="8930"/>
                </a:lnTo>
                <a:lnTo>
                  <a:pt x="107156" y="0"/>
                </a:lnTo>
                <a:lnTo>
                  <a:pt x="133945" y="0"/>
                </a:lnTo>
                <a:lnTo>
                  <a:pt x="151805" y="0"/>
                </a:lnTo>
                <a:lnTo>
                  <a:pt x="169664" y="0"/>
                </a:lnTo>
                <a:lnTo>
                  <a:pt x="187524" y="8930"/>
                </a:lnTo>
                <a:lnTo>
                  <a:pt x="205383" y="8930"/>
                </a:lnTo>
                <a:lnTo>
                  <a:pt x="214313" y="17859"/>
                </a:lnTo>
                <a:lnTo>
                  <a:pt x="223242" y="26789"/>
                </a:lnTo>
                <a:lnTo>
                  <a:pt x="223242" y="44648"/>
                </a:lnTo>
                <a:lnTo>
                  <a:pt x="223242" y="53578"/>
                </a:lnTo>
                <a:lnTo>
                  <a:pt x="223242" y="71437"/>
                </a:lnTo>
                <a:lnTo>
                  <a:pt x="214313" y="98227"/>
                </a:lnTo>
                <a:lnTo>
                  <a:pt x="196453" y="116086"/>
                </a:lnTo>
                <a:lnTo>
                  <a:pt x="187524" y="142875"/>
                </a:lnTo>
                <a:lnTo>
                  <a:pt x="160735" y="169664"/>
                </a:lnTo>
                <a:lnTo>
                  <a:pt x="142875" y="196453"/>
                </a:lnTo>
                <a:lnTo>
                  <a:pt x="116086" y="214312"/>
                </a:lnTo>
                <a:lnTo>
                  <a:pt x="98227" y="241102"/>
                </a:lnTo>
                <a:lnTo>
                  <a:pt x="80367" y="258961"/>
                </a:lnTo>
                <a:lnTo>
                  <a:pt x="62508" y="267891"/>
                </a:lnTo>
                <a:lnTo>
                  <a:pt x="53578" y="276820"/>
                </a:lnTo>
                <a:lnTo>
                  <a:pt x="53578" y="285750"/>
                </a:lnTo>
                <a:lnTo>
                  <a:pt x="62508" y="294680"/>
                </a:lnTo>
                <a:lnTo>
                  <a:pt x="62508" y="303609"/>
                </a:lnTo>
                <a:lnTo>
                  <a:pt x="80367" y="303609"/>
                </a:lnTo>
                <a:lnTo>
                  <a:pt x="98227" y="303609"/>
                </a:lnTo>
                <a:lnTo>
                  <a:pt x="116086" y="303609"/>
                </a:lnTo>
                <a:lnTo>
                  <a:pt x="142875" y="303609"/>
                </a:lnTo>
                <a:lnTo>
                  <a:pt x="169664" y="303609"/>
                </a:lnTo>
                <a:lnTo>
                  <a:pt x="187524" y="303609"/>
                </a:lnTo>
                <a:lnTo>
                  <a:pt x="205383" y="294680"/>
                </a:lnTo>
                <a:lnTo>
                  <a:pt x="232172" y="294680"/>
                </a:lnTo>
                <a:lnTo>
                  <a:pt x="241102" y="294680"/>
                </a:lnTo>
                <a:lnTo>
                  <a:pt x="258961" y="294680"/>
                </a:lnTo>
                <a:lnTo>
                  <a:pt x="258961" y="294680"/>
                </a:lnTo>
                <a:lnTo>
                  <a:pt x="267891" y="294680"/>
                </a:lnTo>
                <a:lnTo>
                  <a:pt x="267891" y="29468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2527102" y="4134445"/>
            <a:ext cx="35719" cy="464345"/>
          </a:xfrm>
          <a:custGeom>
            <a:avLst/>
            <a:gdLst/>
            <a:ahLst/>
            <a:cxnLst/>
            <a:rect l="0" t="0" r="0" b="0"/>
            <a:pathLst>
              <a:path w="35719" h="464345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53578"/>
                </a:lnTo>
                <a:lnTo>
                  <a:pt x="26789" y="71437"/>
                </a:lnTo>
                <a:lnTo>
                  <a:pt x="26789" y="89297"/>
                </a:lnTo>
                <a:lnTo>
                  <a:pt x="26789" y="116086"/>
                </a:lnTo>
                <a:lnTo>
                  <a:pt x="26789" y="142875"/>
                </a:lnTo>
                <a:lnTo>
                  <a:pt x="35718" y="169664"/>
                </a:lnTo>
                <a:lnTo>
                  <a:pt x="35718" y="196453"/>
                </a:lnTo>
                <a:lnTo>
                  <a:pt x="35718" y="223242"/>
                </a:lnTo>
                <a:lnTo>
                  <a:pt x="35718" y="250031"/>
                </a:lnTo>
                <a:lnTo>
                  <a:pt x="35718" y="285750"/>
                </a:lnTo>
                <a:lnTo>
                  <a:pt x="35718" y="312539"/>
                </a:lnTo>
                <a:lnTo>
                  <a:pt x="35718" y="339328"/>
                </a:lnTo>
                <a:lnTo>
                  <a:pt x="26789" y="357187"/>
                </a:lnTo>
                <a:lnTo>
                  <a:pt x="26789" y="383976"/>
                </a:lnTo>
                <a:lnTo>
                  <a:pt x="26789" y="401836"/>
                </a:lnTo>
                <a:lnTo>
                  <a:pt x="26789" y="428625"/>
                </a:lnTo>
                <a:lnTo>
                  <a:pt x="26789" y="446484"/>
                </a:lnTo>
                <a:lnTo>
                  <a:pt x="26789" y="455414"/>
                </a:lnTo>
                <a:lnTo>
                  <a:pt x="17859" y="464344"/>
                </a:lnTo>
                <a:lnTo>
                  <a:pt x="17859" y="46434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1607344" y="2893218"/>
            <a:ext cx="642938" cy="17861"/>
          </a:xfrm>
          <a:custGeom>
            <a:avLst/>
            <a:gdLst/>
            <a:ahLst/>
            <a:cxnLst/>
            <a:rect l="0" t="0" r="0" b="0"/>
            <a:pathLst>
              <a:path w="642938" h="1786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7143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8930"/>
                </a:lnTo>
                <a:lnTo>
                  <a:pt x="142875" y="8930"/>
                </a:lnTo>
                <a:lnTo>
                  <a:pt x="160734" y="8930"/>
                </a:lnTo>
                <a:lnTo>
                  <a:pt x="178594" y="8930"/>
                </a:lnTo>
                <a:lnTo>
                  <a:pt x="187523" y="8930"/>
                </a:lnTo>
                <a:lnTo>
                  <a:pt x="205383" y="8930"/>
                </a:lnTo>
                <a:lnTo>
                  <a:pt x="232172" y="8930"/>
                </a:lnTo>
                <a:lnTo>
                  <a:pt x="241101" y="8930"/>
                </a:lnTo>
                <a:lnTo>
                  <a:pt x="258961" y="8930"/>
                </a:lnTo>
                <a:lnTo>
                  <a:pt x="285750" y="8930"/>
                </a:lnTo>
                <a:lnTo>
                  <a:pt x="294679" y="8930"/>
                </a:lnTo>
                <a:lnTo>
                  <a:pt x="312539" y="8930"/>
                </a:lnTo>
                <a:lnTo>
                  <a:pt x="330398" y="8930"/>
                </a:lnTo>
                <a:lnTo>
                  <a:pt x="348258" y="8930"/>
                </a:lnTo>
                <a:lnTo>
                  <a:pt x="366117" y="8930"/>
                </a:lnTo>
                <a:lnTo>
                  <a:pt x="375047" y="8930"/>
                </a:lnTo>
                <a:lnTo>
                  <a:pt x="392906" y="8930"/>
                </a:lnTo>
                <a:lnTo>
                  <a:pt x="410765" y="8930"/>
                </a:lnTo>
                <a:lnTo>
                  <a:pt x="428625" y="8930"/>
                </a:lnTo>
                <a:lnTo>
                  <a:pt x="446484" y="8930"/>
                </a:lnTo>
                <a:lnTo>
                  <a:pt x="464344" y="8930"/>
                </a:lnTo>
                <a:lnTo>
                  <a:pt x="473273" y="8930"/>
                </a:lnTo>
                <a:lnTo>
                  <a:pt x="491133" y="8930"/>
                </a:lnTo>
                <a:lnTo>
                  <a:pt x="508992" y="8930"/>
                </a:lnTo>
                <a:lnTo>
                  <a:pt x="517922" y="8930"/>
                </a:lnTo>
                <a:lnTo>
                  <a:pt x="535781" y="17860"/>
                </a:lnTo>
                <a:lnTo>
                  <a:pt x="553640" y="17860"/>
                </a:lnTo>
                <a:lnTo>
                  <a:pt x="562570" y="17860"/>
                </a:lnTo>
                <a:lnTo>
                  <a:pt x="580429" y="17860"/>
                </a:lnTo>
                <a:lnTo>
                  <a:pt x="589359" y="17860"/>
                </a:lnTo>
                <a:lnTo>
                  <a:pt x="598289" y="17860"/>
                </a:lnTo>
                <a:lnTo>
                  <a:pt x="616148" y="17860"/>
                </a:lnTo>
                <a:lnTo>
                  <a:pt x="625078" y="17860"/>
                </a:lnTo>
                <a:lnTo>
                  <a:pt x="634008" y="17860"/>
                </a:lnTo>
                <a:lnTo>
                  <a:pt x="634008" y="17860"/>
                </a:lnTo>
                <a:lnTo>
                  <a:pt x="642937" y="17860"/>
                </a:lnTo>
                <a:lnTo>
                  <a:pt x="642937" y="17860"/>
                </a:lnTo>
                <a:lnTo>
                  <a:pt x="642937" y="1786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1580555" y="2893218"/>
            <a:ext cx="678657" cy="482204"/>
          </a:xfrm>
          <a:custGeom>
            <a:avLst/>
            <a:gdLst/>
            <a:ahLst/>
            <a:cxnLst/>
            <a:rect l="0" t="0" r="0" b="0"/>
            <a:pathLst>
              <a:path w="678657" h="482204">
                <a:moveTo>
                  <a:pt x="0" y="0"/>
                </a:move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17859" y="8930"/>
                </a:lnTo>
                <a:lnTo>
                  <a:pt x="26789" y="8930"/>
                </a:lnTo>
                <a:lnTo>
                  <a:pt x="35718" y="17860"/>
                </a:lnTo>
                <a:lnTo>
                  <a:pt x="44648" y="26789"/>
                </a:lnTo>
                <a:lnTo>
                  <a:pt x="53578" y="35719"/>
                </a:lnTo>
                <a:lnTo>
                  <a:pt x="62508" y="44649"/>
                </a:lnTo>
                <a:lnTo>
                  <a:pt x="80367" y="53578"/>
                </a:lnTo>
                <a:lnTo>
                  <a:pt x="89297" y="62508"/>
                </a:lnTo>
                <a:lnTo>
                  <a:pt x="107156" y="71438"/>
                </a:lnTo>
                <a:lnTo>
                  <a:pt x="125015" y="80368"/>
                </a:lnTo>
                <a:lnTo>
                  <a:pt x="142875" y="89297"/>
                </a:lnTo>
                <a:lnTo>
                  <a:pt x="160734" y="98227"/>
                </a:lnTo>
                <a:lnTo>
                  <a:pt x="178593" y="107157"/>
                </a:lnTo>
                <a:lnTo>
                  <a:pt x="196453" y="125016"/>
                </a:lnTo>
                <a:lnTo>
                  <a:pt x="214312" y="133946"/>
                </a:lnTo>
                <a:lnTo>
                  <a:pt x="241101" y="151805"/>
                </a:lnTo>
                <a:lnTo>
                  <a:pt x="258961" y="169664"/>
                </a:lnTo>
                <a:lnTo>
                  <a:pt x="285750" y="178594"/>
                </a:lnTo>
                <a:lnTo>
                  <a:pt x="303609" y="196453"/>
                </a:lnTo>
                <a:lnTo>
                  <a:pt x="321468" y="214313"/>
                </a:lnTo>
                <a:lnTo>
                  <a:pt x="339328" y="223243"/>
                </a:lnTo>
                <a:lnTo>
                  <a:pt x="357187" y="241102"/>
                </a:lnTo>
                <a:lnTo>
                  <a:pt x="375047" y="258961"/>
                </a:lnTo>
                <a:lnTo>
                  <a:pt x="392906" y="267891"/>
                </a:lnTo>
                <a:lnTo>
                  <a:pt x="410765" y="285750"/>
                </a:lnTo>
                <a:lnTo>
                  <a:pt x="428625" y="303610"/>
                </a:lnTo>
                <a:lnTo>
                  <a:pt x="446484" y="312539"/>
                </a:lnTo>
                <a:lnTo>
                  <a:pt x="464343" y="330399"/>
                </a:lnTo>
                <a:lnTo>
                  <a:pt x="482203" y="339328"/>
                </a:lnTo>
                <a:lnTo>
                  <a:pt x="500062" y="357188"/>
                </a:lnTo>
                <a:lnTo>
                  <a:pt x="517922" y="366118"/>
                </a:lnTo>
                <a:lnTo>
                  <a:pt x="526851" y="375047"/>
                </a:lnTo>
                <a:lnTo>
                  <a:pt x="544711" y="392907"/>
                </a:lnTo>
                <a:lnTo>
                  <a:pt x="562570" y="401836"/>
                </a:lnTo>
                <a:lnTo>
                  <a:pt x="571500" y="410766"/>
                </a:lnTo>
                <a:lnTo>
                  <a:pt x="589359" y="428625"/>
                </a:lnTo>
                <a:lnTo>
                  <a:pt x="598289" y="437555"/>
                </a:lnTo>
                <a:lnTo>
                  <a:pt x="616148" y="446485"/>
                </a:lnTo>
                <a:lnTo>
                  <a:pt x="625078" y="455414"/>
                </a:lnTo>
                <a:lnTo>
                  <a:pt x="642937" y="464344"/>
                </a:lnTo>
                <a:lnTo>
                  <a:pt x="651867" y="464344"/>
                </a:lnTo>
                <a:lnTo>
                  <a:pt x="660797" y="473274"/>
                </a:lnTo>
                <a:lnTo>
                  <a:pt x="660797" y="482203"/>
                </a:lnTo>
                <a:lnTo>
                  <a:pt x="669726" y="482203"/>
                </a:lnTo>
                <a:lnTo>
                  <a:pt x="669726" y="482203"/>
                </a:lnTo>
                <a:lnTo>
                  <a:pt x="678656" y="482203"/>
                </a:lnTo>
                <a:lnTo>
                  <a:pt x="678656" y="48220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1616273" y="3518296"/>
            <a:ext cx="634009" cy="580431"/>
          </a:xfrm>
          <a:custGeom>
            <a:avLst/>
            <a:gdLst/>
            <a:ahLst/>
            <a:cxnLst/>
            <a:rect l="0" t="0" r="0" b="0"/>
            <a:pathLst>
              <a:path w="634009" h="58043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0"/>
                </a:lnTo>
                <a:lnTo>
                  <a:pt x="17860" y="8930"/>
                </a:lnTo>
                <a:lnTo>
                  <a:pt x="26790" y="8930"/>
                </a:lnTo>
                <a:lnTo>
                  <a:pt x="35719" y="17860"/>
                </a:lnTo>
                <a:lnTo>
                  <a:pt x="44649" y="26790"/>
                </a:lnTo>
                <a:lnTo>
                  <a:pt x="53579" y="35719"/>
                </a:lnTo>
                <a:lnTo>
                  <a:pt x="62508" y="44649"/>
                </a:lnTo>
                <a:lnTo>
                  <a:pt x="71438" y="44649"/>
                </a:lnTo>
                <a:lnTo>
                  <a:pt x="80368" y="53579"/>
                </a:lnTo>
                <a:lnTo>
                  <a:pt x="98227" y="71438"/>
                </a:lnTo>
                <a:lnTo>
                  <a:pt x="107157" y="80368"/>
                </a:lnTo>
                <a:lnTo>
                  <a:pt x="125016" y="89297"/>
                </a:lnTo>
                <a:lnTo>
                  <a:pt x="133946" y="98227"/>
                </a:lnTo>
                <a:lnTo>
                  <a:pt x="151805" y="107157"/>
                </a:lnTo>
                <a:lnTo>
                  <a:pt x="169665" y="125016"/>
                </a:lnTo>
                <a:lnTo>
                  <a:pt x="187524" y="133946"/>
                </a:lnTo>
                <a:lnTo>
                  <a:pt x="205383" y="151805"/>
                </a:lnTo>
                <a:lnTo>
                  <a:pt x="223243" y="169665"/>
                </a:lnTo>
                <a:lnTo>
                  <a:pt x="241102" y="178594"/>
                </a:lnTo>
                <a:lnTo>
                  <a:pt x="258961" y="196454"/>
                </a:lnTo>
                <a:lnTo>
                  <a:pt x="276821" y="214313"/>
                </a:lnTo>
                <a:lnTo>
                  <a:pt x="294680" y="223243"/>
                </a:lnTo>
                <a:lnTo>
                  <a:pt x="312540" y="241102"/>
                </a:lnTo>
                <a:lnTo>
                  <a:pt x="339329" y="258961"/>
                </a:lnTo>
                <a:lnTo>
                  <a:pt x="357188" y="276821"/>
                </a:lnTo>
                <a:lnTo>
                  <a:pt x="375047" y="294680"/>
                </a:lnTo>
                <a:lnTo>
                  <a:pt x="392907" y="312540"/>
                </a:lnTo>
                <a:lnTo>
                  <a:pt x="410766" y="330399"/>
                </a:lnTo>
                <a:lnTo>
                  <a:pt x="428625" y="348258"/>
                </a:lnTo>
                <a:lnTo>
                  <a:pt x="446485" y="366118"/>
                </a:lnTo>
                <a:lnTo>
                  <a:pt x="464344" y="383977"/>
                </a:lnTo>
                <a:lnTo>
                  <a:pt x="482204" y="401836"/>
                </a:lnTo>
                <a:lnTo>
                  <a:pt x="500063" y="419696"/>
                </a:lnTo>
                <a:lnTo>
                  <a:pt x="517922" y="437555"/>
                </a:lnTo>
                <a:lnTo>
                  <a:pt x="535782" y="455415"/>
                </a:lnTo>
                <a:lnTo>
                  <a:pt x="553641" y="473274"/>
                </a:lnTo>
                <a:lnTo>
                  <a:pt x="562571" y="491133"/>
                </a:lnTo>
                <a:lnTo>
                  <a:pt x="580430" y="500063"/>
                </a:lnTo>
                <a:lnTo>
                  <a:pt x="598290" y="517922"/>
                </a:lnTo>
                <a:lnTo>
                  <a:pt x="607219" y="535782"/>
                </a:lnTo>
                <a:lnTo>
                  <a:pt x="616149" y="544711"/>
                </a:lnTo>
                <a:lnTo>
                  <a:pt x="625079" y="553641"/>
                </a:lnTo>
                <a:lnTo>
                  <a:pt x="625079" y="562571"/>
                </a:lnTo>
                <a:lnTo>
                  <a:pt x="634008" y="580430"/>
                </a:lnTo>
                <a:lnTo>
                  <a:pt x="634008" y="580430"/>
                </a:lnTo>
                <a:lnTo>
                  <a:pt x="634008" y="5804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1634133" y="4313039"/>
            <a:ext cx="634009" cy="17860"/>
          </a:xfrm>
          <a:custGeom>
            <a:avLst/>
            <a:gdLst/>
            <a:ahLst/>
            <a:cxnLst/>
            <a:rect l="0" t="0" r="0" b="0"/>
            <a:pathLst>
              <a:path w="634009" h="1786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8930" y="8929"/>
                </a:lnTo>
                <a:lnTo>
                  <a:pt x="8930" y="8929"/>
                </a:lnTo>
                <a:lnTo>
                  <a:pt x="26789" y="8929"/>
                </a:lnTo>
                <a:lnTo>
                  <a:pt x="35719" y="8929"/>
                </a:lnTo>
                <a:lnTo>
                  <a:pt x="44648" y="8929"/>
                </a:lnTo>
                <a:lnTo>
                  <a:pt x="62508" y="8929"/>
                </a:lnTo>
                <a:lnTo>
                  <a:pt x="80367" y="8929"/>
                </a:lnTo>
                <a:lnTo>
                  <a:pt x="98226" y="8929"/>
                </a:lnTo>
                <a:lnTo>
                  <a:pt x="125015" y="17859"/>
                </a:lnTo>
                <a:lnTo>
                  <a:pt x="142875" y="17859"/>
                </a:lnTo>
                <a:lnTo>
                  <a:pt x="169664" y="17859"/>
                </a:lnTo>
                <a:lnTo>
                  <a:pt x="187523" y="17859"/>
                </a:lnTo>
                <a:lnTo>
                  <a:pt x="214312" y="17859"/>
                </a:lnTo>
                <a:lnTo>
                  <a:pt x="241101" y="17859"/>
                </a:lnTo>
                <a:lnTo>
                  <a:pt x="267890" y="17859"/>
                </a:lnTo>
                <a:lnTo>
                  <a:pt x="285750" y="17859"/>
                </a:lnTo>
                <a:lnTo>
                  <a:pt x="312539" y="17859"/>
                </a:lnTo>
                <a:lnTo>
                  <a:pt x="339328" y="8929"/>
                </a:lnTo>
                <a:lnTo>
                  <a:pt x="366117" y="8929"/>
                </a:lnTo>
                <a:lnTo>
                  <a:pt x="383976" y="8929"/>
                </a:lnTo>
                <a:lnTo>
                  <a:pt x="401836" y="8929"/>
                </a:lnTo>
                <a:lnTo>
                  <a:pt x="428625" y="8929"/>
                </a:lnTo>
                <a:lnTo>
                  <a:pt x="446484" y="8929"/>
                </a:lnTo>
                <a:lnTo>
                  <a:pt x="473273" y="8929"/>
                </a:lnTo>
                <a:lnTo>
                  <a:pt x="491133" y="8929"/>
                </a:lnTo>
                <a:lnTo>
                  <a:pt x="508992" y="8929"/>
                </a:lnTo>
                <a:lnTo>
                  <a:pt x="526851" y="8929"/>
                </a:lnTo>
                <a:lnTo>
                  <a:pt x="544711" y="8929"/>
                </a:lnTo>
                <a:lnTo>
                  <a:pt x="562570" y="8929"/>
                </a:lnTo>
                <a:lnTo>
                  <a:pt x="580430" y="8929"/>
                </a:lnTo>
                <a:lnTo>
                  <a:pt x="589359" y="0"/>
                </a:lnTo>
                <a:lnTo>
                  <a:pt x="607219" y="0"/>
                </a:lnTo>
                <a:lnTo>
                  <a:pt x="616148" y="0"/>
                </a:lnTo>
                <a:lnTo>
                  <a:pt x="625078" y="0"/>
                </a:lnTo>
                <a:lnTo>
                  <a:pt x="634008" y="0"/>
                </a:lnTo>
                <a:lnTo>
                  <a:pt x="634008" y="0"/>
                </a:lnTo>
                <a:lnTo>
                  <a:pt x="634008" y="0"/>
                </a:lnTo>
                <a:lnTo>
                  <a:pt x="634008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955477" y="4964906"/>
            <a:ext cx="276821" cy="330400"/>
          </a:xfrm>
          <a:custGeom>
            <a:avLst/>
            <a:gdLst/>
            <a:ahLst/>
            <a:cxnLst/>
            <a:rect l="0" t="0" r="0" b="0"/>
            <a:pathLst>
              <a:path w="276821" h="330400">
                <a:moveTo>
                  <a:pt x="0" y="330399"/>
                </a:moveTo>
                <a:lnTo>
                  <a:pt x="0" y="330399"/>
                </a:lnTo>
                <a:lnTo>
                  <a:pt x="0" y="330399"/>
                </a:lnTo>
                <a:lnTo>
                  <a:pt x="0" y="330399"/>
                </a:lnTo>
                <a:lnTo>
                  <a:pt x="0" y="330399"/>
                </a:lnTo>
                <a:lnTo>
                  <a:pt x="0" y="330399"/>
                </a:lnTo>
                <a:lnTo>
                  <a:pt x="0" y="330399"/>
                </a:lnTo>
                <a:lnTo>
                  <a:pt x="0" y="321469"/>
                </a:lnTo>
                <a:lnTo>
                  <a:pt x="0" y="321469"/>
                </a:lnTo>
                <a:lnTo>
                  <a:pt x="0" y="312539"/>
                </a:lnTo>
                <a:lnTo>
                  <a:pt x="8929" y="294680"/>
                </a:lnTo>
                <a:lnTo>
                  <a:pt x="8929" y="285750"/>
                </a:lnTo>
                <a:lnTo>
                  <a:pt x="17859" y="258961"/>
                </a:lnTo>
                <a:lnTo>
                  <a:pt x="26789" y="241102"/>
                </a:lnTo>
                <a:lnTo>
                  <a:pt x="26789" y="223242"/>
                </a:lnTo>
                <a:lnTo>
                  <a:pt x="35718" y="196453"/>
                </a:lnTo>
                <a:lnTo>
                  <a:pt x="44648" y="169664"/>
                </a:lnTo>
                <a:lnTo>
                  <a:pt x="53578" y="151805"/>
                </a:lnTo>
                <a:lnTo>
                  <a:pt x="62507" y="125016"/>
                </a:lnTo>
                <a:lnTo>
                  <a:pt x="62507" y="107157"/>
                </a:lnTo>
                <a:lnTo>
                  <a:pt x="71437" y="89297"/>
                </a:lnTo>
                <a:lnTo>
                  <a:pt x="80367" y="71438"/>
                </a:lnTo>
                <a:lnTo>
                  <a:pt x="80367" y="53578"/>
                </a:lnTo>
                <a:lnTo>
                  <a:pt x="89297" y="44649"/>
                </a:lnTo>
                <a:lnTo>
                  <a:pt x="89297" y="35719"/>
                </a:lnTo>
                <a:lnTo>
                  <a:pt x="98226" y="26789"/>
                </a:lnTo>
                <a:lnTo>
                  <a:pt x="98226" y="26789"/>
                </a:lnTo>
                <a:lnTo>
                  <a:pt x="107156" y="26789"/>
                </a:lnTo>
                <a:lnTo>
                  <a:pt x="107156" y="26789"/>
                </a:lnTo>
                <a:lnTo>
                  <a:pt x="107156" y="35719"/>
                </a:lnTo>
                <a:lnTo>
                  <a:pt x="116086" y="44649"/>
                </a:lnTo>
                <a:lnTo>
                  <a:pt x="116086" y="62508"/>
                </a:lnTo>
                <a:lnTo>
                  <a:pt x="125015" y="71438"/>
                </a:lnTo>
                <a:lnTo>
                  <a:pt x="125015" y="98227"/>
                </a:lnTo>
                <a:lnTo>
                  <a:pt x="133945" y="125016"/>
                </a:lnTo>
                <a:lnTo>
                  <a:pt x="142875" y="151805"/>
                </a:lnTo>
                <a:lnTo>
                  <a:pt x="151804" y="178594"/>
                </a:lnTo>
                <a:lnTo>
                  <a:pt x="160734" y="205383"/>
                </a:lnTo>
                <a:lnTo>
                  <a:pt x="160734" y="232172"/>
                </a:lnTo>
                <a:lnTo>
                  <a:pt x="178593" y="258961"/>
                </a:lnTo>
                <a:lnTo>
                  <a:pt x="187523" y="276821"/>
                </a:lnTo>
                <a:lnTo>
                  <a:pt x="187523" y="294680"/>
                </a:lnTo>
                <a:lnTo>
                  <a:pt x="205382" y="312539"/>
                </a:lnTo>
                <a:lnTo>
                  <a:pt x="214312" y="312539"/>
                </a:lnTo>
                <a:lnTo>
                  <a:pt x="223242" y="321469"/>
                </a:lnTo>
                <a:lnTo>
                  <a:pt x="232172" y="321469"/>
                </a:lnTo>
                <a:lnTo>
                  <a:pt x="241101" y="312539"/>
                </a:lnTo>
                <a:lnTo>
                  <a:pt x="250031" y="303610"/>
                </a:lnTo>
                <a:lnTo>
                  <a:pt x="258961" y="285750"/>
                </a:lnTo>
                <a:lnTo>
                  <a:pt x="267890" y="258961"/>
                </a:lnTo>
                <a:lnTo>
                  <a:pt x="267890" y="241102"/>
                </a:lnTo>
                <a:lnTo>
                  <a:pt x="276820" y="205383"/>
                </a:lnTo>
                <a:lnTo>
                  <a:pt x="276820" y="178594"/>
                </a:lnTo>
                <a:lnTo>
                  <a:pt x="276820" y="151805"/>
                </a:lnTo>
                <a:lnTo>
                  <a:pt x="267890" y="125016"/>
                </a:lnTo>
                <a:lnTo>
                  <a:pt x="267890" y="98227"/>
                </a:lnTo>
                <a:lnTo>
                  <a:pt x="267890" y="71438"/>
                </a:lnTo>
                <a:lnTo>
                  <a:pt x="258961" y="53578"/>
                </a:lnTo>
                <a:lnTo>
                  <a:pt x="258961" y="35719"/>
                </a:lnTo>
                <a:lnTo>
                  <a:pt x="250031" y="26789"/>
                </a:lnTo>
                <a:lnTo>
                  <a:pt x="250031" y="17860"/>
                </a:lnTo>
                <a:lnTo>
                  <a:pt x="250031" y="8930"/>
                </a:lnTo>
                <a:lnTo>
                  <a:pt x="250031" y="0"/>
                </a:lnTo>
                <a:lnTo>
                  <a:pt x="250031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1339453" y="5089922"/>
            <a:ext cx="89298" cy="133946"/>
          </a:xfrm>
          <a:custGeom>
            <a:avLst/>
            <a:gdLst/>
            <a:ahLst/>
            <a:cxnLst/>
            <a:rect l="0" t="0" r="0" b="0"/>
            <a:pathLst>
              <a:path w="89298" h="133946">
                <a:moveTo>
                  <a:pt x="62508" y="17859"/>
                </a:moveTo>
                <a:lnTo>
                  <a:pt x="53578" y="17859"/>
                </a:lnTo>
                <a:lnTo>
                  <a:pt x="53578" y="17859"/>
                </a:lnTo>
                <a:lnTo>
                  <a:pt x="53578" y="17859"/>
                </a:lnTo>
                <a:lnTo>
                  <a:pt x="44649" y="17859"/>
                </a:lnTo>
                <a:lnTo>
                  <a:pt x="44649" y="17859"/>
                </a:lnTo>
                <a:lnTo>
                  <a:pt x="35719" y="17859"/>
                </a:lnTo>
                <a:lnTo>
                  <a:pt x="35719" y="17859"/>
                </a:lnTo>
                <a:lnTo>
                  <a:pt x="26789" y="17859"/>
                </a:lnTo>
                <a:lnTo>
                  <a:pt x="17860" y="26789"/>
                </a:lnTo>
                <a:lnTo>
                  <a:pt x="8930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8930" y="107156"/>
                </a:lnTo>
                <a:lnTo>
                  <a:pt x="17860" y="116086"/>
                </a:lnTo>
                <a:lnTo>
                  <a:pt x="26789" y="125016"/>
                </a:lnTo>
                <a:lnTo>
                  <a:pt x="44649" y="133945"/>
                </a:lnTo>
                <a:lnTo>
                  <a:pt x="53578" y="133945"/>
                </a:lnTo>
                <a:lnTo>
                  <a:pt x="71438" y="133945"/>
                </a:lnTo>
                <a:lnTo>
                  <a:pt x="80367" y="125016"/>
                </a:lnTo>
                <a:lnTo>
                  <a:pt x="89297" y="116086"/>
                </a:lnTo>
                <a:lnTo>
                  <a:pt x="89297" y="107156"/>
                </a:lnTo>
                <a:lnTo>
                  <a:pt x="89297" y="98226"/>
                </a:lnTo>
                <a:lnTo>
                  <a:pt x="89297" y="80367"/>
                </a:lnTo>
                <a:lnTo>
                  <a:pt x="89297" y="71437"/>
                </a:lnTo>
                <a:lnTo>
                  <a:pt x="89297" y="53578"/>
                </a:lnTo>
                <a:lnTo>
                  <a:pt x="80367" y="35719"/>
                </a:lnTo>
                <a:lnTo>
                  <a:pt x="71438" y="26789"/>
                </a:lnTo>
                <a:lnTo>
                  <a:pt x="62508" y="17859"/>
                </a:lnTo>
                <a:lnTo>
                  <a:pt x="53578" y="8930"/>
                </a:lnTo>
                <a:lnTo>
                  <a:pt x="44649" y="0"/>
                </a:lnTo>
                <a:lnTo>
                  <a:pt x="35719" y="0"/>
                </a:lnTo>
                <a:lnTo>
                  <a:pt x="35719" y="0"/>
                </a:lnTo>
                <a:lnTo>
                  <a:pt x="35719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1500188" y="4964906"/>
            <a:ext cx="8930" cy="258962"/>
          </a:xfrm>
          <a:custGeom>
            <a:avLst/>
            <a:gdLst/>
            <a:ahLst/>
            <a:cxnLst/>
            <a:rect l="0" t="0" r="0" b="0"/>
            <a:pathLst>
              <a:path w="8930" h="258962">
                <a:moveTo>
                  <a:pt x="8929" y="8930"/>
                </a:moveTo>
                <a:lnTo>
                  <a:pt x="8929" y="893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53578"/>
                </a:lnTo>
                <a:lnTo>
                  <a:pt x="0" y="71438"/>
                </a:lnTo>
                <a:lnTo>
                  <a:pt x="0" y="98227"/>
                </a:lnTo>
                <a:lnTo>
                  <a:pt x="0" y="125016"/>
                </a:lnTo>
                <a:lnTo>
                  <a:pt x="0" y="151805"/>
                </a:lnTo>
                <a:lnTo>
                  <a:pt x="8929" y="178594"/>
                </a:lnTo>
                <a:lnTo>
                  <a:pt x="8929" y="205383"/>
                </a:lnTo>
                <a:lnTo>
                  <a:pt x="8929" y="223242"/>
                </a:lnTo>
                <a:lnTo>
                  <a:pt x="8929" y="241102"/>
                </a:lnTo>
                <a:lnTo>
                  <a:pt x="8929" y="250032"/>
                </a:lnTo>
                <a:lnTo>
                  <a:pt x="8929" y="258961"/>
                </a:lnTo>
                <a:lnTo>
                  <a:pt x="8929" y="25896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1446609" y="5054203"/>
            <a:ext cx="151806" cy="8931"/>
          </a:xfrm>
          <a:custGeom>
            <a:avLst/>
            <a:gdLst/>
            <a:ahLst/>
            <a:cxnLst/>
            <a:rect l="0" t="0" r="0" b="0"/>
            <a:pathLst>
              <a:path w="151806" h="8931">
                <a:moveTo>
                  <a:pt x="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62508" y="0"/>
                </a:lnTo>
                <a:lnTo>
                  <a:pt x="80368" y="0"/>
                </a:lnTo>
                <a:lnTo>
                  <a:pt x="98227" y="0"/>
                </a:lnTo>
                <a:lnTo>
                  <a:pt x="125016" y="8930"/>
                </a:lnTo>
                <a:lnTo>
                  <a:pt x="151805" y="8930"/>
                </a:lnTo>
                <a:lnTo>
                  <a:pt x="151805" y="8930"/>
                </a:lnTo>
                <a:lnTo>
                  <a:pt x="151805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1777008" y="4884539"/>
            <a:ext cx="214313" cy="437556"/>
          </a:xfrm>
          <a:custGeom>
            <a:avLst/>
            <a:gdLst/>
            <a:ahLst/>
            <a:cxnLst/>
            <a:rect l="0" t="0" r="0" b="0"/>
            <a:pathLst>
              <a:path w="214313" h="437556">
                <a:moveTo>
                  <a:pt x="178594" y="437555"/>
                </a:moveTo>
                <a:lnTo>
                  <a:pt x="178594" y="437555"/>
                </a:lnTo>
                <a:lnTo>
                  <a:pt x="178594" y="428625"/>
                </a:lnTo>
                <a:lnTo>
                  <a:pt x="178594" y="419695"/>
                </a:lnTo>
                <a:lnTo>
                  <a:pt x="178594" y="401836"/>
                </a:lnTo>
                <a:lnTo>
                  <a:pt x="169664" y="383977"/>
                </a:lnTo>
                <a:lnTo>
                  <a:pt x="160734" y="357188"/>
                </a:lnTo>
                <a:lnTo>
                  <a:pt x="151805" y="330399"/>
                </a:lnTo>
                <a:lnTo>
                  <a:pt x="142875" y="303609"/>
                </a:lnTo>
                <a:lnTo>
                  <a:pt x="133945" y="267891"/>
                </a:lnTo>
                <a:lnTo>
                  <a:pt x="116086" y="241102"/>
                </a:lnTo>
                <a:lnTo>
                  <a:pt x="107156" y="205383"/>
                </a:lnTo>
                <a:lnTo>
                  <a:pt x="89297" y="178594"/>
                </a:lnTo>
                <a:lnTo>
                  <a:pt x="71437" y="151805"/>
                </a:lnTo>
                <a:lnTo>
                  <a:pt x="53578" y="125016"/>
                </a:lnTo>
                <a:lnTo>
                  <a:pt x="44648" y="98227"/>
                </a:lnTo>
                <a:lnTo>
                  <a:pt x="26789" y="71438"/>
                </a:lnTo>
                <a:lnTo>
                  <a:pt x="17859" y="53578"/>
                </a:lnTo>
                <a:lnTo>
                  <a:pt x="8930" y="35719"/>
                </a:lnTo>
                <a:lnTo>
                  <a:pt x="0" y="26789"/>
                </a:lnTo>
                <a:lnTo>
                  <a:pt x="0" y="17859"/>
                </a:lnTo>
                <a:lnTo>
                  <a:pt x="0" y="8930"/>
                </a:lnTo>
                <a:lnTo>
                  <a:pt x="8930" y="0"/>
                </a:lnTo>
                <a:lnTo>
                  <a:pt x="17859" y="0"/>
                </a:lnTo>
                <a:lnTo>
                  <a:pt x="35719" y="0"/>
                </a:lnTo>
                <a:lnTo>
                  <a:pt x="53578" y="0"/>
                </a:lnTo>
                <a:lnTo>
                  <a:pt x="80367" y="8930"/>
                </a:lnTo>
                <a:lnTo>
                  <a:pt x="107156" y="17859"/>
                </a:lnTo>
                <a:lnTo>
                  <a:pt x="133945" y="26789"/>
                </a:lnTo>
                <a:lnTo>
                  <a:pt x="160734" y="35719"/>
                </a:lnTo>
                <a:lnTo>
                  <a:pt x="178594" y="44649"/>
                </a:lnTo>
                <a:lnTo>
                  <a:pt x="196453" y="53578"/>
                </a:lnTo>
                <a:lnTo>
                  <a:pt x="205383" y="62508"/>
                </a:lnTo>
                <a:lnTo>
                  <a:pt x="214312" y="62508"/>
                </a:lnTo>
                <a:lnTo>
                  <a:pt x="214312" y="6250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1714500" y="5009555"/>
            <a:ext cx="232173" cy="44649"/>
          </a:xfrm>
          <a:custGeom>
            <a:avLst/>
            <a:gdLst/>
            <a:ahLst/>
            <a:cxnLst/>
            <a:rect l="0" t="0" r="0" b="0"/>
            <a:pathLst>
              <a:path w="232173" h="4464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17859" y="8929"/>
                </a:lnTo>
                <a:lnTo>
                  <a:pt x="44648" y="17859"/>
                </a:lnTo>
                <a:lnTo>
                  <a:pt x="62508" y="17859"/>
                </a:lnTo>
                <a:lnTo>
                  <a:pt x="98227" y="26789"/>
                </a:lnTo>
                <a:lnTo>
                  <a:pt x="133945" y="26789"/>
                </a:lnTo>
                <a:lnTo>
                  <a:pt x="160734" y="35718"/>
                </a:lnTo>
                <a:lnTo>
                  <a:pt x="196453" y="44648"/>
                </a:lnTo>
                <a:lnTo>
                  <a:pt x="214313" y="44648"/>
                </a:lnTo>
                <a:lnTo>
                  <a:pt x="232172" y="44648"/>
                </a:lnTo>
                <a:lnTo>
                  <a:pt x="232172" y="4464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2018109" y="5063133"/>
            <a:ext cx="142876" cy="187524"/>
          </a:xfrm>
          <a:custGeom>
            <a:avLst/>
            <a:gdLst/>
            <a:ahLst/>
            <a:cxnLst/>
            <a:rect l="0" t="0" r="0" b="0"/>
            <a:pathLst>
              <a:path w="142876" h="187524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53578"/>
                </a:lnTo>
                <a:lnTo>
                  <a:pt x="0" y="71437"/>
                </a:lnTo>
                <a:lnTo>
                  <a:pt x="8930" y="89297"/>
                </a:lnTo>
                <a:lnTo>
                  <a:pt x="17860" y="116086"/>
                </a:lnTo>
                <a:lnTo>
                  <a:pt x="26789" y="133945"/>
                </a:lnTo>
                <a:lnTo>
                  <a:pt x="35719" y="160734"/>
                </a:lnTo>
                <a:lnTo>
                  <a:pt x="44649" y="169664"/>
                </a:lnTo>
                <a:lnTo>
                  <a:pt x="62508" y="187523"/>
                </a:lnTo>
                <a:lnTo>
                  <a:pt x="80368" y="187523"/>
                </a:lnTo>
                <a:lnTo>
                  <a:pt x="89297" y="187523"/>
                </a:lnTo>
                <a:lnTo>
                  <a:pt x="107157" y="187523"/>
                </a:lnTo>
                <a:lnTo>
                  <a:pt x="116086" y="178594"/>
                </a:lnTo>
                <a:lnTo>
                  <a:pt x="125016" y="160734"/>
                </a:lnTo>
                <a:lnTo>
                  <a:pt x="133946" y="142875"/>
                </a:lnTo>
                <a:lnTo>
                  <a:pt x="142875" y="125015"/>
                </a:lnTo>
                <a:lnTo>
                  <a:pt x="142875" y="98226"/>
                </a:lnTo>
                <a:lnTo>
                  <a:pt x="133946" y="80367"/>
                </a:lnTo>
                <a:lnTo>
                  <a:pt x="133946" y="53578"/>
                </a:lnTo>
                <a:lnTo>
                  <a:pt x="125016" y="35719"/>
                </a:lnTo>
                <a:lnTo>
                  <a:pt x="107157" y="26789"/>
                </a:lnTo>
                <a:lnTo>
                  <a:pt x="107157" y="17859"/>
                </a:lnTo>
                <a:lnTo>
                  <a:pt x="98227" y="8930"/>
                </a:lnTo>
                <a:lnTo>
                  <a:pt x="98227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2223492" y="5080992"/>
            <a:ext cx="125017" cy="151806"/>
          </a:xfrm>
          <a:custGeom>
            <a:avLst/>
            <a:gdLst/>
            <a:ahLst/>
            <a:cxnLst/>
            <a:rect l="0" t="0" r="0" b="0"/>
            <a:pathLst>
              <a:path w="125017" h="151806">
                <a:moveTo>
                  <a:pt x="0" y="116086"/>
                </a:move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25016"/>
                </a:lnTo>
                <a:lnTo>
                  <a:pt x="0" y="116086"/>
                </a:lnTo>
                <a:lnTo>
                  <a:pt x="0" y="116086"/>
                </a:lnTo>
                <a:lnTo>
                  <a:pt x="0" y="107156"/>
                </a:lnTo>
                <a:lnTo>
                  <a:pt x="0" y="98227"/>
                </a:lnTo>
                <a:lnTo>
                  <a:pt x="0" y="80367"/>
                </a:lnTo>
                <a:lnTo>
                  <a:pt x="0" y="62508"/>
                </a:lnTo>
                <a:lnTo>
                  <a:pt x="8930" y="44649"/>
                </a:lnTo>
                <a:lnTo>
                  <a:pt x="8930" y="26789"/>
                </a:lnTo>
                <a:lnTo>
                  <a:pt x="8930" y="17860"/>
                </a:lnTo>
                <a:lnTo>
                  <a:pt x="17860" y="8930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8930"/>
                </a:lnTo>
                <a:lnTo>
                  <a:pt x="71438" y="17860"/>
                </a:lnTo>
                <a:lnTo>
                  <a:pt x="80367" y="35719"/>
                </a:lnTo>
                <a:lnTo>
                  <a:pt x="98227" y="53578"/>
                </a:lnTo>
                <a:lnTo>
                  <a:pt x="98227" y="71438"/>
                </a:lnTo>
                <a:lnTo>
                  <a:pt x="107156" y="80367"/>
                </a:lnTo>
                <a:lnTo>
                  <a:pt x="116086" y="98227"/>
                </a:lnTo>
                <a:lnTo>
                  <a:pt x="116086" y="116086"/>
                </a:lnTo>
                <a:lnTo>
                  <a:pt x="116086" y="125016"/>
                </a:lnTo>
                <a:lnTo>
                  <a:pt x="116086" y="133946"/>
                </a:lnTo>
                <a:lnTo>
                  <a:pt x="116086" y="142875"/>
                </a:lnTo>
                <a:lnTo>
                  <a:pt x="125016" y="142875"/>
                </a:lnTo>
                <a:lnTo>
                  <a:pt x="125016" y="151805"/>
                </a:lnTo>
                <a:lnTo>
                  <a:pt x="125016" y="15180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2411016" y="5080992"/>
            <a:ext cx="107157" cy="160736"/>
          </a:xfrm>
          <a:custGeom>
            <a:avLst/>
            <a:gdLst/>
            <a:ahLst/>
            <a:cxnLst/>
            <a:rect l="0" t="0" r="0" b="0"/>
            <a:pathLst>
              <a:path w="107157" h="160736">
                <a:moveTo>
                  <a:pt x="62507" y="8930"/>
                </a:moveTo>
                <a:lnTo>
                  <a:pt x="62507" y="8930"/>
                </a:lnTo>
                <a:lnTo>
                  <a:pt x="62507" y="8930"/>
                </a:lnTo>
                <a:lnTo>
                  <a:pt x="62507" y="8930"/>
                </a:ln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35718" y="0"/>
                </a:lnTo>
                <a:lnTo>
                  <a:pt x="26789" y="8930"/>
                </a:lnTo>
                <a:lnTo>
                  <a:pt x="17859" y="17860"/>
                </a:lnTo>
                <a:lnTo>
                  <a:pt x="8929" y="35719"/>
                </a:lnTo>
                <a:lnTo>
                  <a:pt x="0" y="53578"/>
                </a:lnTo>
                <a:lnTo>
                  <a:pt x="0" y="80367"/>
                </a:lnTo>
                <a:lnTo>
                  <a:pt x="0" y="98227"/>
                </a:lnTo>
                <a:lnTo>
                  <a:pt x="8929" y="116086"/>
                </a:lnTo>
                <a:lnTo>
                  <a:pt x="26789" y="125016"/>
                </a:lnTo>
                <a:lnTo>
                  <a:pt x="35718" y="142875"/>
                </a:lnTo>
                <a:lnTo>
                  <a:pt x="53578" y="142875"/>
                </a:lnTo>
                <a:lnTo>
                  <a:pt x="80367" y="151805"/>
                </a:lnTo>
                <a:lnTo>
                  <a:pt x="98226" y="160735"/>
                </a:lnTo>
                <a:lnTo>
                  <a:pt x="107156" y="160735"/>
                </a:lnTo>
                <a:lnTo>
                  <a:pt x="107156" y="16073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2553891" y="4857750"/>
            <a:ext cx="89298" cy="312540"/>
          </a:xfrm>
          <a:custGeom>
            <a:avLst/>
            <a:gdLst/>
            <a:ahLst/>
            <a:cxnLst/>
            <a:rect l="0" t="0" r="0" b="0"/>
            <a:pathLst>
              <a:path w="89298" h="31254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29" y="26789"/>
                </a:lnTo>
                <a:lnTo>
                  <a:pt x="17859" y="44648"/>
                </a:lnTo>
                <a:lnTo>
                  <a:pt x="26789" y="71438"/>
                </a:lnTo>
                <a:lnTo>
                  <a:pt x="35718" y="107156"/>
                </a:lnTo>
                <a:lnTo>
                  <a:pt x="44648" y="142875"/>
                </a:lnTo>
                <a:lnTo>
                  <a:pt x="53578" y="169664"/>
                </a:lnTo>
                <a:lnTo>
                  <a:pt x="62507" y="205383"/>
                </a:lnTo>
                <a:lnTo>
                  <a:pt x="71437" y="232172"/>
                </a:lnTo>
                <a:lnTo>
                  <a:pt x="80367" y="258961"/>
                </a:lnTo>
                <a:lnTo>
                  <a:pt x="80367" y="285750"/>
                </a:lnTo>
                <a:lnTo>
                  <a:pt x="80367" y="303609"/>
                </a:lnTo>
                <a:lnTo>
                  <a:pt x="89297" y="312539"/>
                </a:lnTo>
                <a:lnTo>
                  <a:pt x="89297" y="31253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2527102" y="5054203"/>
            <a:ext cx="116087" cy="8931"/>
          </a:xfrm>
          <a:custGeom>
            <a:avLst/>
            <a:gdLst/>
            <a:ahLst/>
            <a:cxnLst/>
            <a:rect l="0" t="0" r="0" b="0"/>
            <a:pathLst>
              <a:path w="116087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29" y="8930"/>
                </a:lnTo>
                <a:lnTo>
                  <a:pt x="17859" y="0"/>
                </a:lnTo>
                <a:lnTo>
                  <a:pt x="26789" y="0"/>
                </a:lnTo>
                <a:lnTo>
                  <a:pt x="44648" y="0"/>
                </a:lnTo>
                <a:lnTo>
                  <a:pt x="62507" y="0"/>
                </a:lnTo>
                <a:lnTo>
                  <a:pt x="89296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2759273" y="5063133"/>
            <a:ext cx="1" cy="107157"/>
          </a:xfrm>
          <a:custGeom>
            <a:avLst/>
            <a:gdLst/>
            <a:ahLst/>
            <a:cxnLst/>
            <a:rect l="0" t="0" r="0" b="0"/>
            <a:pathLst>
              <a:path w="1" h="107157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71437"/>
                </a:lnTo>
                <a:lnTo>
                  <a:pt x="0" y="89297"/>
                </a:lnTo>
                <a:lnTo>
                  <a:pt x="0" y="98226"/>
                </a:lnTo>
                <a:lnTo>
                  <a:pt x="0" y="107156"/>
                </a:lnTo>
                <a:lnTo>
                  <a:pt x="0" y="10715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2794992" y="4955977"/>
            <a:ext cx="8931" cy="53579"/>
          </a:xfrm>
          <a:custGeom>
            <a:avLst/>
            <a:gdLst/>
            <a:ahLst/>
            <a:cxnLst/>
            <a:rect l="0" t="0" r="0" b="0"/>
            <a:pathLst>
              <a:path w="8931" h="53579">
                <a:moveTo>
                  <a:pt x="8930" y="53578"/>
                </a:moveTo>
                <a:lnTo>
                  <a:pt x="8930" y="53578"/>
                </a:lnTo>
                <a:lnTo>
                  <a:pt x="8930" y="44648"/>
                </a:lnTo>
                <a:lnTo>
                  <a:pt x="0" y="26789"/>
                </a:lnTo>
                <a:lnTo>
                  <a:pt x="0" y="1785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2857500" y="5045273"/>
            <a:ext cx="89298" cy="125017"/>
          </a:xfrm>
          <a:custGeom>
            <a:avLst/>
            <a:gdLst/>
            <a:ahLst/>
            <a:cxnLst/>
            <a:rect l="0" t="0" r="0" b="0"/>
            <a:pathLst>
              <a:path w="89298" h="125017">
                <a:moveTo>
                  <a:pt x="44648" y="17860"/>
                </a:moveTo>
                <a:lnTo>
                  <a:pt x="44648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44648" y="17860"/>
                </a:lnTo>
                <a:lnTo>
                  <a:pt x="44648" y="8930"/>
                </a:lnTo>
                <a:lnTo>
                  <a:pt x="44648" y="8930"/>
                </a:lnTo>
                <a:lnTo>
                  <a:pt x="35719" y="17860"/>
                </a:lnTo>
                <a:lnTo>
                  <a:pt x="26789" y="26790"/>
                </a:lnTo>
                <a:lnTo>
                  <a:pt x="17859" y="35719"/>
                </a:lnTo>
                <a:lnTo>
                  <a:pt x="8930" y="44649"/>
                </a:lnTo>
                <a:lnTo>
                  <a:pt x="0" y="62508"/>
                </a:lnTo>
                <a:lnTo>
                  <a:pt x="0" y="80368"/>
                </a:lnTo>
                <a:lnTo>
                  <a:pt x="0" y="98227"/>
                </a:lnTo>
                <a:lnTo>
                  <a:pt x="8930" y="107157"/>
                </a:lnTo>
                <a:lnTo>
                  <a:pt x="17859" y="116086"/>
                </a:lnTo>
                <a:lnTo>
                  <a:pt x="35719" y="125016"/>
                </a:lnTo>
                <a:lnTo>
                  <a:pt x="44648" y="125016"/>
                </a:lnTo>
                <a:lnTo>
                  <a:pt x="62508" y="125016"/>
                </a:lnTo>
                <a:lnTo>
                  <a:pt x="71438" y="116086"/>
                </a:lnTo>
                <a:lnTo>
                  <a:pt x="80367" y="98227"/>
                </a:lnTo>
                <a:lnTo>
                  <a:pt x="89297" y="89297"/>
                </a:lnTo>
                <a:lnTo>
                  <a:pt x="89297" y="71438"/>
                </a:lnTo>
                <a:lnTo>
                  <a:pt x="89297" y="53579"/>
                </a:lnTo>
                <a:lnTo>
                  <a:pt x="80367" y="35719"/>
                </a:lnTo>
                <a:lnTo>
                  <a:pt x="80367" y="17860"/>
                </a:lnTo>
                <a:lnTo>
                  <a:pt x="71438" y="8930"/>
                </a:lnTo>
                <a:lnTo>
                  <a:pt x="62508" y="0"/>
                </a:lnTo>
                <a:lnTo>
                  <a:pt x="6250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80" name="Freeform 20479"/>
          <p:cNvSpPr/>
          <p:nvPr/>
        </p:nvSpPr>
        <p:spPr bwMode="auto">
          <a:xfrm>
            <a:off x="2991445" y="5063133"/>
            <a:ext cx="169665" cy="125016"/>
          </a:xfrm>
          <a:custGeom>
            <a:avLst/>
            <a:gdLst/>
            <a:ahLst/>
            <a:cxnLst/>
            <a:rect l="0" t="0" r="0" b="0"/>
            <a:pathLst>
              <a:path w="169665" h="125016">
                <a:moveTo>
                  <a:pt x="0" y="98226"/>
                </a:moveTo>
                <a:lnTo>
                  <a:pt x="8930" y="98226"/>
                </a:lnTo>
                <a:lnTo>
                  <a:pt x="8930" y="98226"/>
                </a:lnTo>
                <a:lnTo>
                  <a:pt x="17860" y="98226"/>
                </a:lnTo>
                <a:lnTo>
                  <a:pt x="17860" y="98226"/>
                </a:lnTo>
                <a:lnTo>
                  <a:pt x="17860" y="98226"/>
                </a:lnTo>
                <a:lnTo>
                  <a:pt x="17860" y="89297"/>
                </a:lnTo>
                <a:lnTo>
                  <a:pt x="17860" y="80367"/>
                </a:lnTo>
                <a:lnTo>
                  <a:pt x="26789" y="71437"/>
                </a:lnTo>
                <a:lnTo>
                  <a:pt x="26789" y="53578"/>
                </a:lnTo>
                <a:lnTo>
                  <a:pt x="35719" y="44648"/>
                </a:lnTo>
                <a:lnTo>
                  <a:pt x="35719" y="26789"/>
                </a:lnTo>
                <a:lnTo>
                  <a:pt x="44649" y="17859"/>
                </a:lnTo>
                <a:lnTo>
                  <a:pt x="53578" y="8930"/>
                </a:lnTo>
                <a:lnTo>
                  <a:pt x="62508" y="0"/>
                </a:lnTo>
                <a:lnTo>
                  <a:pt x="71438" y="0"/>
                </a:lnTo>
                <a:lnTo>
                  <a:pt x="80368" y="0"/>
                </a:lnTo>
                <a:lnTo>
                  <a:pt x="89297" y="0"/>
                </a:lnTo>
                <a:lnTo>
                  <a:pt x="107157" y="8930"/>
                </a:lnTo>
                <a:lnTo>
                  <a:pt x="116086" y="17859"/>
                </a:lnTo>
                <a:lnTo>
                  <a:pt x="125016" y="26789"/>
                </a:lnTo>
                <a:lnTo>
                  <a:pt x="133946" y="44648"/>
                </a:lnTo>
                <a:lnTo>
                  <a:pt x="142875" y="62508"/>
                </a:lnTo>
                <a:lnTo>
                  <a:pt x="151805" y="80367"/>
                </a:lnTo>
                <a:lnTo>
                  <a:pt x="160735" y="98226"/>
                </a:lnTo>
                <a:lnTo>
                  <a:pt x="169664" y="107156"/>
                </a:lnTo>
                <a:lnTo>
                  <a:pt x="169664" y="125015"/>
                </a:lnTo>
                <a:lnTo>
                  <a:pt x="169664" y="125015"/>
                </a:lnTo>
                <a:lnTo>
                  <a:pt x="169664" y="12501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81" name="Freeform 20480"/>
          <p:cNvSpPr/>
          <p:nvPr/>
        </p:nvSpPr>
        <p:spPr bwMode="auto">
          <a:xfrm>
            <a:off x="812602" y="5331023"/>
            <a:ext cx="178594" cy="401837"/>
          </a:xfrm>
          <a:custGeom>
            <a:avLst/>
            <a:gdLst/>
            <a:ahLst/>
            <a:cxnLst/>
            <a:rect l="0" t="0" r="0" b="0"/>
            <a:pathLst>
              <a:path w="178594" h="401837">
                <a:moveTo>
                  <a:pt x="8929" y="0"/>
                </a:moveTo>
                <a:lnTo>
                  <a:pt x="8929" y="0"/>
                </a:lnTo>
                <a:lnTo>
                  <a:pt x="8929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8929" y="26790"/>
                </a:lnTo>
                <a:lnTo>
                  <a:pt x="8929" y="44649"/>
                </a:lnTo>
                <a:lnTo>
                  <a:pt x="8929" y="71438"/>
                </a:lnTo>
                <a:lnTo>
                  <a:pt x="8929" y="98227"/>
                </a:lnTo>
                <a:lnTo>
                  <a:pt x="8929" y="125016"/>
                </a:lnTo>
                <a:lnTo>
                  <a:pt x="8929" y="160735"/>
                </a:lnTo>
                <a:lnTo>
                  <a:pt x="17859" y="196454"/>
                </a:lnTo>
                <a:lnTo>
                  <a:pt x="17859" y="232172"/>
                </a:lnTo>
                <a:lnTo>
                  <a:pt x="26789" y="267890"/>
                </a:lnTo>
                <a:lnTo>
                  <a:pt x="26789" y="294679"/>
                </a:lnTo>
                <a:lnTo>
                  <a:pt x="26789" y="330398"/>
                </a:lnTo>
                <a:lnTo>
                  <a:pt x="26789" y="357187"/>
                </a:lnTo>
                <a:lnTo>
                  <a:pt x="35718" y="375047"/>
                </a:lnTo>
                <a:lnTo>
                  <a:pt x="35718" y="383976"/>
                </a:lnTo>
                <a:lnTo>
                  <a:pt x="35718" y="392906"/>
                </a:lnTo>
                <a:lnTo>
                  <a:pt x="35718" y="392906"/>
                </a:lnTo>
                <a:lnTo>
                  <a:pt x="44648" y="392906"/>
                </a:lnTo>
                <a:lnTo>
                  <a:pt x="44648" y="383976"/>
                </a:lnTo>
                <a:lnTo>
                  <a:pt x="35718" y="366117"/>
                </a:lnTo>
                <a:lnTo>
                  <a:pt x="35718" y="348257"/>
                </a:lnTo>
                <a:lnTo>
                  <a:pt x="35718" y="321468"/>
                </a:lnTo>
                <a:lnTo>
                  <a:pt x="35718" y="294679"/>
                </a:lnTo>
                <a:lnTo>
                  <a:pt x="35718" y="267890"/>
                </a:lnTo>
                <a:lnTo>
                  <a:pt x="35718" y="241102"/>
                </a:lnTo>
                <a:lnTo>
                  <a:pt x="35718" y="223243"/>
                </a:lnTo>
                <a:lnTo>
                  <a:pt x="35718" y="205383"/>
                </a:lnTo>
                <a:lnTo>
                  <a:pt x="35718" y="187524"/>
                </a:lnTo>
                <a:lnTo>
                  <a:pt x="44648" y="169665"/>
                </a:lnTo>
                <a:lnTo>
                  <a:pt x="53578" y="160735"/>
                </a:lnTo>
                <a:lnTo>
                  <a:pt x="62507" y="160735"/>
                </a:lnTo>
                <a:lnTo>
                  <a:pt x="71437" y="160735"/>
                </a:lnTo>
                <a:lnTo>
                  <a:pt x="89297" y="160735"/>
                </a:lnTo>
                <a:lnTo>
                  <a:pt x="107156" y="160735"/>
                </a:lnTo>
                <a:lnTo>
                  <a:pt x="116086" y="178594"/>
                </a:lnTo>
                <a:lnTo>
                  <a:pt x="133945" y="187524"/>
                </a:lnTo>
                <a:lnTo>
                  <a:pt x="151804" y="214313"/>
                </a:lnTo>
                <a:lnTo>
                  <a:pt x="160734" y="232172"/>
                </a:lnTo>
                <a:lnTo>
                  <a:pt x="169664" y="258961"/>
                </a:lnTo>
                <a:lnTo>
                  <a:pt x="178593" y="285750"/>
                </a:lnTo>
                <a:lnTo>
                  <a:pt x="178593" y="312539"/>
                </a:lnTo>
                <a:lnTo>
                  <a:pt x="178593" y="339328"/>
                </a:lnTo>
                <a:lnTo>
                  <a:pt x="178593" y="357187"/>
                </a:lnTo>
                <a:lnTo>
                  <a:pt x="178593" y="375047"/>
                </a:lnTo>
                <a:lnTo>
                  <a:pt x="169664" y="383976"/>
                </a:lnTo>
                <a:lnTo>
                  <a:pt x="160734" y="392906"/>
                </a:lnTo>
                <a:lnTo>
                  <a:pt x="151804" y="401836"/>
                </a:lnTo>
                <a:lnTo>
                  <a:pt x="142875" y="392906"/>
                </a:lnTo>
                <a:lnTo>
                  <a:pt x="133945" y="392906"/>
                </a:lnTo>
                <a:lnTo>
                  <a:pt x="116086" y="383976"/>
                </a:lnTo>
                <a:lnTo>
                  <a:pt x="98226" y="375047"/>
                </a:lnTo>
                <a:lnTo>
                  <a:pt x="80367" y="357187"/>
                </a:lnTo>
                <a:lnTo>
                  <a:pt x="62507" y="339328"/>
                </a:lnTo>
                <a:lnTo>
                  <a:pt x="44648" y="330398"/>
                </a:lnTo>
                <a:lnTo>
                  <a:pt x="26789" y="312539"/>
                </a:lnTo>
                <a:lnTo>
                  <a:pt x="17859" y="303609"/>
                </a:lnTo>
                <a:lnTo>
                  <a:pt x="8929" y="294679"/>
                </a:lnTo>
                <a:lnTo>
                  <a:pt x="8929" y="29467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83" name="Freeform 20482"/>
          <p:cNvSpPr/>
          <p:nvPr/>
        </p:nvSpPr>
        <p:spPr bwMode="auto">
          <a:xfrm>
            <a:off x="1017984" y="5491758"/>
            <a:ext cx="133947" cy="187523"/>
          </a:xfrm>
          <a:custGeom>
            <a:avLst/>
            <a:gdLst/>
            <a:ahLst/>
            <a:cxnLst/>
            <a:rect l="0" t="0" r="0" b="0"/>
            <a:pathLst>
              <a:path w="133947" h="187523">
                <a:moveTo>
                  <a:pt x="0" y="80367"/>
                </a:moveTo>
                <a:lnTo>
                  <a:pt x="0" y="80367"/>
                </a:lnTo>
                <a:lnTo>
                  <a:pt x="8930" y="80367"/>
                </a:lnTo>
                <a:lnTo>
                  <a:pt x="8930" y="80367"/>
                </a:lnTo>
                <a:lnTo>
                  <a:pt x="17860" y="80367"/>
                </a:lnTo>
                <a:lnTo>
                  <a:pt x="26790" y="80367"/>
                </a:lnTo>
                <a:lnTo>
                  <a:pt x="26790" y="71437"/>
                </a:lnTo>
                <a:lnTo>
                  <a:pt x="35719" y="71437"/>
                </a:lnTo>
                <a:lnTo>
                  <a:pt x="44649" y="62508"/>
                </a:lnTo>
                <a:lnTo>
                  <a:pt x="53579" y="62508"/>
                </a:lnTo>
                <a:lnTo>
                  <a:pt x="62508" y="53578"/>
                </a:lnTo>
                <a:lnTo>
                  <a:pt x="62508" y="53578"/>
                </a:lnTo>
                <a:lnTo>
                  <a:pt x="71438" y="44648"/>
                </a:lnTo>
                <a:lnTo>
                  <a:pt x="80368" y="35719"/>
                </a:lnTo>
                <a:lnTo>
                  <a:pt x="80368" y="26789"/>
                </a:lnTo>
                <a:lnTo>
                  <a:pt x="80368" y="17859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0368" y="0"/>
                </a:lnTo>
                <a:lnTo>
                  <a:pt x="80368" y="0"/>
                </a:lnTo>
                <a:lnTo>
                  <a:pt x="71438" y="8930"/>
                </a:lnTo>
                <a:lnTo>
                  <a:pt x="62508" y="17859"/>
                </a:lnTo>
                <a:lnTo>
                  <a:pt x="53579" y="26789"/>
                </a:lnTo>
                <a:lnTo>
                  <a:pt x="44649" y="44648"/>
                </a:lnTo>
                <a:lnTo>
                  <a:pt x="35719" y="53578"/>
                </a:lnTo>
                <a:lnTo>
                  <a:pt x="35719" y="80367"/>
                </a:lnTo>
                <a:lnTo>
                  <a:pt x="35719" y="98226"/>
                </a:lnTo>
                <a:lnTo>
                  <a:pt x="35719" y="116085"/>
                </a:lnTo>
                <a:lnTo>
                  <a:pt x="53579" y="133944"/>
                </a:lnTo>
                <a:lnTo>
                  <a:pt x="62508" y="151804"/>
                </a:lnTo>
                <a:lnTo>
                  <a:pt x="80368" y="169663"/>
                </a:lnTo>
                <a:lnTo>
                  <a:pt x="98227" y="178593"/>
                </a:lnTo>
                <a:lnTo>
                  <a:pt x="116086" y="187522"/>
                </a:lnTo>
                <a:lnTo>
                  <a:pt x="125016" y="187522"/>
                </a:lnTo>
                <a:lnTo>
                  <a:pt x="133946" y="187522"/>
                </a:lnTo>
                <a:lnTo>
                  <a:pt x="133946" y="18752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86" name="Freeform 20485"/>
          <p:cNvSpPr/>
          <p:nvPr/>
        </p:nvSpPr>
        <p:spPr bwMode="auto">
          <a:xfrm>
            <a:off x="1196578" y="5500688"/>
            <a:ext cx="125017" cy="196453"/>
          </a:xfrm>
          <a:custGeom>
            <a:avLst/>
            <a:gdLst/>
            <a:ahLst/>
            <a:cxnLst/>
            <a:rect l="0" t="0" r="0" b="0"/>
            <a:pathLst>
              <a:path w="125017" h="196453">
                <a:moveTo>
                  <a:pt x="53578" y="0"/>
                </a:moveTo>
                <a:lnTo>
                  <a:pt x="44649" y="0"/>
                </a:lnTo>
                <a:lnTo>
                  <a:pt x="44649" y="0"/>
                </a:lnTo>
                <a:lnTo>
                  <a:pt x="35719" y="0"/>
                </a:lnTo>
                <a:lnTo>
                  <a:pt x="35719" y="0"/>
                </a:lnTo>
                <a:lnTo>
                  <a:pt x="26789" y="0"/>
                </a:lnTo>
                <a:lnTo>
                  <a:pt x="1786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98225"/>
                </a:lnTo>
                <a:lnTo>
                  <a:pt x="8930" y="116085"/>
                </a:lnTo>
                <a:lnTo>
                  <a:pt x="17860" y="133944"/>
                </a:lnTo>
                <a:lnTo>
                  <a:pt x="26789" y="151803"/>
                </a:lnTo>
                <a:lnTo>
                  <a:pt x="44649" y="160733"/>
                </a:lnTo>
                <a:lnTo>
                  <a:pt x="53578" y="178592"/>
                </a:lnTo>
                <a:lnTo>
                  <a:pt x="71438" y="187522"/>
                </a:lnTo>
                <a:lnTo>
                  <a:pt x="89297" y="196452"/>
                </a:lnTo>
                <a:lnTo>
                  <a:pt x="107156" y="196452"/>
                </a:lnTo>
                <a:lnTo>
                  <a:pt x="116086" y="196452"/>
                </a:lnTo>
                <a:lnTo>
                  <a:pt x="125016" y="196452"/>
                </a:lnTo>
                <a:lnTo>
                  <a:pt x="125016" y="19645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87" name="Freeform 20486"/>
          <p:cNvSpPr/>
          <p:nvPr/>
        </p:nvSpPr>
        <p:spPr bwMode="auto">
          <a:xfrm>
            <a:off x="1330523" y="5509617"/>
            <a:ext cx="125017" cy="169664"/>
          </a:xfrm>
          <a:custGeom>
            <a:avLst/>
            <a:gdLst/>
            <a:ahLst/>
            <a:cxnLst/>
            <a:rect l="0" t="0" r="0" b="0"/>
            <a:pathLst>
              <a:path w="125017" h="169664">
                <a:moveTo>
                  <a:pt x="98227" y="26789"/>
                </a:moveTo>
                <a:lnTo>
                  <a:pt x="98227" y="17860"/>
                </a:lnTo>
                <a:lnTo>
                  <a:pt x="98227" y="17860"/>
                </a:lnTo>
                <a:lnTo>
                  <a:pt x="98227" y="8930"/>
                </a:lnTo>
                <a:lnTo>
                  <a:pt x="89297" y="0"/>
                </a:lnTo>
                <a:lnTo>
                  <a:pt x="80368" y="0"/>
                </a:lnTo>
                <a:lnTo>
                  <a:pt x="71438" y="0"/>
                </a:lnTo>
                <a:lnTo>
                  <a:pt x="62508" y="0"/>
                </a:lnTo>
                <a:lnTo>
                  <a:pt x="53579" y="8930"/>
                </a:lnTo>
                <a:lnTo>
                  <a:pt x="35719" y="17860"/>
                </a:lnTo>
                <a:lnTo>
                  <a:pt x="26790" y="35719"/>
                </a:lnTo>
                <a:lnTo>
                  <a:pt x="8930" y="62508"/>
                </a:lnTo>
                <a:lnTo>
                  <a:pt x="0" y="89296"/>
                </a:lnTo>
                <a:lnTo>
                  <a:pt x="0" y="107156"/>
                </a:lnTo>
                <a:lnTo>
                  <a:pt x="0" y="125015"/>
                </a:lnTo>
                <a:lnTo>
                  <a:pt x="0" y="142874"/>
                </a:lnTo>
                <a:lnTo>
                  <a:pt x="8930" y="160734"/>
                </a:lnTo>
                <a:lnTo>
                  <a:pt x="17860" y="160734"/>
                </a:lnTo>
                <a:lnTo>
                  <a:pt x="26790" y="169663"/>
                </a:lnTo>
                <a:lnTo>
                  <a:pt x="44649" y="160734"/>
                </a:lnTo>
                <a:lnTo>
                  <a:pt x="53579" y="151804"/>
                </a:lnTo>
                <a:lnTo>
                  <a:pt x="71438" y="142874"/>
                </a:lnTo>
                <a:lnTo>
                  <a:pt x="80368" y="125015"/>
                </a:lnTo>
                <a:lnTo>
                  <a:pt x="98227" y="107156"/>
                </a:lnTo>
                <a:lnTo>
                  <a:pt x="98227" y="89296"/>
                </a:lnTo>
                <a:lnTo>
                  <a:pt x="107157" y="80367"/>
                </a:lnTo>
                <a:lnTo>
                  <a:pt x="107157" y="71437"/>
                </a:lnTo>
                <a:lnTo>
                  <a:pt x="107157" y="71437"/>
                </a:lnTo>
                <a:lnTo>
                  <a:pt x="107157" y="71437"/>
                </a:lnTo>
                <a:lnTo>
                  <a:pt x="107157" y="71437"/>
                </a:lnTo>
                <a:lnTo>
                  <a:pt x="107157" y="71437"/>
                </a:lnTo>
                <a:lnTo>
                  <a:pt x="107157" y="80367"/>
                </a:lnTo>
                <a:lnTo>
                  <a:pt x="107157" y="98226"/>
                </a:lnTo>
                <a:lnTo>
                  <a:pt x="107157" y="107156"/>
                </a:lnTo>
                <a:lnTo>
                  <a:pt x="107157" y="125015"/>
                </a:lnTo>
                <a:lnTo>
                  <a:pt x="107157" y="142874"/>
                </a:lnTo>
                <a:lnTo>
                  <a:pt x="116086" y="151804"/>
                </a:lnTo>
                <a:lnTo>
                  <a:pt x="116086" y="160734"/>
                </a:lnTo>
                <a:lnTo>
                  <a:pt x="125016" y="169663"/>
                </a:lnTo>
                <a:lnTo>
                  <a:pt x="125016" y="169663"/>
                </a:lnTo>
                <a:lnTo>
                  <a:pt x="125016" y="16966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88" name="Freeform 20487"/>
          <p:cNvSpPr/>
          <p:nvPr/>
        </p:nvSpPr>
        <p:spPr bwMode="auto">
          <a:xfrm>
            <a:off x="1535906" y="5509617"/>
            <a:ext cx="133947" cy="214313"/>
          </a:xfrm>
          <a:custGeom>
            <a:avLst/>
            <a:gdLst/>
            <a:ahLst/>
            <a:cxnLst/>
            <a:rect l="0" t="0" r="0" b="0"/>
            <a:pathLst>
              <a:path w="133947" h="214313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8930" y="89296"/>
                </a:lnTo>
                <a:lnTo>
                  <a:pt x="8930" y="116085"/>
                </a:lnTo>
                <a:lnTo>
                  <a:pt x="17860" y="142874"/>
                </a:lnTo>
                <a:lnTo>
                  <a:pt x="26789" y="169663"/>
                </a:lnTo>
                <a:lnTo>
                  <a:pt x="35719" y="187523"/>
                </a:lnTo>
                <a:lnTo>
                  <a:pt x="44649" y="196453"/>
                </a:lnTo>
                <a:lnTo>
                  <a:pt x="62508" y="205382"/>
                </a:lnTo>
                <a:lnTo>
                  <a:pt x="71438" y="214312"/>
                </a:lnTo>
                <a:lnTo>
                  <a:pt x="89297" y="214312"/>
                </a:lnTo>
                <a:lnTo>
                  <a:pt x="98227" y="205382"/>
                </a:lnTo>
                <a:lnTo>
                  <a:pt x="116086" y="196453"/>
                </a:lnTo>
                <a:lnTo>
                  <a:pt x="125016" y="178593"/>
                </a:lnTo>
                <a:lnTo>
                  <a:pt x="125016" y="160734"/>
                </a:lnTo>
                <a:lnTo>
                  <a:pt x="133946" y="142874"/>
                </a:lnTo>
                <a:lnTo>
                  <a:pt x="133946" y="116085"/>
                </a:lnTo>
                <a:lnTo>
                  <a:pt x="133946" y="98226"/>
                </a:lnTo>
                <a:lnTo>
                  <a:pt x="125016" y="80367"/>
                </a:lnTo>
                <a:lnTo>
                  <a:pt x="125016" y="71437"/>
                </a:lnTo>
                <a:lnTo>
                  <a:pt x="116086" y="62508"/>
                </a:lnTo>
                <a:lnTo>
                  <a:pt x="116086" y="53578"/>
                </a:lnTo>
                <a:lnTo>
                  <a:pt x="107157" y="44649"/>
                </a:lnTo>
                <a:lnTo>
                  <a:pt x="107157" y="4464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89" name="Freeform 20488"/>
          <p:cNvSpPr/>
          <p:nvPr/>
        </p:nvSpPr>
        <p:spPr bwMode="auto">
          <a:xfrm>
            <a:off x="1660922" y="5509617"/>
            <a:ext cx="160735" cy="205383"/>
          </a:xfrm>
          <a:custGeom>
            <a:avLst/>
            <a:gdLst/>
            <a:ahLst/>
            <a:cxnLst/>
            <a:rect l="0" t="0" r="0" b="0"/>
            <a:pathLst>
              <a:path w="160735" h="205383">
                <a:moveTo>
                  <a:pt x="133945" y="0"/>
                </a:moveTo>
                <a:lnTo>
                  <a:pt x="12501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8930"/>
                </a:lnTo>
                <a:lnTo>
                  <a:pt x="62508" y="8930"/>
                </a:lnTo>
                <a:lnTo>
                  <a:pt x="53578" y="17860"/>
                </a:lnTo>
                <a:lnTo>
                  <a:pt x="44648" y="26789"/>
                </a:lnTo>
                <a:lnTo>
                  <a:pt x="35719" y="35719"/>
                </a:lnTo>
                <a:lnTo>
                  <a:pt x="35719" y="44649"/>
                </a:lnTo>
                <a:lnTo>
                  <a:pt x="44648" y="53578"/>
                </a:lnTo>
                <a:lnTo>
                  <a:pt x="53578" y="62508"/>
                </a:lnTo>
                <a:lnTo>
                  <a:pt x="62508" y="71437"/>
                </a:lnTo>
                <a:lnTo>
                  <a:pt x="80367" y="89296"/>
                </a:lnTo>
                <a:lnTo>
                  <a:pt x="98226" y="98226"/>
                </a:lnTo>
                <a:lnTo>
                  <a:pt x="116086" y="116085"/>
                </a:lnTo>
                <a:lnTo>
                  <a:pt x="133945" y="125015"/>
                </a:lnTo>
                <a:lnTo>
                  <a:pt x="142875" y="142874"/>
                </a:lnTo>
                <a:lnTo>
                  <a:pt x="151805" y="151804"/>
                </a:lnTo>
                <a:lnTo>
                  <a:pt x="160734" y="169663"/>
                </a:lnTo>
                <a:lnTo>
                  <a:pt x="160734" y="178593"/>
                </a:lnTo>
                <a:lnTo>
                  <a:pt x="160734" y="187523"/>
                </a:lnTo>
                <a:lnTo>
                  <a:pt x="151805" y="196453"/>
                </a:lnTo>
                <a:lnTo>
                  <a:pt x="142875" y="205382"/>
                </a:lnTo>
                <a:lnTo>
                  <a:pt x="125016" y="205382"/>
                </a:lnTo>
                <a:lnTo>
                  <a:pt x="98226" y="205382"/>
                </a:lnTo>
                <a:lnTo>
                  <a:pt x="80367" y="196453"/>
                </a:lnTo>
                <a:lnTo>
                  <a:pt x="53578" y="187523"/>
                </a:lnTo>
                <a:lnTo>
                  <a:pt x="35719" y="178593"/>
                </a:lnTo>
                <a:lnTo>
                  <a:pt x="17859" y="169663"/>
                </a:lnTo>
                <a:lnTo>
                  <a:pt x="893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90" name="Freeform 20489"/>
          <p:cNvSpPr/>
          <p:nvPr/>
        </p:nvSpPr>
        <p:spPr bwMode="auto">
          <a:xfrm>
            <a:off x="1875234" y="5518547"/>
            <a:ext cx="187525" cy="250031"/>
          </a:xfrm>
          <a:custGeom>
            <a:avLst/>
            <a:gdLst/>
            <a:ahLst/>
            <a:cxnLst/>
            <a:rect l="0" t="0" r="0" b="0"/>
            <a:pathLst>
              <a:path w="187525" h="250031">
                <a:moveTo>
                  <a:pt x="0" y="125015"/>
                </a:moveTo>
                <a:lnTo>
                  <a:pt x="8930" y="125015"/>
                </a:lnTo>
                <a:lnTo>
                  <a:pt x="17860" y="125015"/>
                </a:lnTo>
                <a:lnTo>
                  <a:pt x="35719" y="125015"/>
                </a:lnTo>
                <a:lnTo>
                  <a:pt x="53579" y="116085"/>
                </a:lnTo>
                <a:lnTo>
                  <a:pt x="71438" y="116085"/>
                </a:lnTo>
                <a:lnTo>
                  <a:pt x="89297" y="107155"/>
                </a:lnTo>
                <a:lnTo>
                  <a:pt x="107157" y="98226"/>
                </a:lnTo>
                <a:lnTo>
                  <a:pt x="116086" y="89296"/>
                </a:lnTo>
                <a:lnTo>
                  <a:pt x="125016" y="71437"/>
                </a:lnTo>
                <a:lnTo>
                  <a:pt x="125016" y="53578"/>
                </a:lnTo>
                <a:lnTo>
                  <a:pt x="125016" y="44648"/>
                </a:lnTo>
                <a:lnTo>
                  <a:pt x="116086" y="26789"/>
                </a:lnTo>
                <a:lnTo>
                  <a:pt x="107157" y="17859"/>
                </a:lnTo>
                <a:lnTo>
                  <a:pt x="98227" y="8930"/>
                </a:lnTo>
                <a:lnTo>
                  <a:pt x="80368" y="0"/>
                </a:lnTo>
                <a:lnTo>
                  <a:pt x="71438" y="8930"/>
                </a:lnTo>
                <a:lnTo>
                  <a:pt x="62508" y="17859"/>
                </a:lnTo>
                <a:lnTo>
                  <a:pt x="44649" y="26789"/>
                </a:lnTo>
                <a:lnTo>
                  <a:pt x="35719" y="44648"/>
                </a:lnTo>
                <a:lnTo>
                  <a:pt x="26789" y="71437"/>
                </a:lnTo>
                <a:lnTo>
                  <a:pt x="26789" y="89296"/>
                </a:lnTo>
                <a:lnTo>
                  <a:pt x="26789" y="116085"/>
                </a:lnTo>
                <a:lnTo>
                  <a:pt x="35719" y="142874"/>
                </a:lnTo>
                <a:lnTo>
                  <a:pt x="44649" y="160733"/>
                </a:lnTo>
                <a:lnTo>
                  <a:pt x="53579" y="187523"/>
                </a:lnTo>
                <a:lnTo>
                  <a:pt x="71438" y="205382"/>
                </a:lnTo>
                <a:lnTo>
                  <a:pt x="89297" y="214312"/>
                </a:lnTo>
                <a:lnTo>
                  <a:pt x="116086" y="232171"/>
                </a:lnTo>
                <a:lnTo>
                  <a:pt x="133946" y="241101"/>
                </a:lnTo>
                <a:lnTo>
                  <a:pt x="160735" y="250030"/>
                </a:lnTo>
                <a:lnTo>
                  <a:pt x="178594" y="250030"/>
                </a:lnTo>
                <a:lnTo>
                  <a:pt x="187524" y="250030"/>
                </a:lnTo>
                <a:lnTo>
                  <a:pt x="187524" y="2500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91" name="Freeform 20490"/>
          <p:cNvSpPr/>
          <p:nvPr/>
        </p:nvSpPr>
        <p:spPr bwMode="auto">
          <a:xfrm>
            <a:off x="2241352" y="5581054"/>
            <a:ext cx="107157" cy="35720"/>
          </a:xfrm>
          <a:custGeom>
            <a:avLst/>
            <a:gdLst/>
            <a:ahLst/>
            <a:cxnLst/>
            <a:rect l="0" t="0" r="0" b="0"/>
            <a:pathLst>
              <a:path w="107157" h="35720">
                <a:moveTo>
                  <a:pt x="0" y="8930"/>
                </a:moveTo>
                <a:lnTo>
                  <a:pt x="0" y="8930"/>
                </a:lnTo>
                <a:lnTo>
                  <a:pt x="0" y="0"/>
                </a:lnTo>
                <a:lnTo>
                  <a:pt x="8929" y="0"/>
                </a:lnTo>
                <a:lnTo>
                  <a:pt x="17859" y="8930"/>
                </a:lnTo>
                <a:lnTo>
                  <a:pt x="35718" y="8930"/>
                </a:lnTo>
                <a:lnTo>
                  <a:pt x="44648" y="8930"/>
                </a:lnTo>
                <a:lnTo>
                  <a:pt x="62507" y="17859"/>
                </a:lnTo>
                <a:lnTo>
                  <a:pt x="89296" y="26789"/>
                </a:lnTo>
                <a:lnTo>
                  <a:pt x="98226" y="26789"/>
                </a:lnTo>
                <a:lnTo>
                  <a:pt x="107156" y="35719"/>
                </a:lnTo>
                <a:lnTo>
                  <a:pt x="107156" y="3571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92" name="Freeform 20491"/>
          <p:cNvSpPr/>
          <p:nvPr/>
        </p:nvSpPr>
        <p:spPr bwMode="auto">
          <a:xfrm>
            <a:off x="2437805" y="5375672"/>
            <a:ext cx="62509" cy="410766"/>
          </a:xfrm>
          <a:custGeom>
            <a:avLst/>
            <a:gdLst/>
            <a:ahLst/>
            <a:cxnLst/>
            <a:rect l="0" t="0" r="0" b="0"/>
            <a:pathLst>
              <a:path w="62509" h="41076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8929" y="62508"/>
                </a:lnTo>
                <a:lnTo>
                  <a:pt x="17859" y="98226"/>
                </a:lnTo>
                <a:lnTo>
                  <a:pt x="17859" y="133945"/>
                </a:lnTo>
                <a:lnTo>
                  <a:pt x="26789" y="178594"/>
                </a:lnTo>
                <a:lnTo>
                  <a:pt x="26789" y="214312"/>
                </a:lnTo>
                <a:lnTo>
                  <a:pt x="35718" y="258960"/>
                </a:lnTo>
                <a:lnTo>
                  <a:pt x="35718" y="303608"/>
                </a:lnTo>
                <a:lnTo>
                  <a:pt x="44648" y="339327"/>
                </a:lnTo>
                <a:lnTo>
                  <a:pt x="53578" y="375046"/>
                </a:lnTo>
                <a:lnTo>
                  <a:pt x="62508" y="410765"/>
                </a:lnTo>
                <a:lnTo>
                  <a:pt x="62508" y="410765"/>
                </a:lnTo>
                <a:lnTo>
                  <a:pt x="62508" y="41076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93" name="Freeform 20492"/>
          <p:cNvSpPr/>
          <p:nvPr/>
        </p:nvSpPr>
        <p:spPr bwMode="auto">
          <a:xfrm>
            <a:off x="2768203" y="5331023"/>
            <a:ext cx="267892" cy="437555"/>
          </a:xfrm>
          <a:custGeom>
            <a:avLst/>
            <a:gdLst/>
            <a:ahLst/>
            <a:cxnLst/>
            <a:rect l="0" t="0" r="0" b="0"/>
            <a:pathLst>
              <a:path w="267892" h="43755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17860"/>
                </a:lnTo>
                <a:lnTo>
                  <a:pt x="8930" y="26790"/>
                </a:lnTo>
                <a:lnTo>
                  <a:pt x="17860" y="53579"/>
                </a:lnTo>
                <a:lnTo>
                  <a:pt x="26789" y="71438"/>
                </a:lnTo>
                <a:lnTo>
                  <a:pt x="35719" y="98227"/>
                </a:lnTo>
                <a:lnTo>
                  <a:pt x="44649" y="133946"/>
                </a:lnTo>
                <a:lnTo>
                  <a:pt x="44649" y="160735"/>
                </a:lnTo>
                <a:lnTo>
                  <a:pt x="53578" y="196454"/>
                </a:lnTo>
                <a:lnTo>
                  <a:pt x="53578" y="232172"/>
                </a:lnTo>
                <a:lnTo>
                  <a:pt x="62508" y="267890"/>
                </a:lnTo>
                <a:lnTo>
                  <a:pt x="62508" y="294679"/>
                </a:lnTo>
                <a:lnTo>
                  <a:pt x="71438" y="330398"/>
                </a:lnTo>
                <a:lnTo>
                  <a:pt x="71438" y="357187"/>
                </a:lnTo>
                <a:lnTo>
                  <a:pt x="71438" y="375047"/>
                </a:lnTo>
                <a:lnTo>
                  <a:pt x="80367" y="401836"/>
                </a:lnTo>
                <a:lnTo>
                  <a:pt x="80367" y="410765"/>
                </a:lnTo>
                <a:lnTo>
                  <a:pt x="80367" y="419695"/>
                </a:lnTo>
                <a:lnTo>
                  <a:pt x="80367" y="419695"/>
                </a:lnTo>
                <a:lnTo>
                  <a:pt x="80367" y="419695"/>
                </a:lnTo>
                <a:lnTo>
                  <a:pt x="80367" y="410765"/>
                </a:lnTo>
                <a:lnTo>
                  <a:pt x="80367" y="392906"/>
                </a:lnTo>
                <a:lnTo>
                  <a:pt x="80367" y="375047"/>
                </a:lnTo>
                <a:lnTo>
                  <a:pt x="71438" y="357187"/>
                </a:lnTo>
                <a:lnTo>
                  <a:pt x="71438" y="330398"/>
                </a:lnTo>
                <a:lnTo>
                  <a:pt x="71438" y="312539"/>
                </a:lnTo>
                <a:lnTo>
                  <a:pt x="71438" y="285750"/>
                </a:lnTo>
                <a:lnTo>
                  <a:pt x="71438" y="267890"/>
                </a:lnTo>
                <a:lnTo>
                  <a:pt x="80367" y="250031"/>
                </a:lnTo>
                <a:lnTo>
                  <a:pt x="89297" y="232172"/>
                </a:lnTo>
                <a:lnTo>
                  <a:pt x="98227" y="223243"/>
                </a:lnTo>
                <a:lnTo>
                  <a:pt x="107156" y="214313"/>
                </a:lnTo>
                <a:lnTo>
                  <a:pt x="116086" y="214313"/>
                </a:lnTo>
                <a:lnTo>
                  <a:pt x="133945" y="214313"/>
                </a:lnTo>
                <a:lnTo>
                  <a:pt x="151805" y="214313"/>
                </a:lnTo>
                <a:lnTo>
                  <a:pt x="169664" y="223243"/>
                </a:lnTo>
                <a:lnTo>
                  <a:pt x="187524" y="232172"/>
                </a:lnTo>
                <a:lnTo>
                  <a:pt x="205383" y="250031"/>
                </a:lnTo>
                <a:lnTo>
                  <a:pt x="223242" y="267890"/>
                </a:lnTo>
                <a:lnTo>
                  <a:pt x="232172" y="276820"/>
                </a:lnTo>
                <a:lnTo>
                  <a:pt x="241102" y="303609"/>
                </a:lnTo>
                <a:lnTo>
                  <a:pt x="250031" y="321468"/>
                </a:lnTo>
                <a:lnTo>
                  <a:pt x="258961" y="339328"/>
                </a:lnTo>
                <a:lnTo>
                  <a:pt x="267891" y="357187"/>
                </a:lnTo>
                <a:lnTo>
                  <a:pt x="267891" y="375047"/>
                </a:lnTo>
                <a:lnTo>
                  <a:pt x="258961" y="392906"/>
                </a:lnTo>
                <a:lnTo>
                  <a:pt x="258961" y="401836"/>
                </a:lnTo>
                <a:lnTo>
                  <a:pt x="258961" y="419695"/>
                </a:lnTo>
                <a:lnTo>
                  <a:pt x="250031" y="428625"/>
                </a:lnTo>
                <a:lnTo>
                  <a:pt x="250031" y="437554"/>
                </a:lnTo>
                <a:lnTo>
                  <a:pt x="250031" y="437554"/>
                </a:lnTo>
                <a:lnTo>
                  <a:pt x="250031" y="43755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94" name="Freeform 20493"/>
          <p:cNvSpPr/>
          <p:nvPr/>
        </p:nvSpPr>
        <p:spPr bwMode="auto">
          <a:xfrm>
            <a:off x="3098602" y="5518547"/>
            <a:ext cx="160735" cy="232172"/>
          </a:xfrm>
          <a:custGeom>
            <a:avLst/>
            <a:gdLst/>
            <a:ahLst/>
            <a:cxnLst/>
            <a:rect l="0" t="0" r="0" b="0"/>
            <a:pathLst>
              <a:path w="160735" h="232172">
                <a:moveTo>
                  <a:pt x="142875" y="53578"/>
                </a:moveTo>
                <a:lnTo>
                  <a:pt x="142875" y="53578"/>
                </a:lnTo>
                <a:lnTo>
                  <a:pt x="142875" y="44648"/>
                </a:lnTo>
                <a:lnTo>
                  <a:pt x="142875" y="35719"/>
                </a:lnTo>
                <a:lnTo>
                  <a:pt x="133945" y="17859"/>
                </a:lnTo>
                <a:lnTo>
                  <a:pt x="133945" y="8930"/>
                </a:lnTo>
                <a:lnTo>
                  <a:pt x="125015" y="0"/>
                </a:lnTo>
                <a:lnTo>
                  <a:pt x="116086" y="0"/>
                </a:lnTo>
                <a:lnTo>
                  <a:pt x="98226" y="0"/>
                </a:lnTo>
                <a:lnTo>
                  <a:pt x="80367" y="0"/>
                </a:lnTo>
                <a:lnTo>
                  <a:pt x="62507" y="17859"/>
                </a:lnTo>
                <a:lnTo>
                  <a:pt x="44648" y="35719"/>
                </a:lnTo>
                <a:lnTo>
                  <a:pt x="26789" y="53578"/>
                </a:lnTo>
                <a:lnTo>
                  <a:pt x="17859" y="80366"/>
                </a:lnTo>
                <a:lnTo>
                  <a:pt x="8929" y="107155"/>
                </a:lnTo>
                <a:lnTo>
                  <a:pt x="0" y="133944"/>
                </a:lnTo>
                <a:lnTo>
                  <a:pt x="0" y="151804"/>
                </a:lnTo>
                <a:lnTo>
                  <a:pt x="8929" y="169663"/>
                </a:lnTo>
                <a:lnTo>
                  <a:pt x="17859" y="187523"/>
                </a:lnTo>
                <a:lnTo>
                  <a:pt x="35718" y="196452"/>
                </a:lnTo>
                <a:lnTo>
                  <a:pt x="53578" y="205382"/>
                </a:lnTo>
                <a:lnTo>
                  <a:pt x="71437" y="205382"/>
                </a:lnTo>
                <a:lnTo>
                  <a:pt x="80367" y="205382"/>
                </a:lnTo>
                <a:lnTo>
                  <a:pt x="98226" y="196452"/>
                </a:lnTo>
                <a:lnTo>
                  <a:pt x="107156" y="187523"/>
                </a:lnTo>
                <a:lnTo>
                  <a:pt x="116086" y="169663"/>
                </a:lnTo>
                <a:lnTo>
                  <a:pt x="125015" y="142874"/>
                </a:lnTo>
                <a:lnTo>
                  <a:pt x="133945" y="133944"/>
                </a:lnTo>
                <a:lnTo>
                  <a:pt x="133945" y="116085"/>
                </a:lnTo>
                <a:lnTo>
                  <a:pt x="133945" y="107155"/>
                </a:lnTo>
                <a:lnTo>
                  <a:pt x="133945" y="107155"/>
                </a:lnTo>
                <a:lnTo>
                  <a:pt x="133945" y="98226"/>
                </a:lnTo>
                <a:lnTo>
                  <a:pt x="133945" y="107155"/>
                </a:lnTo>
                <a:lnTo>
                  <a:pt x="133945" y="107155"/>
                </a:lnTo>
                <a:lnTo>
                  <a:pt x="133945" y="125015"/>
                </a:lnTo>
                <a:lnTo>
                  <a:pt x="133945" y="133944"/>
                </a:lnTo>
                <a:lnTo>
                  <a:pt x="133945" y="151804"/>
                </a:lnTo>
                <a:lnTo>
                  <a:pt x="142875" y="169663"/>
                </a:lnTo>
                <a:lnTo>
                  <a:pt x="142875" y="187523"/>
                </a:lnTo>
                <a:lnTo>
                  <a:pt x="151804" y="205382"/>
                </a:lnTo>
                <a:lnTo>
                  <a:pt x="151804" y="214312"/>
                </a:lnTo>
                <a:lnTo>
                  <a:pt x="151804" y="223241"/>
                </a:lnTo>
                <a:lnTo>
                  <a:pt x="160734" y="232171"/>
                </a:lnTo>
                <a:lnTo>
                  <a:pt x="160734" y="23217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95" name="Freeform 20494"/>
          <p:cNvSpPr/>
          <p:nvPr/>
        </p:nvSpPr>
        <p:spPr bwMode="auto">
          <a:xfrm>
            <a:off x="3321844" y="5500688"/>
            <a:ext cx="178595" cy="241101"/>
          </a:xfrm>
          <a:custGeom>
            <a:avLst/>
            <a:gdLst/>
            <a:ahLst/>
            <a:cxnLst/>
            <a:rect l="0" t="0" r="0" b="0"/>
            <a:pathLst>
              <a:path w="178595" h="241101">
                <a:moveTo>
                  <a:pt x="116086" y="8929"/>
                </a:moveTo>
                <a:lnTo>
                  <a:pt x="107156" y="8929"/>
                </a:lnTo>
                <a:lnTo>
                  <a:pt x="107156" y="8929"/>
                </a:lnTo>
                <a:lnTo>
                  <a:pt x="9822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8929"/>
                </a:lnTo>
                <a:lnTo>
                  <a:pt x="62508" y="17859"/>
                </a:lnTo>
                <a:lnTo>
                  <a:pt x="44648" y="26789"/>
                </a:lnTo>
                <a:lnTo>
                  <a:pt x="35719" y="35718"/>
                </a:lnTo>
                <a:lnTo>
                  <a:pt x="35719" y="44648"/>
                </a:lnTo>
                <a:lnTo>
                  <a:pt x="26789" y="53578"/>
                </a:lnTo>
                <a:lnTo>
                  <a:pt x="26789" y="62507"/>
                </a:lnTo>
                <a:lnTo>
                  <a:pt x="35719" y="71437"/>
                </a:lnTo>
                <a:lnTo>
                  <a:pt x="44648" y="80366"/>
                </a:lnTo>
                <a:lnTo>
                  <a:pt x="53578" y="89296"/>
                </a:lnTo>
                <a:lnTo>
                  <a:pt x="71437" y="98225"/>
                </a:lnTo>
                <a:lnTo>
                  <a:pt x="89297" y="107155"/>
                </a:lnTo>
                <a:lnTo>
                  <a:pt x="107156" y="107155"/>
                </a:lnTo>
                <a:lnTo>
                  <a:pt x="125015" y="116085"/>
                </a:lnTo>
                <a:lnTo>
                  <a:pt x="142875" y="125014"/>
                </a:lnTo>
                <a:lnTo>
                  <a:pt x="160734" y="133944"/>
                </a:lnTo>
                <a:lnTo>
                  <a:pt x="169664" y="142874"/>
                </a:lnTo>
                <a:lnTo>
                  <a:pt x="169664" y="151803"/>
                </a:lnTo>
                <a:lnTo>
                  <a:pt x="178594" y="169663"/>
                </a:lnTo>
                <a:lnTo>
                  <a:pt x="178594" y="178592"/>
                </a:lnTo>
                <a:lnTo>
                  <a:pt x="169664" y="196452"/>
                </a:lnTo>
                <a:lnTo>
                  <a:pt x="160734" y="205382"/>
                </a:lnTo>
                <a:lnTo>
                  <a:pt x="151804" y="214311"/>
                </a:lnTo>
                <a:lnTo>
                  <a:pt x="133945" y="223241"/>
                </a:lnTo>
                <a:lnTo>
                  <a:pt x="116086" y="232171"/>
                </a:lnTo>
                <a:lnTo>
                  <a:pt x="98226" y="232171"/>
                </a:lnTo>
                <a:lnTo>
                  <a:pt x="80367" y="232171"/>
                </a:lnTo>
                <a:lnTo>
                  <a:pt x="53578" y="241100"/>
                </a:lnTo>
                <a:lnTo>
                  <a:pt x="35719" y="232171"/>
                </a:lnTo>
                <a:lnTo>
                  <a:pt x="17859" y="232171"/>
                </a:lnTo>
                <a:lnTo>
                  <a:pt x="8929" y="232171"/>
                </a:lnTo>
                <a:lnTo>
                  <a:pt x="0" y="223241"/>
                </a:lnTo>
                <a:lnTo>
                  <a:pt x="0" y="22324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96" name="Freeform 20495"/>
          <p:cNvSpPr/>
          <p:nvPr/>
        </p:nvSpPr>
        <p:spPr bwMode="auto">
          <a:xfrm>
            <a:off x="884039" y="5840015"/>
            <a:ext cx="8931" cy="500063"/>
          </a:xfrm>
          <a:custGeom>
            <a:avLst/>
            <a:gdLst/>
            <a:ahLst/>
            <a:cxnLst/>
            <a:rect l="0" t="0" r="0" b="0"/>
            <a:pathLst>
              <a:path w="8931" h="500063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8930" y="89297"/>
                </a:lnTo>
                <a:lnTo>
                  <a:pt x="0" y="116086"/>
                </a:lnTo>
                <a:lnTo>
                  <a:pt x="0" y="151805"/>
                </a:lnTo>
                <a:lnTo>
                  <a:pt x="0" y="187523"/>
                </a:lnTo>
                <a:lnTo>
                  <a:pt x="0" y="223242"/>
                </a:lnTo>
                <a:lnTo>
                  <a:pt x="0" y="258961"/>
                </a:lnTo>
                <a:lnTo>
                  <a:pt x="0" y="303609"/>
                </a:lnTo>
                <a:lnTo>
                  <a:pt x="0" y="339328"/>
                </a:lnTo>
                <a:lnTo>
                  <a:pt x="0" y="375047"/>
                </a:lnTo>
                <a:lnTo>
                  <a:pt x="0" y="410765"/>
                </a:lnTo>
                <a:lnTo>
                  <a:pt x="8930" y="437555"/>
                </a:lnTo>
                <a:lnTo>
                  <a:pt x="8930" y="464344"/>
                </a:lnTo>
                <a:lnTo>
                  <a:pt x="8930" y="482203"/>
                </a:lnTo>
                <a:lnTo>
                  <a:pt x="8930" y="491133"/>
                </a:lnTo>
                <a:lnTo>
                  <a:pt x="0" y="500062"/>
                </a:lnTo>
                <a:lnTo>
                  <a:pt x="0" y="50006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97" name="Freeform 20496"/>
          <p:cNvSpPr/>
          <p:nvPr/>
        </p:nvSpPr>
        <p:spPr bwMode="auto">
          <a:xfrm>
            <a:off x="750094" y="6036468"/>
            <a:ext cx="232173" cy="35720"/>
          </a:xfrm>
          <a:custGeom>
            <a:avLst/>
            <a:gdLst/>
            <a:ahLst/>
            <a:cxnLst/>
            <a:rect l="0" t="0" r="0" b="0"/>
            <a:pathLst>
              <a:path w="232173" h="3572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8930"/>
                </a:lnTo>
                <a:lnTo>
                  <a:pt x="35719" y="8930"/>
                </a:lnTo>
                <a:lnTo>
                  <a:pt x="53578" y="8930"/>
                </a:lnTo>
                <a:lnTo>
                  <a:pt x="71437" y="17859"/>
                </a:lnTo>
                <a:lnTo>
                  <a:pt x="89297" y="17859"/>
                </a:lnTo>
                <a:lnTo>
                  <a:pt x="116086" y="26789"/>
                </a:lnTo>
                <a:lnTo>
                  <a:pt x="142875" y="35719"/>
                </a:lnTo>
                <a:lnTo>
                  <a:pt x="169664" y="35719"/>
                </a:lnTo>
                <a:lnTo>
                  <a:pt x="196453" y="35719"/>
                </a:lnTo>
                <a:lnTo>
                  <a:pt x="223242" y="35719"/>
                </a:lnTo>
                <a:lnTo>
                  <a:pt x="232172" y="35719"/>
                </a:lnTo>
                <a:lnTo>
                  <a:pt x="232172" y="3571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98" name="Freeform 20497"/>
          <p:cNvSpPr/>
          <p:nvPr/>
        </p:nvSpPr>
        <p:spPr bwMode="auto">
          <a:xfrm>
            <a:off x="1062633" y="6045398"/>
            <a:ext cx="267891" cy="232173"/>
          </a:xfrm>
          <a:custGeom>
            <a:avLst/>
            <a:gdLst/>
            <a:ahLst/>
            <a:cxnLst/>
            <a:rect l="0" t="0" r="0" b="0"/>
            <a:pathLst>
              <a:path w="267891" h="232173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98226"/>
                </a:lnTo>
                <a:lnTo>
                  <a:pt x="0" y="125015"/>
                </a:lnTo>
                <a:lnTo>
                  <a:pt x="8930" y="151804"/>
                </a:lnTo>
                <a:lnTo>
                  <a:pt x="8930" y="178593"/>
                </a:lnTo>
                <a:lnTo>
                  <a:pt x="8930" y="196453"/>
                </a:lnTo>
                <a:lnTo>
                  <a:pt x="17859" y="214312"/>
                </a:lnTo>
                <a:lnTo>
                  <a:pt x="17859" y="223242"/>
                </a:lnTo>
                <a:lnTo>
                  <a:pt x="26789" y="232172"/>
                </a:lnTo>
                <a:lnTo>
                  <a:pt x="35719" y="232172"/>
                </a:lnTo>
                <a:lnTo>
                  <a:pt x="44648" y="223242"/>
                </a:lnTo>
                <a:lnTo>
                  <a:pt x="53578" y="214312"/>
                </a:lnTo>
                <a:lnTo>
                  <a:pt x="62508" y="205382"/>
                </a:lnTo>
                <a:lnTo>
                  <a:pt x="71437" y="187523"/>
                </a:lnTo>
                <a:lnTo>
                  <a:pt x="80367" y="169664"/>
                </a:lnTo>
                <a:lnTo>
                  <a:pt x="89297" y="142875"/>
                </a:lnTo>
                <a:lnTo>
                  <a:pt x="98226" y="125015"/>
                </a:lnTo>
                <a:lnTo>
                  <a:pt x="107156" y="107156"/>
                </a:lnTo>
                <a:lnTo>
                  <a:pt x="116086" y="8929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25016" y="80367"/>
                </a:lnTo>
                <a:lnTo>
                  <a:pt x="125016" y="89297"/>
                </a:lnTo>
                <a:lnTo>
                  <a:pt x="133945" y="98226"/>
                </a:lnTo>
                <a:lnTo>
                  <a:pt x="133945" y="116086"/>
                </a:lnTo>
                <a:lnTo>
                  <a:pt x="133945" y="133945"/>
                </a:lnTo>
                <a:lnTo>
                  <a:pt x="142875" y="151804"/>
                </a:lnTo>
                <a:lnTo>
                  <a:pt x="142875" y="169664"/>
                </a:lnTo>
                <a:lnTo>
                  <a:pt x="151805" y="187523"/>
                </a:lnTo>
                <a:lnTo>
                  <a:pt x="160734" y="205382"/>
                </a:lnTo>
                <a:lnTo>
                  <a:pt x="169664" y="214312"/>
                </a:lnTo>
                <a:lnTo>
                  <a:pt x="178594" y="223242"/>
                </a:lnTo>
                <a:lnTo>
                  <a:pt x="187523" y="232172"/>
                </a:lnTo>
                <a:lnTo>
                  <a:pt x="196453" y="232172"/>
                </a:lnTo>
                <a:lnTo>
                  <a:pt x="214312" y="232172"/>
                </a:lnTo>
                <a:lnTo>
                  <a:pt x="223242" y="232172"/>
                </a:lnTo>
                <a:lnTo>
                  <a:pt x="232172" y="223242"/>
                </a:lnTo>
                <a:lnTo>
                  <a:pt x="241101" y="214312"/>
                </a:lnTo>
                <a:lnTo>
                  <a:pt x="241101" y="196453"/>
                </a:lnTo>
                <a:lnTo>
                  <a:pt x="250031" y="178593"/>
                </a:lnTo>
                <a:lnTo>
                  <a:pt x="258961" y="160734"/>
                </a:lnTo>
                <a:lnTo>
                  <a:pt x="258961" y="133945"/>
                </a:lnTo>
                <a:lnTo>
                  <a:pt x="267890" y="116086"/>
                </a:lnTo>
                <a:lnTo>
                  <a:pt x="267890" y="98226"/>
                </a:lnTo>
                <a:lnTo>
                  <a:pt x="267890" y="80367"/>
                </a:lnTo>
                <a:lnTo>
                  <a:pt x="267890" y="71437"/>
                </a:lnTo>
                <a:lnTo>
                  <a:pt x="267890" y="62507"/>
                </a:lnTo>
                <a:lnTo>
                  <a:pt x="267890" y="62507"/>
                </a:lnTo>
                <a:lnTo>
                  <a:pt x="267890" y="6250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499" name="Freeform 20498"/>
          <p:cNvSpPr/>
          <p:nvPr/>
        </p:nvSpPr>
        <p:spPr bwMode="auto">
          <a:xfrm>
            <a:off x="1401961" y="6107905"/>
            <a:ext cx="125017" cy="205384"/>
          </a:xfrm>
          <a:custGeom>
            <a:avLst/>
            <a:gdLst/>
            <a:ahLst/>
            <a:cxnLst/>
            <a:rect l="0" t="0" r="0" b="0"/>
            <a:pathLst>
              <a:path w="125017" h="205384">
                <a:moveTo>
                  <a:pt x="62508" y="26790"/>
                </a:moveTo>
                <a:lnTo>
                  <a:pt x="62508" y="26790"/>
                </a:lnTo>
                <a:lnTo>
                  <a:pt x="62508" y="26790"/>
                </a:lnTo>
                <a:lnTo>
                  <a:pt x="62508" y="26790"/>
                </a:lnTo>
                <a:lnTo>
                  <a:pt x="62508" y="26790"/>
                </a:lnTo>
                <a:lnTo>
                  <a:pt x="62508" y="26790"/>
                </a:lnTo>
                <a:lnTo>
                  <a:pt x="53578" y="26790"/>
                </a:lnTo>
                <a:lnTo>
                  <a:pt x="53578" y="35719"/>
                </a:lnTo>
                <a:lnTo>
                  <a:pt x="44648" y="44649"/>
                </a:lnTo>
                <a:lnTo>
                  <a:pt x="35719" y="53579"/>
                </a:lnTo>
                <a:lnTo>
                  <a:pt x="26789" y="71438"/>
                </a:lnTo>
                <a:lnTo>
                  <a:pt x="17859" y="89297"/>
                </a:lnTo>
                <a:lnTo>
                  <a:pt x="8930" y="116086"/>
                </a:lnTo>
                <a:lnTo>
                  <a:pt x="8930" y="142875"/>
                </a:lnTo>
                <a:lnTo>
                  <a:pt x="0" y="160735"/>
                </a:lnTo>
                <a:lnTo>
                  <a:pt x="8930" y="178594"/>
                </a:lnTo>
                <a:lnTo>
                  <a:pt x="17859" y="187524"/>
                </a:lnTo>
                <a:lnTo>
                  <a:pt x="26789" y="196454"/>
                </a:lnTo>
                <a:lnTo>
                  <a:pt x="44648" y="205383"/>
                </a:lnTo>
                <a:lnTo>
                  <a:pt x="62508" y="205383"/>
                </a:lnTo>
                <a:lnTo>
                  <a:pt x="71437" y="205383"/>
                </a:lnTo>
                <a:lnTo>
                  <a:pt x="89297" y="196454"/>
                </a:lnTo>
                <a:lnTo>
                  <a:pt x="107156" y="187524"/>
                </a:lnTo>
                <a:lnTo>
                  <a:pt x="116086" y="169665"/>
                </a:lnTo>
                <a:lnTo>
                  <a:pt x="125016" y="151805"/>
                </a:lnTo>
                <a:lnTo>
                  <a:pt x="125016" y="133946"/>
                </a:lnTo>
                <a:lnTo>
                  <a:pt x="125016" y="107157"/>
                </a:lnTo>
                <a:lnTo>
                  <a:pt x="116086" y="89297"/>
                </a:lnTo>
                <a:lnTo>
                  <a:pt x="107156" y="62508"/>
                </a:lnTo>
                <a:lnTo>
                  <a:pt x="98227" y="44649"/>
                </a:lnTo>
                <a:lnTo>
                  <a:pt x="89297" y="26790"/>
                </a:lnTo>
                <a:lnTo>
                  <a:pt x="71437" y="17860"/>
                </a:lnTo>
                <a:lnTo>
                  <a:pt x="53578" y="8930"/>
                </a:lnTo>
                <a:lnTo>
                  <a:pt x="44648" y="0"/>
                </a:lnTo>
                <a:lnTo>
                  <a:pt x="44648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00" name="Freeform 20499"/>
          <p:cNvSpPr/>
          <p:nvPr/>
        </p:nvSpPr>
        <p:spPr bwMode="auto">
          <a:xfrm>
            <a:off x="1794867" y="6045398"/>
            <a:ext cx="151806" cy="267891"/>
          </a:xfrm>
          <a:custGeom>
            <a:avLst/>
            <a:gdLst/>
            <a:ahLst/>
            <a:cxnLst/>
            <a:rect l="0" t="0" r="0" b="0"/>
            <a:pathLst>
              <a:path w="151806" h="267891">
                <a:moveTo>
                  <a:pt x="107156" y="26789"/>
                </a:moveTo>
                <a:lnTo>
                  <a:pt x="107156" y="26789"/>
                </a:lnTo>
                <a:lnTo>
                  <a:pt x="107156" y="26789"/>
                </a:lnTo>
                <a:lnTo>
                  <a:pt x="98227" y="26789"/>
                </a:lnTo>
                <a:lnTo>
                  <a:pt x="89297" y="26789"/>
                </a:lnTo>
                <a:lnTo>
                  <a:pt x="80367" y="26789"/>
                </a:lnTo>
                <a:lnTo>
                  <a:pt x="71438" y="35718"/>
                </a:lnTo>
                <a:lnTo>
                  <a:pt x="53578" y="35718"/>
                </a:lnTo>
                <a:lnTo>
                  <a:pt x="44649" y="53578"/>
                </a:lnTo>
                <a:lnTo>
                  <a:pt x="26789" y="71437"/>
                </a:lnTo>
                <a:lnTo>
                  <a:pt x="17860" y="98226"/>
                </a:lnTo>
                <a:lnTo>
                  <a:pt x="8930" y="125015"/>
                </a:lnTo>
                <a:lnTo>
                  <a:pt x="0" y="151804"/>
                </a:lnTo>
                <a:lnTo>
                  <a:pt x="0" y="178593"/>
                </a:lnTo>
                <a:lnTo>
                  <a:pt x="0" y="205382"/>
                </a:lnTo>
                <a:lnTo>
                  <a:pt x="8930" y="223242"/>
                </a:lnTo>
                <a:lnTo>
                  <a:pt x="26789" y="241101"/>
                </a:lnTo>
                <a:lnTo>
                  <a:pt x="35719" y="258961"/>
                </a:lnTo>
                <a:lnTo>
                  <a:pt x="62508" y="267890"/>
                </a:lnTo>
                <a:lnTo>
                  <a:pt x="80367" y="267890"/>
                </a:lnTo>
                <a:lnTo>
                  <a:pt x="98227" y="267890"/>
                </a:lnTo>
                <a:lnTo>
                  <a:pt x="116086" y="258961"/>
                </a:lnTo>
                <a:lnTo>
                  <a:pt x="125016" y="250031"/>
                </a:lnTo>
                <a:lnTo>
                  <a:pt x="133946" y="232172"/>
                </a:lnTo>
                <a:lnTo>
                  <a:pt x="142875" y="205382"/>
                </a:lnTo>
                <a:lnTo>
                  <a:pt x="151805" y="178593"/>
                </a:lnTo>
                <a:lnTo>
                  <a:pt x="151805" y="151804"/>
                </a:lnTo>
                <a:lnTo>
                  <a:pt x="142875" y="125015"/>
                </a:lnTo>
                <a:lnTo>
                  <a:pt x="133946" y="98226"/>
                </a:lnTo>
                <a:lnTo>
                  <a:pt x="125016" y="71437"/>
                </a:lnTo>
                <a:lnTo>
                  <a:pt x="116086" y="53578"/>
                </a:lnTo>
                <a:lnTo>
                  <a:pt x="98227" y="35718"/>
                </a:lnTo>
                <a:lnTo>
                  <a:pt x="89297" y="26789"/>
                </a:lnTo>
                <a:lnTo>
                  <a:pt x="71438" y="8929"/>
                </a:lnTo>
                <a:lnTo>
                  <a:pt x="62508" y="8929"/>
                </a:lnTo>
                <a:lnTo>
                  <a:pt x="62508" y="0"/>
                </a:lnTo>
                <a:lnTo>
                  <a:pt x="62508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01" name="Freeform 20500"/>
          <p:cNvSpPr/>
          <p:nvPr/>
        </p:nvSpPr>
        <p:spPr bwMode="auto">
          <a:xfrm>
            <a:off x="2027039" y="6063257"/>
            <a:ext cx="125017" cy="241103"/>
          </a:xfrm>
          <a:custGeom>
            <a:avLst/>
            <a:gdLst/>
            <a:ahLst/>
            <a:cxnLst/>
            <a:rect l="0" t="0" r="0" b="0"/>
            <a:pathLst>
              <a:path w="125017" h="241103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59"/>
                </a:lnTo>
                <a:lnTo>
                  <a:pt x="0" y="35719"/>
                </a:lnTo>
                <a:lnTo>
                  <a:pt x="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8930" y="169664"/>
                </a:lnTo>
                <a:lnTo>
                  <a:pt x="17859" y="187523"/>
                </a:lnTo>
                <a:lnTo>
                  <a:pt x="26789" y="205383"/>
                </a:lnTo>
                <a:lnTo>
                  <a:pt x="35719" y="223242"/>
                </a:lnTo>
                <a:lnTo>
                  <a:pt x="53578" y="232172"/>
                </a:lnTo>
                <a:lnTo>
                  <a:pt x="62508" y="241102"/>
                </a:lnTo>
                <a:lnTo>
                  <a:pt x="80367" y="232172"/>
                </a:lnTo>
                <a:lnTo>
                  <a:pt x="98227" y="232172"/>
                </a:lnTo>
                <a:lnTo>
                  <a:pt x="107156" y="214313"/>
                </a:lnTo>
                <a:lnTo>
                  <a:pt x="116086" y="196453"/>
                </a:lnTo>
                <a:lnTo>
                  <a:pt x="125016" y="178594"/>
                </a:lnTo>
                <a:lnTo>
                  <a:pt x="125016" y="151805"/>
                </a:lnTo>
                <a:lnTo>
                  <a:pt x="125016" y="125016"/>
                </a:lnTo>
                <a:lnTo>
                  <a:pt x="125016" y="98227"/>
                </a:lnTo>
                <a:lnTo>
                  <a:pt x="125016" y="80367"/>
                </a:lnTo>
                <a:lnTo>
                  <a:pt x="116086" y="62508"/>
                </a:lnTo>
                <a:lnTo>
                  <a:pt x="107156" y="44648"/>
                </a:lnTo>
                <a:lnTo>
                  <a:pt x="98227" y="35719"/>
                </a:lnTo>
                <a:lnTo>
                  <a:pt x="98227" y="26789"/>
                </a:lnTo>
                <a:lnTo>
                  <a:pt x="98227" y="2678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02" name="Freeform 20501"/>
          <p:cNvSpPr/>
          <p:nvPr/>
        </p:nvSpPr>
        <p:spPr bwMode="auto">
          <a:xfrm>
            <a:off x="2259211" y="5866804"/>
            <a:ext cx="44649" cy="401837"/>
          </a:xfrm>
          <a:custGeom>
            <a:avLst/>
            <a:gdLst/>
            <a:ahLst/>
            <a:cxnLst/>
            <a:rect l="0" t="0" r="0" b="0"/>
            <a:pathLst>
              <a:path w="44649" h="40183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8930" y="8930"/>
                </a:lnTo>
                <a:lnTo>
                  <a:pt x="8930" y="17859"/>
                </a:lnTo>
                <a:lnTo>
                  <a:pt x="17859" y="35719"/>
                </a:lnTo>
                <a:lnTo>
                  <a:pt x="26789" y="53578"/>
                </a:lnTo>
                <a:lnTo>
                  <a:pt x="26789" y="89297"/>
                </a:lnTo>
                <a:lnTo>
                  <a:pt x="35719" y="125016"/>
                </a:lnTo>
                <a:lnTo>
                  <a:pt x="35719" y="160734"/>
                </a:lnTo>
                <a:lnTo>
                  <a:pt x="35719" y="205383"/>
                </a:lnTo>
                <a:lnTo>
                  <a:pt x="44648" y="250031"/>
                </a:lnTo>
                <a:lnTo>
                  <a:pt x="44648" y="285750"/>
                </a:lnTo>
                <a:lnTo>
                  <a:pt x="35719" y="321469"/>
                </a:lnTo>
                <a:lnTo>
                  <a:pt x="35719" y="348258"/>
                </a:lnTo>
                <a:lnTo>
                  <a:pt x="35719" y="375047"/>
                </a:lnTo>
                <a:lnTo>
                  <a:pt x="35719" y="383976"/>
                </a:lnTo>
                <a:lnTo>
                  <a:pt x="35719" y="401836"/>
                </a:lnTo>
                <a:lnTo>
                  <a:pt x="35719" y="40183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03" name="Freeform 20502"/>
          <p:cNvSpPr/>
          <p:nvPr/>
        </p:nvSpPr>
        <p:spPr bwMode="auto">
          <a:xfrm>
            <a:off x="2214563" y="6054327"/>
            <a:ext cx="169665" cy="35720"/>
          </a:xfrm>
          <a:custGeom>
            <a:avLst/>
            <a:gdLst/>
            <a:ahLst/>
            <a:cxnLst/>
            <a:rect l="0" t="0" r="0" b="0"/>
            <a:pathLst>
              <a:path w="169665" h="35720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29" y="0"/>
                </a:lnTo>
                <a:lnTo>
                  <a:pt x="17859" y="0"/>
                </a:lnTo>
                <a:lnTo>
                  <a:pt x="26789" y="0"/>
                </a:lnTo>
                <a:lnTo>
                  <a:pt x="53578" y="0"/>
                </a:lnTo>
                <a:lnTo>
                  <a:pt x="80367" y="8930"/>
                </a:lnTo>
                <a:lnTo>
                  <a:pt x="107156" y="17860"/>
                </a:lnTo>
                <a:lnTo>
                  <a:pt x="133945" y="26789"/>
                </a:lnTo>
                <a:lnTo>
                  <a:pt x="151804" y="35719"/>
                </a:lnTo>
                <a:lnTo>
                  <a:pt x="169664" y="35719"/>
                </a:lnTo>
                <a:lnTo>
                  <a:pt x="169664" y="3571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04" name="Freeform 20503"/>
          <p:cNvSpPr/>
          <p:nvPr/>
        </p:nvSpPr>
        <p:spPr bwMode="auto">
          <a:xfrm>
            <a:off x="2411016" y="6116835"/>
            <a:ext cx="196454" cy="383978"/>
          </a:xfrm>
          <a:custGeom>
            <a:avLst/>
            <a:gdLst/>
            <a:ahLst/>
            <a:cxnLst/>
            <a:rect l="0" t="0" r="0" b="0"/>
            <a:pathLst>
              <a:path w="196454" h="383978">
                <a:moveTo>
                  <a:pt x="35718" y="71438"/>
                </a:moveTo>
                <a:lnTo>
                  <a:pt x="26789" y="71438"/>
                </a:lnTo>
                <a:lnTo>
                  <a:pt x="26789" y="89297"/>
                </a:lnTo>
                <a:lnTo>
                  <a:pt x="26789" y="116086"/>
                </a:lnTo>
                <a:lnTo>
                  <a:pt x="26789" y="151805"/>
                </a:lnTo>
                <a:lnTo>
                  <a:pt x="35718" y="178594"/>
                </a:lnTo>
                <a:lnTo>
                  <a:pt x="35718" y="214313"/>
                </a:lnTo>
                <a:lnTo>
                  <a:pt x="35718" y="250031"/>
                </a:lnTo>
                <a:lnTo>
                  <a:pt x="35718" y="276820"/>
                </a:lnTo>
                <a:lnTo>
                  <a:pt x="35718" y="312539"/>
                </a:lnTo>
                <a:lnTo>
                  <a:pt x="35718" y="339328"/>
                </a:lnTo>
                <a:lnTo>
                  <a:pt x="35718" y="357188"/>
                </a:lnTo>
                <a:lnTo>
                  <a:pt x="35718" y="375047"/>
                </a:lnTo>
                <a:lnTo>
                  <a:pt x="44648" y="383977"/>
                </a:lnTo>
                <a:lnTo>
                  <a:pt x="44648" y="383977"/>
                </a:lnTo>
                <a:lnTo>
                  <a:pt x="44648" y="383977"/>
                </a:lnTo>
                <a:lnTo>
                  <a:pt x="44648" y="366117"/>
                </a:lnTo>
                <a:lnTo>
                  <a:pt x="44648" y="357188"/>
                </a:lnTo>
                <a:lnTo>
                  <a:pt x="44648" y="330399"/>
                </a:lnTo>
                <a:lnTo>
                  <a:pt x="44648" y="294680"/>
                </a:lnTo>
                <a:lnTo>
                  <a:pt x="35718" y="258961"/>
                </a:lnTo>
                <a:lnTo>
                  <a:pt x="35718" y="223242"/>
                </a:lnTo>
                <a:lnTo>
                  <a:pt x="35718" y="178594"/>
                </a:lnTo>
                <a:lnTo>
                  <a:pt x="35718" y="142875"/>
                </a:lnTo>
                <a:lnTo>
                  <a:pt x="26789" y="116086"/>
                </a:lnTo>
                <a:lnTo>
                  <a:pt x="26789" y="80367"/>
                </a:lnTo>
                <a:lnTo>
                  <a:pt x="35718" y="53578"/>
                </a:lnTo>
                <a:lnTo>
                  <a:pt x="35718" y="35719"/>
                </a:lnTo>
                <a:lnTo>
                  <a:pt x="44648" y="17860"/>
                </a:lnTo>
                <a:lnTo>
                  <a:pt x="53578" y="8930"/>
                </a:lnTo>
                <a:lnTo>
                  <a:pt x="62507" y="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17860"/>
                </a:lnTo>
                <a:lnTo>
                  <a:pt x="133945" y="26789"/>
                </a:lnTo>
                <a:lnTo>
                  <a:pt x="151804" y="44649"/>
                </a:lnTo>
                <a:lnTo>
                  <a:pt x="169664" y="62508"/>
                </a:lnTo>
                <a:lnTo>
                  <a:pt x="187523" y="89297"/>
                </a:lnTo>
                <a:lnTo>
                  <a:pt x="187523" y="107156"/>
                </a:lnTo>
                <a:lnTo>
                  <a:pt x="196453" y="133945"/>
                </a:lnTo>
                <a:lnTo>
                  <a:pt x="196453" y="151805"/>
                </a:lnTo>
                <a:lnTo>
                  <a:pt x="187523" y="169664"/>
                </a:lnTo>
                <a:lnTo>
                  <a:pt x="187523" y="187524"/>
                </a:lnTo>
                <a:lnTo>
                  <a:pt x="169664" y="196453"/>
                </a:lnTo>
                <a:lnTo>
                  <a:pt x="160734" y="205383"/>
                </a:lnTo>
                <a:lnTo>
                  <a:pt x="142875" y="205383"/>
                </a:lnTo>
                <a:lnTo>
                  <a:pt x="125015" y="205383"/>
                </a:lnTo>
                <a:lnTo>
                  <a:pt x="98226" y="196453"/>
                </a:lnTo>
                <a:lnTo>
                  <a:pt x="80367" y="178594"/>
                </a:lnTo>
                <a:lnTo>
                  <a:pt x="62507" y="160735"/>
                </a:lnTo>
                <a:lnTo>
                  <a:pt x="44648" y="142875"/>
                </a:lnTo>
                <a:lnTo>
                  <a:pt x="35718" y="125016"/>
                </a:lnTo>
                <a:lnTo>
                  <a:pt x="17859" y="107156"/>
                </a:lnTo>
                <a:lnTo>
                  <a:pt x="8929" y="89297"/>
                </a:lnTo>
                <a:lnTo>
                  <a:pt x="0" y="80367"/>
                </a:lnTo>
                <a:lnTo>
                  <a:pt x="0" y="71438"/>
                </a:lnTo>
                <a:lnTo>
                  <a:pt x="0" y="7143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05" name="Freeform 20504"/>
          <p:cNvSpPr/>
          <p:nvPr/>
        </p:nvSpPr>
        <p:spPr bwMode="auto">
          <a:xfrm>
            <a:off x="2669977" y="6161484"/>
            <a:ext cx="107157" cy="169665"/>
          </a:xfrm>
          <a:custGeom>
            <a:avLst/>
            <a:gdLst/>
            <a:ahLst/>
            <a:cxnLst/>
            <a:rect l="0" t="0" r="0" b="0"/>
            <a:pathLst>
              <a:path w="107157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71437"/>
                </a:lnTo>
                <a:lnTo>
                  <a:pt x="0" y="89296"/>
                </a:lnTo>
                <a:lnTo>
                  <a:pt x="8929" y="107156"/>
                </a:lnTo>
                <a:lnTo>
                  <a:pt x="8929" y="133945"/>
                </a:lnTo>
                <a:lnTo>
                  <a:pt x="17859" y="142875"/>
                </a:lnTo>
                <a:lnTo>
                  <a:pt x="35718" y="160734"/>
                </a:lnTo>
                <a:lnTo>
                  <a:pt x="44648" y="160734"/>
                </a:lnTo>
                <a:lnTo>
                  <a:pt x="53578" y="169664"/>
                </a:lnTo>
                <a:lnTo>
                  <a:pt x="71437" y="160734"/>
                </a:lnTo>
                <a:lnTo>
                  <a:pt x="80367" y="160734"/>
                </a:lnTo>
                <a:lnTo>
                  <a:pt x="89296" y="142875"/>
                </a:lnTo>
                <a:lnTo>
                  <a:pt x="98226" y="125015"/>
                </a:lnTo>
                <a:lnTo>
                  <a:pt x="98226" y="98226"/>
                </a:lnTo>
                <a:lnTo>
                  <a:pt x="107156" y="80367"/>
                </a:lnTo>
                <a:lnTo>
                  <a:pt x="98226" y="53578"/>
                </a:lnTo>
                <a:lnTo>
                  <a:pt x="98226" y="35718"/>
                </a:lnTo>
                <a:lnTo>
                  <a:pt x="89296" y="17859"/>
                </a:lnTo>
                <a:lnTo>
                  <a:pt x="80367" y="8929"/>
                </a:lnTo>
                <a:lnTo>
                  <a:pt x="80367" y="0"/>
                </a:lnTo>
                <a:lnTo>
                  <a:pt x="8036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06" name="Freeform 20505"/>
          <p:cNvSpPr/>
          <p:nvPr/>
        </p:nvSpPr>
        <p:spPr bwMode="auto">
          <a:xfrm>
            <a:off x="2821781" y="5965030"/>
            <a:ext cx="44650" cy="419697"/>
          </a:xfrm>
          <a:custGeom>
            <a:avLst/>
            <a:gdLst/>
            <a:ahLst/>
            <a:cxnLst/>
            <a:rect l="0" t="0" r="0" b="0"/>
            <a:pathLst>
              <a:path w="44650" h="419697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60" y="8930"/>
                </a:lnTo>
                <a:lnTo>
                  <a:pt x="17860" y="26790"/>
                </a:lnTo>
                <a:lnTo>
                  <a:pt x="26789" y="44649"/>
                </a:lnTo>
                <a:lnTo>
                  <a:pt x="35719" y="71438"/>
                </a:lnTo>
                <a:lnTo>
                  <a:pt x="44649" y="98227"/>
                </a:lnTo>
                <a:lnTo>
                  <a:pt x="44649" y="142875"/>
                </a:lnTo>
                <a:lnTo>
                  <a:pt x="44649" y="178594"/>
                </a:lnTo>
                <a:lnTo>
                  <a:pt x="44649" y="223243"/>
                </a:lnTo>
                <a:lnTo>
                  <a:pt x="44649" y="258961"/>
                </a:lnTo>
                <a:lnTo>
                  <a:pt x="44649" y="294680"/>
                </a:lnTo>
                <a:lnTo>
                  <a:pt x="44649" y="330399"/>
                </a:lnTo>
                <a:lnTo>
                  <a:pt x="44649" y="366118"/>
                </a:lnTo>
                <a:lnTo>
                  <a:pt x="44649" y="392907"/>
                </a:lnTo>
                <a:lnTo>
                  <a:pt x="44649" y="410766"/>
                </a:lnTo>
                <a:lnTo>
                  <a:pt x="44649" y="419696"/>
                </a:lnTo>
                <a:lnTo>
                  <a:pt x="44649" y="41969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07" name="Freeform 20506"/>
          <p:cNvSpPr/>
          <p:nvPr/>
        </p:nvSpPr>
        <p:spPr bwMode="auto">
          <a:xfrm>
            <a:off x="2803922" y="6143624"/>
            <a:ext cx="160735" cy="44650"/>
          </a:xfrm>
          <a:custGeom>
            <a:avLst/>
            <a:gdLst/>
            <a:ahLst/>
            <a:cxnLst/>
            <a:rect l="0" t="0" r="0" b="0"/>
            <a:pathLst>
              <a:path w="160735" h="44650">
                <a:moveTo>
                  <a:pt x="0" y="17860"/>
                </a:moveTo>
                <a:lnTo>
                  <a:pt x="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17859" y="0"/>
                </a:lnTo>
                <a:lnTo>
                  <a:pt x="35719" y="0"/>
                </a:lnTo>
                <a:lnTo>
                  <a:pt x="53578" y="8930"/>
                </a:lnTo>
                <a:lnTo>
                  <a:pt x="80367" y="8930"/>
                </a:lnTo>
                <a:lnTo>
                  <a:pt x="107156" y="17860"/>
                </a:lnTo>
                <a:lnTo>
                  <a:pt x="125016" y="26789"/>
                </a:lnTo>
                <a:lnTo>
                  <a:pt x="151805" y="44649"/>
                </a:lnTo>
                <a:lnTo>
                  <a:pt x="160734" y="44649"/>
                </a:lnTo>
                <a:lnTo>
                  <a:pt x="160734" y="4464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08" name="Freeform 20507"/>
          <p:cNvSpPr/>
          <p:nvPr/>
        </p:nvSpPr>
        <p:spPr bwMode="auto">
          <a:xfrm>
            <a:off x="2928938" y="6143624"/>
            <a:ext cx="151805" cy="187525"/>
          </a:xfrm>
          <a:custGeom>
            <a:avLst/>
            <a:gdLst/>
            <a:ahLst/>
            <a:cxnLst/>
            <a:rect l="0" t="0" r="0" b="0"/>
            <a:pathLst>
              <a:path w="151805" h="187525">
                <a:moveTo>
                  <a:pt x="133945" y="8930"/>
                </a:moveTo>
                <a:lnTo>
                  <a:pt x="125015" y="8930"/>
                </a:lnTo>
                <a:lnTo>
                  <a:pt x="125015" y="0"/>
                </a:lnTo>
                <a:lnTo>
                  <a:pt x="116085" y="0"/>
                </a:lnTo>
                <a:lnTo>
                  <a:pt x="107156" y="0"/>
                </a:lnTo>
                <a:lnTo>
                  <a:pt x="98226" y="0"/>
                </a:lnTo>
                <a:lnTo>
                  <a:pt x="89296" y="0"/>
                </a:lnTo>
                <a:lnTo>
                  <a:pt x="80367" y="8930"/>
                </a:lnTo>
                <a:lnTo>
                  <a:pt x="71437" y="8930"/>
                </a:lnTo>
                <a:lnTo>
                  <a:pt x="62507" y="17860"/>
                </a:lnTo>
                <a:lnTo>
                  <a:pt x="62507" y="26789"/>
                </a:lnTo>
                <a:lnTo>
                  <a:pt x="62507" y="35719"/>
                </a:lnTo>
                <a:lnTo>
                  <a:pt x="62507" y="44649"/>
                </a:lnTo>
                <a:lnTo>
                  <a:pt x="80367" y="53578"/>
                </a:lnTo>
                <a:lnTo>
                  <a:pt x="89296" y="62508"/>
                </a:lnTo>
                <a:lnTo>
                  <a:pt x="98226" y="71438"/>
                </a:lnTo>
                <a:lnTo>
                  <a:pt x="107156" y="80367"/>
                </a:lnTo>
                <a:lnTo>
                  <a:pt x="125015" y="89297"/>
                </a:lnTo>
                <a:lnTo>
                  <a:pt x="133945" y="98227"/>
                </a:lnTo>
                <a:lnTo>
                  <a:pt x="142875" y="116086"/>
                </a:lnTo>
                <a:lnTo>
                  <a:pt x="151804" y="125016"/>
                </a:lnTo>
                <a:lnTo>
                  <a:pt x="151804" y="142875"/>
                </a:lnTo>
                <a:lnTo>
                  <a:pt x="151804" y="151805"/>
                </a:lnTo>
                <a:lnTo>
                  <a:pt x="151804" y="160735"/>
                </a:lnTo>
                <a:lnTo>
                  <a:pt x="142875" y="178594"/>
                </a:lnTo>
                <a:lnTo>
                  <a:pt x="133945" y="178594"/>
                </a:lnTo>
                <a:lnTo>
                  <a:pt x="125015" y="187524"/>
                </a:lnTo>
                <a:lnTo>
                  <a:pt x="116085" y="187524"/>
                </a:lnTo>
                <a:lnTo>
                  <a:pt x="89296" y="187524"/>
                </a:lnTo>
                <a:lnTo>
                  <a:pt x="80367" y="178594"/>
                </a:lnTo>
                <a:lnTo>
                  <a:pt x="62507" y="178594"/>
                </a:lnTo>
                <a:lnTo>
                  <a:pt x="44648" y="169664"/>
                </a:lnTo>
                <a:lnTo>
                  <a:pt x="35718" y="160735"/>
                </a:lnTo>
                <a:lnTo>
                  <a:pt x="17859" y="151805"/>
                </a:lnTo>
                <a:lnTo>
                  <a:pt x="17859" y="133946"/>
                </a:lnTo>
                <a:lnTo>
                  <a:pt x="8929" y="125016"/>
                </a:lnTo>
                <a:lnTo>
                  <a:pt x="8929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09" name="Freeform 20508"/>
          <p:cNvSpPr/>
          <p:nvPr/>
        </p:nvSpPr>
        <p:spPr bwMode="auto">
          <a:xfrm>
            <a:off x="3143250" y="5866804"/>
            <a:ext cx="160735" cy="634009"/>
          </a:xfrm>
          <a:custGeom>
            <a:avLst/>
            <a:gdLst/>
            <a:ahLst/>
            <a:cxnLst/>
            <a:rect l="0" t="0" r="0" b="0"/>
            <a:pathLst>
              <a:path w="160735" h="634009">
                <a:moveTo>
                  <a:pt x="160734" y="8930"/>
                </a:moveTo>
                <a:lnTo>
                  <a:pt x="160734" y="8930"/>
                </a:lnTo>
                <a:lnTo>
                  <a:pt x="160734" y="893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  <a:lnTo>
                  <a:pt x="151805" y="0"/>
                </a:lnTo>
                <a:lnTo>
                  <a:pt x="142875" y="8930"/>
                </a:lnTo>
                <a:lnTo>
                  <a:pt x="133945" y="17859"/>
                </a:lnTo>
                <a:lnTo>
                  <a:pt x="125016" y="35719"/>
                </a:lnTo>
                <a:lnTo>
                  <a:pt x="107156" y="62508"/>
                </a:lnTo>
                <a:lnTo>
                  <a:pt x="80367" y="89297"/>
                </a:lnTo>
                <a:lnTo>
                  <a:pt x="62508" y="125016"/>
                </a:lnTo>
                <a:lnTo>
                  <a:pt x="44648" y="160734"/>
                </a:lnTo>
                <a:lnTo>
                  <a:pt x="26789" y="205383"/>
                </a:lnTo>
                <a:lnTo>
                  <a:pt x="8930" y="250031"/>
                </a:lnTo>
                <a:lnTo>
                  <a:pt x="0" y="294680"/>
                </a:lnTo>
                <a:lnTo>
                  <a:pt x="0" y="339328"/>
                </a:lnTo>
                <a:lnTo>
                  <a:pt x="0" y="383976"/>
                </a:lnTo>
                <a:lnTo>
                  <a:pt x="0" y="428625"/>
                </a:lnTo>
                <a:lnTo>
                  <a:pt x="17859" y="473273"/>
                </a:lnTo>
                <a:lnTo>
                  <a:pt x="26789" y="508992"/>
                </a:lnTo>
                <a:lnTo>
                  <a:pt x="44648" y="544711"/>
                </a:lnTo>
                <a:lnTo>
                  <a:pt x="62508" y="571500"/>
                </a:lnTo>
                <a:lnTo>
                  <a:pt x="89297" y="589359"/>
                </a:lnTo>
                <a:lnTo>
                  <a:pt x="107156" y="607219"/>
                </a:lnTo>
                <a:lnTo>
                  <a:pt x="125016" y="616148"/>
                </a:lnTo>
                <a:lnTo>
                  <a:pt x="142875" y="625078"/>
                </a:lnTo>
                <a:lnTo>
                  <a:pt x="151805" y="625078"/>
                </a:lnTo>
                <a:lnTo>
                  <a:pt x="160734" y="634008"/>
                </a:lnTo>
                <a:lnTo>
                  <a:pt x="160734" y="63400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10" name="Freeform 20509"/>
          <p:cNvSpPr/>
          <p:nvPr/>
        </p:nvSpPr>
        <p:spPr bwMode="auto">
          <a:xfrm>
            <a:off x="3250406" y="6116835"/>
            <a:ext cx="116087" cy="178595"/>
          </a:xfrm>
          <a:custGeom>
            <a:avLst/>
            <a:gdLst/>
            <a:ahLst/>
            <a:cxnLst/>
            <a:rect l="0" t="0" r="0" b="0"/>
            <a:pathLst>
              <a:path w="116087" h="178595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8930"/>
                </a:lnTo>
                <a:lnTo>
                  <a:pt x="26789" y="26789"/>
                </a:lnTo>
                <a:lnTo>
                  <a:pt x="35719" y="44649"/>
                </a:lnTo>
                <a:lnTo>
                  <a:pt x="53578" y="62508"/>
                </a:lnTo>
                <a:lnTo>
                  <a:pt x="62508" y="89297"/>
                </a:lnTo>
                <a:lnTo>
                  <a:pt x="71438" y="107156"/>
                </a:lnTo>
                <a:lnTo>
                  <a:pt x="89297" y="125016"/>
                </a:lnTo>
                <a:lnTo>
                  <a:pt x="98227" y="142875"/>
                </a:lnTo>
                <a:lnTo>
                  <a:pt x="107157" y="160735"/>
                </a:lnTo>
                <a:lnTo>
                  <a:pt x="116086" y="178594"/>
                </a:lnTo>
                <a:lnTo>
                  <a:pt x="116086" y="178594"/>
                </a:lnTo>
                <a:lnTo>
                  <a:pt x="116086" y="17859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11" name="Freeform 20510"/>
          <p:cNvSpPr/>
          <p:nvPr/>
        </p:nvSpPr>
        <p:spPr bwMode="auto">
          <a:xfrm>
            <a:off x="3339703" y="6134695"/>
            <a:ext cx="71439" cy="321469"/>
          </a:xfrm>
          <a:custGeom>
            <a:avLst/>
            <a:gdLst/>
            <a:ahLst/>
            <a:cxnLst/>
            <a:rect l="0" t="0" r="0" b="0"/>
            <a:pathLst>
              <a:path w="71439" h="321469">
                <a:moveTo>
                  <a:pt x="71438" y="0"/>
                </a:moveTo>
                <a:lnTo>
                  <a:pt x="71438" y="0"/>
                </a:lnTo>
                <a:lnTo>
                  <a:pt x="71438" y="0"/>
                </a:lnTo>
                <a:lnTo>
                  <a:pt x="71438" y="0"/>
                </a:lnTo>
                <a:lnTo>
                  <a:pt x="71438" y="8929"/>
                </a:lnTo>
                <a:lnTo>
                  <a:pt x="71438" y="17859"/>
                </a:lnTo>
                <a:lnTo>
                  <a:pt x="71438" y="35718"/>
                </a:lnTo>
                <a:lnTo>
                  <a:pt x="71438" y="62507"/>
                </a:lnTo>
                <a:lnTo>
                  <a:pt x="71438" y="89296"/>
                </a:lnTo>
                <a:lnTo>
                  <a:pt x="62508" y="116085"/>
                </a:lnTo>
                <a:lnTo>
                  <a:pt x="53578" y="151804"/>
                </a:lnTo>
                <a:lnTo>
                  <a:pt x="44649" y="187523"/>
                </a:lnTo>
                <a:lnTo>
                  <a:pt x="35719" y="214312"/>
                </a:lnTo>
                <a:lnTo>
                  <a:pt x="17860" y="250031"/>
                </a:lnTo>
                <a:lnTo>
                  <a:pt x="8930" y="276820"/>
                </a:lnTo>
                <a:lnTo>
                  <a:pt x="0" y="303609"/>
                </a:lnTo>
                <a:lnTo>
                  <a:pt x="0" y="312539"/>
                </a:lnTo>
                <a:lnTo>
                  <a:pt x="0" y="321468"/>
                </a:lnTo>
                <a:lnTo>
                  <a:pt x="0" y="32146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12" name="Freeform 20511"/>
          <p:cNvSpPr/>
          <p:nvPr/>
        </p:nvSpPr>
        <p:spPr bwMode="auto">
          <a:xfrm>
            <a:off x="3473648" y="6036468"/>
            <a:ext cx="44650" cy="71438"/>
          </a:xfrm>
          <a:custGeom>
            <a:avLst/>
            <a:gdLst/>
            <a:ahLst/>
            <a:cxnLst/>
            <a:rect l="0" t="0" r="0" b="0"/>
            <a:pathLst>
              <a:path w="44650" h="7143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30"/>
                </a:lnTo>
                <a:lnTo>
                  <a:pt x="17860" y="17859"/>
                </a:lnTo>
                <a:lnTo>
                  <a:pt x="26790" y="35719"/>
                </a:lnTo>
                <a:lnTo>
                  <a:pt x="35719" y="53578"/>
                </a:lnTo>
                <a:lnTo>
                  <a:pt x="44649" y="62508"/>
                </a:lnTo>
                <a:lnTo>
                  <a:pt x="44649" y="71437"/>
                </a:lnTo>
                <a:lnTo>
                  <a:pt x="44649" y="7143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13" name="Freeform 20512"/>
          <p:cNvSpPr/>
          <p:nvPr/>
        </p:nvSpPr>
        <p:spPr bwMode="auto">
          <a:xfrm>
            <a:off x="3545086" y="6107905"/>
            <a:ext cx="62509" cy="116087"/>
          </a:xfrm>
          <a:custGeom>
            <a:avLst/>
            <a:gdLst/>
            <a:ahLst/>
            <a:cxnLst/>
            <a:rect l="0" t="0" r="0" b="0"/>
            <a:pathLst>
              <a:path w="62509" h="116087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0"/>
                </a:lnTo>
                <a:lnTo>
                  <a:pt x="44648" y="8930"/>
                </a:lnTo>
                <a:lnTo>
                  <a:pt x="35719" y="8930"/>
                </a:lnTo>
                <a:lnTo>
                  <a:pt x="35719" y="17860"/>
                </a:lnTo>
                <a:lnTo>
                  <a:pt x="35719" y="26790"/>
                </a:lnTo>
                <a:lnTo>
                  <a:pt x="35719" y="35719"/>
                </a:lnTo>
                <a:lnTo>
                  <a:pt x="35719" y="44649"/>
                </a:lnTo>
                <a:lnTo>
                  <a:pt x="44648" y="53579"/>
                </a:lnTo>
                <a:lnTo>
                  <a:pt x="53578" y="62508"/>
                </a:lnTo>
                <a:lnTo>
                  <a:pt x="53578" y="71438"/>
                </a:lnTo>
                <a:lnTo>
                  <a:pt x="62508" y="80368"/>
                </a:lnTo>
                <a:lnTo>
                  <a:pt x="62508" y="89297"/>
                </a:lnTo>
                <a:lnTo>
                  <a:pt x="62508" y="98227"/>
                </a:lnTo>
                <a:lnTo>
                  <a:pt x="62508" y="98227"/>
                </a:lnTo>
                <a:lnTo>
                  <a:pt x="62508" y="107157"/>
                </a:lnTo>
                <a:lnTo>
                  <a:pt x="53578" y="107157"/>
                </a:lnTo>
                <a:lnTo>
                  <a:pt x="53578" y="116086"/>
                </a:lnTo>
                <a:lnTo>
                  <a:pt x="44648" y="116086"/>
                </a:lnTo>
                <a:lnTo>
                  <a:pt x="35719" y="116086"/>
                </a:lnTo>
                <a:lnTo>
                  <a:pt x="26789" y="107157"/>
                </a:lnTo>
                <a:lnTo>
                  <a:pt x="17859" y="107157"/>
                </a:lnTo>
                <a:lnTo>
                  <a:pt x="8930" y="107157"/>
                </a:lnTo>
                <a:lnTo>
                  <a:pt x="0" y="107157"/>
                </a:lnTo>
                <a:lnTo>
                  <a:pt x="0" y="98227"/>
                </a:lnTo>
                <a:lnTo>
                  <a:pt x="0" y="9822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14" name="Freeform 20513"/>
          <p:cNvSpPr/>
          <p:nvPr/>
        </p:nvSpPr>
        <p:spPr bwMode="auto">
          <a:xfrm>
            <a:off x="3616523" y="5929312"/>
            <a:ext cx="169666" cy="642938"/>
          </a:xfrm>
          <a:custGeom>
            <a:avLst/>
            <a:gdLst/>
            <a:ahLst/>
            <a:cxnLst/>
            <a:rect l="0" t="0" r="0" b="0"/>
            <a:pathLst>
              <a:path w="169666" h="642938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17860" y="0"/>
                </a:lnTo>
                <a:lnTo>
                  <a:pt x="26790" y="8929"/>
                </a:lnTo>
                <a:lnTo>
                  <a:pt x="44649" y="17859"/>
                </a:lnTo>
                <a:lnTo>
                  <a:pt x="71438" y="44648"/>
                </a:lnTo>
                <a:lnTo>
                  <a:pt x="89297" y="71437"/>
                </a:lnTo>
                <a:lnTo>
                  <a:pt x="107157" y="116086"/>
                </a:lnTo>
                <a:lnTo>
                  <a:pt x="133946" y="160734"/>
                </a:lnTo>
                <a:lnTo>
                  <a:pt x="142875" y="205383"/>
                </a:lnTo>
                <a:lnTo>
                  <a:pt x="160735" y="258961"/>
                </a:lnTo>
                <a:lnTo>
                  <a:pt x="169665" y="312539"/>
                </a:lnTo>
                <a:lnTo>
                  <a:pt x="169665" y="366117"/>
                </a:lnTo>
                <a:lnTo>
                  <a:pt x="169665" y="419695"/>
                </a:lnTo>
                <a:lnTo>
                  <a:pt x="160735" y="473273"/>
                </a:lnTo>
                <a:lnTo>
                  <a:pt x="142875" y="526851"/>
                </a:lnTo>
                <a:lnTo>
                  <a:pt x="133946" y="571500"/>
                </a:lnTo>
                <a:lnTo>
                  <a:pt x="107157" y="607218"/>
                </a:lnTo>
                <a:lnTo>
                  <a:pt x="89297" y="634008"/>
                </a:lnTo>
                <a:lnTo>
                  <a:pt x="80368" y="642937"/>
                </a:lnTo>
                <a:lnTo>
                  <a:pt x="80368" y="64293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15" name="Freeform 20514"/>
          <p:cNvSpPr/>
          <p:nvPr/>
        </p:nvSpPr>
        <p:spPr bwMode="auto">
          <a:xfrm>
            <a:off x="5393531" y="2286000"/>
            <a:ext cx="294681" cy="232173"/>
          </a:xfrm>
          <a:custGeom>
            <a:avLst/>
            <a:gdLst/>
            <a:ahLst/>
            <a:cxnLst/>
            <a:rect l="0" t="0" r="0" b="0"/>
            <a:pathLst>
              <a:path w="294681" h="232173">
                <a:moveTo>
                  <a:pt x="0" y="62508"/>
                </a:move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62508"/>
                </a:lnTo>
                <a:lnTo>
                  <a:pt x="0" y="71437"/>
                </a:lnTo>
                <a:lnTo>
                  <a:pt x="0" y="89297"/>
                </a:lnTo>
                <a:lnTo>
                  <a:pt x="8930" y="98226"/>
                </a:lnTo>
                <a:lnTo>
                  <a:pt x="8930" y="116086"/>
                </a:lnTo>
                <a:lnTo>
                  <a:pt x="8930" y="133945"/>
                </a:lnTo>
                <a:lnTo>
                  <a:pt x="17860" y="151804"/>
                </a:lnTo>
                <a:lnTo>
                  <a:pt x="17860" y="169664"/>
                </a:lnTo>
                <a:lnTo>
                  <a:pt x="26789" y="187523"/>
                </a:lnTo>
                <a:lnTo>
                  <a:pt x="35719" y="205383"/>
                </a:lnTo>
                <a:lnTo>
                  <a:pt x="44649" y="214313"/>
                </a:lnTo>
                <a:lnTo>
                  <a:pt x="53578" y="223242"/>
                </a:lnTo>
                <a:lnTo>
                  <a:pt x="53578" y="232172"/>
                </a:lnTo>
                <a:lnTo>
                  <a:pt x="62508" y="232172"/>
                </a:lnTo>
                <a:lnTo>
                  <a:pt x="71438" y="232172"/>
                </a:lnTo>
                <a:lnTo>
                  <a:pt x="71438" y="232172"/>
                </a:lnTo>
                <a:lnTo>
                  <a:pt x="80367" y="223242"/>
                </a:lnTo>
                <a:lnTo>
                  <a:pt x="80367" y="214313"/>
                </a:lnTo>
                <a:lnTo>
                  <a:pt x="80367" y="205383"/>
                </a:lnTo>
                <a:lnTo>
                  <a:pt x="80367" y="187523"/>
                </a:lnTo>
                <a:lnTo>
                  <a:pt x="71438" y="169664"/>
                </a:lnTo>
                <a:lnTo>
                  <a:pt x="71438" y="151804"/>
                </a:lnTo>
                <a:lnTo>
                  <a:pt x="62508" y="125015"/>
                </a:lnTo>
                <a:lnTo>
                  <a:pt x="53578" y="107156"/>
                </a:lnTo>
                <a:lnTo>
                  <a:pt x="53578" y="89297"/>
                </a:lnTo>
                <a:lnTo>
                  <a:pt x="53578" y="71437"/>
                </a:lnTo>
                <a:lnTo>
                  <a:pt x="44649" y="53578"/>
                </a:lnTo>
                <a:lnTo>
                  <a:pt x="53578" y="35719"/>
                </a:lnTo>
                <a:lnTo>
                  <a:pt x="53578" y="26789"/>
                </a:lnTo>
                <a:lnTo>
                  <a:pt x="71438" y="17859"/>
                </a:lnTo>
                <a:lnTo>
                  <a:pt x="89297" y="8929"/>
                </a:lnTo>
                <a:lnTo>
                  <a:pt x="107157" y="8929"/>
                </a:lnTo>
                <a:lnTo>
                  <a:pt x="133946" y="0"/>
                </a:lnTo>
                <a:lnTo>
                  <a:pt x="160735" y="0"/>
                </a:lnTo>
                <a:lnTo>
                  <a:pt x="187524" y="8929"/>
                </a:lnTo>
                <a:lnTo>
                  <a:pt x="214313" y="17859"/>
                </a:lnTo>
                <a:lnTo>
                  <a:pt x="241102" y="35719"/>
                </a:lnTo>
                <a:lnTo>
                  <a:pt x="258961" y="53578"/>
                </a:lnTo>
                <a:lnTo>
                  <a:pt x="276821" y="71437"/>
                </a:lnTo>
                <a:lnTo>
                  <a:pt x="285750" y="98226"/>
                </a:lnTo>
                <a:lnTo>
                  <a:pt x="294680" y="116086"/>
                </a:lnTo>
                <a:lnTo>
                  <a:pt x="294680" y="142875"/>
                </a:lnTo>
                <a:lnTo>
                  <a:pt x="285750" y="160734"/>
                </a:lnTo>
                <a:lnTo>
                  <a:pt x="276821" y="178594"/>
                </a:lnTo>
                <a:lnTo>
                  <a:pt x="258961" y="187523"/>
                </a:lnTo>
                <a:lnTo>
                  <a:pt x="241102" y="205383"/>
                </a:lnTo>
                <a:lnTo>
                  <a:pt x="223242" y="214313"/>
                </a:lnTo>
                <a:lnTo>
                  <a:pt x="196453" y="214313"/>
                </a:lnTo>
                <a:lnTo>
                  <a:pt x="178594" y="223242"/>
                </a:lnTo>
                <a:lnTo>
                  <a:pt x="151805" y="223242"/>
                </a:lnTo>
                <a:lnTo>
                  <a:pt x="125016" y="223242"/>
                </a:lnTo>
                <a:lnTo>
                  <a:pt x="107157" y="223242"/>
                </a:lnTo>
                <a:lnTo>
                  <a:pt x="89297" y="223242"/>
                </a:lnTo>
                <a:lnTo>
                  <a:pt x="71438" y="223242"/>
                </a:lnTo>
                <a:lnTo>
                  <a:pt x="62508" y="223242"/>
                </a:lnTo>
                <a:lnTo>
                  <a:pt x="53578" y="223242"/>
                </a:lnTo>
                <a:lnTo>
                  <a:pt x="53578" y="22324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16" name="Freeform 20515"/>
          <p:cNvSpPr/>
          <p:nvPr/>
        </p:nvSpPr>
        <p:spPr bwMode="auto">
          <a:xfrm>
            <a:off x="5322094" y="2544961"/>
            <a:ext cx="428626" cy="17860"/>
          </a:xfrm>
          <a:custGeom>
            <a:avLst/>
            <a:gdLst/>
            <a:ahLst/>
            <a:cxnLst/>
            <a:rect l="0" t="0" r="0" b="0"/>
            <a:pathLst>
              <a:path w="428626" h="17860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8930"/>
                </a:lnTo>
                <a:lnTo>
                  <a:pt x="26789" y="8930"/>
                </a:lnTo>
                <a:lnTo>
                  <a:pt x="53578" y="8930"/>
                </a:lnTo>
                <a:lnTo>
                  <a:pt x="80367" y="8930"/>
                </a:lnTo>
                <a:lnTo>
                  <a:pt x="116086" y="8930"/>
                </a:lnTo>
                <a:lnTo>
                  <a:pt x="160734" y="8930"/>
                </a:lnTo>
                <a:lnTo>
                  <a:pt x="205383" y="8930"/>
                </a:lnTo>
                <a:lnTo>
                  <a:pt x="258961" y="8930"/>
                </a:lnTo>
                <a:lnTo>
                  <a:pt x="312539" y="17859"/>
                </a:lnTo>
                <a:lnTo>
                  <a:pt x="366117" y="17859"/>
                </a:lnTo>
                <a:lnTo>
                  <a:pt x="401836" y="17859"/>
                </a:lnTo>
                <a:lnTo>
                  <a:pt x="428625" y="17859"/>
                </a:lnTo>
                <a:lnTo>
                  <a:pt x="428625" y="1785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17" name="Freeform 20516"/>
          <p:cNvSpPr/>
          <p:nvPr/>
        </p:nvSpPr>
        <p:spPr bwMode="auto">
          <a:xfrm>
            <a:off x="6956227" y="2241351"/>
            <a:ext cx="214313" cy="241103"/>
          </a:xfrm>
          <a:custGeom>
            <a:avLst/>
            <a:gdLst/>
            <a:ahLst/>
            <a:cxnLst/>
            <a:rect l="0" t="0" r="0" b="0"/>
            <a:pathLst>
              <a:path w="214313" h="241103">
                <a:moveTo>
                  <a:pt x="17859" y="241102"/>
                </a:moveTo>
                <a:lnTo>
                  <a:pt x="17859" y="241102"/>
                </a:lnTo>
                <a:lnTo>
                  <a:pt x="17859" y="241102"/>
                </a:lnTo>
                <a:lnTo>
                  <a:pt x="17859" y="241102"/>
                </a:lnTo>
                <a:lnTo>
                  <a:pt x="26789" y="232172"/>
                </a:lnTo>
                <a:lnTo>
                  <a:pt x="26789" y="223243"/>
                </a:lnTo>
                <a:lnTo>
                  <a:pt x="26789" y="214313"/>
                </a:lnTo>
                <a:lnTo>
                  <a:pt x="35718" y="205383"/>
                </a:lnTo>
                <a:lnTo>
                  <a:pt x="35718" y="196453"/>
                </a:lnTo>
                <a:lnTo>
                  <a:pt x="35718" y="178594"/>
                </a:lnTo>
                <a:lnTo>
                  <a:pt x="35718" y="160735"/>
                </a:lnTo>
                <a:lnTo>
                  <a:pt x="35718" y="142875"/>
                </a:lnTo>
                <a:lnTo>
                  <a:pt x="26789" y="125016"/>
                </a:lnTo>
                <a:lnTo>
                  <a:pt x="17859" y="107157"/>
                </a:lnTo>
                <a:lnTo>
                  <a:pt x="17859" y="89297"/>
                </a:lnTo>
                <a:lnTo>
                  <a:pt x="8929" y="71438"/>
                </a:lnTo>
                <a:lnTo>
                  <a:pt x="0" y="53578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0" y="8930"/>
                </a:lnTo>
                <a:lnTo>
                  <a:pt x="17859" y="8930"/>
                </a:lnTo>
                <a:lnTo>
                  <a:pt x="26789" y="0"/>
                </a:lnTo>
                <a:lnTo>
                  <a:pt x="44648" y="0"/>
                </a:lnTo>
                <a:lnTo>
                  <a:pt x="71437" y="8930"/>
                </a:lnTo>
                <a:lnTo>
                  <a:pt x="89296" y="8930"/>
                </a:lnTo>
                <a:lnTo>
                  <a:pt x="116086" y="17860"/>
                </a:lnTo>
                <a:lnTo>
                  <a:pt x="133945" y="35719"/>
                </a:lnTo>
                <a:lnTo>
                  <a:pt x="151804" y="44649"/>
                </a:lnTo>
                <a:lnTo>
                  <a:pt x="160734" y="62508"/>
                </a:lnTo>
                <a:lnTo>
                  <a:pt x="169664" y="71438"/>
                </a:lnTo>
                <a:lnTo>
                  <a:pt x="178593" y="80368"/>
                </a:lnTo>
                <a:lnTo>
                  <a:pt x="169664" y="89297"/>
                </a:lnTo>
                <a:lnTo>
                  <a:pt x="160734" y="98227"/>
                </a:lnTo>
                <a:lnTo>
                  <a:pt x="142875" y="116086"/>
                </a:lnTo>
                <a:lnTo>
                  <a:pt x="125015" y="116086"/>
                </a:lnTo>
                <a:lnTo>
                  <a:pt x="107156" y="116086"/>
                </a:lnTo>
                <a:lnTo>
                  <a:pt x="80367" y="125016"/>
                </a:lnTo>
                <a:lnTo>
                  <a:pt x="62507" y="125016"/>
                </a:lnTo>
                <a:lnTo>
                  <a:pt x="44648" y="125016"/>
                </a:lnTo>
                <a:lnTo>
                  <a:pt x="26789" y="133946"/>
                </a:lnTo>
                <a:lnTo>
                  <a:pt x="17859" y="133946"/>
                </a:lnTo>
                <a:lnTo>
                  <a:pt x="17859" y="133946"/>
                </a:lnTo>
                <a:lnTo>
                  <a:pt x="17859" y="142875"/>
                </a:lnTo>
                <a:lnTo>
                  <a:pt x="35718" y="151805"/>
                </a:lnTo>
                <a:lnTo>
                  <a:pt x="53578" y="160735"/>
                </a:lnTo>
                <a:lnTo>
                  <a:pt x="71437" y="169664"/>
                </a:lnTo>
                <a:lnTo>
                  <a:pt x="89296" y="169664"/>
                </a:lnTo>
                <a:lnTo>
                  <a:pt x="116086" y="187524"/>
                </a:lnTo>
                <a:lnTo>
                  <a:pt x="142875" y="196453"/>
                </a:lnTo>
                <a:lnTo>
                  <a:pt x="160734" y="196453"/>
                </a:lnTo>
                <a:lnTo>
                  <a:pt x="187523" y="214313"/>
                </a:lnTo>
                <a:lnTo>
                  <a:pt x="196453" y="214313"/>
                </a:lnTo>
                <a:lnTo>
                  <a:pt x="205382" y="223243"/>
                </a:lnTo>
                <a:lnTo>
                  <a:pt x="214312" y="223243"/>
                </a:lnTo>
                <a:lnTo>
                  <a:pt x="214312" y="22324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18" name="Freeform 20517"/>
          <p:cNvSpPr/>
          <p:nvPr/>
        </p:nvSpPr>
        <p:spPr bwMode="auto">
          <a:xfrm>
            <a:off x="6911578" y="2544961"/>
            <a:ext cx="383978" cy="35720"/>
          </a:xfrm>
          <a:custGeom>
            <a:avLst/>
            <a:gdLst/>
            <a:ahLst/>
            <a:cxnLst/>
            <a:rect l="0" t="0" r="0" b="0"/>
            <a:pathLst>
              <a:path w="383978" h="3572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26789" y="8930"/>
                </a:lnTo>
                <a:lnTo>
                  <a:pt x="53578" y="8930"/>
                </a:lnTo>
                <a:lnTo>
                  <a:pt x="89297" y="8930"/>
                </a:lnTo>
                <a:lnTo>
                  <a:pt x="125016" y="17859"/>
                </a:lnTo>
                <a:lnTo>
                  <a:pt x="169664" y="17859"/>
                </a:lnTo>
                <a:lnTo>
                  <a:pt x="205383" y="17859"/>
                </a:lnTo>
                <a:lnTo>
                  <a:pt x="250031" y="26789"/>
                </a:lnTo>
                <a:lnTo>
                  <a:pt x="294680" y="26789"/>
                </a:lnTo>
                <a:lnTo>
                  <a:pt x="339328" y="26789"/>
                </a:lnTo>
                <a:lnTo>
                  <a:pt x="383977" y="35719"/>
                </a:lnTo>
                <a:lnTo>
                  <a:pt x="383977" y="35719"/>
                </a:lnTo>
                <a:lnTo>
                  <a:pt x="383977" y="3571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19" name="Freeform 20518"/>
          <p:cNvSpPr/>
          <p:nvPr/>
        </p:nvSpPr>
        <p:spPr bwMode="auto">
          <a:xfrm>
            <a:off x="5295305" y="2786063"/>
            <a:ext cx="116087" cy="17859"/>
          </a:xfrm>
          <a:custGeom>
            <a:avLst/>
            <a:gdLst/>
            <a:ahLst/>
            <a:cxnLst/>
            <a:rect l="0" t="0" r="0" b="0"/>
            <a:pathLst>
              <a:path w="116087" h="1785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0"/>
                </a:lnTo>
                <a:lnTo>
                  <a:pt x="8929" y="8929"/>
                </a:lnTo>
                <a:lnTo>
                  <a:pt x="17859" y="8929"/>
                </a:lnTo>
                <a:lnTo>
                  <a:pt x="26789" y="8929"/>
                </a:lnTo>
                <a:lnTo>
                  <a:pt x="44648" y="17858"/>
                </a:lnTo>
                <a:lnTo>
                  <a:pt x="62508" y="17858"/>
                </a:lnTo>
                <a:lnTo>
                  <a:pt x="80367" y="17858"/>
                </a:lnTo>
                <a:lnTo>
                  <a:pt x="98226" y="17858"/>
                </a:lnTo>
                <a:lnTo>
                  <a:pt x="107156" y="17858"/>
                </a:lnTo>
                <a:lnTo>
                  <a:pt x="116086" y="17858"/>
                </a:lnTo>
                <a:lnTo>
                  <a:pt x="116086" y="1785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20" name="Freeform 20519"/>
          <p:cNvSpPr/>
          <p:nvPr/>
        </p:nvSpPr>
        <p:spPr bwMode="auto">
          <a:xfrm>
            <a:off x="5563195" y="2678906"/>
            <a:ext cx="205384" cy="232173"/>
          </a:xfrm>
          <a:custGeom>
            <a:avLst/>
            <a:gdLst/>
            <a:ahLst/>
            <a:cxnLst/>
            <a:rect l="0" t="0" r="0" b="0"/>
            <a:pathLst>
              <a:path w="205384" h="232173">
                <a:moveTo>
                  <a:pt x="0" y="17860"/>
                </a:moveTo>
                <a:lnTo>
                  <a:pt x="0" y="17860"/>
                </a:lnTo>
                <a:lnTo>
                  <a:pt x="8930" y="8930"/>
                </a:lnTo>
                <a:lnTo>
                  <a:pt x="17860" y="893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7" y="0"/>
                </a:lnTo>
                <a:lnTo>
                  <a:pt x="116086" y="8930"/>
                </a:lnTo>
                <a:lnTo>
                  <a:pt x="133946" y="8930"/>
                </a:lnTo>
                <a:lnTo>
                  <a:pt x="142875" y="17860"/>
                </a:lnTo>
                <a:lnTo>
                  <a:pt x="142875" y="26789"/>
                </a:lnTo>
                <a:lnTo>
                  <a:pt x="142875" y="44649"/>
                </a:lnTo>
                <a:lnTo>
                  <a:pt x="142875" y="53578"/>
                </a:lnTo>
                <a:lnTo>
                  <a:pt x="133946" y="80367"/>
                </a:lnTo>
                <a:lnTo>
                  <a:pt x="116086" y="98227"/>
                </a:lnTo>
                <a:lnTo>
                  <a:pt x="98227" y="116086"/>
                </a:lnTo>
                <a:lnTo>
                  <a:pt x="71438" y="142875"/>
                </a:lnTo>
                <a:lnTo>
                  <a:pt x="53578" y="160734"/>
                </a:lnTo>
                <a:lnTo>
                  <a:pt x="35719" y="178594"/>
                </a:lnTo>
                <a:lnTo>
                  <a:pt x="26789" y="187523"/>
                </a:lnTo>
                <a:lnTo>
                  <a:pt x="17860" y="205383"/>
                </a:lnTo>
                <a:lnTo>
                  <a:pt x="17860" y="214312"/>
                </a:lnTo>
                <a:lnTo>
                  <a:pt x="17860" y="223242"/>
                </a:lnTo>
                <a:lnTo>
                  <a:pt x="26789" y="223242"/>
                </a:lnTo>
                <a:lnTo>
                  <a:pt x="44649" y="223242"/>
                </a:lnTo>
                <a:lnTo>
                  <a:pt x="62508" y="223242"/>
                </a:lnTo>
                <a:lnTo>
                  <a:pt x="80368" y="232172"/>
                </a:lnTo>
                <a:lnTo>
                  <a:pt x="107157" y="223242"/>
                </a:lnTo>
                <a:lnTo>
                  <a:pt x="125016" y="223242"/>
                </a:lnTo>
                <a:lnTo>
                  <a:pt x="142875" y="223242"/>
                </a:lnTo>
                <a:lnTo>
                  <a:pt x="160735" y="223242"/>
                </a:lnTo>
                <a:lnTo>
                  <a:pt x="178594" y="223242"/>
                </a:lnTo>
                <a:lnTo>
                  <a:pt x="196453" y="214312"/>
                </a:lnTo>
                <a:lnTo>
                  <a:pt x="205383" y="214312"/>
                </a:lnTo>
                <a:lnTo>
                  <a:pt x="205383" y="214312"/>
                </a:lnTo>
                <a:lnTo>
                  <a:pt x="205383" y="21431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21" name="Freeform 20520"/>
          <p:cNvSpPr/>
          <p:nvPr/>
        </p:nvSpPr>
        <p:spPr bwMode="auto">
          <a:xfrm>
            <a:off x="5509617" y="3152179"/>
            <a:ext cx="258962" cy="232173"/>
          </a:xfrm>
          <a:custGeom>
            <a:avLst/>
            <a:gdLst/>
            <a:ahLst/>
            <a:cxnLst/>
            <a:rect l="0" t="0" r="0" b="0"/>
            <a:pathLst>
              <a:path w="258962" h="232173">
                <a:moveTo>
                  <a:pt x="44649" y="35719"/>
                </a:moveTo>
                <a:lnTo>
                  <a:pt x="44649" y="35719"/>
                </a:lnTo>
                <a:lnTo>
                  <a:pt x="44649" y="35719"/>
                </a:lnTo>
                <a:lnTo>
                  <a:pt x="44649" y="26789"/>
                </a:lnTo>
                <a:lnTo>
                  <a:pt x="53578" y="17860"/>
                </a:lnTo>
                <a:lnTo>
                  <a:pt x="62508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116086" y="0"/>
                </a:lnTo>
                <a:lnTo>
                  <a:pt x="133946" y="0"/>
                </a:lnTo>
                <a:lnTo>
                  <a:pt x="151805" y="8930"/>
                </a:lnTo>
                <a:lnTo>
                  <a:pt x="169664" y="8930"/>
                </a:lnTo>
                <a:lnTo>
                  <a:pt x="196453" y="17860"/>
                </a:lnTo>
                <a:lnTo>
                  <a:pt x="214313" y="26789"/>
                </a:lnTo>
                <a:lnTo>
                  <a:pt x="223242" y="44649"/>
                </a:lnTo>
                <a:lnTo>
                  <a:pt x="241102" y="62508"/>
                </a:lnTo>
                <a:lnTo>
                  <a:pt x="250031" y="80367"/>
                </a:lnTo>
                <a:lnTo>
                  <a:pt x="258961" y="98227"/>
                </a:lnTo>
                <a:lnTo>
                  <a:pt x="258961" y="116086"/>
                </a:lnTo>
                <a:lnTo>
                  <a:pt x="258961" y="142875"/>
                </a:lnTo>
                <a:lnTo>
                  <a:pt x="250031" y="160735"/>
                </a:lnTo>
                <a:lnTo>
                  <a:pt x="241102" y="178594"/>
                </a:lnTo>
                <a:lnTo>
                  <a:pt x="223242" y="196453"/>
                </a:lnTo>
                <a:lnTo>
                  <a:pt x="205383" y="205383"/>
                </a:lnTo>
                <a:lnTo>
                  <a:pt x="187524" y="223242"/>
                </a:lnTo>
                <a:lnTo>
                  <a:pt x="160735" y="223242"/>
                </a:lnTo>
                <a:lnTo>
                  <a:pt x="142875" y="232172"/>
                </a:lnTo>
                <a:lnTo>
                  <a:pt x="116086" y="232172"/>
                </a:lnTo>
                <a:lnTo>
                  <a:pt x="89297" y="232172"/>
                </a:lnTo>
                <a:lnTo>
                  <a:pt x="62508" y="223242"/>
                </a:lnTo>
                <a:lnTo>
                  <a:pt x="35719" y="223242"/>
                </a:lnTo>
                <a:lnTo>
                  <a:pt x="26789" y="214313"/>
                </a:lnTo>
                <a:lnTo>
                  <a:pt x="8930" y="205383"/>
                </a:lnTo>
                <a:lnTo>
                  <a:pt x="8930" y="196453"/>
                </a:lnTo>
                <a:lnTo>
                  <a:pt x="0" y="187524"/>
                </a:lnTo>
                <a:lnTo>
                  <a:pt x="8930" y="187524"/>
                </a:lnTo>
                <a:lnTo>
                  <a:pt x="17860" y="178594"/>
                </a:lnTo>
                <a:lnTo>
                  <a:pt x="26789" y="169664"/>
                </a:lnTo>
                <a:lnTo>
                  <a:pt x="44649" y="169664"/>
                </a:lnTo>
                <a:lnTo>
                  <a:pt x="62508" y="169664"/>
                </a:lnTo>
                <a:lnTo>
                  <a:pt x="89297" y="169664"/>
                </a:lnTo>
                <a:lnTo>
                  <a:pt x="107156" y="178594"/>
                </a:lnTo>
                <a:lnTo>
                  <a:pt x="133946" y="187524"/>
                </a:lnTo>
                <a:lnTo>
                  <a:pt x="160735" y="187524"/>
                </a:lnTo>
                <a:lnTo>
                  <a:pt x="178594" y="196453"/>
                </a:lnTo>
                <a:lnTo>
                  <a:pt x="205383" y="205383"/>
                </a:lnTo>
                <a:lnTo>
                  <a:pt x="214313" y="214313"/>
                </a:lnTo>
                <a:lnTo>
                  <a:pt x="232172" y="223242"/>
                </a:lnTo>
                <a:lnTo>
                  <a:pt x="232172" y="22324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22" name="Freeform 20521"/>
          <p:cNvSpPr/>
          <p:nvPr/>
        </p:nvSpPr>
        <p:spPr bwMode="auto">
          <a:xfrm>
            <a:off x="5482828" y="3723679"/>
            <a:ext cx="303611" cy="241103"/>
          </a:xfrm>
          <a:custGeom>
            <a:avLst/>
            <a:gdLst/>
            <a:ahLst/>
            <a:cxnLst/>
            <a:rect l="0" t="0" r="0" b="0"/>
            <a:pathLst>
              <a:path w="303611" h="241103">
                <a:moveTo>
                  <a:pt x="258961" y="35719"/>
                </a:moveTo>
                <a:lnTo>
                  <a:pt x="258961" y="35719"/>
                </a:lnTo>
                <a:lnTo>
                  <a:pt x="250031" y="26789"/>
                </a:lnTo>
                <a:lnTo>
                  <a:pt x="241102" y="26789"/>
                </a:lnTo>
                <a:lnTo>
                  <a:pt x="232172" y="17860"/>
                </a:lnTo>
                <a:lnTo>
                  <a:pt x="223242" y="8930"/>
                </a:lnTo>
                <a:lnTo>
                  <a:pt x="205383" y="8930"/>
                </a:lnTo>
                <a:lnTo>
                  <a:pt x="187524" y="0"/>
                </a:lnTo>
                <a:lnTo>
                  <a:pt x="160735" y="8930"/>
                </a:lnTo>
                <a:lnTo>
                  <a:pt x="142875" y="8930"/>
                </a:lnTo>
                <a:lnTo>
                  <a:pt x="125016" y="8930"/>
                </a:lnTo>
                <a:lnTo>
                  <a:pt x="98227" y="26789"/>
                </a:lnTo>
                <a:lnTo>
                  <a:pt x="80367" y="35719"/>
                </a:lnTo>
                <a:lnTo>
                  <a:pt x="53578" y="53578"/>
                </a:lnTo>
                <a:lnTo>
                  <a:pt x="35719" y="80367"/>
                </a:lnTo>
                <a:lnTo>
                  <a:pt x="17860" y="98227"/>
                </a:lnTo>
                <a:lnTo>
                  <a:pt x="8930" y="125016"/>
                </a:lnTo>
                <a:lnTo>
                  <a:pt x="0" y="151805"/>
                </a:lnTo>
                <a:lnTo>
                  <a:pt x="0" y="178594"/>
                </a:lnTo>
                <a:lnTo>
                  <a:pt x="8930" y="196453"/>
                </a:lnTo>
                <a:lnTo>
                  <a:pt x="26789" y="214313"/>
                </a:lnTo>
                <a:lnTo>
                  <a:pt x="44649" y="223242"/>
                </a:lnTo>
                <a:lnTo>
                  <a:pt x="62508" y="241102"/>
                </a:lnTo>
                <a:lnTo>
                  <a:pt x="89297" y="241102"/>
                </a:lnTo>
                <a:lnTo>
                  <a:pt x="125016" y="241102"/>
                </a:lnTo>
                <a:lnTo>
                  <a:pt x="160735" y="241102"/>
                </a:lnTo>
                <a:lnTo>
                  <a:pt x="196453" y="232172"/>
                </a:lnTo>
                <a:lnTo>
                  <a:pt x="223242" y="214313"/>
                </a:lnTo>
                <a:lnTo>
                  <a:pt x="250031" y="205383"/>
                </a:lnTo>
                <a:lnTo>
                  <a:pt x="276820" y="187524"/>
                </a:lnTo>
                <a:lnTo>
                  <a:pt x="294680" y="169664"/>
                </a:lnTo>
                <a:lnTo>
                  <a:pt x="303610" y="151805"/>
                </a:lnTo>
                <a:lnTo>
                  <a:pt x="303610" y="133946"/>
                </a:lnTo>
                <a:lnTo>
                  <a:pt x="303610" y="107157"/>
                </a:lnTo>
                <a:lnTo>
                  <a:pt x="294680" y="89297"/>
                </a:lnTo>
                <a:lnTo>
                  <a:pt x="285750" y="71438"/>
                </a:lnTo>
                <a:lnTo>
                  <a:pt x="276820" y="53578"/>
                </a:lnTo>
                <a:lnTo>
                  <a:pt x="258961" y="44649"/>
                </a:lnTo>
                <a:lnTo>
                  <a:pt x="250031" y="35719"/>
                </a:lnTo>
                <a:lnTo>
                  <a:pt x="241102" y="26789"/>
                </a:lnTo>
                <a:lnTo>
                  <a:pt x="241102" y="2678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23" name="Freeform 20522"/>
          <p:cNvSpPr/>
          <p:nvPr/>
        </p:nvSpPr>
        <p:spPr bwMode="auto">
          <a:xfrm>
            <a:off x="5679281" y="4277320"/>
            <a:ext cx="35720" cy="401837"/>
          </a:xfrm>
          <a:custGeom>
            <a:avLst/>
            <a:gdLst/>
            <a:ahLst/>
            <a:cxnLst/>
            <a:rect l="0" t="0" r="0" b="0"/>
            <a:pathLst>
              <a:path w="35720" h="401837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17859"/>
                </a:lnTo>
                <a:lnTo>
                  <a:pt x="8930" y="35719"/>
                </a:lnTo>
                <a:lnTo>
                  <a:pt x="8930" y="44648"/>
                </a:lnTo>
                <a:lnTo>
                  <a:pt x="17860" y="62508"/>
                </a:lnTo>
                <a:lnTo>
                  <a:pt x="17860" y="80367"/>
                </a:lnTo>
                <a:lnTo>
                  <a:pt x="26789" y="98226"/>
                </a:lnTo>
                <a:lnTo>
                  <a:pt x="26789" y="125016"/>
                </a:lnTo>
                <a:lnTo>
                  <a:pt x="26789" y="142875"/>
                </a:lnTo>
                <a:lnTo>
                  <a:pt x="26789" y="169664"/>
                </a:lnTo>
                <a:lnTo>
                  <a:pt x="35719" y="196453"/>
                </a:lnTo>
                <a:lnTo>
                  <a:pt x="35719" y="223242"/>
                </a:lnTo>
                <a:lnTo>
                  <a:pt x="35719" y="250031"/>
                </a:lnTo>
                <a:lnTo>
                  <a:pt x="35719" y="276820"/>
                </a:lnTo>
                <a:lnTo>
                  <a:pt x="35719" y="303609"/>
                </a:lnTo>
                <a:lnTo>
                  <a:pt x="35719" y="330398"/>
                </a:lnTo>
                <a:lnTo>
                  <a:pt x="35719" y="348258"/>
                </a:lnTo>
                <a:lnTo>
                  <a:pt x="26789" y="366117"/>
                </a:lnTo>
                <a:lnTo>
                  <a:pt x="26789" y="383976"/>
                </a:lnTo>
                <a:lnTo>
                  <a:pt x="17860" y="392906"/>
                </a:lnTo>
                <a:lnTo>
                  <a:pt x="17860" y="401836"/>
                </a:lnTo>
                <a:lnTo>
                  <a:pt x="17860" y="40183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24" name="Freeform 20523"/>
          <p:cNvSpPr/>
          <p:nvPr/>
        </p:nvSpPr>
        <p:spPr bwMode="auto">
          <a:xfrm>
            <a:off x="6858000" y="2723555"/>
            <a:ext cx="133946" cy="1"/>
          </a:xfrm>
          <a:custGeom>
            <a:avLst/>
            <a:gdLst/>
            <a:ahLst/>
            <a:cxnLst/>
            <a:rect l="0" t="0" r="0" b="0"/>
            <a:pathLst>
              <a:path w="133946" h="1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26789" y="0"/>
                </a:lnTo>
                <a:lnTo>
                  <a:pt x="44648" y="0"/>
                </a:lnTo>
                <a:lnTo>
                  <a:pt x="53578" y="0"/>
                </a:lnTo>
                <a:lnTo>
                  <a:pt x="71438" y="0"/>
                </a:lnTo>
                <a:lnTo>
                  <a:pt x="98227" y="0"/>
                </a:lnTo>
                <a:lnTo>
                  <a:pt x="116086" y="0"/>
                </a:lnTo>
                <a:lnTo>
                  <a:pt x="125016" y="0"/>
                </a:lnTo>
                <a:lnTo>
                  <a:pt x="133945" y="0"/>
                </a:lnTo>
                <a:lnTo>
                  <a:pt x="133945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25" name="Freeform 20524"/>
          <p:cNvSpPr/>
          <p:nvPr/>
        </p:nvSpPr>
        <p:spPr bwMode="auto">
          <a:xfrm>
            <a:off x="7063383" y="2661047"/>
            <a:ext cx="232173" cy="223243"/>
          </a:xfrm>
          <a:custGeom>
            <a:avLst/>
            <a:gdLst/>
            <a:ahLst/>
            <a:cxnLst/>
            <a:rect l="0" t="0" r="0" b="0"/>
            <a:pathLst>
              <a:path w="232173" h="223243">
                <a:moveTo>
                  <a:pt x="35719" y="17859"/>
                </a:moveTo>
                <a:lnTo>
                  <a:pt x="35719" y="17859"/>
                </a:lnTo>
                <a:lnTo>
                  <a:pt x="44648" y="17859"/>
                </a:lnTo>
                <a:lnTo>
                  <a:pt x="53578" y="8930"/>
                </a:lnTo>
                <a:lnTo>
                  <a:pt x="62508" y="8930"/>
                </a:lnTo>
                <a:lnTo>
                  <a:pt x="80367" y="0"/>
                </a:lnTo>
                <a:lnTo>
                  <a:pt x="98226" y="0"/>
                </a:lnTo>
                <a:lnTo>
                  <a:pt x="116086" y="0"/>
                </a:lnTo>
                <a:lnTo>
                  <a:pt x="133945" y="0"/>
                </a:lnTo>
                <a:lnTo>
                  <a:pt x="151805" y="0"/>
                </a:lnTo>
                <a:lnTo>
                  <a:pt x="169664" y="8930"/>
                </a:lnTo>
                <a:lnTo>
                  <a:pt x="178594" y="17859"/>
                </a:lnTo>
                <a:lnTo>
                  <a:pt x="187523" y="17859"/>
                </a:lnTo>
                <a:lnTo>
                  <a:pt x="187523" y="35719"/>
                </a:lnTo>
                <a:lnTo>
                  <a:pt x="187523" y="44648"/>
                </a:lnTo>
                <a:lnTo>
                  <a:pt x="187523" y="53578"/>
                </a:lnTo>
                <a:lnTo>
                  <a:pt x="178594" y="62508"/>
                </a:lnTo>
                <a:lnTo>
                  <a:pt x="160734" y="80367"/>
                </a:lnTo>
                <a:lnTo>
                  <a:pt x="151805" y="80367"/>
                </a:lnTo>
                <a:lnTo>
                  <a:pt x="133945" y="89297"/>
                </a:lnTo>
                <a:lnTo>
                  <a:pt x="125015" y="98226"/>
                </a:lnTo>
                <a:lnTo>
                  <a:pt x="116086" y="98226"/>
                </a:lnTo>
                <a:lnTo>
                  <a:pt x="107156" y="98226"/>
                </a:lnTo>
                <a:lnTo>
                  <a:pt x="107156" y="98226"/>
                </a:lnTo>
                <a:lnTo>
                  <a:pt x="107156" y="98226"/>
                </a:lnTo>
                <a:lnTo>
                  <a:pt x="116086" y="98226"/>
                </a:lnTo>
                <a:lnTo>
                  <a:pt x="125015" y="107156"/>
                </a:lnTo>
                <a:lnTo>
                  <a:pt x="133945" y="107156"/>
                </a:lnTo>
                <a:lnTo>
                  <a:pt x="142875" y="107156"/>
                </a:lnTo>
                <a:lnTo>
                  <a:pt x="160734" y="107156"/>
                </a:lnTo>
                <a:lnTo>
                  <a:pt x="178594" y="116086"/>
                </a:lnTo>
                <a:lnTo>
                  <a:pt x="196453" y="125016"/>
                </a:lnTo>
                <a:lnTo>
                  <a:pt x="205383" y="133945"/>
                </a:lnTo>
                <a:lnTo>
                  <a:pt x="214312" y="142874"/>
                </a:lnTo>
                <a:lnTo>
                  <a:pt x="232172" y="151804"/>
                </a:lnTo>
                <a:lnTo>
                  <a:pt x="232172" y="160734"/>
                </a:lnTo>
                <a:lnTo>
                  <a:pt x="232172" y="178593"/>
                </a:lnTo>
                <a:lnTo>
                  <a:pt x="232172" y="187523"/>
                </a:lnTo>
                <a:lnTo>
                  <a:pt x="223242" y="196453"/>
                </a:lnTo>
                <a:lnTo>
                  <a:pt x="214312" y="205382"/>
                </a:lnTo>
                <a:lnTo>
                  <a:pt x="196453" y="214312"/>
                </a:lnTo>
                <a:lnTo>
                  <a:pt x="178594" y="223242"/>
                </a:lnTo>
                <a:lnTo>
                  <a:pt x="160734" y="223242"/>
                </a:lnTo>
                <a:lnTo>
                  <a:pt x="142875" y="223242"/>
                </a:lnTo>
                <a:lnTo>
                  <a:pt x="125015" y="223242"/>
                </a:lnTo>
                <a:lnTo>
                  <a:pt x="98226" y="223242"/>
                </a:lnTo>
                <a:lnTo>
                  <a:pt x="71437" y="223242"/>
                </a:lnTo>
                <a:lnTo>
                  <a:pt x="53578" y="223242"/>
                </a:lnTo>
                <a:lnTo>
                  <a:pt x="26789" y="223242"/>
                </a:lnTo>
                <a:lnTo>
                  <a:pt x="8930" y="223242"/>
                </a:lnTo>
                <a:lnTo>
                  <a:pt x="0" y="223242"/>
                </a:lnTo>
                <a:lnTo>
                  <a:pt x="0" y="22324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26" name="Freeform 20525"/>
          <p:cNvSpPr/>
          <p:nvPr/>
        </p:nvSpPr>
        <p:spPr bwMode="auto">
          <a:xfrm>
            <a:off x="7143750" y="3053953"/>
            <a:ext cx="44649" cy="321469"/>
          </a:xfrm>
          <a:custGeom>
            <a:avLst/>
            <a:gdLst/>
            <a:ahLst/>
            <a:cxnLst/>
            <a:rect l="0" t="0" r="0" b="0"/>
            <a:pathLst>
              <a:path w="44649" h="32146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62508"/>
                </a:lnTo>
                <a:lnTo>
                  <a:pt x="17859" y="80367"/>
                </a:lnTo>
                <a:lnTo>
                  <a:pt x="17859" y="107156"/>
                </a:lnTo>
                <a:lnTo>
                  <a:pt x="17859" y="125015"/>
                </a:lnTo>
                <a:lnTo>
                  <a:pt x="17859" y="142875"/>
                </a:lnTo>
                <a:lnTo>
                  <a:pt x="26789" y="169664"/>
                </a:lnTo>
                <a:lnTo>
                  <a:pt x="26789" y="196453"/>
                </a:lnTo>
                <a:lnTo>
                  <a:pt x="35719" y="214312"/>
                </a:lnTo>
                <a:lnTo>
                  <a:pt x="35719" y="232172"/>
                </a:lnTo>
                <a:lnTo>
                  <a:pt x="35719" y="250031"/>
                </a:lnTo>
                <a:lnTo>
                  <a:pt x="44648" y="267890"/>
                </a:lnTo>
                <a:lnTo>
                  <a:pt x="44648" y="276820"/>
                </a:lnTo>
                <a:lnTo>
                  <a:pt x="44648" y="294679"/>
                </a:lnTo>
                <a:lnTo>
                  <a:pt x="44648" y="303609"/>
                </a:lnTo>
                <a:lnTo>
                  <a:pt x="44648" y="303609"/>
                </a:lnTo>
                <a:lnTo>
                  <a:pt x="44648" y="312539"/>
                </a:lnTo>
                <a:lnTo>
                  <a:pt x="44648" y="312539"/>
                </a:lnTo>
                <a:lnTo>
                  <a:pt x="44648" y="321468"/>
                </a:lnTo>
                <a:lnTo>
                  <a:pt x="44648" y="32146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27" name="Freeform 20526"/>
          <p:cNvSpPr/>
          <p:nvPr/>
        </p:nvSpPr>
        <p:spPr bwMode="auto">
          <a:xfrm>
            <a:off x="7116961" y="3696890"/>
            <a:ext cx="267892" cy="339329"/>
          </a:xfrm>
          <a:custGeom>
            <a:avLst/>
            <a:gdLst/>
            <a:ahLst/>
            <a:cxnLst/>
            <a:rect l="0" t="0" r="0" b="0"/>
            <a:pathLst>
              <a:path w="267892" h="339329">
                <a:moveTo>
                  <a:pt x="0" y="44649"/>
                </a:moveTo>
                <a:lnTo>
                  <a:pt x="0" y="44649"/>
                </a:lnTo>
                <a:lnTo>
                  <a:pt x="0" y="44649"/>
                </a:lnTo>
                <a:lnTo>
                  <a:pt x="0" y="44649"/>
                </a:lnTo>
                <a:lnTo>
                  <a:pt x="8930" y="35719"/>
                </a:lnTo>
                <a:lnTo>
                  <a:pt x="17859" y="35719"/>
                </a:lnTo>
                <a:lnTo>
                  <a:pt x="35719" y="26789"/>
                </a:lnTo>
                <a:lnTo>
                  <a:pt x="53578" y="17860"/>
                </a:lnTo>
                <a:lnTo>
                  <a:pt x="71437" y="8930"/>
                </a:lnTo>
                <a:lnTo>
                  <a:pt x="98227" y="8930"/>
                </a:lnTo>
                <a:lnTo>
                  <a:pt x="116086" y="0"/>
                </a:lnTo>
                <a:lnTo>
                  <a:pt x="142875" y="0"/>
                </a:lnTo>
                <a:lnTo>
                  <a:pt x="160734" y="0"/>
                </a:lnTo>
                <a:lnTo>
                  <a:pt x="178594" y="8930"/>
                </a:lnTo>
                <a:lnTo>
                  <a:pt x="187523" y="8930"/>
                </a:lnTo>
                <a:lnTo>
                  <a:pt x="196453" y="17860"/>
                </a:lnTo>
                <a:lnTo>
                  <a:pt x="205383" y="26789"/>
                </a:lnTo>
                <a:lnTo>
                  <a:pt x="205383" y="44649"/>
                </a:lnTo>
                <a:lnTo>
                  <a:pt x="205383" y="62508"/>
                </a:lnTo>
                <a:lnTo>
                  <a:pt x="205383" y="80367"/>
                </a:lnTo>
                <a:lnTo>
                  <a:pt x="196453" y="107156"/>
                </a:lnTo>
                <a:lnTo>
                  <a:pt x="178594" y="125016"/>
                </a:lnTo>
                <a:lnTo>
                  <a:pt x="160734" y="151805"/>
                </a:lnTo>
                <a:lnTo>
                  <a:pt x="142875" y="169664"/>
                </a:lnTo>
                <a:lnTo>
                  <a:pt x="116086" y="196453"/>
                </a:lnTo>
                <a:lnTo>
                  <a:pt x="98227" y="214313"/>
                </a:lnTo>
                <a:lnTo>
                  <a:pt x="80367" y="232172"/>
                </a:lnTo>
                <a:lnTo>
                  <a:pt x="62508" y="250031"/>
                </a:lnTo>
                <a:lnTo>
                  <a:pt x="44648" y="258961"/>
                </a:lnTo>
                <a:lnTo>
                  <a:pt x="44648" y="276821"/>
                </a:lnTo>
                <a:lnTo>
                  <a:pt x="44648" y="285750"/>
                </a:lnTo>
                <a:lnTo>
                  <a:pt x="44648" y="294680"/>
                </a:lnTo>
                <a:lnTo>
                  <a:pt x="53578" y="294680"/>
                </a:lnTo>
                <a:lnTo>
                  <a:pt x="71437" y="303610"/>
                </a:lnTo>
                <a:lnTo>
                  <a:pt x="89297" y="303610"/>
                </a:lnTo>
                <a:lnTo>
                  <a:pt x="107156" y="312539"/>
                </a:lnTo>
                <a:lnTo>
                  <a:pt x="133945" y="312539"/>
                </a:lnTo>
                <a:lnTo>
                  <a:pt x="151805" y="321469"/>
                </a:lnTo>
                <a:lnTo>
                  <a:pt x="178594" y="321469"/>
                </a:lnTo>
                <a:lnTo>
                  <a:pt x="205383" y="330399"/>
                </a:lnTo>
                <a:lnTo>
                  <a:pt x="232172" y="330399"/>
                </a:lnTo>
                <a:lnTo>
                  <a:pt x="241102" y="339328"/>
                </a:lnTo>
                <a:lnTo>
                  <a:pt x="258961" y="339328"/>
                </a:lnTo>
                <a:lnTo>
                  <a:pt x="267891" y="339328"/>
                </a:lnTo>
                <a:lnTo>
                  <a:pt x="267891" y="33932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28" name="Freeform 20527"/>
          <p:cNvSpPr/>
          <p:nvPr/>
        </p:nvSpPr>
        <p:spPr bwMode="auto">
          <a:xfrm>
            <a:off x="5831086" y="2732484"/>
            <a:ext cx="875110" cy="17861"/>
          </a:xfrm>
          <a:custGeom>
            <a:avLst/>
            <a:gdLst/>
            <a:ahLst/>
            <a:cxnLst/>
            <a:rect l="0" t="0" r="0" b="0"/>
            <a:pathLst>
              <a:path w="875110" h="17861">
                <a:moveTo>
                  <a:pt x="0" y="17860"/>
                </a:move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0" y="17860"/>
                </a:lnTo>
                <a:lnTo>
                  <a:pt x="8930" y="17860"/>
                </a:lnTo>
                <a:lnTo>
                  <a:pt x="17859" y="17860"/>
                </a:lnTo>
                <a:lnTo>
                  <a:pt x="26789" y="17860"/>
                </a:lnTo>
                <a:lnTo>
                  <a:pt x="35719" y="17860"/>
                </a:lnTo>
                <a:lnTo>
                  <a:pt x="62508" y="17860"/>
                </a:lnTo>
                <a:lnTo>
                  <a:pt x="80367" y="17860"/>
                </a:lnTo>
                <a:lnTo>
                  <a:pt x="107156" y="17860"/>
                </a:lnTo>
                <a:lnTo>
                  <a:pt x="142875" y="17860"/>
                </a:lnTo>
                <a:lnTo>
                  <a:pt x="169664" y="17860"/>
                </a:lnTo>
                <a:lnTo>
                  <a:pt x="205383" y="17860"/>
                </a:lnTo>
                <a:lnTo>
                  <a:pt x="250031" y="8930"/>
                </a:lnTo>
                <a:lnTo>
                  <a:pt x="285750" y="8930"/>
                </a:lnTo>
                <a:lnTo>
                  <a:pt x="330398" y="8930"/>
                </a:lnTo>
                <a:lnTo>
                  <a:pt x="366117" y="8930"/>
                </a:lnTo>
                <a:lnTo>
                  <a:pt x="410766" y="8930"/>
                </a:lnTo>
                <a:lnTo>
                  <a:pt x="464344" y="8930"/>
                </a:lnTo>
                <a:lnTo>
                  <a:pt x="508992" y="8930"/>
                </a:lnTo>
                <a:lnTo>
                  <a:pt x="553641" y="8930"/>
                </a:lnTo>
                <a:lnTo>
                  <a:pt x="598289" y="0"/>
                </a:lnTo>
                <a:lnTo>
                  <a:pt x="634008" y="8930"/>
                </a:lnTo>
                <a:lnTo>
                  <a:pt x="678656" y="8930"/>
                </a:lnTo>
                <a:lnTo>
                  <a:pt x="723305" y="8930"/>
                </a:lnTo>
                <a:lnTo>
                  <a:pt x="750094" y="8930"/>
                </a:lnTo>
                <a:lnTo>
                  <a:pt x="785812" y="8930"/>
                </a:lnTo>
                <a:lnTo>
                  <a:pt x="812602" y="8930"/>
                </a:lnTo>
                <a:lnTo>
                  <a:pt x="839391" y="8930"/>
                </a:lnTo>
                <a:lnTo>
                  <a:pt x="857250" y="0"/>
                </a:lnTo>
                <a:lnTo>
                  <a:pt x="875109" y="0"/>
                </a:lnTo>
                <a:lnTo>
                  <a:pt x="875109" y="0"/>
                </a:lnTo>
                <a:lnTo>
                  <a:pt x="875109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29" name="Freeform 20528"/>
          <p:cNvSpPr/>
          <p:nvPr/>
        </p:nvSpPr>
        <p:spPr bwMode="auto">
          <a:xfrm>
            <a:off x="5911453" y="3232546"/>
            <a:ext cx="1035845" cy="35720"/>
          </a:xfrm>
          <a:custGeom>
            <a:avLst/>
            <a:gdLst/>
            <a:ahLst/>
            <a:cxnLst/>
            <a:rect l="0" t="0" r="0" b="0"/>
            <a:pathLst>
              <a:path w="1035845" h="35720">
                <a:moveTo>
                  <a:pt x="0" y="35719"/>
                </a:moveTo>
                <a:lnTo>
                  <a:pt x="0" y="35719"/>
                </a:lnTo>
                <a:lnTo>
                  <a:pt x="8930" y="26790"/>
                </a:lnTo>
                <a:lnTo>
                  <a:pt x="8930" y="26790"/>
                </a:lnTo>
                <a:lnTo>
                  <a:pt x="8930" y="26790"/>
                </a:lnTo>
                <a:lnTo>
                  <a:pt x="8930" y="26790"/>
                </a:lnTo>
                <a:lnTo>
                  <a:pt x="8930" y="26790"/>
                </a:lnTo>
                <a:lnTo>
                  <a:pt x="17860" y="26790"/>
                </a:lnTo>
                <a:lnTo>
                  <a:pt x="17860" y="26790"/>
                </a:lnTo>
                <a:lnTo>
                  <a:pt x="26789" y="26790"/>
                </a:lnTo>
                <a:lnTo>
                  <a:pt x="35719" y="17860"/>
                </a:lnTo>
                <a:lnTo>
                  <a:pt x="44649" y="26790"/>
                </a:lnTo>
                <a:lnTo>
                  <a:pt x="62508" y="17860"/>
                </a:lnTo>
                <a:lnTo>
                  <a:pt x="80367" y="17860"/>
                </a:lnTo>
                <a:lnTo>
                  <a:pt x="107156" y="17860"/>
                </a:lnTo>
                <a:lnTo>
                  <a:pt x="133945" y="17860"/>
                </a:lnTo>
                <a:lnTo>
                  <a:pt x="151805" y="17860"/>
                </a:lnTo>
                <a:lnTo>
                  <a:pt x="187524" y="17860"/>
                </a:lnTo>
                <a:lnTo>
                  <a:pt x="214313" y="17860"/>
                </a:lnTo>
                <a:lnTo>
                  <a:pt x="250031" y="17860"/>
                </a:lnTo>
                <a:lnTo>
                  <a:pt x="285750" y="17860"/>
                </a:lnTo>
                <a:lnTo>
                  <a:pt x="321469" y="17860"/>
                </a:lnTo>
                <a:lnTo>
                  <a:pt x="357188" y="8930"/>
                </a:lnTo>
                <a:lnTo>
                  <a:pt x="401836" y="8930"/>
                </a:lnTo>
                <a:lnTo>
                  <a:pt x="437555" y="8930"/>
                </a:lnTo>
                <a:lnTo>
                  <a:pt x="482203" y="8930"/>
                </a:lnTo>
                <a:lnTo>
                  <a:pt x="526852" y="8930"/>
                </a:lnTo>
                <a:lnTo>
                  <a:pt x="562570" y="8930"/>
                </a:lnTo>
                <a:lnTo>
                  <a:pt x="607219" y="8930"/>
                </a:lnTo>
                <a:lnTo>
                  <a:pt x="642938" y="0"/>
                </a:lnTo>
                <a:lnTo>
                  <a:pt x="678656" y="0"/>
                </a:lnTo>
                <a:lnTo>
                  <a:pt x="714375" y="0"/>
                </a:lnTo>
                <a:lnTo>
                  <a:pt x="750094" y="0"/>
                </a:lnTo>
                <a:lnTo>
                  <a:pt x="785813" y="0"/>
                </a:lnTo>
                <a:lnTo>
                  <a:pt x="821531" y="0"/>
                </a:lnTo>
                <a:lnTo>
                  <a:pt x="848320" y="0"/>
                </a:lnTo>
                <a:lnTo>
                  <a:pt x="884039" y="0"/>
                </a:lnTo>
                <a:lnTo>
                  <a:pt x="910828" y="8930"/>
                </a:lnTo>
                <a:lnTo>
                  <a:pt x="937617" y="8930"/>
                </a:lnTo>
                <a:lnTo>
                  <a:pt x="964406" y="8930"/>
                </a:lnTo>
                <a:lnTo>
                  <a:pt x="991195" y="8930"/>
                </a:lnTo>
                <a:lnTo>
                  <a:pt x="1009055" y="8930"/>
                </a:lnTo>
                <a:lnTo>
                  <a:pt x="1026914" y="8930"/>
                </a:lnTo>
                <a:lnTo>
                  <a:pt x="1035844" y="8930"/>
                </a:lnTo>
                <a:lnTo>
                  <a:pt x="1035844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30" name="Freeform 20529"/>
          <p:cNvSpPr/>
          <p:nvPr/>
        </p:nvSpPr>
        <p:spPr bwMode="auto">
          <a:xfrm>
            <a:off x="5902523" y="2803921"/>
            <a:ext cx="821533" cy="1062634"/>
          </a:xfrm>
          <a:custGeom>
            <a:avLst/>
            <a:gdLst/>
            <a:ahLst/>
            <a:cxnLst/>
            <a:rect l="0" t="0" r="0" b="0"/>
            <a:pathLst>
              <a:path w="821533" h="1062634">
                <a:moveTo>
                  <a:pt x="0" y="1062633"/>
                </a:moveTo>
                <a:lnTo>
                  <a:pt x="0" y="1062633"/>
                </a:lnTo>
                <a:lnTo>
                  <a:pt x="0" y="1062633"/>
                </a:lnTo>
                <a:lnTo>
                  <a:pt x="0" y="1062633"/>
                </a:lnTo>
                <a:lnTo>
                  <a:pt x="0" y="1062633"/>
                </a:lnTo>
                <a:lnTo>
                  <a:pt x="8930" y="1062633"/>
                </a:lnTo>
                <a:lnTo>
                  <a:pt x="8930" y="1053704"/>
                </a:lnTo>
                <a:lnTo>
                  <a:pt x="17860" y="1053704"/>
                </a:lnTo>
                <a:lnTo>
                  <a:pt x="17860" y="1053704"/>
                </a:lnTo>
                <a:lnTo>
                  <a:pt x="26790" y="1044774"/>
                </a:lnTo>
                <a:lnTo>
                  <a:pt x="26790" y="1035844"/>
                </a:lnTo>
                <a:lnTo>
                  <a:pt x="35719" y="1026915"/>
                </a:lnTo>
                <a:lnTo>
                  <a:pt x="44649" y="1017985"/>
                </a:lnTo>
                <a:lnTo>
                  <a:pt x="53579" y="1000125"/>
                </a:lnTo>
                <a:lnTo>
                  <a:pt x="62508" y="991196"/>
                </a:lnTo>
                <a:lnTo>
                  <a:pt x="80368" y="973336"/>
                </a:lnTo>
                <a:lnTo>
                  <a:pt x="89297" y="955477"/>
                </a:lnTo>
                <a:lnTo>
                  <a:pt x="107157" y="937618"/>
                </a:lnTo>
                <a:lnTo>
                  <a:pt x="116086" y="919758"/>
                </a:lnTo>
                <a:lnTo>
                  <a:pt x="133946" y="892969"/>
                </a:lnTo>
                <a:lnTo>
                  <a:pt x="151805" y="875110"/>
                </a:lnTo>
                <a:lnTo>
                  <a:pt x="169665" y="848321"/>
                </a:lnTo>
                <a:lnTo>
                  <a:pt x="187524" y="830461"/>
                </a:lnTo>
                <a:lnTo>
                  <a:pt x="205383" y="803672"/>
                </a:lnTo>
                <a:lnTo>
                  <a:pt x="232172" y="785813"/>
                </a:lnTo>
                <a:lnTo>
                  <a:pt x="250032" y="759024"/>
                </a:lnTo>
                <a:lnTo>
                  <a:pt x="276821" y="732235"/>
                </a:lnTo>
                <a:lnTo>
                  <a:pt x="294680" y="705446"/>
                </a:lnTo>
                <a:lnTo>
                  <a:pt x="312540" y="669727"/>
                </a:lnTo>
                <a:lnTo>
                  <a:pt x="339329" y="642938"/>
                </a:lnTo>
                <a:lnTo>
                  <a:pt x="375047" y="616149"/>
                </a:lnTo>
                <a:lnTo>
                  <a:pt x="401836" y="589360"/>
                </a:lnTo>
                <a:lnTo>
                  <a:pt x="419696" y="562571"/>
                </a:lnTo>
                <a:lnTo>
                  <a:pt x="446485" y="535782"/>
                </a:lnTo>
                <a:lnTo>
                  <a:pt x="464344" y="508993"/>
                </a:lnTo>
                <a:lnTo>
                  <a:pt x="491133" y="482204"/>
                </a:lnTo>
                <a:lnTo>
                  <a:pt x="508993" y="455415"/>
                </a:lnTo>
                <a:lnTo>
                  <a:pt x="526852" y="428625"/>
                </a:lnTo>
                <a:lnTo>
                  <a:pt x="544711" y="401836"/>
                </a:lnTo>
                <a:lnTo>
                  <a:pt x="571500" y="375047"/>
                </a:lnTo>
                <a:lnTo>
                  <a:pt x="589360" y="348258"/>
                </a:lnTo>
                <a:lnTo>
                  <a:pt x="607219" y="321469"/>
                </a:lnTo>
                <a:lnTo>
                  <a:pt x="625079" y="294680"/>
                </a:lnTo>
                <a:lnTo>
                  <a:pt x="642938" y="276821"/>
                </a:lnTo>
                <a:lnTo>
                  <a:pt x="651868" y="250032"/>
                </a:lnTo>
                <a:lnTo>
                  <a:pt x="669727" y="232172"/>
                </a:lnTo>
                <a:lnTo>
                  <a:pt x="678657" y="214313"/>
                </a:lnTo>
                <a:lnTo>
                  <a:pt x="696516" y="187524"/>
                </a:lnTo>
                <a:lnTo>
                  <a:pt x="705446" y="169665"/>
                </a:lnTo>
                <a:lnTo>
                  <a:pt x="723305" y="151805"/>
                </a:lnTo>
                <a:lnTo>
                  <a:pt x="732235" y="133946"/>
                </a:lnTo>
                <a:lnTo>
                  <a:pt x="741165" y="116086"/>
                </a:lnTo>
                <a:lnTo>
                  <a:pt x="750094" y="107157"/>
                </a:lnTo>
                <a:lnTo>
                  <a:pt x="767954" y="89297"/>
                </a:lnTo>
                <a:lnTo>
                  <a:pt x="776883" y="80368"/>
                </a:lnTo>
                <a:lnTo>
                  <a:pt x="785813" y="62508"/>
                </a:lnTo>
                <a:lnTo>
                  <a:pt x="794743" y="53579"/>
                </a:lnTo>
                <a:lnTo>
                  <a:pt x="794743" y="44649"/>
                </a:lnTo>
                <a:lnTo>
                  <a:pt x="803672" y="35719"/>
                </a:lnTo>
                <a:lnTo>
                  <a:pt x="812602" y="26790"/>
                </a:lnTo>
                <a:lnTo>
                  <a:pt x="821532" y="17860"/>
                </a:lnTo>
                <a:lnTo>
                  <a:pt x="821532" y="8930"/>
                </a:lnTo>
                <a:lnTo>
                  <a:pt x="821532" y="8930"/>
                </a:lnTo>
                <a:lnTo>
                  <a:pt x="821532" y="0"/>
                </a:lnTo>
                <a:lnTo>
                  <a:pt x="821532" y="0"/>
                </a:lnTo>
                <a:lnTo>
                  <a:pt x="821532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31" name="Freeform 20530"/>
          <p:cNvSpPr/>
          <p:nvPr/>
        </p:nvSpPr>
        <p:spPr bwMode="auto">
          <a:xfrm>
            <a:off x="5920383" y="3857625"/>
            <a:ext cx="1017985" cy="607219"/>
          </a:xfrm>
          <a:custGeom>
            <a:avLst/>
            <a:gdLst/>
            <a:ahLst/>
            <a:cxnLst/>
            <a:rect l="0" t="0" r="0" b="0"/>
            <a:pathLst>
              <a:path w="1017985" h="607219">
                <a:moveTo>
                  <a:pt x="0" y="607218"/>
                </a:moveTo>
                <a:lnTo>
                  <a:pt x="0" y="607218"/>
                </a:lnTo>
                <a:lnTo>
                  <a:pt x="0" y="607218"/>
                </a:lnTo>
                <a:lnTo>
                  <a:pt x="0" y="598289"/>
                </a:lnTo>
                <a:lnTo>
                  <a:pt x="8930" y="598289"/>
                </a:lnTo>
                <a:lnTo>
                  <a:pt x="17859" y="589359"/>
                </a:lnTo>
                <a:lnTo>
                  <a:pt x="26789" y="580429"/>
                </a:lnTo>
                <a:lnTo>
                  <a:pt x="44648" y="571500"/>
                </a:lnTo>
                <a:lnTo>
                  <a:pt x="53578" y="562570"/>
                </a:lnTo>
                <a:lnTo>
                  <a:pt x="71437" y="562570"/>
                </a:lnTo>
                <a:lnTo>
                  <a:pt x="89297" y="544711"/>
                </a:lnTo>
                <a:lnTo>
                  <a:pt x="116086" y="535781"/>
                </a:lnTo>
                <a:lnTo>
                  <a:pt x="133945" y="517921"/>
                </a:lnTo>
                <a:lnTo>
                  <a:pt x="160734" y="508992"/>
                </a:lnTo>
                <a:lnTo>
                  <a:pt x="178594" y="491132"/>
                </a:lnTo>
                <a:lnTo>
                  <a:pt x="214312" y="473273"/>
                </a:lnTo>
                <a:lnTo>
                  <a:pt x="241101" y="455414"/>
                </a:lnTo>
                <a:lnTo>
                  <a:pt x="267890" y="437554"/>
                </a:lnTo>
                <a:lnTo>
                  <a:pt x="303609" y="419695"/>
                </a:lnTo>
                <a:lnTo>
                  <a:pt x="330398" y="401836"/>
                </a:lnTo>
                <a:lnTo>
                  <a:pt x="366117" y="383976"/>
                </a:lnTo>
                <a:lnTo>
                  <a:pt x="392906" y="366117"/>
                </a:lnTo>
                <a:lnTo>
                  <a:pt x="428625" y="348257"/>
                </a:lnTo>
                <a:lnTo>
                  <a:pt x="464344" y="321468"/>
                </a:lnTo>
                <a:lnTo>
                  <a:pt x="500062" y="303609"/>
                </a:lnTo>
                <a:lnTo>
                  <a:pt x="535781" y="285750"/>
                </a:lnTo>
                <a:lnTo>
                  <a:pt x="562570" y="258961"/>
                </a:lnTo>
                <a:lnTo>
                  <a:pt x="598289" y="241101"/>
                </a:lnTo>
                <a:lnTo>
                  <a:pt x="634008" y="223242"/>
                </a:lnTo>
                <a:lnTo>
                  <a:pt x="669726" y="205382"/>
                </a:lnTo>
                <a:lnTo>
                  <a:pt x="705445" y="187523"/>
                </a:lnTo>
                <a:lnTo>
                  <a:pt x="741164" y="169664"/>
                </a:lnTo>
                <a:lnTo>
                  <a:pt x="767953" y="160734"/>
                </a:lnTo>
                <a:lnTo>
                  <a:pt x="794742" y="142875"/>
                </a:lnTo>
                <a:lnTo>
                  <a:pt x="821531" y="125015"/>
                </a:lnTo>
                <a:lnTo>
                  <a:pt x="848320" y="107156"/>
                </a:lnTo>
                <a:lnTo>
                  <a:pt x="875109" y="98226"/>
                </a:lnTo>
                <a:lnTo>
                  <a:pt x="892969" y="80367"/>
                </a:lnTo>
                <a:lnTo>
                  <a:pt x="910828" y="71437"/>
                </a:lnTo>
                <a:lnTo>
                  <a:pt x="928687" y="62507"/>
                </a:lnTo>
                <a:lnTo>
                  <a:pt x="946547" y="53578"/>
                </a:lnTo>
                <a:lnTo>
                  <a:pt x="964406" y="35718"/>
                </a:lnTo>
                <a:lnTo>
                  <a:pt x="982265" y="26789"/>
                </a:lnTo>
                <a:lnTo>
                  <a:pt x="991195" y="17859"/>
                </a:lnTo>
                <a:lnTo>
                  <a:pt x="1000125" y="8929"/>
                </a:lnTo>
                <a:lnTo>
                  <a:pt x="1009055" y="8929"/>
                </a:lnTo>
                <a:lnTo>
                  <a:pt x="1017984" y="0"/>
                </a:lnTo>
                <a:lnTo>
                  <a:pt x="1017984" y="0"/>
                </a:lnTo>
                <a:lnTo>
                  <a:pt x="1017984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32" name="Freeform 20531"/>
          <p:cNvSpPr/>
          <p:nvPr/>
        </p:nvSpPr>
        <p:spPr bwMode="auto">
          <a:xfrm>
            <a:off x="5179219" y="5009555"/>
            <a:ext cx="8930" cy="294680"/>
          </a:xfrm>
          <a:custGeom>
            <a:avLst/>
            <a:gdLst/>
            <a:ahLst/>
            <a:cxnLst/>
            <a:rect l="0" t="0" r="0" b="0"/>
            <a:pathLst>
              <a:path w="8930" h="294680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8929"/>
                </a:lnTo>
                <a:lnTo>
                  <a:pt x="0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35718"/>
                </a:lnTo>
                <a:lnTo>
                  <a:pt x="8929" y="35718"/>
                </a:lnTo>
                <a:lnTo>
                  <a:pt x="8929" y="35718"/>
                </a:lnTo>
                <a:lnTo>
                  <a:pt x="8929" y="35718"/>
                </a:lnTo>
                <a:lnTo>
                  <a:pt x="8929" y="35718"/>
                </a:lnTo>
                <a:lnTo>
                  <a:pt x="8929" y="35718"/>
                </a:lnTo>
                <a:lnTo>
                  <a:pt x="8929" y="35718"/>
                </a:lnTo>
                <a:lnTo>
                  <a:pt x="8929" y="35718"/>
                </a:lnTo>
                <a:lnTo>
                  <a:pt x="8929" y="35718"/>
                </a:lnTo>
                <a:lnTo>
                  <a:pt x="8929" y="35718"/>
                </a:lnTo>
                <a:lnTo>
                  <a:pt x="8929" y="35718"/>
                </a:lnTo>
                <a:lnTo>
                  <a:pt x="8929" y="35718"/>
                </a:lnTo>
                <a:lnTo>
                  <a:pt x="8929" y="35718"/>
                </a:lnTo>
                <a:lnTo>
                  <a:pt x="8929" y="35718"/>
                </a:lnTo>
                <a:lnTo>
                  <a:pt x="8929" y="35718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1785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26789"/>
                </a:lnTo>
                <a:lnTo>
                  <a:pt x="8929" y="35718"/>
                </a:lnTo>
                <a:lnTo>
                  <a:pt x="8929" y="44648"/>
                </a:lnTo>
                <a:lnTo>
                  <a:pt x="8929" y="53578"/>
                </a:lnTo>
                <a:lnTo>
                  <a:pt x="8929" y="71437"/>
                </a:lnTo>
                <a:lnTo>
                  <a:pt x="8929" y="80367"/>
                </a:lnTo>
                <a:lnTo>
                  <a:pt x="8929" y="107156"/>
                </a:lnTo>
                <a:lnTo>
                  <a:pt x="8929" y="125015"/>
                </a:lnTo>
                <a:lnTo>
                  <a:pt x="8929" y="142875"/>
                </a:lnTo>
                <a:lnTo>
                  <a:pt x="8929" y="160734"/>
                </a:lnTo>
                <a:lnTo>
                  <a:pt x="8929" y="187523"/>
                </a:lnTo>
                <a:lnTo>
                  <a:pt x="8929" y="205383"/>
                </a:lnTo>
                <a:lnTo>
                  <a:pt x="8929" y="223242"/>
                </a:lnTo>
                <a:lnTo>
                  <a:pt x="8929" y="241101"/>
                </a:lnTo>
                <a:lnTo>
                  <a:pt x="8929" y="250031"/>
                </a:lnTo>
                <a:lnTo>
                  <a:pt x="8929" y="267890"/>
                </a:lnTo>
                <a:lnTo>
                  <a:pt x="8929" y="276820"/>
                </a:lnTo>
                <a:lnTo>
                  <a:pt x="8929" y="285750"/>
                </a:lnTo>
                <a:lnTo>
                  <a:pt x="8929" y="285750"/>
                </a:lnTo>
                <a:lnTo>
                  <a:pt x="8929" y="294679"/>
                </a:lnTo>
                <a:lnTo>
                  <a:pt x="8929" y="294679"/>
                </a:lnTo>
                <a:lnTo>
                  <a:pt x="8929" y="29467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33" name="Freeform 20532"/>
          <p:cNvSpPr/>
          <p:nvPr/>
        </p:nvSpPr>
        <p:spPr bwMode="auto">
          <a:xfrm>
            <a:off x="4991695" y="4973836"/>
            <a:ext cx="375048" cy="35720"/>
          </a:xfrm>
          <a:custGeom>
            <a:avLst/>
            <a:gdLst/>
            <a:ahLst/>
            <a:cxnLst/>
            <a:rect l="0" t="0" r="0" b="0"/>
            <a:pathLst>
              <a:path w="375048" h="35720">
                <a:moveTo>
                  <a:pt x="0" y="35719"/>
                </a:moveTo>
                <a:lnTo>
                  <a:pt x="0" y="35719"/>
                </a:lnTo>
                <a:lnTo>
                  <a:pt x="8930" y="26789"/>
                </a:lnTo>
                <a:lnTo>
                  <a:pt x="17860" y="26789"/>
                </a:lnTo>
                <a:lnTo>
                  <a:pt x="35719" y="26789"/>
                </a:lnTo>
                <a:lnTo>
                  <a:pt x="53578" y="17859"/>
                </a:lnTo>
                <a:lnTo>
                  <a:pt x="89297" y="8930"/>
                </a:lnTo>
                <a:lnTo>
                  <a:pt x="116086" y="8930"/>
                </a:lnTo>
                <a:lnTo>
                  <a:pt x="151805" y="0"/>
                </a:lnTo>
                <a:lnTo>
                  <a:pt x="187524" y="0"/>
                </a:lnTo>
                <a:lnTo>
                  <a:pt x="223243" y="0"/>
                </a:lnTo>
                <a:lnTo>
                  <a:pt x="250032" y="0"/>
                </a:lnTo>
                <a:lnTo>
                  <a:pt x="285750" y="0"/>
                </a:lnTo>
                <a:lnTo>
                  <a:pt x="312539" y="0"/>
                </a:lnTo>
                <a:lnTo>
                  <a:pt x="330399" y="8930"/>
                </a:lnTo>
                <a:lnTo>
                  <a:pt x="348258" y="8930"/>
                </a:lnTo>
                <a:lnTo>
                  <a:pt x="366118" y="8930"/>
                </a:lnTo>
                <a:lnTo>
                  <a:pt x="375047" y="17859"/>
                </a:lnTo>
                <a:lnTo>
                  <a:pt x="375047" y="17859"/>
                </a:lnTo>
                <a:lnTo>
                  <a:pt x="375047" y="1785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34" name="Freeform 20533"/>
          <p:cNvSpPr/>
          <p:nvPr/>
        </p:nvSpPr>
        <p:spPr bwMode="auto">
          <a:xfrm>
            <a:off x="5027414" y="5277445"/>
            <a:ext cx="312540" cy="26790"/>
          </a:xfrm>
          <a:custGeom>
            <a:avLst/>
            <a:gdLst/>
            <a:ahLst/>
            <a:cxnLst/>
            <a:rect l="0" t="0" r="0" b="0"/>
            <a:pathLst>
              <a:path w="312540" h="26790">
                <a:moveTo>
                  <a:pt x="0" y="26789"/>
                </a:moveTo>
                <a:lnTo>
                  <a:pt x="8930" y="17860"/>
                </a:lnTo>
                <a:lnTo>
                  <a:pt x="17859" y="17860"/>
                </a:lnTo>
                <a:lnTo>
                  <a:pt x="35719" y="17860"/>
                </a:lnTo>
                <a:lnTo>
                  <a:pt x="53578" y="17860"/>
                </a:lnTo>
                <a:lnTo>
                  <a:pt x="89297" y="8930"/>
                </a:lnTo>
                <a:lnTo>
                  <a:pt x="116086" y="8930"/>
                </a:lnTo>
                <a:lnTo>
                  <a:pt x="151805" y="0"/>
                </a:lnTo>
                <a:lnTo>
                  <a:pt x="178594" y="0"/>
                </a:lnTo>
                <a:lnTo>
                  <a:pt x="205383" y="0"/>
                </a:lnTo>
                <a:lnTo>
                  <a:pt x="232172" y="0"/>
                </a:lnTo>
                <a:lnTo>
                  <a:pt x="258961" y="0"/>
                </a:lnTo>
                <a:lnTo>
                  <a:pt x="276820" y="0"/>
                </a:lnTo>
                <a:lnTo>
                  <a:pt x="294680" y="0"/>
                </a:lnTo>
                <a:lnTo>
                  <a:pt x="312539" y="8930"/>
                </a:lnTo>
                <a:lnTo>
                  <a:pt x="312539" y="8930"/>
                </a:lnTo>
                <a:lnTo>
                  <a:pt x="312539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35" name="Freeform 20534"/>
          <p:cNvSpPr/>
          <p:nvPr/>
        </p:nvSpPr>
        <p:spPr bwMode="auto">
          <a:xfrm>
            <a:off x="5339953" y="5134570"/>
            <a:ext cx="151806" cy="142876"/>
          </a:xfrm>
          <a:custGeom>
            <a:avLst/>
            <a:gdLst/>
            <a:ahLst/>
            <a:cxnLst/>
            <a:rect l="0" t="0" r="0" b="0"/>
            <a:pathLst>
              <a:path w="151806" h="142876">
                <a:moveTo>
                  <a:pt x="151805" y="0"/>
                </a:moveTo>
                <a:lnTo>
                  <a:pt x="151805" y="0"/>
                </a:lnTo>
                <a:lnTo>
                  <a:pt x="142875" y="0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0"/>
                </a:lnTo>
                <a:lnTo>
                  <a:pt x="71438" y="8930"/>
                </a:lnTo>
                <a:lnTo>
                  <a:pt x="53578" y="8930"/>
                </a:lnTo>
                <a:lnTo>
                  <a:pt x="26789" y="17860"/>
                </a:lnTo>
                <a:lnTo>
                  <a:pt x="8930" y="26789"/>
                </a:lnTo>
                <a:lnTo>
                  <a:pt x="0" y="35719"/>
                </a:lnTo>
                <a:lnTo>
                  <a:pt x="0" y="35719"/>
                </a:lnTo>
                <a:lnTo>
                  <a:pt x="0" y="44649"/>
                </a:lnTo>
                <a:lnTo>
                  <a:pt x="0" y="44649"/>
                </a:lnTo>
                <a:lnTo>
                  <a:pt x="17860" y="53578"/>
                </a:lnTo>
                <a:lnTo>
                  <a:pt x="35719" y="53578"/>
                </a:lnTo>
                <a:lnTo>
                  <a:pt x="53578" y="62508"/>
                </a:lnTo>
                <a:lnTo>
                  <a:pt x="71438" y="62508"/>
                </a:lnTo>
                <a:lnTo>
                  <a:pt x="89297" y="71438"/>
                </a:lnTo>
                <a:lnTo>
                  <a:pt x="107156" y="80368"/>
                </a:lnTo>
                <a:lnTo>
                  <a:pt x="125016" y="89297"/>
                </a:lnTo>
                <a:lnTo>
                  <a:pt x="133945" y="98227"/>
                </a:lnTo>
                <a:lnTo>
                  <a:pt x="133945" y="107157"/>
                </a:lnTo>
                <a:lnTo>
                  <a:pt x="142875" y="116086"/>
                </a:lnTo>
                <a:lnTo>
                  <a:pt x="142875" y="125016"/>
                </a:lnTo>
                <a:lnTo>
                  <a:pt x="133945" y="133946"/>
                </a:lnTo>
                <a:lnTo>
                  <a:pt x="133945" y="133946"/>
                </a:lnTo>
                <a:lnTo>
                  <a:pt x="125016" y="142875"/>
                </a:lnTo>
                <a:lnTo>
                  <a:pt x="116086" y="142875"/>
                </a:lnTo>
                <a:lnTo>
                  <a:pt x="107156" y="142875"/>
                </a:lnTo>
                <a:lnTo>
                  <a:pt x="89297" y="142875"/>
                </a:lnTo>
                <a:lnTo>
                  <a:pt x="71438" y="142875"/>
                </a:lnTo>
                <a:lnTo>
                  <a:pt x="53578" y="142875"/>
                </a:lnTo>
                <a:lnTo>
                  <a:pt x="44649" y="133946"/>
                </a:lnTo>
                <a:lnTo>
                  <a:pt x="26789" y="133946"/>
                </a:lnTo>
                <a:lnTo>
                  <a:pt x="0" y="125016"/>
                </a:lnTo>
                <a:lnTo>
                  <a:pt x="0" y="125016"/>
                </a:lnTo>
                <a:lnTo>
                  <a:pt x="0" y="12501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36" name="Freeform 20535"/>
          <p:cNvSpPr/>
          <p:nvPr/>
        </p:nvSpPr>
        <p:spPr bwMode="auto">
          <a:xfrm>
            <a:off x="5607844" y="5107781"/>
            <a:ext cx="151805" cy="151806"/>
          </a:xfrm>
          <a:custGeom>
            <a:avLst/>
            <a:gdLst/>
            <a:ahLst/>
            <a:cxnLst/>
            <a:rect l="0" t="0" r="0" b="0"/>
            <a:pathLst>
              <a:path w="151805" h="151806">
                <a:moveTo>
                  <a:pt x="151804" y="35719"/>
                </a:moveTo>
                <a:lnTo>
                  <a:pt x="151804" y="35719"/>
                </a:lnTo>
                <a:lnTo>
                  <a:pt x="142875" y="26789"/>
                </a:lnTo>
                <a:lnTo>
                  <a:pt x="142875" y="26789"/>
                </a:lnTo>
                <a:lnTo>
                  <a:pt x="142875" y="17860"/>
                </a:lnTo>
                <a:lnTo>
                  <a:pt x="133945" y="8930"/>
                </a:lnTo>
                <a:lnTo>
                  <a:pt x="125015" y="8930"/>
                </a:lnTo>
                <a:lnTo>
                  <a:pt x="116086" y="0"/>
                </a:lnTo>
                <a:lnTo>
                  <a:pt x="98226" y="0"/>
                </a:lnTo>
                <a:lnTo>
                  <a:pt x="80367" y="8930"/>
                </a:lnTo>
                <a:lnTo>
                  <a:pt x="62508" y="17860"/>
                </a:lnTo>
                <a:lnTo>
                  <a:pt x="44648" y="26789"/>
                </a:lnTo>
                <a:lnTo>
                  <a:pt x="26789" y="44649"/>
                </a:lnTo>
                <a:lnTo>
                  <a:pt x="8929" y="71438"/>
                </a:lnTo>
                <a:lnTo>
                  <a:pt x="0" y="89297"/>
                </a:lnTo>
                <a:lnTo>
                  <a:pt x="0" y="107157"/>
                </a:lnTo>
                <a:lnTo>
                  <a:pt x="0" y="116086"/>
                </a:lnTo>
                <a:lnTo>
                  <a:pt x="0" y="125016"/>
                </a:lnTo>
                <a:lnTo>
                  <a:pt x="8929" y="133946"/>
                </a:lnTo>
                <a:lnTo>
                  <a:pt x="26789" y="125016"/>
                </a:lnTo>
                <a:lnTo>
                  <a:pt x="35719" y="125016"/>
                </a:lnTo>
                <a:lnTo>
                  <a:pt x="53578" y="125016"/>
                </a:lnTo>
                <a:lnTo>
                  <a:pt x="62508" y="116086"/>
                </a:lnTo>
                <a:lnTo>
                  <a:pt x="80367" y="107157"/>
                </a:lnTo>
                <a:lnTo>
                  <a:pt x="89297" y="89297"/>
                </a:lnTo>
                <a:lnTo>
                  <a:pt x="98226" y="80367"/>
                </a:lnTo>
                <a:lnTo>
                  <a:pt x="107156" y="71438"/>
                </a:lnTo>
                <a:lnTo>
                  <a:pt x="116086" y="53578"/>
                </a:lnTo>
                <a:lnTo>
                  <a:pt x="116086" y="44649"/>
                </a:lnTo>
                <a:lnTo>
                  <a:pt x="125015" y="35719"/>
                </a:lnTo>
                <a:lnTo>
                  <a:pt x="125015" y="35719"/>
                </a:lnTo>
                <a:lnTo>
                  <a:pt x="125015" y="35719"/>
                </a:lnTo>
                <a:lnTo>
                  <a:pt x="125015" y="35719"/>
                </a:lnTo>
                <a:lnTo>
                  <a:pt x="125015" y="44649"/>
                </a:lnTo>
                <a:lnTo>
                  <a:pt x="125015" y="44649"/>
                </a:lnTo>
                <a:lnTo>
                  <a:pt x="116086" y="62508"/>
                </a:lnTo>
                <a:lnTo>
                  <a:pt x="116086" y="71438"/>
                </a:lnTo>
                <a:lnTo>
                  <a:pt x="107156" y="80367"/>
                </a:lnTo>
                <a:lnTo>
                  <a:pt x="107156" y="98227"/>
                </a:lnTo>
                <a:lnTo>
                  <a:pt x="107156" y="107157"/>
                </a:lnTo>
                <a:lnTo>
                  <a:pt x="107156" y="125016"/>
                </a:lnTo>
                <a:lnTo>
                  <a:pt x="107156" y="133946"/>
                </a:lnTo>
                <a:lnTo>
                  <a:pt x="107156" y="142875"/>
                </a:lnTo>
                <a:lnTo>
                  <a:pt x="107156" y="142875"/>
                </a:lnTo>
                <a:lnTo>
                  <a:pt x="116086" y="151805"/>
                </a:lnTo>
                <a:lnTo>
                  <a:pt x="116086" y="15180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37" name="Freeform 20536"/>
          <p:cNvSpPr/>
          <p:nvPr/>
        </p:nvSpPr>
        <p:spPr bwMode="auto">
          <a:xfrm>
            <a:off x="5911453" y="4911328"/>
            <a:ext cx="232173" cy="383978"/>
          </a:xfrm>
          <a:custGeom>
            <a:avLst/>
            <a:gdLst/>
            <a:ahLst/>
            <a:cxnLst/>
            <a:rect l="0" t="0" r="0" b="0"/>
            <a:pathLst>
              <a:path w="232173" h="383978">
                <a:moveTo>
                  <a:pt x="116086" y="383977"/>
                </a:moveTo>
                <a:lnTo>
                  <a:pt x="116086" y="383977"/>
                </a:lnTo>
                <a:lnTo>
                  <a:pt x="116086" y="383977"/>
                </a:lnTo>
                <a:lnTo>
                  <a:pt x="116086" y="383977"/>
                </a:lnTo>
                <a:lnTo>
                  <a:pt x="116086" y="375047"/>
                </a:lnTo>
                <a:lnTo>
                  <a:pt x="116086" y="366117"/>
                </a:lnTo>
                <a:lnTo>
                  <a:pt x="116086" y="357188"/>
                </a:lnTo>
                <a:lnTo>
                  <a:pt x="116086" y="339328"/>
                </a:lnTo>
                <a:lnTo>
                  <a:pt x="116086" y="312539"/>
                </a:lnTo>
                <a:lnTo>
                  <a:pt x="116086" y="294680"/>
                </a:lnTo>
                <a:lnTo>
                  <a:pt x="107156" y="267891"/>
                </a:lnTo>
                <a:lnTo>
                  <a:pt x="98227" y="232172"/>
                </a:lnTo>
                <a:lnTo>
                  <a:pt x="89297" y="205383"/>
                </a:lnTo>
                <a:lnTo>
                  <a:pt x="80367" y="178594"/>
                </a:lnTo>
                <a:lnTo>
                  <a:pt x="62508" y="151805"/>
                </a:lnTo>
                <a:lnTo>
                  <a:pt x="53578" y="125016"/>
                </a:lnTo>
                <a:lnTo>
                  <a:pt x="35719" y="98227"/>
                </a:lnTo>
                <a:lnTo>
                  <a:pt x="26789" y="80367"/>
                </a:lnTo>
                <a:lnTo>
                  <a:pt x="17860" y="62508"/>
                </a:lnTo>
                <a:lnTo>
                  <a:pt x="8930" y="44649"/>
                </a:lnTo>
                <a:lnTo>
                  <a:pt x="8930" y="35719"/>
                </a:lnTo>
                <a:lnTo>
                  <a:pt x="0" y="26789"/>
                </a:lnTo>
                <a:lnTo>
                  <a:pt x="8930" y="17860"/>
                </a:lnTo>
                <a:lnTo>
                  <a:pt x="17860" y="8930"/>
                </a:lnTo>
                <a:lnTo>
                  <a:pt x="26789" y="0"/>
                </a:lnTo>
                <a:lnTo>
                  <a:pt x="44649" y="0"/>
                </a:lnTo>
                <a:lnTo>
                  <a:pt x="71438" y="0"/>
                </a:lnTo>
                <a:lnTo>
                  <a:pt x="89297" y="0"/>
                </a:lnTo>
                <a:lnTo>
                  <a:pt x="125016" y="0"/>
                </a:lnTo>
                <a:lnTo>
                  <a:pt x="142875" y="8930"/>
                </a:lnTo>
                <a:lnTo>
                  <a:pt x="169664" y="17860"/>
                </a:lnTo>
                <a:lnTo>
                  <a:pt x="196453" y="17860"/>
                </a:lnTo>
                <a:lnTo>
                  <a:pt x="214313" y="26789"/>
                </a:lnTo>
                <a:lnTo>
                  <a:pt x="223242" y="35719"/>
                </a:lnTo>
                <a:lnTo>
                  <a:pt x="232172" y="44649"/>
                </a:lnTo>
                <a:lnTo>
                  <a:pt x="232172" y="4464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38" name="Freeform 20537"/>
          <p:cNvSpPr/>
          <p:nvPr/>
        </p:nvSpPr>
        <p:spPr bwMode="auto">
          <a:xfrm>
            <a:off x="5840016" y="5089922"/>
            <a:ext cx="205383" cy="8931"/>
          </a:xfrm>
          <a:custGeom>
            <a:avLst/>
            <a:gdLst/>
            <a:ahLst/>
            <a:cxnLst/>
            <a:rect l="0" t="0" r="0" b="0"/>
            <a:pathLst>
              <a:path w="205383" h="8931">
                <a:moveTo>
                  <a:pt x="0" y="0"/>
                </a:moveTo>
                <a:lnTo>
                  <a:pt x="8929" y="0"/>
                </a:lnTo>
                <a:lnTo>
                  <a:pt x="8929" y="0"/>
                </a:lnTo>
                <a:lnTo>
                  <a:pt x="17859" y="0"/>
                </a:lnTo>
                <a:lnTo>
                  <a:pt x="35718" y="0"/>
                </a:lnTo>
                <a:lnTo>
                  <a:pt x="53578" y="0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8930"/>
                </a:lnTo>
                <a:lnTo>
                  <a:pt x="169664" y="8930"/>
                </a:lnTo>
                <a:lnTo>
                  <a:pt x="196453" y="8930"/>
                </a:lnTo>
                <a:lnTo>
                  <a:pt x="205382" y="8930"/>
                </a:lnTo>
                <a:lnTo>
                  <a:pt x="205382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39" name="Freeform 20538"/>
          <p:cNvSpPr/>
          <p:nvPr/>
        </p:nvSpPr>
        <p:spPr bwMode="auto">
          <a:xfrm>
            <a:off x="6152555" y="5125641"/>
            <a:ext cx="133946" cy="169665"/>
          </a:xfrm>
          <a:custGeom>
            <a:avLst/>
            <a:gdLst/>
            <a:ahLst/>
            <a:cxnLst/>
            <a:rect l="0" t="0" r="0" b="0"/>
            <a:pathLst>
              <a:path w="133946" h="169665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44648"/>
                </a:lnTo>
                <a:lnTo>
                  <a:pt x="0" y="71437"/>
                </a:lnTo>
                <a:lnTo>
                  <a:pt x="0" y="89297"/>
                </a:lnTo>
                <a:lnTo>
                  <a:pt x="8929" y="107156"/>
                </a:lnTo>
                <a:lnTo>
                  <a:pt x="17859" y="125015"/>
                </a:lnTo>
                <a:lnTo>
                  <a:pt x="26789" y="142875"/>
                </a:lnTo>
                <a:lnTo>
                  <a:pt x="35718" y="151804"/>
                </a:lnTo>
                <a:lnTo>
                  <a:pt x="44648" y="160734"/>
                </a:lnTo>
                <a:lnTo>
                  <a:pt x="62508" y="169664"/>
                </a:lnTo>
                <a:lnTo>
                  <a:pt x="80367" y="160734"/>
                </a:lnTo>
                <a:lnTo>
                  <a:pt x="89297" y="160734"/>
                </a:lnTo>
                <a:lnTo>
                  <a:pt x="107156" y="151804"/>
                </a:lnTo>
                <a:lnTo>
                  <a:pt x="116086" y="133945"/>
                </a:lnTo>
                <a:lnTo>
                  <a:pt x="125015" y="125015"/>
                </a:lnTo>
                <a:lnTo>
                  <a:pt x="125015" y="107156"/>
                </a:lnTo>
                <a:lnTo>
                  <a:pt x="125015" y="89297"/>
                </a:lnTo>
                <a:lnTo>
                  <a:pt x="133945" y="71437"/>
                </a:lnTo>
                <a:lnTo>
                  <a:pt x="125015" y="53578"/>
                </a:lnTo>
                <a:lnTo>
                  <a:pt x="125015" y="35718"/>
                </a:lnTo>
                <a:lnTo>
                  <a:pt x="125015" y="26789"/>
                </a:lnTo>
                <a:lnTo>
                  <a:pt x="116086" y="17859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892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40" name="Freeform 20539"/>
          <p:cNvSpPr/>
          <p:nvPr/>
        </p:nvSpPr>
        <p:spPr bwMode="auto">
          <a:xfrm>
            <a:off x="6340078" y="5125641"/>
            <a:ext cx="107157" cy="116087"/>
          </a:xfrm>
          <a:custGeom>
            <a:avLst/>
            <a:gdLst/>
            <a:ahLst/>
            <a:cxnLst/>
            <a:rect l="0" t="0" r="0" b="0"/>
            <a:pathLst>
              <a:path w="107157" h="116087">
                <a:moveTo>
                  <a:pt x="0" y="116086"/>
                </a:move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07156"/>
                </a:lnTo>
                <a:lnTo>
                  <a:pt x="0" y="89297"/>
                </a:lnTo>
                <a:lnTo>
                  <a:pt x="8930" y="71437"/>
                </a:lnTo>
                <a:lnTo>
                  <a:pt x="17860" y="53578"/>
                </a:lnTo>
                <a:lnTo>
                  <a:pt x="17860" y="44648"/>
                </a:lnTo>
                <a:lnTo>
                  <a:pt x="26789" y="26789"/>
                </a:lnTo>
                <a:lnTo>
                  <a:pt x="26789" y="8929"/>
                </a:lnTo>
                <a:lnTo>
                  <a:pt x="35719" y="8929"/>
                </a:lnTo>
                <a:lnTo>
                  <a:pt x="35719" y="0"/>
                </a:lnTo>
                <a:lnTo>
                  <a:pt x="44649" y="0"/>
                </a:lnTo>
                <a:lnTo>
                  <a:pt x="44649" y="0"/>
                </a:lnTo>
                <a:lnTo>
                  <a:pt x="53578" y="8929"/>
                </a:lnTo>
                <a:lnTo>
                  <a:pt x="53578" y="8929"/>
                </a:lnTo>
                <a:lnTo>
                  <a:pt x="62508" y="17859"/>
                </a:lnTo>
                <a:lnTo>
                  <a:pt x="71438" y="26789"/>
                </a:lnTo>
                <a:lnTo>
                  <a:pt x="71438" y="44648"/>
                </a:lnTo>
                <a:lnTo>
                  <a:pt x="80367" y="53578"/>
                </a:lnTo>
                <a:lnTo>
                  <a:pt x="89297" y="71437"/>
                </a:lnTo>
                <a:lnTo>
                  <a:pt x="89297" y="80367"/>
                </a:lnTo>
                <a:lnTo>
                  <a:pt x="98227" y="98226"/>
                </a:lnTo>
                <a:lnTo>
                  <a:pt x="98227" y="107156"/>
                </a:lnTo>
                <a:lnTo>
                  <a:pt x="98227" y="107156"/>
                </a:lnTo>
                <a:lnTo>
                  <a:pt x="98227" y="116086"/>
                </a:lnTo>
                <a:lnTo>
                  <a:pt x="98227" y="116086"/>
                </a:lnTo>
                <a:lnTo>
                  <a:pt x="107156" y="116086"/>
                </a:lnTo>
                <a:lnTo>
                  <a:pt x="107156" y="116086"/>
                </a:lnTo>
                <a:lnTo>
                  <a:pt x="107156" y="11608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41" name="Freeform 20540"/>
          <p:cNvSpPr/>
          <p:nvPr/>
        </p:nvSpPr>
        <p:spPr bwMode="auto">
          <a:xfrm>
            <a:off x="6509742" y="5098852"/>
            <a:ext cx="169665" cy="142876"/>
          </a:xfrm>
          <a:custGeom>
            <a:avLst/>
            <a:gdLst/>
            <a:ahLst/>
            <a:cxnLst/>
            <a:rect l="0" t="0" r="0" b="0"/>
            <a:pathLst>
              <a:path w="169665" h="142876">
                <a:moveTo>
                  <a:pt x="71438" y="35718"/>
                </a:moveTo>
                <a:lnTo>
                  <a:pt x="71438" y="35718"/>
                </a:lnTo>
                <a:lnTo>
                  <a:pt x="71438" y="26789"/>
                </a:lnTo>
                <a:lnTo>
                  <a:pt x="80367" y="17859"/>
                </a:lnTo>
                <a:lnTo>
                  <a:pt x="80367" y="17859"/>
                </a:lnTo>
                <a:lnTo>
                  <a:pt x="80367" y="8929"/>
                </a:lnTo>
                <a:lnTo>
                  <a:pt x="80367" y="0"/>
                </a:lnTo>
                <a:lnTo>
                  <a:pt x="80367" y="0"/>
                </a:lnTo>
                <a:lnTo>
                  <a:pt x="71438" y="0"/>
                </a:lnTo>
                <a:lnTo>
                  <a:pt x="62508" y="0"/>
                </a:lnTo>
                <a:lnTo>
                  <a:pt x="44649" y="0"/>
                </a:lnTo>
                <a:lnTo>
                  <a:pt x="35719" y="8929"/>
                </a:lnTo>
                <a:lnTo>
                  <a:pt x="17860" y="26789"/>
                </a:lnTo>
                <a:lnTo>
                  <a:pt x="893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9296"/>
                </a:lnTo>
                <a:lnTo>
                  <a:pt x="8930" y="107156"/>
                </a:lnTo>
                <a:lnTo>
                  <a:pt x="26789" y="116086"/>
                </a:lnTo>
                <a:lnTo>
                  <a:pt x="44649" y="125015"/>
                </a:lnTo>
                <a:lnTo>
                  <a:pt x="62508" y="133945"/>
                </a:lnTo>
                <a:lnTo>
                  <a:pt x="80367" y="133945"/>
                </a:lnTo>
                <a:lnTo>
                  <a:pt x="107156" y="142875"/>
                </a:lnTo>
                <a:lnTo>
                  <a:pt x="125016" y="142875"/>
                </a:lnTo>
                <a:lnTo>
                  <a:pt x="142875" y="133945"/>
                </a:lnTo>
                <a:lnTo>
                  <a:pt x="160735" y="133945"/>
                </a:lnTo>
                <a:lnTo>
                  <a:pt x="169664" y="125015"/>
                </a:lnTo>
                <a:lnTo>
                  <a:pt x="169664" y="12501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42" name="Freeform 20541"/>
          <p:cNvSpPr/>
          <p:nvPr/>
        </p:nvSpPr>
        <p:spPr bwMode="auto">
          <a:xfrm>
            <a:off x="6697266" y="4902398"/>
            <a:ext cx="71438" cy="294681"/>
          </a:xfrm>
          <a:custGeom>
            <a:avLst/>
            <a:gdLst/>
            <a:ahLst/>
            <a:cxnLst/>
            <a:rect l="0" t="0" r="0" b="0"/>
            <a:pathLst>
              <a:path w="71438" h="29468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29" y="17860"/>
                </a:lnTo>
                <a:lnTo>
                  <a:pt x="8929" y="35719"/>
                </a:lnTo>
                <a:lnTo>
                  <a:pt x="17859" y="53579"/>
                </a:lnTo>
                <a:lnTo>
                  <a:pt x="17859" y="80368"/>
                </a:lnTo>
                <a:lnTo>
                  <a:pt x="17859" y="116086"/>
                </a:lnTo>
                <a:lnTo>
                  <a:pt x="26789" y="142875"/>
                </a:lnTo>
                <a:lnTo>
                  <a:pt x="35718" y="178594"/>
                </a:lnTo>
                <a:lnTo>
                  <a:pt x="44648" y="205383"/>
                </a:lnTo>
                <a:lnTo>
                  <a:pt x="53578" y="232172"/>
                </a:lnTo>
                <a:lnTo>
                  <a:pt x="53578" y="258961"/>
                </a:lnTo>
                <a:lnTo>
                  <a:pt x="62507" y="276821"/>
                </a:lnTo>
                <a:lnTo>
                  <a:pt x="71437" y="285750"/>
                </a:lnTo>
                <a:lnTo>
                  <a:pt x="71437" y="294680"/>
                </a:lnTo>
                <a:lnTo>
                  <a:pt x="71437" y="29468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43" name="Freeform 20542"/>
          <p:cNvSpPr/>
          <p:nvPr/>
        </p:nvSpPr>
        <p:spPr bwMode="auto">
          <a:xfrm>
            <a:off x="6652617" y="5054203"/>
            <a:ext cx="116087" cy="8931"/>
          </a:xfrm>
          <a:custGeom>
            <a:avLst/>
            <a:gdLst/>
            <a:ahLst/>
            <a:cxnLst/>
            <a:rect l="0" t="0" r="0" b="0"/>
            <a:pathLst>
              <a:path w="116087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8930" y="8930"/>
                </a:lnTo>
                <a:lnTo>
                  <a:pt x="17860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9297" y="0"/>
                </a:lnTo>
                <a:lnTo>
                  <a:pt x="107156" y="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44" name="Freeform 20543"/>
          <p:cNvSpPr/>
          <p:nvPr/>
        </p:nvSpPr>
        <p:spPr bwMode="auto">
          <a:xfrm>
            <a:off x="6884789" y="5072063"/>
            <a:ext cx="1" cy="142876"/>
          </a:xfrm>
          <a:custGeom>
            <a:avLst/>
            <a:gdLst/>
            <a:ahLst/>
            <a:cxnLst/>
            <a:rect l="0" t="0" r="0" b="0"/>
            <a:pathLst>
              <a:path w="1" h="14287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89296"/>
                </a:lnTo>
                <a:lnTo>
                  <a:pt x="0" y="107156"/>
                </a:lnTo>
                <a:lnTo>
                  <a:pt x="0" y="12501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45" name="Freeform 20544"/>
          <p:cNvSpPr/>
          <p:nvPr/>
        </p:nvSpPr>
        <p:spPr bwMode="auto">
          <a:xfrm>
            <a:off x="6893719" y="4938117"/>
            <a:ext cx="17860" cy="35720"/>
          </a:xfrm>
          <a:custGeom>
            <a:avLst/>
            <a:gdLst/>
            <a:ahLst/>
            <a:cxnLst/>
            <a:rect l="0" t="0" r="0" b="0"/>
            <a:pathLst>
              <a:path w="17860" h="35720">
                <a:moveTo>
                  <a:pt x="17859" y="35719"/>
                </a:moveTo>
                <a:lnTo>
                  <a:pt x="17859" y="26789"/>
                </a:lnTo>
                <a:lnTo>
                  <a:pt x="8929" y="26789"/>
                </a:lnTo>
                <a:lnTo>
                  <a:pt x="8929" y="1786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46" name="Freeform 20545"/>
          <p:cNvSpPr/>
          <p:nvPr/>
        </p:nvSpPr>
        <p:spPr bwMode="auto">
          <a:xfrm>
            <a:off x="6983016" y="5009555"/>
            <a:ext cx="116087" cy="169665"/>
          </a:xfrm>
          <a:custGeom>
            <a:avLst/>
            <a:gdLst/>
            <a:ahLst/>
            <a:cxnLst/>
            <a:rect l="0" t="0" r="0" b="0"/>
            <a:pathLst>
              <a:path w="116087" h="169665">
                <a:moveTo>
                  <a:pt x="53578" y="35718"/>
                </a:moveTo>
                <a:lnTo>
                  <a:pt x="53578" y="35718"/>
                </a:lnTo>
                <a:lnTo>
                  <a:pt x="53578" y="35718"/>
                </a:lnTo>
                <a:lnTo>
                  <a:pt x="53578" y="35718"/>
                </a:lnTo>
                <a:lnTo>
                  <a:pt x="53578" y="35718"/>
                </a:lnTo>
                <a:lnTo>
                  <a:pt x="53578" y="35718"/>
                </a:lnTo>
                <a:lnTo>
                  <a:pt x="53578" y="44648"/>
                </a:lnTo>
                <a:lnTo>
                  <a:pt x="44648" y="44648"/>
                </a:lnTo>
                <a:lnTo>
                  <a:pt x="35718" y="44648"/>
                </a:lnTo>
                <a:lnTo>
                  <a:pt x="26789" y="53578"/>
                </a:lnTo>
                <a:lnTo>
                  <a:pt x="17859" y="62508"/>
                </a:lnTo>
                <a:lnTo>
                  <a:pt x="8929" y="80367"/>
                </a:lnTo>
                <a:lnTo>
                  <a:pt x="0" y="89297"/>
                </a:lnTo>
                <a:lnTo>
                  <a:pt x="0" y="107156"/>
                </a:lnTo>
                <a:lnTo>
                  <a:pt x="0" y="125015"/>
                </a:lnTo>
                <a:lnTo>
                  <a:pt x="8929" y="142875"/>
                </a:lnTo>
                <a:lnTo>
                  <a:pt x="17859" y="151804"/>
                </a:lnTo>
                <a:lnTo>
                  <a:pt x="35718" y="160734"/>
                </a:lnTo>
                <a:lnTo>
                  <a:pt x="53578" y="169664"/>
                </a:lnTo>
                <a:lnTo>
                  <a:pt x="71437" y="169664"/>
                </a:lnTo>
                <a:lnTo>
                  <a:pt x="89297" y="169664"/>
                </a:lnTo>
                <a:lnTo>
                  <a:pt x="98226" y="160734"/>
                </a:lnTo>
                <a:lnTo>
                  <a:pt x="107156" y="151804"/>
                </a:lnTo>
                <a:lnTo>
                  <a:pt x="116086" y="133945"/>
                </a:lnTo>
                <a:lnTo>
                  <a:pt x="116086" y="116086"/>
                </a:lnTo>
                <a:lnTo>
                  <a:pt x="116086" y="98226"/>
                </a:lnTo>
                <a:lnTo>
                  <a:pt x="107156" y="80367"/>
                </a:lnTo>
                <a:lnTo>
                  <a:pt x="107156" y="53578"/>
                </a:lnTo>
                <a:lnTo>
                  <a:pt x="98226" y="35718"/>
                </a:lnTo>
                <a:lnTo>
                  <a:pt x="89297" y="17859"/>
                </a:lnTo>
                <a:lnTo>
                  <a:pt x="80367" y="8929"/>
                </a:lnTo>
                <a:lnTo>
                  <a:pt x="71437" y="8929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47" name="Freeform 20546"/>
          <p:cNvSpPr/>
          <p:nvPr/>
        </p:nvSpPr>
        <p:spPr bwMode="auto">
          <a:xfrm>
            <a:off x="7161609" y="5045273"/>
            <a:ext cx="133947" cy="133947"/>
          </a:xfrm>
          <a:custGeom>
            <a:avLst/>
            <a:gdLst/>
            <a:ahLst/>
            <a:cxnLst/>
            <a:rect l="0" t="0" r="0" b="0"/>
            <a:pathLst>
              <a:path w="133947" h="133947">
                <a:moveTo>
                  <a:pt x="0" y="80368"/>
                </a:moveTo>
                <a:lnTo>
                  <a:pt x="0" y="89297"/>
                </a:lnTo>
                <a:lnTo>
                  <a:pt x="0" y="89297"/>
                </a:lnTo>
                <a:lnTo>
                  <a:pt x="0" y="98227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107157"/>
                </a:lnTo>
                <a:lnTo>
                  <a:pt x="8930" y="98227"/>
                </a:lnTo>
                <a:lnTo>
                  <a:pt x="8930" y="98227"/>
                </a:lnTo>
                <a:lnTo>
                  <a:pt x="8930" y="89297"/>
                </a:lnTo>
                <a:lnTo>
                  <a:pt x="8930" y="71438"/>
                </a:lnTo>
                <a:lnTo>
                  <a:pt x="8930" y="62508"/>
                </a:lnTo>
                <a:lnTo>
                  <a:pt x="17860" y="44649"/>
                </a:lnTo>
                <a:lnTo>
                  <a:pt x="17860" y="35719"/>
                </a:lnTo>
                <a:lnTo>
                  <a:pt x="26789" y="26790"/>
                </a:lnTo>
                <a:lnTo>
                  <a:pt x="35719" y="17860"/>
                </a:lnTo>
                <a:lnTo>
                  <a:pt x="44649" y="8930"/>
                </a:lnTo>
                <a:lnTo>
                  <a:pt x="53579" y="0"/>
                </a:lnTo>
                <a:lnTo>
                  <a:pt x="62508" y="8930"/>
                </a:lnTo>
                <a:lnTo>
                  <a:pt x="71438" y="8930"/>
                </a:lnTo>
                <a:lnTo>
                  <a:pt x="89297" y="17860"/>
                </a:lnTo>
                <a:lnTo>
                  <a:pt x="98227" y="35719"/>
                </a:lnTo>
                <a:lnTo>
                  <a:pt x="107157" y="44649"/>
                </a:lnTo>
                <a:lnTo>
                  <a:pt x="116086" y="62508"/>
                </a:lnTo>
                <a:lnTo>
                  <a:pt x="125016" y="71438"/>
                </a:lnTo>
                <a:lnTo>
                  <a:pt x="133946" y="89297"/>
                </a:lnTo>
                <a:lnTo>
                  <a:pt x="133946" y="98227"/>
                </a:lnTo>
                <a:lnTo>
                  <a:pt x="133946" y="107157"/>
                </a:lnTo>
                <a:lnTo>
                  <a:pt x="133946" y="125016"/>
                </a:lnTo>
                <a:lnTo>
                  <a:pt x="133946" y="125016"/>
                </a:lnTo>
                <a:lnTo>
                  <a:pt x="133946" y="133946"/>
                </a:lnTo>
                <a:lnTo>
                  <a:pt x="133946" y="133946"/>
                </a:lnTo>
                <a:lnTo>
                  <a:pt x="133946" y="13394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48" name="Freeform 20547"/>
          <p:cNvSpPr/>
          <p:nvPr/>
        </p:nvSpPr>
        <p:spPr bwMode="auto">
          <a:xfrm>
            <a:off x="7527727" y="4741664"/>
            <a:ext cx="232172" cy="419696"/>
          </a:xfrm>
          <a:custGeom>
            <a:avLst/>
            <a:gdLst/>
            <a:ahLst/>
            <a:cxnLst/>
            <a:rect l="0" t="0" r="0" b="0"/>
            <a:pathLst>
              <a:path w="232172" h="419696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8929" y="0"/>
                </a:lnTo>
                <a:lnTo>
                  <a:pt x="8929" y="0"/>
                </a:lnTo>
                <a:lnTo>
                  <a:pt x="17859" y="8929"/>
                </a:lnTo>
                <a:lnTo>
                  <a:pt x="26789" y="17859"/>
                </a:lnTo>
                <a:lnTo>
                  <a:pt x="35718" y="35718"/>
                </a:lnTo>
                <a:lnTo>
                  <a:pt x="44648" y="53578"/>
                </a:lnTo>
                <a:lnTo>
                  <a:pt x="53578" y="80367"/>
                </a:lnTo>
                <a:lnTo>
                  <a:pt x="62507" y="107156"/>
                </a:lnTo>
                <a:lnTo>
                  <a:pt x="71437" y="142875"/>
                </a:lnTo>
                <a:lnTo>
                  <a:pt x="80367" y="178594"/>
                </a:lnTo>
                <a:lnTo>
                  <a:pt x="89296" y="214313"/>
                </a:lnTo>
                <a:lnTo>
                  <a:pt x="89296" y="250031"/>
                </a:lnTo>
                <a:lnTo>
                  <a:pt x="98226" y="285750"/>
                </a:lnTo>
                <a:lnTo>
                  <a:pt x="98226" y="312539"/>
                </a:lnTo>
                <a:lnTo>
                  <a:pt x="107156" y="348258"/>
                </a:lnTo>
                <a:lnTo>
                  <a:pt x="107156" y="366117"/>
                </a:lnTo>
                <a:lnTo>
                  <a:pt x="116086" y="392906"/>
                </a:lnTo>
                <a:lnTo>
                  <a:pt x="116086" y="401836"/>
                </a:lnTo>
                <a:lnTo>
                  <a:pt x="116086" y="410766"/>
                </a:lnTo>
                <a:lnTo>
                  <a:pt x="116086" y="419695"/>
                </a:lnTo>
                <a:lnTo>
                  <a:pt x="107156" y="410766"/>
                </a:lnTo>
                <a:lnTo>
                  <a:pt x="107156" y="401836"/>
                </a:lnTo>
                <a:lnTo>
                  <a:pt x="98226" y="392906"/>
                </a:lnTo>
                <a:lnTo>
                  <a:pt x="98226" y="375047"/>
                </a:lnTo>
                <a:lnTo>
                  <a:pt x="89296" y="357188"/>
                </a:lnTo>
                <a:lnTo>
                  <a:pt x="89296" y="339328"/>
                </a:lnTo>
                <a:lnTo>
                  <a:pt x="89296" y="312539"/>
                </a:lnTo>
                <a:lnTo>
                  <a:pt x="98226" y="294680"/>
                </a:lnTo>
                <a:lnTo>
                  <a:pt x="98226" y="267891"/>
                </a:lnTo>
                <a:lnTo>
                  <a:pt x="107156" y="250031"/>
                </a:lnTo>
                <a:lnTo>
                  <a:pt x="116086" y="241102"/>
                </a:lnTo>
                <a:lnTo>
                  <a:pt x="125015" y="232172"/>
                </a:lnTo>
                <a:lnTo>
                  <a:pt x="133945" y="223242"/>
                </a:lnTo>
                <a:lnTo>
                  <a:pt x="151804" y="223242"/>
                </a:lnTo>
                <a:lnTo>
                  <a:pt x="160734" y="232172"/>
                </a:lnTo>
                <a:lnTo>
                  <a:pt x="178593" y="241102"/>
                </a:lnTo>
                <a:lnTo>
                  <a:pt x="196453" y="258961"/>
                </a:lnTo>
                <a:lnTo>
                  <a:pt x="214312" y="267891"/>
                </a:lnTo>
                <a:lnTo>
                  <a:pt x="223242" y="285750"/>
                </a:lnTo>
                <a:lnTo>
                  <a:pt x="232171" y="303609"/>
                </a:lnTo>
                <a:lnTo>
                  <a:pt x="232171" y="321469"/>
                </a:lnTo>
                <a:lnTo>
                  <a:pt x="232171" y="339328"/>
                </a:lnTo>
                <a:lnTo>
                  <a:pt x="232171" y="357188"/>
                </a:lnTo>
                <a:lnTo>
                  <a:pt x="223242" y="375047"/>
                </a:lnTo>
                <a:lnTo>
                  <a:pt x="205382" y="383977"/>
                </a:lnTo>
                <a:lnTo>
                  <a:pt x="187523" y="392906"/>
                </a:lnTo>
                <a:lnTo>
                  <a:pt x="178593" y="392906"/>
                </a:lnTo>
                <a:lnTo>
                  <a:pt x="160734" y="392906"/>
                </a:lnTo>
                <a:lnTo>
                  <a:pt x="142875" y="392906"/>
                </a:lnTo>
                <a:lnTo>
                  <a:pt x="125015" y="383977"/>
                </a:lnTo>
                <a:lnTo>
                  <a:pt x="107156" y="375047"/>
                </a:lnTo>
                <a:lnTo>
                  <a:pt x="89296" y="357188"/>
                </a:lnTo>
                <a:lnTo>
                  <a:pt x="71437" y="348258"/>
                </a:lnTo>
                <a:lnTo>
                  <a:pt x="62507" y="330399"/>
                </a:lnTo>
                <a:lnTo>
                  <a:pt x="53578" y="321469"/>
                </a:lnTo>
                <a:lnTo>
                  <a:pt x="53578" y="32146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49" name="Freeform 20548"/>
          <p:cNvSpPr/>
          <p:nvPr/>
        </p:nvSpPr>
        <p:spPr bwMode="auto">
          <a:xfrm>
            <a:off x="7786688" y="4884539"/>
            <a:ext cx="133946" cy="223243"/>
          </a:xfrm>
          <a:custGeom>
            <a:avLst/>
            <a:gdLst/>
            <a:ahLst/>
            <a:cxnLst/>
            <a:rect l="0" t="0" r="0" b="0"/>
            <a:pathLst>
              <a:path w="133946" h="223243">
                <a:moveTo>
                  <a:pt x="26789" y="107156"/>
                </a:moveTo>
                <a:lnTo>
                  <a:pt x="26789" y="98227"/>
                </a:lnTo>
                <a:lnTo>
                  <a:pt x="26789" y="98227"/>
                </a:lnTo>
                <a:lnTo>
                  <a:pt x="26789" y="98227"/>
                </a:lnTo>
                <a:lnTo>
                  <a:pt x="35718" y="98227"/>
                </a:lnTo>
                <a:lnTo>
                  <a:pt x="35718" y="98227"/>
                </a:lnTo>
                <a:lnTo>
                  <a:pt x="44648" y="98227"/>
                </a:lnTo>
                <a:lnTo>
                  <a:pt x="53578" y="89297"/>
                </a:lnTo>
                <a:lnTo>
                  <a:pt x="71437" y="89297"/>
                </a:lnTo>
                <a:lnTo>
                  <a:pt x="80367" y="80367"/>
                </a:lnTo>
                <a:lnTo>
                  <a:pt x="98226" y="80367"/>
                </a:lnTo>
                <a:lnTo>
                  <a:pt x="107156" y="71438"/>
                </a:lnTo>
                <a:lnTo>
                  <a:pt x="125015" y="62508"/>
                </a:lnTo>
                <a:lnTo>
                  <a:pt x="125015" y="53578"/>
                </a:lnTo>
                <a:lnTo>
                  <a:pt x="133945" y="44649"/>
                </a:lnTo>
                <a:lnTo>
                  <a:pt x="133945" y="35719"/>
                </a:lnTo>
                <a:lnTo>
                  <a:pt x="133945" y="17859"/>
                </a:lnTo>
                <a:lnTo>
                  <a:pt x="133945" y="8930"/>
                </a:lnTo>
                <a:lnTo>
                  <a:pt x="125015" y="8930"/>
                </a:lnTo>
                <a:lnTo>
                  <a:pt x="116085" y="0"/>
                </a:lnTo>
                <a:lnTo>
                  <a:pt x="98226" y="0"/>
                </a:lnTo>
                <a:lnTo>
                  <a:pt x="89296" y="0"/>
                </a:lnTo>
                <a:lnTo>
                  <a:pt x="71437" y="8930"/>
                </a:lnTo>
                <a:lnTo>
                  <a:pt x="53578" y="17859"/>
                </a:lnTo>
                <a:lnTo>
                  <a:pt x="35718" y="35719"/>
                </a:lnTo>
                <a:lnTo>
                  <a:pt x="26789" y="53578"/>
                </a:lnTo>
                <a:lnTo>
                  <a:pt x="17859" y="71438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5"/>
                </a:lnTo>
                <a:lnTo>
                  <a:pt x="8929" y="151805"/>
                </a:lnTo>
                <a:lnTo>
                  <a:pt x="17859" y="169664"/>
                </a:lnTo>
                <a:lnTo>
                  <a:pt x="35718" y="187524"/>
                </a:lnTo>
                <a:lnTo>
                  <a:pt x="44648" y="196453"/>
                </a:lnTo>
                <a:lnTo>
                  <a:pt x="62507" y="205383"/>
                </a:lnTo>
                <a:lnTo>
                  <a:pt x="80367" y="214313"/>
                </a:lnTo>
                <a:lnTo>
                  <a:pt x="98226" y="223242"/>
                </a:lnTo>
                <a:lnTo>
                  <a:pt x="107156" y="223242"/>
                </a:lnTo>
                <a:lnTo>
                  <a:pt x="116085" y="223242"/>
                </a:lnTo>
                <a:lnTo>
                  <a:pt x="116085" y="22324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50" name="Freeform 20549"/>
          <p:cNvSpPr/>
          <p:nvPr/>
        </p:nvSpPr>
        <p:spPr bwMode="auto">
          <a:xfrm>
            <a:off x="7947422" y="4902398"/>
            <a:ext cx="133946" cy="169666"/>
          </a:xfrm>
          <a:custGeom>
            <a:avLst/>
            <a:gdLst/>
            <a:ahLst/>
            <a:cxnLst/>
            <a:rect l="0" t="0" r="0" b="0"/>
            <a:pathLst>
              <a:path w="133946" h="169666">
                <a:moveTo>
                  <a:pt x="80367" y="0"/>
                </a:moveTo>
                <a:lnTo>
                  <a:pt x="80367" y="0"/>
                </a:lnTo>
                <a:lnTo>
                  <a:pt x="8036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9" y="26790"/>
                </a:lnTo>
                <a:lnTo>
                  <a:pt x="26789" y="35719"/>
                </a:lnTo>
                <a:lnTo>
                  <a:pt x="17859" y="53579"/>
                </a:lnTo>
                <a:lnTo>
                  <a:pt x="8930" y="80368"/>
                </a:lnTo>
                <a:lnTo>
                  <a:pt x="0" y="98227"/>
                </a:lnTo>
                <a:lnTo>
                  <a:pt x="0" y="116086"/>
                </a:lnTo>
                <a:lnTo>
                  <a:pt x="8930" y="133946"/>
                </a:lnTo>
                <a:lnTo>
                  <a:pt x="17859" y="142875"/>
                </a:lnTo>
                <a:lnTo>
                  <a:pt x="26789" y="160735"/>
                </a:lnTo>
                <a:lnTo>
                  <a:pt x="44648" y="160735"/>
                </a:lnTo>
                <a:lnTo>
                  <a:pt x="62508" y="169665"/>
                </a:lnTo>
                <a:lnTo>
                  <a:pt x="80367" y="169665"/>
                </a:lnTo>
                <a:lnTo>
                  <a:pt x="98226" y="169665"/>
                </a:lnTo>
                <a:lnTo>
                  <a:pt x="116086" y="169665"/>
                </a:lnTo>
                <a:lnTo>
                  <a:pt x="133945" y="169665"/>
                </a:lnTo>
                <a:lnTo>
                  <a:pt x="133945" y="16966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51" name="Freeform 20550"/>
          <p:cNvSpPr/>
          <p:nvPr/>
        </p:nvSpPr>
        <p:spPr bwMode="auto">
          <a:xfrm>
            <a:off x="8063508" y="4875609"/>
            <a:ext cx="160734" cy="196455"/>
          </a:xfrm>
          <a:custGeom>
            <a:avLst/>
            <a:gdLst/>
            <a:ahLst/>
            <a:cxnLst/>
            <a:rect l="0" t="0" r="0" b="0"/>
            <a:pathLst>
              <a:path w="160734" h="196455">
                <a:moveTo>
                  <a:pt x="160733" y="53579"/>
                </a:moveTo>
                <a:lnTo>
                  <a:pt x="151804" y="53579"/>
                </a:lnTo>
                <a:lnTo>
                  <a:pt x="151804" y="44649"/>
                </a:lnTo>
                <a:lnTo>
                  <a:pt x="151804" y="35719"/>
                </a:lnTo>
                <a:lnTo>
                  <a:pt x="142874" y="17860"/>
                </a:lnTo>
                <a:lnTo>
                  <a:pt x="133944" y="8930"/>
                </a:lnTo>
                <a:lnTo>
                  <a:pt x="125015" y="0"/>
                </a:lnTo>
                <a:lnTo>
                  <a:pt x="116086" y="0"/>
                </a:lnTo>
                <a:lnTo>
                  <a:pt x="98226" y="0"/>
                </a:lnTo>
                <a:lnTo>
                  <a:pt x="80367" y="8930"/>
                </a:lnTo>
                <a:lnTo>
                  <a:pt x="62508" y="26789"/>
                </a:lnTo>
                <a:lnTo>
                  <a:pt x="44648" y="44649"/>
                </a:lnTo>
                <a:lnTo>
                  <a:pt x="26789" y="71438"/>
                </a:lnTo>
                <a:lnTo>
                  <a:pt x="17859" y="89297"/>
                </a:lnTo>
                <a:lnTo>
                  <a:pt x="8930" y="107157"/>
                </a:lnTo>
                <a:lnTo>
                  <a:pt x="0" y="125016"/>
                </a:lnTo>
                <a:lnTo>
                  <a:pt x="0" y="133946"/>
                </a:lnTo>
                <a:lnTo>
                  <a:pt x="8930" y="142875"/>
                </a:lnTo>
                <a:lnTo>
                  <a:pt x="17859" y="151805"/>
                </a:lnTo>
                <a:lnTo>
                  <a:pt x="26789" y="160735"/>
                </a:lnTo>
                <a:lnTo>
                  <a:pt x="44648" y="160735"/>
                </a:lnTo>
                <a:lnTo>
                  <a:pt x="62508" y="151805"/>
                </a:lnTo>
                <a:lnTo>
                  <a:pt x="80367" y="142875"/>
                </a:lnTo>
                <a:lnTo>
                  <a:pt x="89297" y="133946"/>
                </a:lnTo>
                <a:lnTo>
                  <a:pt x="107156" y="125016"/>
                </a:lnTo>
                <a:lnTo>
                  <a:pt x="116086" y="107157"/>
                </a:lnTo>
                <a:lnTo>
                  <a:pt x="125015" y="98227"/>
                </a:lnTo>
                <a:lnTo>
                  <a:pt x="125015" y="80368"/>
                </a:lnTo>
                <a:lnTo>
                  <a:pt x="133944" y="71438"/>
                </a:lnTo>
                <a:lnTo>
                  <a:pt x="133944" y="71438"/>
                </a:lnTo>
                <a:lnTo>
                  <a:pt x="133944" y="71438"/>
                </a:lnTo>
                <a:lnTo>
                  <a:pt x="133944" y="71438"/>
                </a:lnTo>
                <a:lnTo>
                  <a:pt x="133944" y="80368"/>
                </a:lnTo>
                <a:lnTo>
                  <a:pt x="125015" y="80368"/>
                </a:lnTo>
                <a:lnTo>
                  <a:pt x="125015" y="98227"/>
                </a:lnTo>
                <a:lnTo>
                  <a:pt x="125015" y="107157"/>
                </a:lnTo>
                <a:lnTo>
                  <a:pt x="125015" y="125016"/>
                </a:lnTo>
                <a:lnTo>
                  <a:pt x="125015" y="142875"/>
                </a:lnTo>
                <a:lnTo>
                  <a:pt x="125015" y="160735"/>
                </a:lnTo>
                <a:lnTo>
                  <a:pt x="125015" y="169664"/>
                </a:lnTo>
                <a:lnTo>
                  <a:pt x="125015" y="187524"/>
                </a:lnTo>
                <a:lnTo>
                  <a:pt x="133944" y="187524"/>
                </a:lnTo>
                <a:lnTo>
                  <a:pt x="133944" y="196454"/>
                </a:lnTo>
                <a:lnTo>
                  <a:pt x="142874" y="196454"/>
                </a:lnTo>
                <a:lnTo>
                  <a:pt x="142874" y="19645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52" name="Freeform 20551"/>
          <p:cNvSpPr/>
          <p:nvPr/>
        </p:nvSpPr>
        <p:spPr bwMode="auto">
          <a:xfrm>
            <a:off x="8322468" y="4929188"/>
            <a:ext cx="142876" cy="125016"/>
          </a:xfrm>
          <a:custGeom>
            <a:avLst/>
            <a:gdLst/>
            <a:ahLst/>
            <a:cxnLst/>
            <a:rect l="0" t="0" r="0" b="0"/>
            <a:pathLst>
              <a:path w="142876" h="125016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7"/>
                </a:lnTo>
                <a:lnTo>
                  <a:pt x="0" y="80367"/>
                </a:lnTo>
                <a:lnTo>
                  <a:pt x="8930" y="98226"/>
                </a:lnTo>
                <a:lnTo>
                  <a:pt x="17859" y="107156"/>
                </a:lnTo>
                <a:lnTo>
                  <a:pt x="35719" y="116085"/>
                </a:lnTo>
                <a:lnTo>
                  <a:pt x="53578" y="125015"/>
                </a:lnTo>
                <a:lnTo>
                  <a:pt x="62508" y="116085"/>
                </a:lnTo>
                <a:lnTo>
                  <a:pt x="89297" y="116085"/>
                </a:lnTo>
                <a:lnTo>
                  <a:pt x="98227" y="107156"/>
                </a:lnTo>
                <a:lnTo>
                  <a:pt x="116086" y="98226"/>
                </a:lnTo>
                <a:lnTo>
                  <a:pt x="125016" y="80367"/>
                </a:lnTo>
                <a:lnTo>
                  <a:pt x="133945" y="62507"/>
                </a:lnTo>
                <a:lnTo>
                  <a:pt x="133945" y="53578"/>
                </a:lnTo>
                <a:lnTo>
                  <a:pt x="142875" y="35718"/>
                </a:lnTo>
                <a:lnTo>
                  <a:pt x="142875" y="17859"/>
                </a:lnTo>
                <a:lnTo>
                  <a:pt x="142875" y="8929"/>
                </a:lnTo>
                <a:lnTo>
                  <a:pt x="133945" y="0"/>
                </a:lnTo>
                <a:lnTo>
                  <a:pt x="133945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53" name="Freeform 20552"/>
          <p:cNvSpPr/>
          <p:nvPr/>
        </p:nvSpPr>
        <p:spPr bwMode="auto">
          <a:xfrm>
            <a:off x="8501062" y="4839890"/>
            <a:ext cx="437555" cy="241103"/>
          </a:xfrm>
          <a:custGeom>
            <a:avLst/>
            <a:gdLst/>
            <a:ahLst/>
            <a:cxnLst/>
            <a:rect l="0" t="0" r="0" b="0"/>
            <a:pathLst>
              <a:path w="437555" h="241103">
                <a:moveTo>
                  <a:pt x="98226" y="53579"/>
                </a:moveTo>
                <a:lnTo>
                  <a:pt x="98226" y="44649"/>
                </a:lnTo>
                <a:lnTo>
                  <a:pt x="98226" y="44649"/>
                </a:lnTo>
                <a:lnTo>
                  <a:pt x="89297" y="44649"/>
                </a:lnTo>
                <a:lnTo>
                  <a:pt x="89297" y="35719"/>
                </a:lnTo>
                <a:lnTo>
                  <a:pt x="80367" y="35719"/>
                </a:lnTo>
                <a:lnTo>
                  <a:pt x="80367" y="35719"/>
                </a:lnTo>
                <a:lnTo>
                  <a:pt x="71437" y="44649"/>
                </a:lnTo>
                <a:lnTo>
                  <a:pt x="71437" y="44649"/>
                </a:lnTo>
                <a:lnTo>
                  <a:pt x="80367" y="53579"/>
                </a:lnTo>
                <a:lnTo>
                  <a:pt x="80367" y="62508"/>
                </a:lnTo>
                <a:lnTo>
                  <a:pt x="89297" y="80368"/>
                </a:lnTo>
                <a:lnTo>
                  <a:pt x="89297" y="98227"/>
                </a:lnTo>
                <a:lnTo>
                  <a:pt x="98226" y="116087"/>
                </a:lnTo>
                <a:lnTo>
                  <a:pt x="98226" y="125016"/>
                </a:lnTo>
                <a:lnTo>
                  <a:pt x="98226" y="142876"/>
                </a:lnTo>
                <a:lnTo>
                  <a:pt x="98226" y="151805"/>
                </a:lnTo>
                <a:lnTo>
                  <a:pt x="98226" y="160735"/>
                </a:lnTo>
                <a:lnTo>
                  <a:pt x="89297" y="169665"/>
                </a:lnTo>
                <a:lnTo>
                  <a:pt x="80367" y="169665"/>
                </a:lnTo>
                <a:lnTo>
                  <a:pt x="71437" y="169665"/>
                </a:lnTo>
                <a:lnTo>
                  <a:pt x="53578" y="169665"/>
                </a:lnTo>
                <a:lnTo>
                  <a:pt x="35718" y="160735"/>
                </a:lnTo>
                <a:lnTo>
                  <a:pt x="26789" y="160735"/>
                </a:lnTo>
                <a:lnTo>
                  <a:pt x="8929" y="151805"/>
                </a:lnTo>
                <a:lnTo>
                  <a:pt x="0" y="142876"/>
                </a:lnTo>
                <a:lnTo>
                  <a:pt x="0" y="133946"/>
                </a:lnTo>
                <a:lnTo>
                  <a:pt x="0" y="133946"/>
                </a:lnTo>
                <a:lnTo>
                  <a:pt x="8929" y="125016"/>
                </a:lnTo>
                <a:lnTo>
                  <a:pt x="17859" y="125016"/>
                </a:lnTo>
                <a:lnTo>
                  <a:pt x="35718" y="116087"/>
                </a:lnTo>
                <a:lnTo>
                  <a:pt x="53578" y="125016"/>
                </a:lnTo>
                <a:lnTo>
                  <a:pt x="80367" y="125016"/>
                </a:lnTo>
                <a:lnTo>
                  <a:pt x="107156" y="125016"/>
                </a:lnTo>
                <a:lnTo>
                  <a:pt x="133945" y="125016"/>
                </a:lnTo>
                <a:lnTo>
                  <a:pt x="160734" y="125016"/>
                </a:lnTo>
                <a:lnTo>
                  <a:pt x="187523" y="125016"/>
                </a:lnTo>
                <a:lnTo>
                  <a:pt x="214312" y="125016"/>
                </a:lnTo>
                <a:lnTo>
                  <a:pt x="241101" y="116087"/>
                </a:lnTo>
                <a:lnTo>
                  <a:pt x="258961" y="107157"/>
                </a:lnTo>
                <a:lnTo>
                  <a:pt x="276820" y="98227"/>
                </a:lnTo>
                <a:lnTo>
                  <a:pt x="294679" y="89298"/>
                </a:lnTo>
                <a:lnTo>
                  <a:pt x="303609" y="71438"/>
                </a:lnTo>
                <a:lnTo>
                  <a:pt x="321468" y="53579"/>
                </a:lnTo>
                <a:lnTo>
                  <a:pt x="330398" y="44649"/>
                </a:lnTo>
                <a:lnTo>
                  <a:pt x="330398" y="26789"/>
                </a:lnTo>
                <a:lnTo>
                  <a:pt x="321468" y="17860"/>
                </a:lnTo>
                <a:lnTo>
                  <a:pt x="312539" y="8930"/>
                </a:lnTo>
                <a:lnTo>
                  <a:pt x="303609" y="0"/>
                </a:lnTo>
                <a:lnTo>
                  <a:pt x="285750" y="0"/>
                </a:lnTo>
                <a:lnTo>
                  <a:pt x="276820" y="0"/>
                </a:lnTo>
                <a:lnTo>
                  <a:pt x="258961" y="8930"/>
                </a:lnTo>
                <a:lnTo>
                  <a:pt x="250031" y="17860"/>
                </a:lnTo>
                <a:lnTo>
                  <a:pt x="232172" y="26789"/>
                </a:lnTo>
                <a:lnTo>
                  <a:pt x="223242" y="44649"/>
                </a:lnTo>
                <a:lnTo>
                  <a:pt x="223242" y="62508"/>
                </a:lnTo>
                <a:lnTo>
                  <a:pt x="223242" y="89298"/>
                </a:lnTo>
                <a:lnTo>
                  <a:pt x="232172" y="116087"/>
                </a:lnTo>
                <a:lnTo>
                  <a:pt x="241101" y="133946"/>
                </a:lnTo>
                <a:lnTo>
                  <a:pt x="250031" y="151805"/>
                </a:lnTo>
                <a:lnTo>
                  <a:pt x="276820" y="169665"/>
                </a:lnTo>
                <a:lnTo>
                  <a:pt x="303609" y="187524"/>
                </a:lnTo>
                <a:lnTo>
                  <a:pt x="330398" y="205383"/>
                </a:lnTo>
                <a:lnTo>
                  <a:pt x="366117" y="223243"/>
                </a:lnTo>
                <a:lnTo>
                  <a:pt x="392906" y="232173"/>
                </a:lnTo>
                <a:lnTo>
                  <a:pt x="419695" y="241102"/>
                </a:lnTo>
                <a:lnTo>
                  <a:pt x="437554" y="241102"/>
                </a:lnTo>
                <a:lnTo>
                  <a:pt x="437554" y="24110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54" name="Freeform 20553"/>
          <p:cNvSpPr/>
          <p:nvPr/>
        </p:nvSpPr>
        <p:spPr bwMode="auto">
          <a:xfrm>
            <a:off x="4848820" y="5464969"/>
            <a:ext cx="178595" cy="258961"/>
          </a:xfrm>
          <a:custGeom>
            <a:avLst/>
            <a:gdLst/>
            <a:ahLst/>
            <a:cxnLst/>
            <a:rect l="0" t="0" r="0" b="0"/>
            <a:pathLst>
              <a:path w="178595" h="258961">
                <a:moveTo>
                  <a:pt x="0" y="151804"/>
                </a:moveTo>
                <a:lnTo>
                  <a:pt x="0" y="151804"/>
                </a:lnTo>
                <a:lnTo>
                  <a:pt x="0" y="151804"/>
                </a:lnTo>
                <a:lnTo>
                  <a:pt x="8930" y="151804"/>
                </a:lnTo>
                <a:lnTo>
                  <a:pt x="17860" y="151804"/>
                </a:lnTo>
                <a:lnTo>
                  <a:pt x="26789" y="151804"/>
                </a:lnTo>
                <a:lnTo>
                  <a:pt x="44649" y="151804"/>
                </a:lnTo>
                <a:lnTo>
                  <a:pt x="53578" y="151804"/>
                </a:lnTo>
                <a:lnTo>
                  <a:pt x="71438" y="142874"/>
                </a:lnTo>
                <a:lnTo>
                  <a:pt x="80368" y="133944"/>
                </a:lnTo>
                <a:lnTo>
                  <a:pt x="98227" y="125015"/>
                </a:lnTo>
                <a:lnTo>
                  <a:pt x="116086" y="116085"/>
                </a:lnTo>
                <a:lnTo>
                  <a:pt x="125016" y="107156"/>
                </a:lnTo>
                <a:lnTo>
                  <a:pt x="133946" y="89297"/>
                </a:lnTo>
                <a:lnTo>
                  <a:pt x="142875" y="71437"/>
                </a:lnTo>
                <a:lnTo>
                  <a:pt x="142875" y="62508"/>
                </a:lnTo>
                <a:lnTo>
                  <a:pt x="142875" y="44648"/>
                </a:lnTo>
                <a:lnTo>
                  <a:pt x="142875" y="26789"/>
                </a:lnTo>
                <a:lnTo>
                  <a:pt x="142875" y="17859"/>
                </a:lnTo>
                <a:lnTo>
                  <a:pt x="133946" y="8929"/>
                </a:lnTo>
                <a:lnTo>
                  <a:pt x="116086" y="0"/>
                </a:lnTo>
                <a:lnTo>
                  <a:pt x="107157" y="0"/>
                </a:lnTo>
                <a:lnTo>
                  <a:pt x="80368" y="8929"/>
                </a:lnTo>
                <a:lnTo>
                  <a:pt x="62508" y="17859"/>
                </a:lnTo>
                <a:lnTo>
                  <a:pt x="44649" y="35719"/>
                </a:lnTo>
                <a:lnTo>
                  <a:pt x="26789" y="53578"/>
                </a:lnTo>
                <a:lnTo>
                  <a:pt x="17860" y="71437"/>
                </a:lnTo>
                <a:lnTo>
                  <a:pt x="8930" y="98226"/>
                </a:lnTo>
                <a:lnTo>
                  <a:pt x="8930" y="125015"/>
                </a:lnTo>
                <a:lnTo>
                  <a:pt x="17860" y="151804"/>
                </a:lnTo>
                <a:lnTo>
                  <a:pt x="26789" y="169663"/>
                </a:lnTo>
                <a:lnTo>
                  <a:pt x="44649" y="196452"/>
                </a:lnTo>
                <a:lnTo>
                  <a:pt x="62508" y="214311"/>
                </a:lnTo>
                <a:lnTo>
                  <a:pt x="89297" y="232171"/>
                </a:lnTo>
                <a:lnTo>
                  <a:pt x="116086" y="241101"/>
                </a:lnTo>
                <a:lnTo>
                  <a:pt x="142875" y="250030"/>
                </a:lnTo>
                <a:lnTo>
                  <a:pt x="160735" y="258960"/>
                </a:lnTo>
                <a:lnTo>
                  <a:pt x="178594" y="258960"/>
                </a:lnTo>
                <a:lnTo>
                  <a:pt x="178594" y="25896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55" name="Freeform 20554"/>
          <p:cNvSpPr/>
          <p:nvPr/>
        </p:nvSpPr>
        <p:spPr bwMode="auto">
          <a:xfrm>
            <a:off x="5072063" y="5509617"/>
            <a:ext cx="169665" cy="196454"/>
          </a:xfrm>
          <a:custGeom>
            <a:avLst/>
            <a:gdLst/>
            <a:ahLst/>
            <a:cxnLst/>
            <a:rect l="0" t="0" r="0" b="0"/>
            <a:pathLst>
              <a:path w="169665" h="196454">
                <a:moveTo>
                  <a:pt x="116085" y="17860"/>
                </a:moveTo>
                <a:lnTo>
                  <a:pt x="116085" y="17860"/>
                </a:lnTo>
                <a:lnTo>
                  <a:pt x="107156" y="8930"/>
                </a:lnTo>
                <a:lnTo>
                  <a:pt x="98226" y="8930"/>
                </a:lnTo>
                <a:lnTo>
                  <a:pt x="89296" y="0"/>
                </a:lnTo>
                <a:lnTo>
                  <a:pt x="71437" y="0"/>
                </a:lnTo>
                <a:lnTo>
                  <a:pt x="62507" y="8930"/>
                </a:lnTo>
                <a:lnTo>
                  <a:pt x="44648" y="8930"/>
                </a:lnTo>
                <a:lnTo>
                  <a:pt x="35718" y="17860"/>
                </a:lnTo>
                <a:lnTo>
                  <a:pt x="17859" y="35719"/>
                </a:lnTo>
                <a:lnTo>
                  <a:pt x="8929" y="62508"/>
                </a:lnTo>
                <a:lnTo>
                  <a:pt x="0" y="89296"/>
                </a:lnTo>
                <a:lnTo>
                  <a:pt x="0" y="116085"/>
                </a:lnTo>
                <a:lnTo>
                  <a:pt x="0" y="133945"/>
                </a:lnTo>
                <a:lnTo>
                  <a:pt x="8929" y="151804"/>
                </a:lnTo>
                <a:lnTo>
                  <a:pt x="17859" y="169663"/>
                </a:lnTo>
                <a:lnTo>
                  <a:pt x="26789" y="178593"/>
                </a:lnTo>
                <a:lnTo>
                  <a:pt x="44648" y="187523"/>
                </a:lnTo>
                <a:lnTo>
                  <a:pt x="62507" y="196453"/>
                </a:lnTo>
                <a:lnTo>
                  <a:pt x="80367" y="187523"/>
                </a:lnTo>
                <a:lnTo>
                  <a:pt x="89296" y="178593"/>
                </a:lnTo>
                <a:lnTo>
                  <a:pt x="107156" y="169663"/>
                </a:lnTo>
                <a:lnTo>
                  <a:pt x="125015" y="151804"/>
                </a:lnTo>
                <a:lnTo>
                  <a:pt x="133945" y="133945"/>
                </a:lnTo>
                <a:lnTo>
                  <a:pt x="142875" y="107156"/>
                </a:lnTo>
                <a:lnTo>
                  <a:pt x="151804" y="89296"/>
                </a:lnTo>
                <a:lnTo>
                  <a:pt x="151804" y="71437"/>
                </a:lnTo>
                <a:lnTo>
                  <a:pt x="151804" y="53578"/>
                </a:lnTo>
                <a:lnTo>
                  <a:pt x="151804" y="44649"/>
                </a:lnTo>
                <a:lnTo>
                  <a:pt x="142875" y="44649"/>
                </a:lnTo>
                <a:lnTo>
                  <a:pt x="142875" y="44649"/>
                </a:lnTo>
                <a:lnTo>
                  <a:pt x="142875" y="44649"/>
                </a:lnTo>
                <a:lnTo>
                  <a:pt x="133945" y="53578"/>
                </a:lnTo>
                <a:lnTo>
                  <a:pt x="133945" y="71437"/>
                </a:lnTo>
                <a:lnTo>
                  <a:pt x="142875" y="89296"/>
                </a:lnTo>
                <a:lnTo>
                  <a:pt x="142875" y="107156"/>
                </a:lnTo>
                <a:lnTo>
                  <a:pt x="142875" y="133945"/>
                </a:lnTo>
                <a:lnTo>
                  <a:pt x="151804" y="151804"/>
                </a:lnTo>
                <a:lnTo>
                  <a:pt x="151804" y="169663"/>
                </a:lnTo>
                <a:lnTo>
                  <a:pt x="160734" y="178593"/>
                </a:lnTo>
                <a:lnTo>
                  <a:pt x="160734" y="196453"/>
                </a:lnTo>
                <a:lnTo>
                  <a:pt x="169664" y="196453"/>
                </a:lnTo>
                <a:lnTo>
                  <a:pt x="169664" y="19645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56" name="Freeform 20555"/>
          <p:cNvSpPr/>
          <p:nvPr/>
        </p:nvSpPr>
        <p:spPr bwMode="auto">
          <a:xfrm>
            <a:off x="5286375" y="5518547"/>
            <a:ext cx="133946" cy="187524"/>
          </a:xfrm>
          <a:custGeom>
            <a:avLst/>
            <a:gdLst/>
            <a:ahLst/>
            <a:cxnLst/>
            <a:rect l="0" t="0" r="0" b="0"/>
            <a:pathLst>
              <a:path w="133946" h="187524">
                <a:moveTo>
                  <a:pt x="107156" y="8930"/>
                </a:moveTo>
                <a:lnTo>
                  <a:pt x="98227" y="0"/>
                </a:lnTo>
                <a:lnTo>
                  <a:pt x="98227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8930"/>
                </a:lnTo>
                <a:lnTo>
                  <a:pt x="35719" y="17859"/>
                </a:lnTo>
                <a:lnTo>
                  <a:pt x="17859" y="35719"/>
                </a:lnTo>
                <a:lnTo>
                  <a:pt x="8930" y="62507"/>
                </a:lnTo>
                <a:lnTo>
                  <a:pt x="0" y="80366"/>
                </a:lnTo>
                <a:lnTo>
                  <a:pt x="0" y="107155"/>
                </a:lnTo>
                <a:lnTo>
                  <a:pt x="0" y="125015"/>
                </a:lnTo>
                <a:lnTo>
                  <a:pt x="8930" y="142874"/>
                </a:lnTo>
                <a:lnTo>
                  <a:pt x="26789" y="160733"/>
                </a:lnTo>
                <a:lnTo>
                  <a:pt x="35719" y="169663"/>
                </a:lnTo>
                <a:lnTo>
                  <a:pt x="62508" y="178593"/>
                </a:lnTo>
                <a:lnTo>
                  <a:pt x="80367" y="187523"/>
                </a:lnTo>
                <a:lnTo>
                  <a:pt x="107156" y="187523"/>
                </a:lnTo>
                <a:lnTo>
                  <a:pt x="125016" y="187523"/>
                </a:lnTo>
                <a:lnTo>
                  <a:pt x="133945" y="187523"/>
                </a:lnTo>
                <a:lnTo>
                  <a:pt x="133945" y="18752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57" name="Freeform 20556"/>
          <p:cNvSpPr/>
          <p:nvPr/>
        </p:nvSpPr>
        <p:spPr bwMode="auto">
          <a:xfrm>
            <a:off x="5473898" y="5331023"/>
            <a:ext cx="214314" cy="392907"/>
          </a:xfrm>
          <a:custGeom>
            <a:avLst/>
            <a:gdLst/>
            <a:ahLst/>
            <a:cxnLst/>
            <a:rect l="0" t="0" r="0" b="0"/>
            <a:pathLst>
              <a:path w="214314" h="392907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35719"/>
                </a:lnTo>
                <a:lnTo>
                  <a:pt x="8930" y="53579"/>
                </a:lnTo>
                <a:lnTo>
                  <a:pt x="17860" y="80368"/>
                </a:lnTo>
                <a:lnTo>
                  <a:pt x="26790" y="116086"/>
                </a:lnTo>
                <a:lnTo>
                  <a:pt x="26790" y="151805"/>
                </a:lnTo>
                <a:lnTo>
                  <a:pt x="35719" y="187524"/>
                </a:lnTo>
                <a:lnTo>
                  <a:pt x="44649" y="223243"/>
                </a:lnTo>
                <a:lnTo>
                  <a:pt x="44649" y="258961"/>
                </a:lnTo>
                <a:lnTo>
                  <a:pt x="53579" y="285750"/>
                </a:lnTo>
                <a:lnTo>
                  <a:pt x="53579" y="321468"/>
                </a:lnTo>
                <a:lnTo>
                  <a:pt x="53579" y="339328"/>
                </a:lnTo>
                <a:lnTo>
                  <a:pt x="53579" y="357187"/>
                </a:lnTo>
                <a:lnTo>
                  <a:pt x="62508" y="366117"/>
                </a:lnTo>
                <a:lnTo>
                  <a:pt x="62508" y="375047"/>
                </a:lnTo>
                <a:lnTo>
                  <a:pt x="62508" y="375047"/>
                </a:lnTo>
                <a:lnTo>
                  <a:pt x="62508" y="366117"/>
                </a:lnTo>
                <a:lnTo>
                  <a:pt x="62508" y="357187"/>
                </a:lnTo>
                <a:lnTo>
                  <a:pt x="53579" y="348257"/>
                </a:lnTo>
                <a:lnTo>
                  <a:pt x="53579" y="321468"/>
                </a:lnTo>
                <a:lnTo>
                  <a:pt x="53579" y="303609"/>
                </a:lnTo>
                <a:lnTo>
                  <a:pt x="53579" y="285750"/>
                </a:lnTo>
                <a:lnTo>
                  <a:pt x="53579" y="267890"/>
                </a:lnTo>
                <a:lnTo>
                  <a:pt x="62508" y="250031"/>
                </a:lnTo>
                <a:lnTo>
                  <a:pt x="62508" y="232172"/>
                </a:lnTo>
                <a:lnTo>
                  <a:pt x="71438" y="223243"/>
                </a:lnTo>
                <a:lnTo>
                  <a:pt x="80368" y="214313"/>
                </a:lnTo>
                <a:lnTo>
                  <a:pt x="89297" y="214313"/>
                </a:lnTo>
                <a:lnTo>
                  <a:pt x="107157" y="214313"/>
                </a:lnTo>
                <a:lnTo>
                  <a:pt x="125016" y="223243"/>
                </a:lnTo>
                <a:lnTo>
                  <a:pt x="133946" y="232172"/>
                </a:lnTo>
                <a:lnTo>
                  <a:pt x="151805" y="241102"/>
                </a:lnTo>
                <a:lnTo>
                  <a:pt x="160735" y="250031"/>
                </a:lnTo>
                <a:lnTo>
                  <a:pt x="178594" y="267890"/>
                </a:lnTo>
                <a:lnTo>
                  <a:pt x="187524" y="285750"/>
                </a:lnTo>
                <a:lnTo>
                  <a:pt x="196454" y="303609"/>
                </a:lnTo>
                <a:lnTo>
                  <a:pt x="205383" y="321468"/>
                </a:lnTo>
                <a:lnTo>
                  <a:pt x="205383" y="339328"/>
                </a:lnTo>
                <a:lnTo>
                  <a:pt x="214313" y="357187"/>
                </a:lnTo>
                <a:lnTo>
                  <a:pt x="214313" y="375047"/>
                </a:lnTo>
                <a:lnTo>
                  <a:pt x="214313" y="383976"/>
                </a:lnTo>
                <a:lnTo>
                  <a:pt x="214313" y="392906"/>
                </a:lnTo>
                <a:lnTo>
                  <a:pt x="214313" y="39290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58" name="Freeform 20557"/>
          <p:cNvSpPr/>
          <p:nvPr/>
        </p:nvSpPr>
        <p:spPr bwMode="auto">
          <a:xfrm>
            <a:off x="5777508" y="5295305"/>
            <a:ext cx="214313" cy="401836"/>
          </a:xfrm>
          <a:custGeom>
            <a:avLst/>
            <a:gdLst/>
            <a:ahLst/>
            <a:cxnLst/>
            <a:rect l="0" t="0" r="0" b="0"/>
            <a:pathLst>
              <a:path w="214313" h="401836">
                <a:moveTo>
                  <a:pt x="160734" y="250031"/>
                </a:moveTo>
                <a:lnTo>
                  <a:pt x="160734" y="250031"/>
                </a:lnTo>
                <a:lnTo>
                  <a:pt x="160734" y="250031"/>
                </a:lnTo>
                <a:lnTo>
                  <a:pt x="151805" y="250031"/>
                </a:lnTo>
                <a:lnTo>
                  <a:pt x="151805" y="241101"/>
                </a:lnTo>
                <a:lnTo>
                  <a:pt x="142875" y="241101"/>
                </a:lnTo>
                <a:lnTo>
                  <a:pt x="133945" y="250031"/>
                </a:lnTo>
                <a:lnTo>
                  <a:pt x="116086" y="258961"/>
                </a:lnTo>
                <a:lnTo>
                  <a:pt x="107156" y="276820"/>
                </a:lnTo>
                <a:lnTo>
                  <a:pt x="98226" y="294679"/>
                </a:lnTo>
                <a:lnTo>
                  <a:pt x="98226" y="312538"/>
                </a:lnTo>
                <a:lnTo>
                  <a:pt x="89297" y="330397"/>
                </a:lnTo>
                <a:lnTo>
                  <a:pt x="89297" y="357186"/>
                </a:lnTo>
                <a:lnTo>
                  <a:pt x="98226" y="375046"/>
                </a:lnTo>
                <a:lnTo>
                  <a:pt x="107156" y="383975"/>
                </a:lnTo>
                <a:lnTo>
                  <a:pt x="116086" y="392905"/>
                </a:lnTo>
                <a:lnTo>
                  <a:pt x="133945" y="401835"/>
                </a:lnTo>
                <a:lnTo>
                  <a:pt x="151805" y="401835"/>
                </a:lnTo>
                <a:lnTo>
                  <a:pt x="169664" y="401835"/>
                </a:lnTo>
                <a:lnTo>
                  <a:pt x="187523" y="392905"/>
                </a:lnTo>
                <a:lnTo>
                  <a:pt x="196453" y="383975"/>
                </a:lnTo>
                <a:lnTo>
                  <a:pt x="205383" y="366116"/>
                </a:lnTo>
                <a:lnTo>
                  <a:pt x="214312" y="348257"/>
                </a:lnTo>
                <a:lnTo>
                  <a:pt x="214312" y="321468"/>
                </a:lnTo>
                <a:lnTo>
                  <a:pt x="214312" y="285749"/>
                </a:lnTo>
                <a:lnTo>
                  <a:pt x="205383" y="250031"/>
                </a:lnTo>
                <a:lnTo>
                  <a:pt x="187523" y="214312"/>
                </a:lnTo>
                <a:lnTo>
                  <a:pt x="169664" y="169664"/>
                </a:lnTo>
                <a:lnTo>
                  <a:pt x="151805" y="142875"/>
                </a:lnTo>
                <a:lnTo>
                  <a:pt x="133945" y="107156"/>
                </a:lnTo>
                <a:lnTo>
                  <a:pt x="107156" y="80367"/>
                </a:lnTo>
                <a:lnTo>
                  <a:pt x="80367" y="53578"/>
                </a:lnTo>
                <a:lnTo>
                  <a:pt x="62508" y="35718"/>
                </a:lnTo>
                <a:lnTo>
                  <a:pt x="44648" y="17859"/>
                </a:lnTo>
                <a:lnTo>
                  <a:pt x="26789" y="8929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59" name="Freeform 20558"/>
          <p:cNvSpPr/>
          <p:nvPr/>
        </p:nvSpPr>
        <p:spPr bwMode="auto">
          <a:xfrm>
            <a:off x="6009680" y="5500688"/>
            <a:ext cx="151805" cy="223242"/>
          </a:xfrm>
          <a:custGeom>
            <a:avLst/>
            <a:gdLst/>
            <a:ahLst/>
            <a:cxnLst/>
            <a:rect l="0" t="0" r="0" b="0"/>
            <a:pathLst>
              <a:path w="151805" h="223242">
                <a:moveTo>
                  <a:pt x="107156" y="35718"/>
                </a:moveTo>
                <a:lnTo>
                  <a:pt x="107156" y="35718"/>
                </a:lnTo>
                <a:lnTo>
                  <a:pt x="107156" y="35718"/>
                </a:lnTo>
                <a:lnTo>
                  <a:pt x="107156" y="35718"/>
                </a:lnTo>
                <a:lnTo>
                  <a:pt x="107156" y="35718"/>
                </a:lnTo>
                <a:lnTo>
                  <a:pt x="107156" y="35718"/>
                </a:lnTo>
                <a:lnTo>
                  <a:pt x="107156" y="35718"/>
                </a:lnTo>
                <a:lnTo>
                  <a:pt x="98226" y="35718"/>
                </a:lnTo>
                <a:lnTo>
                  <a:pt x="89297" y="35718"/>
                </a:lnTo>
                <a:lnTo>
                  <a:pt x="80367" y="35718"/>
                </a:lnTo>
                <a:lnTo>
                  <a:pt x="62508" y="44648"/>
                </a:lnTo>
                <a:lnTo>
                  <a:pt x="44648" y="53578"/>
                </a:lnTo>
                <a:lnTo>
                  <a:pt x="35718" y="71437"/>
                </a:lnTo>
                <a:lnTo>
                  <a:pt x="17859" y="89296"/>
                </a:lnTo>
                <a:lnTo>
                  <a:pt x="8929" y="116085"/>
                </a:lnTo>
                <a:lnTo>
                  <a:pt x="0" y="133944"/>
                </a:lnTo>
                <a:lnTo>
                  <a:pt x="0" y="160733"/>
                </a:lnTo>
                <a:lnTo>
                  <a:pt x="0" y="178592"/>
                </a:lnTo>
                <a:lnTo>
                  <a:pt x="8929" y="196452"/>
                </a:lnTo>
                <a:lnTo>
                  <a:pt x="26789" y="214311"/>
                </a:lnTo>
                <a:lnTo>
                  <a:pt x="44648" y="223241"/>
                </a:lnTo>
                <a:lnTo>
                  <a:pt x="71437" y="223241"/>
                </a:lnTo>
                <a:lnTo>
                  <a:pt x="89297" y="223241"/>
                </a:lnTo>
                <a:lnTo>
                  <a:pt x="116086" y="205382"/>
                </a:lnTo>
                <a:lnTo>
                  <a:pt x="125015" y="196452"/>
                </a:lnTo>
                <a:lnTo>
                  <a:pt x="142875" y="178592"/>
                </a:lnTo>
                <a:lnTo>
                  <a:pt x="142875" y="160733"/>
                </a:lnTo>
                <a:lnTo>
                  <a:pt x="151804" y="133944"/>
                </a:lnTo>
                <a:lnTo>
                  <a:pt x="151804" y="116085"/>
                </a:lnTo>
                <a:lnTo>
                  <a:pt x="142875" y="89296"/>
                </a:lnTo>
                <a:lnTo>
                  <a:pt x="133945" y="62507"/>
                </a:lnTo>
                <a:lnTo>
                  <a:pt x="116086" y="44648"/>
                </a:lnTo>
                <a:lnTo>
                  <a:pt x="107156" y="26789"/>
                </a:lnTo>
                <a:lnTo>
                  <a:pt x="89297" y="17859"/>
                </a:lnTo>
                <a:lnTo>
                  <a:pt x="80367" y="8929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60" name="Freeform 20559"/>
          <p:cNvSpPr/>
          <p:nvPr/>
        </p:nvSpPr>
        <p:spPr bwMode="auto">
          <a:xfrm>
            <a:off x="6215063" y="5518547"/>
            <a:ext cx="267891" cy="205383"/>
          </a:xfrm>
          <a:custGeom>
            <a:avLst/>
            <a:gdLst/>
            <a:ahLst/>
            <a:cxnLst/>
            <a:rect l="0" t="0" r="0" b="0"/>
            <a:pathLst>
              <a:path w="267891" h="205383">
                <a:moveTo>
                  <a:pt x="0" y="62507"/>
                </a:moveTo>
                <a:lnTo>
                  <a:pt x="0" y="62507"/>
                </a:lnTo>
                <a:lnTo>
                  <a:pt x="8929" y="71437"/>
                </a:lnTo>
                <a:lnTo>
                  <a:pt x="8929" y="71437"/>
                </a:lnTo>
                <a:lnTo>
                  <a:pt x="17859" y="80366"/>
                </a:lnTo>
                <a:lnTo>
                  <a:pt x="17859" y="98226"/>
                </a:lnTo>
                <a:lnTo>
                  <a:pt x="26789" y="107155"/>
                </a:lnTo>
                <a:lnTo>
                  <a:pt x="26789" y="125015"/>
                </a:lnTo>
                <a:lnTo>
                  <a:pt x="26789" y="142874"/>
                </a:lnTo>
                <a:lnTo>
                  <a:pt x="35718" y="151804"/>
                </a:lnTo>
                <a:lnTo>
                  <a:pt x="26789" y="169663"/>
                </a:lnTo>
                <a:lnTo>
                  <a:pt x="26789" y="187523"/>
                </a:lnTo>
                <a:lnTo>
                  <a:pt x="26789" y="196452"/>
                </a:lnTo>
                <a:lnTo>
                  <a:pt x="26789" y="205382"/>
                </a:lnTo>
                <a:lnTo>
                  <a:pt x="17859" y="205382"/>
                </a:lnTo>
                <a:lnTo>
                  <a:pt x="17859" y="205382"/>
                </a:lnTo>
                <a:lnTo>
                  <a:pt x="17859" y="196452"/>
                </a:lnTo>
                <a:lnTo>
                  <a:pt x="17859" y="187523"/>
                </a:lnTo>
                <a:lnTo>
                  <a:pt x="17859" y="169663"/>
                </a:lnTo>
                <a:lnTo>
                  <a:pt x="17859" y="151804"/>
                </a:lnTo>
                <a:lnTo>
                  <a:pt x="17859" y="133944"/>
                </a:lnTo>
                <a:lnTo>
                  <a:pt x="17859" y="107155"/>
                </a:lnTo>
                <a:lnTo>
                  <a:pt x="17859" y="80366"/>
                </a:lnTo>
                <a:lnTo>
                  <a:pt x="17859" y="53578"/>
                </a:lnTo>
                <a:lnTo>
                  <a:pt x="26789" y="35719"/>
                </a:lnTo>
                <a:lnTo>
                  <a:pt x="35718" y="17859"/>
                </a:lnTo>
                <a:lnTo>
                  <a:pt x="44648" y="8930"/>
                </a:lnTo>
                <a:lnTo>
                  <a:pt x="53578" y="0"/>
                </a:lnTo>
                <a:lnTo>
                  <a:pt x="62507" y="0"/>
                </a:lnTo>
                <a:lnTo>
                  <a:pt x="80367" y="0"/>
                </a:lnTo>
                <a:lnTo>
                  <a:pt x="89296" y="17859"/>
                </a:lnTo>
                <a:lnTo>
                  <a:pt x="107156" y="26789"/>
                </a:lnTo>
                <a:lnTo>
                  <a:pt x="116085" y="44648"/>
                </a:lnTo>
                <a:lnTo>
                  <a:pt x="133945" y="62507"/>
                </a:lnTo>
                <a:lnTo>
                  <a:pt x="142875" y="89296"/>
                </a:lnTo>
                <a:lnTo>
                  <a:pt x="151804" y="107155"/>
                </a:lnTo>
                <a:lnTo>
                  <a:pt x="151804" y="125015"/>
                </a:lnTo>
                <a:lnTo>
                  <a:pt x="151804" y="142874"/>
                </a:lnTo>
                <a:lnTo>
                  <a:pt x="151804" y="151804"/>
                </a:lnTo>
                <a:lnTo>
                  <a:pt x="142875" y="160733"/>
                </a:lnTo>
                <a:lnTo>
                  <a:pt x="133945" y="169663"/>
                </a:lnTo>
                <a:lnTo>
                  <a:pt x="133945" y="160733"/>
                </a:lnTo>
                <a:lnTo>
                  <a:pt x="125015" y="160733"/>
                </a:lnTo>
                <a:lnTo>
                  <a:pt x="116085" y="151804"/>
                </a:lnTo>
                <a:lnTo>
                  <a:pt x="116085" y="133944"/>
                </a:lnTo>
                <a:lnTo>
                  <a:pt x="116085" y="116085"/>
                </a:lnTo>
                <a:lnTo>
                  <a:pt x="107156" y="98226"/>
                </a:lnTo>
                <a:lnTo>
                  <a:pt x="107156" y="80366"/>
                </a:lnTo>
                <a:lnTo>
                  <a:pt x="116085" y="62507"/>
                </a:lnTo>
                <a:lnTo>
                  <a:pt x="125015" y="44648"/>
                </a:lnTo>
                <a:lnTo>
                  <a:pt x="133945" y="26789"/>
                </a:lnTo>
                <a:lnTo>
                  <a:pt x="142875" y="17859"/>
                </a:lnTo>
                <a:lnTo>
                  <a:pt x="151804" y="8930"/>
                </a:lnTo>
                <a:lnTo>
                  <a:pt x="169664" y="8930"/>
                </a:lnTo>
                <a:lnTo>
                  <a:pt x="178593" y="8930"/>
                </a:lnTo>
                <a:lnTo>
                  <a:pt x="196453" y="17859"/>
                </a:lnTo>
                <a:lnTo>
                  <a:pt x="214312" y="35719"/>
                </a:lnTo>
                <a:lnTo>
                  <a:pt x="223242" y="53578"/>
                </a:lnTo>
                <a:lnTo>
                  <a:pt x="241101" y="62507"/>
                </a:lnTo>
                <a:lnTo>
                  <a:pt x="250031" y="80366"/>
                </a:lnTo>
                <a:lnTo>
                  <a:pt x="258960" y="98226"/>
                </a:lnTo>
                <a:lnTo>
                  <a:pt x="267890" y="116085"/>
                </a:lnTo>
                <a:lnTo>
                  <a:pt x="267890" y="133944"/>
                </a:lnTo>
                <a:lnTo>
                  <a:pt x="267890" y="142874"/>
                </a:lnTo>
                <a:lnTo>
                  <a:pt x="267890" y="151804"/>
                </a:lnTo>
                <a:lnTo>
                  <a:pt x="267890" y="160733"/>
                </a:lnTo>
                <a:lnTo>
                  <a:pt x="258960" y="169663"/>
                </a:lnTo>
                <a:lnTo>
                  <a:pt x="258960" y="169663"/>
                </a:lnTo>
                <a:lnTo>
                  <a:pt x="258960" y="16966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61" name="Freeform 20560"/>
          <p:cNvSpPr/>
          <p:nvPr/>
        </p:nvSpPr>
        <p:spPr bwMode="auto">
          <a:xfrm>
            <a:off x="6536531" y="5518547"/>
            <a:ext cx="133947" cy="151805"/>
          </a:xfrm>
          <a:custGeom>
            <a:avLst/>
            <a:gdLst/>
            <a:ahLst/>
            <a:cxnLst/>
            <a:rect l="0" t="0" r="0" b="0"/>
            <a:pathLst>
              <a:path w="133947" h="151805">
                <a:moveTo>
                  <a:pt x="107157" y="53578"/>
                </a:moveTo>
                <a:lnTo>
                  <a:pt x="107157" y="53578"/>
                </a:lnTo>
                <a:lnTo>
                  <a:pt x="107157" y="44648"/>
                </a:lnTo>
                <a:lnTo>
                  <a:pt x="116086" y="3571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07157" y="17859"/>
                </a:lnTo>
                <a:lnTo>
                  <a:pt x="107157" y="8930"/>
                </a:lnTo>
                <a:lnTo>
                  <a:pt x="98227" y="0"/>
                </a:lnTo>
                <a:lnTo>
                  <a:pt x="80367" y="0"/>
                </a:lnTo>
                <a:lnTo>
                  <a:pt x="71438" y="8930"/>
                </a:lnTo>
                <a:lnTo>
                  <a:pt x="53578" y="17859"/>
                </a:lnTo>
                <a:lnTo>
                  <a:pt x="35719" y="26789"/>
                </a:lnTo>
                <a:lnTo>
                  <a:pt x="26789" y="44648"/>
                </a:lnTo>
                <a:lnTo>
                  <a:pt x="8930" y="71437"/>
                </a:lnTo>
                <a:lnTo>
                  <a:pt x="0" y="89296"/>
                </a:lnTo>
                <a:lnTo>
                  <a:pt x="0" y="107155"/>
                </a:lnTo>
                <a:lnTo>
                  <a:pt x="0" y="116085"/>
                </a:lnTo>
                <a:lnTo>
                  <a:pt x="8930" y="133944"/>
                </a:lnTo>
                <a:lnTo>
                  <a:pt x="17860" y="142874"/>
                </a:lnTo>
                <a:lnTo>
                  <a:pt x="26789" y="151804"/>
                </a:lnTo>
                <a:lnTo>
                  <a:pt x="44649" y="151804"/>
                </a:lnTo>
                <a:lnTo>
                  <a:pt x="62508" y="151804"/>
                </a:lnTo>
                <a:lnTo>
                  <a:pt x="80367" y="142874"/>
                </a:lnTo>
                <a:lnTo>
                  <a:pt x="98227" y="133944"/>
                </a:lnTo>
                <a:lnTo>
                  <a:pt x="107157" y="116085"/>
                </a:lnTo>
                <a:lnTo>
                  <a:pt x="125016" y="107155"/>
                </a:lnTo>
                <a:lnTo>
                  <a:pt x="125016" y="89296"/>
                </a:lnTo>
                <a:lnTo>
                  <a:pt x="133946" y="71437"/>
                </a:lnTo>
                <a:lnTo>
                  <a:pt x="133946" y="62507"/>
                </a:lnTo>
                <a:lnTo>
                  <a:pt x="133946" y="53578"/>
                </a:lnTo>
                <a:lnTo>
                  <a:pt x="133946" y="53578"/>
                </a:lnTo>
                <a:lnTo>
                  <a:pt x="133946" y="53578"/>
                </a:lnTo>
                <a:lnTo>
                  <a:pt x="133946" y="53578"/>
                </a:lnTo>
                <a:lnTo>
                  <a:pt x="125016" y="53578"/>
                </a:lnTo>
                <a:lnTo>
                  <a:pt x="125016" y="62507"/>
                </a:lnTo>
                <a:lnTo>
                  <a:pt x="125016" y="71437"/>
                </a:lnTo>
                <a:lnTo>
                  <a:pt x="125016" y="80366"/>
                </a:lnTo>
                <a:lnTo>
                  <a:pt x="125016" y="98226"/>
                </a:lnTo>
                <a:lnTo>
                  <a:pt x="125016" y="107155"/>
                </a:lnTo>
                <a:lnTo>
                  <a:pt x="125016" y="125015"/>
                </a:lnTo>
                <a:lnTo>
                  <a:pt x="125016" y="133944"/>
                </a:lnTo>
                <a:lnTo>
                  <a:pt x="125016" y="142874"/>
                </a:lnTo>
                <a:lnTo>
                  <a:pt x="125016" y="151804"/>
                </a:lnTo>
                <a:lnTo>
                  <a:pt x="125016" y="151804"/>
                </a:lnTo>
                <a:lnTo>
                  <a:pt x="125016" y="15180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62" name="Freeform 20561"/>
          <p:cNvSpPr/>
          <p:nvPr/>
        </p:nvSpPr>
        <p:spPr bwMode="auto">
          <a:xfrm>
            <a:off x="6777633" y="5554266"/>
            <a:ext cx="1" cy="116086"/>
          </a:xfrm>
          <a:custGeom>
            <a:avLst/>
            <a:gdLst/>
            <a:ahLst/>
            <a:cxnLst/>
            <a:rect l="0" t="0" r="0" b="0"/>
            <a:pathLst>
              <a:path w="1" h="11608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44647"/>
                </a:lnTo>
                <a:lnTo>
                  <a:pt x="0" y="62507"/>
                </a:lnTo>
                <a:lnTo>
                  <a:pt x="0" y="80366"/>
                </a:lnTo>
                <a:lnTo>
                  <a:pt x="0" y="98225"/>
                </a:lnTo>
                <a:lnTo>
                  <a:pt x="0" y="107155"/>
                </a:lnTo>
                <a:lnTo>
                  <a:pt x="0" y="116085"/>
                </a:lnTo>
                <a:lnTo>
                  <a:pt x="0" y="11608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63" name="Freeform 20562"/>
          <p:cNvSpPr/>
          <p:nvPr/>
        </p:nvSpPr>
        <p:spPr bwMode="auto">
          <a:xfrm>
            <a:off x="6777633" y="5366742"/>
            <a:ext cx="1" cy="17861"/>
          </a:xfrm>
          <a:custGeom>
            <a:avLst/>
            <a:gdLst/>
            <a:ahLst/>
            <a:cxnLst/>
            <a:rect l="0" t="0" r="0" b="0"/>
            <a:pathLst>
              <a:path w="1" h="17861">
                <a:moveTo>
                  <a:pt x="0" y="17860"/>
                </a:moveTo>
                <a:lnTo>
                  <a:pt x="0" y="1786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64" name="Freeform 20563"/>
          <p:cNvSpPr/>
          <p:nvPr/>
        </p:nvSpPr>
        <p:spPr bwMode="auto">
          <a:xfrm>
            <a:off x="6858000" y="5554266"/>
            <a:ext cx="125017" cy="107156"/>
          </a:xfrm>
          <a:custGeom>
            <a:avLst/>
            <a:gdLst/>
            <a:ahLst/>
            <a:cxnLst/>
            <a:rect l="0" t="0" r="0" b="0"/>
            <a:pathLst>
              <a:path w="125017" h="107156">
                <a:moveTo>
                  <a:pt x="8930" y="80366"/>
                </a:moveTo>
                <a:lnTo>
                  <a:pt x="8930" y="80366"/>
                </a:lnTo>
                <a:lnTo>
                  <a:pt x="0" y="89296"/>
                </a:lnTo>
                <a:lnTo>
                  <a:pt x="0" y="89296"/>
                </a:lnTo>
                <a:lnTo>
                  <a:pt x="0" y="80366"/>
                </a:lnTo>
                <a:lnTo>
                  <a:pt x="0" y="80366"/>
                </a:lnTo>
                <a:lnTo>
                  <a:pt x="8930" y="71436"/>
                </a:lnTo>
                <a:lnTo>
                  <a:pt x="8930" y="62507"/>
                </a:lnTo>
                <a:lnTo>
                  <a:pt x="26789" y="44647"/>
                </a:lnTo>
                <a:lnTo>
                  <a:pt x="35719" y="35718"/>
                </a:lnTo>
                <a:lnTo>
                  <a:pt x="35719" y="17859"/>
                </a:lnTo>
                <a:lnTo>
                  <a:pt x="44648" y="8929"/>
                </a:lnTo>
                <a:lnTo>
                  <a:pt x="53578" y="0"/>
                </a:lnTo>
                <a:lnTo>
                  <a:pt x="6250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8929"/>
                </a:lnTo>
                <a:lnTo>
                  <a:pt x="98227" y="17859"/>
                </a:lnTo>
                <a:lnTo>
                  <a:pt x="107156" y="26788"/>
                </a:lnTo>
                <a:lnTo>
                  <a:pt x="116086" y="44647"/>
                </a:lnTo>
                <a:lnTo>
                  <a:pt x="116086" y="62507"/>
                </a:lnTo>
                <a:lnTo>
                  <a:pt x="125016" y="71436"/>
                </a:lnTo>
                <a:lnTo>
                  <a:pt x="125016" y="80366"/>
                </a:lnTo>
                <a:lnTo>
                  <a:pt x="125016" y="89296"/>
                </a:lnTo>
                <a:lnTo>
                  <a:pt x="125016" y="98225"/>
                </a:lnTo>
                <a:lnTo>
                  <a:pt x="125016" y="107155"/>
                </a:lnTo>
                <a:lnTo>
                  <a:pt x="125016" y="107155"/>
                </a:lnTo>
                <a:lnTo>
                  <a:pt x="125016" y="10715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69" name="Freeform 20568"/>
          <p:cNvSpPr/>
          <p:nvPr/>
        </p:nvSpPr>
        <p:spPr bwMode="auto">
          <a:xfrm>
            <a:off x="7179469" y="5277445"/>
            <a:ext cx="133946" cy="401836"/>
          </a:xfrm>
          <a:custGeom>
            <a:avLst/>
            <a:gdLst/>
            <a:ahLst/>
            <a:cxnLst/>
            <a:rect l="0" t="0" r="0" b="0"/>
            <a:pathLst>
              <a:path w="133946" h="401836">
                <a:moveTo>
                  <a:pt x="8929" y="0"/>
                </a:moveTo>
                <a:lnTo>
                  <a:pt x="8929" y="0"/>
                </a:lnTo>
                <a:lnTo>
                  <a:pt x="8929" y="893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44649"/>
                </a:lnTo>
                <a:lnTo>
                  <a:pt x="8929" y="62508"/>
                </a:lnTo>
                <a:lnTo>
                  <a:pt x="8929" y="89297"/>
                </a:lnTo>
                <a:lnTo>
                  <a:pt x="8929" y="116086"/>
                </a:lnTo>
                <a:lnTo>
                  <a:pt x="8929" y="142875"/>
                </a:lnTo>
                <a:lnTo>
                  <a:pt x="8929" y="178594"/>
                </a:lnTo>
                <a:lnTo>
                  <a:pt x="8929" y="214313"/>
                </a:lnTo>
                <a:lnTo>
                  <a:pt x="8929" y="250032"/>
                </a:lnTo>
                <a:lnTo>
                  <a:pt x="0" y="285750"/>
                </a:lnTo>
                <a:lnTo>
                  <a:pt x="0" y="312539"/>
                </a:lnTo>
                <a:lnTo>
                  <a:pt x="0" y="348257"/>
                </a:lnTo>
                <a:lnTo>
                  <a:pt x="0" y="366117"/>
                </a:lnTo>
                <a:lnTo>
                  <a:pt x="0" y="383976"/>
                </a:lnTo>
                <a:lnTo>
                  <a:pt x="0" y="401835"/>
                </a:lnTo>
                <a:lnTo>
                  <a:pt x="0" y="401835"/>
                </a:lnTo>
                <a:lnTo>
                  <a:pt x="0" y="401835"/>
                </a:lnTo>
                <a:lnTo>
                  <a:pt x="8929" y="401835"/>
                </a:lnTo>
                <a:lnTo>
                  <a:pt x="8929" y="392906"/>
                </a:lnTo>
                <a:lnTo>
                  <a:pt x="8929" y="375046"/>
                </a:lnTo>
                <a:lnTo>
                  <a:pt x="8929" y="357187"/>
                </a:lnTo>
                <a:lnTo>
                  <a:pt x="8929" y="339328"/>
                </a:lnTo>
                <a:lnTo>
                  <a:pt x="17859" y="312539"/>
                </a:lnTo>
                <a:lnTo>
                  <a:pt x="17859" y="285750"/>
                </a:lnTo>
                <a:lnTo>
                  <a:pt x="17859" y="258961"/>
                </a:lnTo>
                <a:lnTo>
                  <a:pt x="26789" y="241102"/>
                </a:lnTo>
                <a:lnTo>
                  <a:pt x="26789" y="223243"/>
                </a:lnTo>
                <a:lnTo>
                  <a:pt x="35719" y="205383"/>
                </a:lnTo>
                <a:lnTo>
                  <a:pt x="35719" y="196453"/>
                </a:lnTo>
                <a:lnTo>
                  <a:pt x="44648" y="187524"/>
                </a:lnTo>
                <a:lnTo>
                  <a:pt x="53578" y="178594"/>
                </a:lnTo>
                <a:lnTo>
                  <a:pt x="62508" y="178594"/>
                </a:lnTo>
                <a:lnTo>
                  <a:pt x="71437" y="178594"/>
                </a:lnTo>
                <a:lnTo>
                  <a:pt x="71437" y="178594"/>
                </a:lnTo>
                <a:lnTo>
                  <a:pt x="80367" y="187524"/>
                </a:lnTo>
                <a:lnTo>
                  <a:pt x="89297" y="196453"/>
                </a:lnTo>
                <a:lnTo>
                  <a:pt x="98226" y="205383"/>
                </a:lnTo>
                <a:lnTo>
                  <a:pt x="107156" y="223243"/>
                </a:lnTo>
                <a:lnTo>
                  <a:pt x="116086" y="241102"/>
                </a:lnTo>
                <a:lnTo>
                  <a:pt x="125015" y="258961"/>
                </a:lnTo>
                <a:lnTo>
                  <a:pt x="125015" y="276821"/>
                </a:lnTo>
                <a:lnTo>
                  <a:pt x="125015" y="303609"/>
                </a:lnTo>
                <a:lnTo>
                  <a:pt x="125015" y="321468"/>
                </a:lnTo>
                <a:lnTo>
                  <a:pt x="133945" y="348257"/>
                </a:lnTo>
                <a:lnTo>
                  <a:pt x="133945" y="357187"/>
                </a:lnTo>
                <a:lnTo>
                  <a:pt x="133945" y="375046"/>
                </a:lnTo>
                <a:lnTo>
                  <a:pt x="133945" y="383976"/>
                </a:lnTo>
                <a:lnTo>
                  <a:pt x="133945" y="383976"/>
                </a:lnTo>
                <a:lnTo>
                  <a:pt x="133945" y="392906"/>
                </a:lnTo>
                <a:lnTo>
                  <a:pt x="133945" y="39290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70" name="Freeform 20569"/>
          <p:cNvSpPr/>
          <p:nvPr/>
        </p:nvSpPr>
        <p:spPr bwMode="auto">
          <a:xfrm>
            <a:off x="7375922" y="5456039"/>
            <a:ext cx="89298" cy="187524"/>
          </a:xfrm>
          <a:custGeom>
            <a:avLst/>
            <a:gdLst/>
            <a:ahLst/>
            <a:cxnLst/>
            <a:rect l="0" t="0" r="0" b="0"/>
            <a:pathLst>
              <a:path w="89298" h="187524">
                <a:moveTo>
                  <a:pt x="80367" y="8930"/>
                </a:moveTo>
                <a:lnTo>
                  <a:pt x="80367" y="8930"/>
                </a:lnTo>
                <a:lnTo>
                  <a:pt x="80367" y="8930"/>
                </a:lnTo>
                <a:lnTo>
                  <a:pt x="71437" y="0"/>
                </a:lnTo>
                <a:lnTo>
                  <a:pt x="71437" y="0"/>
                </a:lnTo>
                <a:lnTo>
                  <a:pt x="62508" y="0"/>
                </a:lnTo>
                <a:lnTo>
                  <a:pt x="53578" y="0"/>
                </a:lnTo>
                <a:lnTo>
                  <a:pt x="44648" y="8930"/>
                </a:lnTo>
                <a:lnTo>
                  <a:pt x="35719" y="17859"/>
                </a:lnTo>
                <a:lnTo>
                  <a:pt x="26789" y="35719"/>
                </a:lnTo>
                <a:lnTo>
                  <a:pt x="17859" y="53578"/>
                </a:lnTo>
                <a:lnTo>
                  <a:pt x="8930" y="71438"/>
                </a:lnTo>
                <a:lnTo>
                  <a:pt x="0" y="98227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51804"/>
                </a:lnTo>
                <a:lnTo>
                  <a:pt x="8930" y="160734"/>
                </a:lnTo>
                <a:lnTo>
                  <a:pt x="17859" y="160734"/>
                </a:lnTo>
                <a:lnTo>
                  <a:pt x="26789" y="160734"/>
                </a:lnTo>
                <a:lnTo>
                  <a:pt x="35719" y="160734"/>
                </a:lnTo>
                <a:lnTo>
                  <a:pt x="44648" y="151804"/>
                </a:lnTo>
                <a:lnTo>
                  <a:pt x="62508" y="142874"/>
                </a:lnTo>
                <a:lnTo>
                  <a:pt x="71437" y="133945"/>
                </a:lnTo>
                <a:lnTo>
                  <a:pt x="71437" y="116086"/>
                </a:lnTo>
                <a:lnTo>
                  <a:pt x="80367" y="98227"/>
                </a:lnTo>
                <a:lnTo>
                  <a:pt x="80367" y="89297"/>
                </a:lnTo>
                <a:lnTo>
                  <a:pt x="89297" y="80367"/>
                </a:lnTo>
                <a:lnTo>
                  <a:pt x="89297" y="71438"/>
                </a:lnTo>
                <a:lnTo>
                  <a:pt x="89297" y="62508"/>
                </a:lnTo>
                <a:lnTo>
                  <a:pt x="89297" y="62508"/>
                </a:lnTo>
                <a:lnTo>
                  <a:pt x="89297" y="71438"/>
                </a:lnTo>
                <a:lnTo>
                  <a:pt x="89297" y="71438"/>
                </a:lnTo>
                <a:lnTo>
                  <a:pt x="80367" y="80367"/>
                </a:lnTo>
                <a:lnTo>
                  <a:pt x="80367" y="98227"/>
                </a:lnTo>
                <a:lnTo>
                  <a:pt x="80367" y="107156"/>
                </a:lnTo>
                <a:lnTo>
                  <a:pt x="80367" y="125015"/>
                </a:lnTo>
                <a:lnTo>
                  <a:pt x="80367" y="142874"/>
                </a:lnTo>
                <a:lnTo>
                  <a:pt x="80367" y="151804"/>
                </a:lnTo>
                <a:lnTo>
                  <a:pt x="80367" y="169663"/>
                </a:lnTo>
                <a:lnTo>
                  <a:pt x="89297" y="178593"/>
                </a:lnTo>
                <a:lnTo>
                  <a:pt x="89297" y="187523"/>
                </a:lnTo>
                <a:lnTo>
                  <a:pt x="89297" y="187523"/>
                </a:lnTo>
                <a:lnTo>
                  <a:pt x="89297" y="18752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71" name="Freeform 20570"/>
          <p:cNvSpPr/>
          <p:nvPr/>
        </p:nvSpPr>
        <p:spPr bwMode="auto">
          <a:xfrm>
            <a:off x="7518797" y="5411391"/>
            <a:ext cx="142876" cy="187523"/>
          </a:xfrm>
          <a:custGeom>
            <a:avLst/>
            <a:gdLst/>
            <a:ahLst/>
            <a:cxnLst/>
            <a:rect l="0" t="0" r="0" b="0"/>
            <a:pathLst>
              <a:path w="142876" h="187523">
                <a:moveTo>
                  <a:pt x="98226" y="0"/>
                </a:move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80367" y="0"/>
                </a:lnTo>
                <a:lnTo>
                  <a:pt x="62508" y="0"/>
                </a:lnTo>
                <a:lnTo>
                  <a:pt x="53578" y="8929"/>
                </a:lnTo>
                <a:lnTo>
                  <a:pt x="44648" y="17859"/>
                </a:lnTo>
                <a:lnTo>
                  <a:pt x="35719" y="26789"/>
                </a:lnTo>
                <a:lnTo>
                  <a:pt x="26789" y="35718"/>
                </a:lnTo>
                <a:lnTo>
                  <a:pt x="26789" y="44648"/>
                </a:lnTo>
                <a:lnTo>
                  <a:pt x="35719" y="53578"/>
                </a:lnTo>
                <a:lnTo>
                  <a:pt x="35719" y="62507"/>
                </a:lnTo>
                <a:lnTo>
                  <a:pt x="53578" y="71437"/>
                </a:lnTo>
                <a:lnTo>
                  <a:pt x="62508" y="80367"/>
                </a:lnTo>
                <a:lnTo>
                  <a:pt x="80367" y="89297"/>
                </a:lnTo>
                <a:lnTo>
                  <a:pt x="98226" y="98226"/>
                </a:lnTo>
                <a:lnTo>
                  <a:pt x="116086" y="107156"/>
                </a:lnTo>
                <a:lnTo>
                  <a:pt x="125016" y="116086"/>
                </a:lnTo>
                <a:lnTo>
                  <a:pt x="133945" y="125015"/>
                </a:lnTo>
                <a:lnTo>
                  <a:pt x="142875" y="142875"/>
                </a:lnTo>
                <a:lnTo>
                  <a:pt x="142875" y="151804"/>
                </a:lnTo>
                <a:lnTo>
                  <a:pt x="142875" y="160734"/>
                </a:lnTo>
                <a:lnTo>
                  <a:pt x="142875" y="169663"/>
                </a:lnTo>
                <a:lnTo>
                  <a:pt x="133945" y="178593"/>
                </a:lnTo>
                <a:lnTo>
                  <a:pt x="133945" y="187522"/>
                </a:lnTo>
                <a:lnTo>
                  <a:pt x="116086" y="187522"/>
                </a:lnTo>
                <a:lnTo>
                  <a:pt x="107156" y="187522"/>
                </a:lnTo>
                <a:lnTo>
                  <a:pt x="89297" y="187522"/>
                </a:lnTo>
                <a:lnTo>
                  <a:pt x="71437" y="187522"/>
                </a:lnTo>
                <a:lnTo>
                  <a:pt x="53578" y="187522"/>
                </a:lnTo>
                <a:lnTo>
                  <a:pt x="35719" y="187522"/>
                </a:lnTo>
                <a:lnTo>
                  <a:pt x="26789" y="178593"/>
                </a:lnTo>
                <a:lnTo>
                  <a:pt x="17859" y="169663"/>
                </a:lnTo>
                <a:lnTo>
                  <a:pt x="8930" y="160734"/>
                </a:lnTo>
                <a:lnTo>
                  <a:pt x="0" y="160734"/>
                </a:lnTo>
                <a:lnTo>
                  <a:pt x="0" y="16073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72" name="Freeform 20571"/>
          <p:cNvSpPr/>
          <p:nvPr/>
        </p:nvSpPr>
        <p:spPr bwMode="auto">
          <a:xfrm>
            <a:off x="7902773" y="5339953"/>
            <a:ext cx="142876" cy="232173"/>
          </a:xfrm>
          <a:custGeom>
            <a:avLst/>
            <a:gdLst/>
            <a:ahLst/>
            <a:cxnLst/>
            <a:rect l="0" t="0" r="0" b="0"/>
            <a:pathLst>
              <a:path w="142876" h="232173">
                <a:moveTo>
                  <a:pt x="107157" y="71438"/>
                </a:moveTo>
                <a:lnTo>
                  <a:pt x="107157" y="62508"/>
                </a:lnTo>
                <a:lnTo>
                  <a:pt x="107157" y="62508"/>
                </a:lnTo>
                <a:lnTo>
                  <a:pt x="107157" y="62508"/>
                </a:lnTo>
                <a:lnTo>
                  <a:pt x="98227" y="53578"/>
                </a:lnTo>
                <a:lnTo>
                  <a:pt x="98227" y="53578"/>
                </a:lnTo>
                <a:lnTo>
                  <a:pt x="89297" y="44649"/>
                </a:lnTo>
                <a:lnTo>
                  <a:pt x="80368" y="44649"/>
                </a:lnTo>
                <a:lnTo>
                  <a:pt x="71438" y="53578"/>
                </a:lnTo>
                <a:lnTo>
                  <a:pt x="53579" y="62508"/>
                </a:lnTo>
                <a:lnTo>
                  <a:pt x="44649" y="80367"/>
                </a:lnTo>
                <a:lnTo>
                  <a:pt x="26790" y="98227"/>
                </a:lnTo>
                <a:lnTo>
                  <a:pt x="17860" y="125016"/>
                </a:lnTo>
                <a:lnTo>
                  <a:pt x="8930" y="142875"/>
                </a:lnTo>
                <a:lnTo>
                  <a:pt x="0" y="169664"/>
                </a:lnTo>
                <a:lnTo>
                  <a:pt x="0" y="187524"/>
                </a:lnTo>
                <a:lnTo>
                  <a:pt x="8930" y="205383"/>
                </a:lnTo>
                <a:lnTo>
                  <a:pt x="17860" y="214313"/>
                </a:lnTo>
                <a:lnTo>
                  <a:pt x="35719" y="223242"/>
                </a:lnTo>
                <a:lnTo>
                  <a:pt x="53579" y="232172"/>
                </a:lnTo>
                <a:lnTo>
                  <a:pt x="71438" y="232172"/>
                </a:lnTo>
                <a:lnTo>
                  <a:pt x="98227" y="223242"/>
                </a:lnTo>
                <a:lnTo>
                  <a:pt x="116086" y="214313"/>
                </a:lnTo>
                <a:lnTo>
                  <a:pt x="125016" y="196453"/>
                </a:lnTo>
                <a:lnTo>
                  <a:pt x="133946" y="178594"/>
                </a:lnTo>
                <a:lnTo>
                  <a:pt x="142875" y="160735"/>
                </a:lnTo>
                <a:lnTo>
                  <a:pt x="142875" y="133945"/>
                </a:lnTo>
                <a:lnTo>
                  <a:pt x="133946" y="107156"/>
                </a:lnTo>
                <a:lnTo>
                  <a:pt x="133946" y="80367"/>
                </a:lnTo>
                <a:lnTo>
                  <a:pt x="125016" y="62508"/>
                </a:lnTo>
                <a:lnTo>
                  <a:pt x="116086" y="44649"/>
                </a:lnTo>
                <a:lnTo>
                  <a:pt x="107157" y="26789"/>
                </a:lnTo>
                <a:lnTo>
                  <a:pt x="98227" y="17860"/>
                </a:lnTo>
                <a:lnTo>
                  <a:pt x="89297" y="8930"/>
                </a:lnTo>
                <a:lnTo>
                  <a:pt x="89297" y="0"/>
                </a:lnTo>
                <a:lnTo>
                  <a:pt x="80368" y="0"/>
                </a:lnTo>
                <a:lnTo>
                  <a:pt x="80368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73" name="Freeform 20572"/>
          <p:cNvSpPr/>
          <p:nvPr/>
        </p:nvSpPr>
        <p:spPr bwMode="auto">
          <a:xfrm>
            <a:off x="8108156" y="5331023"/>
            <a:ext cx="160735" cy="214314"/>
          </a:xfrm>
          <a:custGeom>
            <a:avLst/>
            <a:gdLst/>
            <a:ahLst/>
            <a:cxnLst/>
            <a:rect l="0" t="0" r="0" b="0"/>
            <a:pathLst>
              <a:path w="160735" h="214314">
                <a:moveTo>
                  <a:pt x="8930" y="71438"/>
                </a:moveTo>
                <a:lnTo>
                  <a:pt x="8930" y="80368"/>
                </a:lnTo>
                <a:lnTo>
                  <a:pt x="8930" y="80368"/>
                </a:lnTo>
                <a:lnTo>
                  <a:pt x="8930" y="98227"/>
                </a:lnTo>
                <a:lnTo>
                  <a:pt x="17860" y="107157"/>
                </a:lnTo>
                <a:lnTo>
                  <a:pt x="17860" y="125016"/>
                </a:lnTo>
                <a:lnTo>
                  <a:pt x="17860" y="142875"/>
                </a:lnTo>
                <a:lnTo>
                  <a:pt x="17860" y="151805"/>
                </a:lnTo>
                <a:lnTo>
                  <a:pt x="8930" y="169665"/>
                </a:lnTo>
                <a:lnTo>
                  <a:pt x="8930" y="187524"/>
                </a:lnTo>
                <a:lnTo>
                  <a:pt x="8930" y="196454"/>
                </a:lnTo>
                <a:lnTo>
                  <a:pt x="8930" y="205383"/>
                </a:lnTo>
                <a:lnTo>
                  <a:pt x="0" y="214313"/>
                </a:lnTo>
                <a:lnTo>
                  <a:pt x="0" y="214313"/>
                </a:lnTo>
                <a:lnTo>
                  <a:pt x="0" y="205383"/>
                </a:lnTo>
                <a:lnTo>
                  <a:pt x="0" y="196454"/>
                </a:lnTo>
                <a:lnTo>
                  <a:pt x="0" y="187524"/>
                </a:lnTo>
                <a:lnTo>
                  <a:pt x="8930" y="169665"/>
                </a:lnTo>
                <a:lnTo>
                  <a:pt x="8930" y="151805"/>
                </a:lnTo>
                <a:lnTo>
                  <a:pt x="8930" y="133946"/>
                </a:lnTo>
                <a:lnTo>
                  <a:pt x="17860" y="107157"/>
                </a:lnTo>
                <a:lnTo>
                  <a:pt x="26789" y="80368"/>
                </a:lnTo>
                <a:lnTo>
                  <a:pt x="35719" y="53579"/>
                </a:lnTo>
                <a:lnTo>
                  <a:pt x="44649" y="35719"/>
                </a:lnTo>
                <a:lnTo>
                  <a:pt x="53578" y="17860"/>
                </a:lnTo>
                <a:lnTo>
                  <a:pt x="62508" y="8930"/>
                </a:lnTo>
                <a:lnTo>
                  <a:pt x="71438" y="0"/>
                </a:lnTo>
                <a:lnTo>
                  <a:pt x="80367" y="0"/>
                </a:lnTo>
                <a:lnTo>
                  <a:pt x="98226" y="0"/>
                </a:lnTo>
                <a:lnTo>
                  <a:pt x="107156" y="0"/>
                </a:lnTo>
                <a:lnTo>
                  <a:pt x="116085" y="0"/>
                </a:lnTo>
                <a:lnTo>
                  <a:pt x="125015" y="8930"/>
                </a:lnTo>
                <a:lnTo>
                  <a:pt x="133945" y="17860"/>
                </a:lnTo>
                <a:lnTo>
                  <a:pt x="142874" y="35719"/>
                </a:lnTo>
                <a:lnTo>
                  <a:pt x="151804" y="44649"/>
                </a:lnTo>
                <a:lnTo>
                  <a:pt x="151804" y="62508"/>
                </a:lnTo>
                <a:lnTo>
                  <a:pt x="151804" y="80368"/>
                </a:lnTo>
                <a:lnTo>
                  <a:pt x="151804" y="107157"/>
                </a:lnTo>
                <a:lnTo>
                  <a:pt x="151804" y="125016"/>
                </a:lnTo>
                <a:lnTo>
                  <a:pt x="151804" y="142875"/>
                </a:lnTo>
                <a:lnTo>
                  <a:pt x="160734" y="160735"/>
                </a:lnTo>
                <a:lnTo>
                  <a:pt x="151804" y="169665"/>
                </a:lnTo>
                <a:lnTo>
                  <a:pt x="151804" y="178594"/>
                </a:lnTo>
                <a:lnTo>
                  <a:pt x="160734" y="187524"/>
                </a:lnTo>
                <a:lnTo>
                  <a:pt x="160734" y="187524"/>
                </a:lnTo>
                <a:lnTo>
                  <a:pt x="160734" y="196454"/>
                </a:lnTo>
                <a:lnTo>
                  <a:pt x="160734" y="19645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74" name="Freeform 20573"/>
          <p:cNvSpPr/>
          <p:nvPr/>
        </p:nvSpPr>
        <p:spPr bwMode="auto">
          <a:xfrm>
            <a:off x="8358187" y="5313164"/>
            <a:ext cx="348259" cy="214314"/>
          </a:xfrm>
          <a:custGeom>
            <a:avLst/>
            <a:gdLst/>
            <a:ahLst/>
            <a:cxnLst/>
            <a:rect l="0" t="0" r="0" b="0"/>
            <a:pathLst>
              <a:path w="348259" h="214314">
                <a:moveTo>
                  <a:pt x="0" y="125016"/>
                </a:moveTo>
                <a:lnTo>
                  <a:pt x="0" y="125016"/>
                </a:lnTo>
                <a:lnTo>
                  <a:pt x="8929" y="116086"/>
                </a:lnTo>
                <a:lnTo>
                  <a:pt x="17859" y="116086"/>
                </a:lnTo>
                <a:lnTo>
                  <a:pt x="35718" y="116086"/>
                </a:lnTo>
                <a:lnTo>
                  <a:pt x="62508" y="116086"/>
                </a:lnTo>
                <a:lnTo>
                  <a:pt x="80367" y="116086"/>
                </a:lnTo>
                <a:lnTo>
                  <a:pt x="98226" y="107156"/>
                </a:lnTo>
                <a:lnTo>
                  <a:pt x="125015" y="98227"/>
                </a:lnTo>
                <a:lnTo>
                  <a:pt x="142875" y="98227"/>
                </a:lnTo>
                <a:lnTo>
                  <a:pt x="160734" y="89297"/>
                </a:lnTo>
                <a:lnTo>
                  <a:pt x="178593" y="80367"/>
                </a:lnTo>
                <a:lnTo>
                  <a:pt x="187523" y="62508"/>
                </a:lnTo>
                <a:lnTo>
                  <a:pt x="196453" y="53578"/>
                </a:lnTo>
                <a:lnTo>
                  <a:pt x="196453" y="35719"/>
                </a:lnTo>
                <a:lnTo>
                  <a:pt x="187523" y="26789"/>
                </a:lnTo>
                <a:lnTo>
                  <a:pt x="178593" y="8930"/>
                </a:lnTo>
                <a:lnTo>
                  <a:pt x="169664" y="0"/>
                </a:lnTo>
                <a:lnTo>
                  <a:pt x="151804" y="0"/>
                </a:lnTo>
                <a:lnTo>
                  <a:pt x="133945" y="0"/>
                </a:lnTo>
                <a:lnTo>
                  <a:pt x="116086" y="0"/>
                </a:lnTo>
                <a:lnTo>
                  <a:pt x="98226" y="0"/>
                </a:lnTo>
                <a:lnTo>
                  <a:pt x="80367" y="8930"/>
                </a:lnTo>
                <a:lnTo>
                  <a:pt x="62508" y="17859"/>
                </a:lnTo>
                <a:lnTo>
                  <a:pt x="44648" y="35719"/>
                </a:lnTo>
                <a:lnTo>
                  <a:pt x="35718" y="44649"/>
                </a:lnTo>
                <a:lnTo>
                  <a:pt x="35718" y="62508"/>
                </a:lnTo>
                <a:lnTo>
                  <a:pt x="35718" y="89297"/>
                </a:lnTo>
                <a:lnTo>
                  <a:pt x="44648" y="107156"/>
                </a:lnTo>
                <a:lnTo>
                  <a:pt x="53578" y="125016"/>
                </a:lnTo>
                <a:lnTo>
                  <a:pt x="71437" y="133945"/>
                </a:lnTo>
                <a:lnTo>
                  <a:pt x="98226" y="151805"/>
                </a:lnTo>
                <a:lnTo>
                  <a:pt x="125015" y="160734"/>
                </a:lnTo>
                <a:lnTo>
                  <a:pt x="151804" y="178594"/>
                </a:lnTo>
                <a:lnTo>
                  <a:pt x="178593" y="187524"/>
                </a:lnTo>
                <a:lnTo>
                  <a:pt x="205383" y="196453"/>
                </a:lnTo>
                <a:lnTo>
                  <a:pt x="241101" y="205383"/>
                </a:lnTo>
                <a:lnTo>
                  <a:pt x="267890" y="214313"/>
                </a:lnTo>
                <a:lnTo>
                  <a:pt x="285750" y="214313"/>
                </a:lnTo>
                <a:lnTo>
                  <a:pt x="312539" y="214313"/>
                </a:lnTo>
                <a:lnTo>
                  <a:pt x="330398" y="205383"/>
                </a:lnTo>
                <a:lnTo>
                  <a:pt x="339328" y="205383"/>
                </a:lnTo>
                <a:lnTo>
                  <a:pt x="348258" y="205383"/>
                </a:lnTo>
                <a:lnTo>
                  <a:pt x="348258" y="20538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75" name="Freeform 20574"/>
          <p:cNvSpPr/>
          <p:nvPr/>
        </p:nvSpPr>
        <p:spPr bwMode="auto">
          <a:xfrm>
            <a:off x="5545336" y="5822155"/>
            <a:ext cx="133946" cy="214314"/>
          </a:xfrm>
          <a:custGeom>
            <a:avLst/>
            <a:gdLst/>
            <a:ahLst/>
            <a:cxnLst/>
            <a:rect l="0" t="0" r="0" b="0"/>
            <a:pathLst>
              <a:path w="133946" h="214314">
                <a:moveTo>
                  <a:pt x="80367" y="17860"/>
                </a:moveTo>
                <a:lnTo>
                  <a:pt x="80367" y="8930"/>
                </a:lnTo>
                <a:lnTo>
                  <a:pt x="80367" y="8930"/>
                </a:lnTo>
                <a:lnTo>
                  <a:pt x="80367" y="8930"/>
                </a:lnTo>
                <a:lnTo>
                  <a:pt x="80367" y="0"/>
                </a:lnTo>
                <a:lnTo>
                  <a:pt x="71437" y="0"/>
                </a:lnTo>
                <a:lnTo>
                  <a:pt x="62508" y="8930"/>
                </a:lnTo>
                <a:lnTo>
                  <a:pt x="44648" y="8930"/>
                </a:lnTo>
                <a:lnTo>
                  <a:pt x="35719" y="17860"/>
                </a:lnTo>
                <a:lnTo>
                  <a:pt x="26789" y="26790"/>
                </a:lnTo>
                <a:lnTo>
                  <a:pt x="17859" y="44649"/>
                </a:lnTo>
                <a:lnTo>
                  <a:pt x="8930" y="62508"/>
                </a:lnTo>
                <a:lnTo>
                  <a:pt x="0" y="89297"/>
                </a:lnTo>
                <a:lnTo>
                  <a:pt x="0" y="107157"/>
                </a:lnTo>
                <a:lnTo>
                  <a:pt x="0" y="125016"/>
                </a:lnTo>
                <a:lnTo>
                  <a:pt x="8930" y="151805"/>
                </a:lnTo>
                <a:lnTo>
                  <a:pt x="17859" y="169665"/>
                </a:lnTo>
                <a:lnTo>
                  <a:pt x="26789" y="178594"/>
                </a:lnTo>
                <a:lnTo>
                  <a:pt x="44648" y="196454"/>
                </a:lnTo>
                <a:lnTo>
                  <a:pt x="53578" y="205383"/>
                </a:lnTo>
                <a:lnTo>
                  <a:pt x="71437" y="205383"/>
                </a:lnTo>
                <a:lnTo>
                  <a:pt x="80367" y="214313"/>
                </a:lnTo>
                <a:lnTo>
                  <a:pt x="98227" y="214313"/>
                </a:lnTo>
                <a:lnTo>
                  <a:pt x="107156" y="214313"/>
                </a:lnTo>
                <a:lnTo>
                  <a:pt x="116086" y="205383"/>
                </a:lnTo>
                <a:lnTo>
                  <a:pt x="125016" y="205383"/>
                </a:lnTo>
                <a:lnTo>
                  <a:pt x="125016" y="196454"/>
                </a:lnTo>
                <a:lnTo>
                  <a:pt x="133945" y="178594"/>
                </a:lnTo>
                <a:lnTo>
                  <a:pt x="133945" y="169665"/>
                </a:lnTo>
                <a:lnTo>
                  <a:pt x="133945" y="151805"/>
                </a:lnTo>
                <a:lnTo>
                  <a:pt x="133945" y="133946"/>
                </a:lnTo>
                <a:lnTo>
                  <a:pt x="133945" y="116086"/>
                </a:lnTo>
                <a:lnTo>
                  <a:pt x="125016" y="98227"/>
                </a:lnTo>
                <a:lnTo>
                  <a:pt x="125016" y="80368"/>
                </a:lnTo>
                <a:lnTo>
                  <a:pt x="116086" y="62508"/>
                </a:lnTo>
                <a:lnTo>
                  <a:pt x="107156" y="44649"/>
                </a:lnTo>
                <a:lnTo>
                  <a:pt x="98227" y="35719"/>
                </a:lnTo>
                <a:lnTo>
                  <a:pt x="89297" y="35719"/>
                </a:lnTo>
                <a:lnTo>
                  <a:pt x="80367" y="26790"/>
                </a:lnTo>
                <a:lnTo>
                  <a:pt x="71437" y="17860"/>
                </a:lnTo>
                <a:lnTo>
                  <a:pt x="71437" y="17860"/>
                </a:lnTo>
                <a:lnTo>
                  <a:pt x="71437" y="1786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76" name="Freeform 20575"/>
          <p:cNvSpPr/>
          <p:nvPr/>
        </p:nvSpPr>
        <p:spPr bwMode="auto">
          <a:xfrm>
            <a:off x="5759648" y="5840015"/>
            <a:ext cx="98228" cy="214313"/>
          </a:xfrm>
          <a:custGeom>
            <a:avLst/>
            <a:gdLst/>
            <a:ahLst/>
            <a:cxnLst/>
            <a:rect l="0" t="0" r="0" b="0"/>
            <a:pathLst>
              <a:path w="98228" h="214313">
                <a:moveTo>
                  <a:pt x="8930" y="0"/>
                </a:move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35719"/>
                </a:lnTo>
                <a:lnTo>
                  <a:pt x="8930" y="53578"/>
                </a:lnTo>
                <a:lnTo>
                  <a:pt x="8930" y="80367"/>
                </a:lnTo>
                <a:lnTo>
                  <a:pt x="8930" y="98226"/>
                </a:lnTo>
                <a:lnTo>
                  <a:pt x="8930" y="125015"/>
                </a:lnTo>
                <a:lnTo>
                  <a:pt x="8930" y="142875"/>
                </a:lnTo>
                <a:lnTo>
                  <a:pt x="8930" y="160734"/>
                </a:lnTo>
                <a:lnTo>
                  <a:pt x="17860" y="178594"/>
                </a:lnTo>
                <a:lnTo>
                  <a:pt x="26790" y="196453"/>
                </a:lnTo>
                <a:lnTo>
                  <a:pt x="35719" y="205383"/>
                </a:lnTo>
                <a:lnTo>
                  <a:pt x="44649" y="205383"/>
                </a:lnTo>
                <a:lnTo>
                  <a:pt x="53579" y="214312"/>
                </a:lnTo>
                <a:lnTo>
                  <a:pt x="62508" y="205383"/>
                </a:lnTo>
                <a:lnTo>
                  <a:pt x="71438" y="205383"/>
                </a:lnTo>
                <a:lnTo>
                  <a:pt x="80368" y="196453"/>
                </a:lnTo>
                <a:lnTo>
                  <a:pt x="89297" y="187523"/>
                </a:lnTo>
                <a:lnTo>
                  <a:pt x="89297" y="178594"/>
                </a:lnTo>
                <a:lnTo>
                  <a:pt x="98227" y="160734"/>
                </a:lnTo>
                <a:lnTo>
                  <a:pt x="98227" y="142875"/>
                </a:lnTo>
                <a:lnTo>
                  <a:pt x="98227" y="133945"/>
                </a:lnTo>
                <a:lnTo>
                  <a:pt x="98227" y="116086"/>
                </a:lnTo>
                <a:lnTo>
                  <a:pt x="98227" y="98226"/>
                </a:lnTo>
                <a:lnTo>
                  <a:pt x="98227" y="80367"/>
                </a:lnTo>
                <a:lnTo>
                  <a:pt x="89297" y="71437"/>
                </a:lnTo>
                <a:lnTo>
                  <a:pt x="89297" y="62508"/>
                </a:lnTo>
                <a:lnTo>
                  <a:pt x="89297" y="53578"/>
                </a:lnTo>
                <a:lnTo>
                  <a:pt x="89297" y="5357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77" name="Freeform 20576"/>
          <p:cNvSpPr/>
          <p:nvPr/>
        </p:nvSpPr>
        <p:spPr bwMode="auto">
          <a:xfrm>
            <a:off x="5929313" y="5706070"/>
            <a:ext cx="44649" cy="339329"/>
          </a:xfrm>
          <a:custGeom>
            <a:avLst/>
            <a:gdLst/>
            <a:ahLst/>
            <a:cxnLst/>
            <a:rect l="0" t="0" r="0" b="0"/>
            <a:pathLst>
              <a:path w="44649" h="339329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8929" y="35718"/>
                </a:lnTo>
                <a:lnTo>
                  <a:pt x="8929" y="53578"/>
                </a:lnTo>
                <a:lnTo>
                  <a:pt x="17859" y="80367"/>
                </a:lnTo>
                <a:lnTo>
                  <a:pt x="17859" y="107156"/>
                </a:lnTo>
                <a:lnTo>
                  <a:pt x="26789" y="142875"/>
                </a:lnTo>
                <a:lnTo>
                  <a:pt x="26789" y="178593"/>
                </a:lnTo>
                <a:lnTo>
                  <a:pt x="35718" y="214312"/>
                </a:lnTo>
                <a:lnTo>
                  <a:pt x="35718" y="241101"/>
                </a:lnTo>
                <a:lnTo>
                  <a:pt x="35718" y="267890"/>
                </a:lnTo>
                <a:lnTo>
                  <a:pt x="44648" y="294679"/>
                </a:lnTo>
                <a:lnTo>
                  <a:pt x="44648" y="312539"/>
                </a:lnTo>
                <a:lnTo>
                  <a:pt x="44648" y="330398"/>
                </a:lnTo>
                <a:lnTo>
                  <a:pt x="44648" y="339328"/>
                </a:lnTo>
                <a:lnTo>
                  <a:pt x="44648" y="33932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78" name="Freeform 20577"/>
          <p:cNvSpPr/>
          <p:nvPr/>
        </p:nvSpPr>
        <p:spPr bwMode="auto">
          <a:xfrm>
            <a:off x="5884664" y="5884663"/>
            <a:ext cx="142876" cy="17861"/>
          </a:xfrm>
          <a:custGeom>
            <a:avLst/>
            <a:gdLst/>
            <a:ahLst/>
            <a:cxnLst/>
            <a:rect l="0" t="0" r="0" b="0"/>
            <a:pathLst>
              <a:path w="142876" h="17861">
                <a:moveTo>
                  <a:pt x="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71438" y="8930"/>
                </a:lnTo>
                <a:lnTo>
                  <a:pt x="98227" y="8930"/>
                </a:lnTo>
                <a:lnTo>
                  <a:pt x="116086" y="8930"/>
                </a:lnTo>
                <a:lnTo>
                  <a:pt x="142875" y="17860"/>
                </a:lnTo>
                <a:lnTo>
                  <a:pt x="142875" y="17860"/>
                </a:lnTo>
                <a:lnTo>
                  <a:pt x="142875" y="1786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79" name="Freeform 20578"/>
          <p:cNvSpPr/>
          <p:nvPr/>
        </p:nvSpPr>
        <p:spPr bwMode="auto">
          <a:xfrm>
            <a:off x="6045398" y="5866804"/>
            <a:ext cx="214314" cy="330399"/>
          </a:xfrm>
          <a:custGeom>
            <a:avLst/>
            <a:gdLst/>
            <a:ahLst/>
            <a:cxnLst/>
            <a:rect l="0" t="0" r="0" b="0"/>
            <a:pathLst>
              <a:path w="214314" h="330399">
                <a:moveTo>
                  <a:pt x="35719" y="142875"/>
                </a:moveTo>
                <a:lnTo>
                  <a:pt x="35719" y="142875"/>
                </a:lnTo>
                <a:lnTo>
                  <a:pt x="35719" y="151805"/>
                </a:lnTo>
                <a:lnTo>
                  <a:pt x="35719" y="169664"/>
                </a:lnTo>
                <a:lnTo>
                  <a:pt x="35719" y="196453"/>
                </a:lnTo>
                <a:lnTo>
                  <a:pt x="44649" y="214312"/>
                </a:lnTo>
                <a:lnTo>
                  <a:pt x="44649" y="241101"/>
                </a:lnTo>
                <a:lnTo>
                  <a:pt x="53579" y="267891"/>
                </a:lnTo>
                <a:lnTo>
                  <a:pt x="53579" y="285750"/>
                </a:lnTo>
                <a:lnTo>
                  <a:pt x="62508" y="303609"/>
                </a:lnTo>
                <a:lnTo>
                  <a:pt x="62508" y="312539"/>
                </a:lnTo>
                <a:lnTo>
                  <a:pt x="71438" y="321469"/>
                </a:lnTo>
                <a:lnTo>
                  <a:pt x="71438" y="330398"/>
                </a:lnTo>
                <a:lnTo>
                  <a:pt x="71438" y="330398"/>
                </a:lnTo>
                <a:lnTo>
                  <a:pt x="71438" y="321469"/>
                </a:lnTo>
                <a:lnTo>
                  <a:pt x="71438" y="303609"/>
                </a:lnTo>
                <a:lnTo>
                  <a:pt x="71438" y="285750"/>
                </a:lnTo>
                <a:lnTo>
                  <a:pt x="62508" y="267891"/>
                </a:lnTo>
                <a:lnTo>
                  <a:pt x="62508" y="241101"/>
                </a:lnTo>
                <a:lnTo>
                  <a:pt x="62508" y="205383"/>
                </a:lnTo>
                <a:lnTo>
                  <a:pt x="53579" y="178594"/>
                </a:lnTo>
                <a:lnTo>
                  <a:pt x="53579" y="142875"/>
                </a:lnTo>
                <a:lnTo>
                  <a:pt x="44649" y="116086"/>
                </a:lnTo>
                <a:lnTo>
                  <a:pt x="44649" y="89297"/>
                </a:lnTo>
                <a:lnTo>
                  <a:pt x="44649" y="62508"/>
                </a:lnTo>
                <a:lnTo>
                  <a:pt x="44649" y="44648"/>
                </a:lnTo>
                <a:lnTo>
                  <a:pt x="44649" y="26789"/>
                </a:lnTo>
                <a:lnTo>
                  <a:pt x="53579" y="8930"/>
                </a:lnTo>
                <a:lnTo>
                  <a:pt x="62508" y="0"/>
                </a:lnTo>
                <a:lnTo>
                  <a:pt x="80368" y="0"/>
                </a:lnTo>
                <a:lnTo>
                  <a:pt x="89297" y="0"/>
                </a:lnTo>
                <a:lnTo>
                  <a:pt x="116086" y="0"/>
                </a:lnTo>
                <a:lnTo>
                  <a:pt x="133946" y="17859"/>
                </a:lnTo>
                <a:lnTo>
                  <a:pt x="151805" y="26789"/>
                </a:lnTo>
                <a:lnTo>
                  <a:pt x="169665" y="44648"/>
                </a:lnTo>
                <a:lnTo>
                  <a:pt x="187524" y="62508"/>
                </a:lnTo>
                <a:lnTo>
                  <a:pt x="196454" y="89297"/>
                </a:lnTo>
                <a:lnTo>
                  <a:pt x="205383" y="107156"/>
                </a:lnTo>
                <a:lnTo>
                  <a:pt x="214313" y="133945"/>
                </a:lnTo>
                <a:lnTo>
                  <a:pt x="214313" y="151805"/>
                </a:lnTo>
                <a:lnTo>
                  <a:pt x="205383" y="160734"/>
                </a:lnTo>
                <a:lnTo>
                  <a:pt x="196454" y="178594"/>
                </a:lnTo>
                <a:lnTo>
                  <a:pt x="178594" y="187523"/>
                </a:lnTo>
                <a:lnTo>
                  <a:pt x="160735" y="187523"/>
                </a:lnTo>
                <a:lnTo>
                  <a:pt x="142875" y="187523"/>
                </a:lnTo>
                <a:lnTo>
                  <a:pt x="116086" y="178594"/>
                </a:lnTo>
                <a:lnTo>
                  <a:pt x="98227" y="178594"/>
                </a:lnTo>
                <a:lnTo>
                  <a:pt x="80368" y="169664"/>
                </a:lnTo>
                <a:lnTo>
                  <a:pt x="53579" y="160734"/>
                </a:lnTo>
                <a:lnTo>
                  <a:pt x="35719" y="142875"/>
                </a:lnTo>
                <a:lnTo>
                  <a:pt x="26790" y="133945"/>
                </a:lnTo>
                <a:lnTo>
                  <a:pt x="8930" y="125016"/>
                </a:lnTo>
                <a:lnTo>
                  <a:pt x="8930" y="116086"/>
                </a:lnTo>
                <a:lnTo>
                  <a:pt x="0" y="116086"/>
                </a:lnTo>
                <a:lnTo>
                  <a:pt x="0" y="11608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80" name="Freeform 20579"/>
          <p:cNvSpPr/>
          <p:nvPr/>
        </p:nvSpPr>
        <p:spPr bwMode="auto">
          <a:xfrm>
            <a:off x="6304359" y="5893593"/>
            <a:ext cx="125017" cy="151806"/>
          </a:xfrm>
          <a:custGeom>
            <a:avLst/>
            <a:gdLst/>
            <a:ahLst/>
            <a:cxnLst/>
            <a:rect l="0" t="0" r="0" b="0"/>
            <a:pathLst>
              <a:path w="125017" h="151806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17859"/>
                </a:lnTo>
                <a:lnTo>
                  <a:pt x="0" y="26789"/>
                </a:lnTo>
                <a:lnTo>
                  <a:pt x="0" y="44648"/>
                </a:lnTo>
                <a:lnTo>
                  <a:pt x="0" y="62508"/>
                </a:lnTo>
                <a:lnTo>
                  <a:pt x="0" y="89297"/>
                </a:lnTo>
                <a:lnTo>
                  <a:pt x="8930" y="107156"/>
                </a:lnTo>
                <a:lnTo>
                  <a:pt x="17860" y="125016"/>
                </a:lnTo>
                <a:lnTo>
                  <a:pt x="26789" y="133945"/>
                </a:lnTo>
                <a:lnTo>
                  <a:pt x="35719" y="142875"/>
                </a:lnTo>
                <a:lnTo>
                  <a:pt x="44649" y="151805"/>
                </a:lnTo>
                <a:lnTo>
                  <a:pt x="62508" y="151805"/>
                </a:lnTo>
                <a:lnTo>
                  <a:pt x="71438" y="151805"/>
                </a:lnTo>
                <a:lnTo>
                  <a:pt x="89297" y="142875"/>
                </a:lnTo>
                <a:lnTo>
                  <a:pt x="98227" y="133945"/>
                </a:lnTo>
                <a:lnTo>
                  <a:pt x="107157" y="116086"/>
                </a:lnTo>
                <a:lnTo>
                  <a:pt x="116086" y="98227"/>
                </a:lnTo>
                <a:lnTo>
                  <a:pt x="125016" y="80367"/>
                </a:lnTo>
                <a:lnTo>
                  <a:pt x="125016" y="62508"/>
                </a:lnTo>
                <a:lnTo>
                  <a:pt x="125016" y="35719"/>
                </a:lnTo>
                <a:lnTo>
                  <a:pt x="116086" y="26789"/>
                </a:lnTo>
                <a:lnTo>
                  <a:pt x="107157" y="17859"/>
                </a:lnTo>
                <a:lnTo>
                  <a:pt x="107157" y="8930"/>
                </a:lnTo>
                <a:lnTo>
                  <a:pt x="107157" y="0"/>
                </a:lnTo>
                <a:lnTo>
                  <a:pt x="10715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81" name="Freeform 20580"/>
          <p:cNvSpPr/>
          <p:nvPr/>
        </p:nvSpPr>
        <p:spPr bwMode="auto">
          <a:xfrm>
            <a:off x="6509742" y="5741788"/>
            <a:ext cx="26790" cy="330400"/>
          </a:xfrm>
          <a:custGeom>
            <a:avLst/>
            <a:gdLst/>
            <a:ahLst/>
            <a:cxnLst/>
            <a:rect l="0" t="0" r="0" b="0"/>
            <a:pathLst>
              <a:path w="26790" h="330400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17860" y="35719"/>
                </a:lnTo>
                <a:lnTo>
                  <a:pt x="17860" y="53578"/>
                </a:lnTo>
                <a:lnTo>
                  <a:pt x="26789" y="89297"/>
                </a:lnTo>
                <a:lnTo>
                  <a:pt x="26789" y="125016"/>
                </a:lnTo>
                <a:lnTo>
                  <a:pt x="26789" y="160735"/>
                </a:lnTo>
                <a:lnTo>
                  <a:pt x="26789" y="196453"/>
                </a:lnTo>
                <a:lnTo>
                  <a:pt x="26789" y="232172"/>
                </a:lnTo>
                <a:lnTo>
                  <a:pt x="26789" y="267891"/>
                </a:lnTo>
                <a:lnTo>
                  <a:pt x="26789" y="294680"/>
                </a:lnTo>
                <a:lnTo>
                  <a:pt x="26789" y="312539"/>
                </a:lnTo>
                <a:lnTo>
                  <a:pt x="26789" y="330399"/>
                </a:lnTo>
                <a:lnTo>
                  <a:pt x="26789" y="33039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82" name="Freeform 20581"/>
          <p:cNvSpPr/>
          <p:nvPr/>
        </p:nvSpPr>
        <p:spPr bwMode="auto">
          <a:xfrm>
            <a:off x="6474023" y="5875734"/>
            <a:ext cx="169666" cy="26790"/>
          </a:xfrm>
          <a:custGeom>
            <a:avLst/>
            <a:gdLst/>
            <a:ahLst/>
            <a:cxnLst/>
            <a:rect l="0" t="0" r="0" b="0"/>
            <a:pathLst>
              <a:path w="169666" h="26790">
                <a:moveTo>
                  <a:pt x="0" y="26789"/>
                </a:moveTo>
                <a:lnTo>
                  <a:pt x="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17860" y="8929"/>
                </a:lnTo>
                <a:lnTo>
                  <a:pt x="35719" y="8929"/>
                </a:lnTo>
                <a:lnTo>
                  <a:pt x="44649" y="0"/>
                </a:lnTo>
                <a:lnTo>
                  <a:pt x="71438" y="0"/>
                </a:lnTo>
                <a:lnTo>
                  <a:pt x="89297" y="0"/>
                </a:lnTo>
                <a:lnTo>
                  <a:pt x="116086" y="8929"/>
                </a:lnTo>
                <a:lnTo>
                  <a:pt x="142875" y="8929"/>
                </a:lnTo>
                <a:lnTo>
                  <a:pt x="160735" y="8929"/>
                </a:lnTo>
                <a:lnTo>
                  <a:pt x="169665" y="8929"/>
                </a:lnTo>
                <a:lnTo>
                  <a:pt x="169665" y="892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583" name="Freeform 20582"/>
          <p:cNvSpPr/>
          <p:nvPr/>
        </p:nvSpPr>
        <p:spPr bwMode="auto">
          <a:xfrm>
            <a:off x="6679406" y="6036468"/>
            <a:ext cx="1" cy="8931"/>
          </a:xfrm>
          <a:custGeom>
            <a:avLst/>
            <a:gdLst/>
            <a:ahLst/>
            <a:cxnLst/>
            <a:rect l="0" t="0" r="0" b="0"/>
            <a:pathLst>
              <a:path w="1" h="8931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66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C00CC"/>
                </a:solidFill>
              </a:rPr>
              <a:t>Function-map diagram-st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4262438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(0,12)(2,1)(3,2)(12,0)</a:t>
            </a:r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752600"/>
            <a:ext cx="4271962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(4,0)(2,1)(-3,0)(4,9)</a:t>
            </a:r>
          </a:p>
        </p:txBody>
      </p:sp>
    </p:spTree>
    <p:extLst>
      <p:ext uri="{BB962C8B-B14F-4D97-AF65-F5344CB8AC3E}">
        <p14:creationId xmlns:p14="http://schemas.microsoft.com/office/powerpoint/2010/main" val="304902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C00CC"/>
                </a:solidFill>
              </a:rPr>
              <a:t>Function-vertical line test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3438" y="1752600"/>
            <a:ext cx="4271962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(-2,0)(-1,-2)(3,1)(3,-2)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1752600"/>
            <a:ext cx="4262438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(-4,-2)(0,3)(-1,-2)(3,3)</a:t>
            </a:r>
          </a:p>
        </p:txBody>
      </p:sp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35274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438400"/>
            <a:ext cx="35274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reeform 1"/>
          <p:cNvSpPr/>
          <p:nvPr/>
        </p:nvSpPr>
        <p:spPr bwMode="auto">
          <a:xfrm>
            <a:off x="1178719" y="4714875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98226" y="89296"/>
                </a:moveTo>
                <a:lnTo>
                  <a:pt x="98226" y="89296"/>
                </a:lnTo>
                <a:lnTo>
                  <a:pt x="89297" y="89296"/>
                </a:lnTo>
                <a:lnTo>
                  <a:pt x="98226" y="98226"/>
                </a:lnTo>
                <a:lnTo>
                  <a:pt x="98226" y="98226"/>
                </a:lnTo>
                <a:lnTo>
                  <a:pt x="89297" y="107156"/>
                </a:lnTo>
                <a:lnTo>
                  <a:pt x="98226" y="107156"/>
                </a:lnTo>
                <a:lnTo>
                  <a:pt x="89297" y="116086"/>
                </a:lnTo>
                <a:lnTo>
                  <a:pt x="89297" y="116086"/>
                </a:lnTo>
                <a:lnTo>
                  <a:pt x="80367" y="116086"/>
                </a:lnTo>
                <a:lnTo>
                  <a:pt x="80367" y="116086"/>
                </a:lnTo>
                <a:lnTo>
                  <a:pt x="71437" y="116086"/>
                </a:lnTo>
                <a:lnTo>
                  <a:pt x="71437" y="116086"/>
                </a:lnTo>
                <a:lnTo>
                  <a:pt x="62508" y="107156"/>
                </a:lnTo>
                <a:lnTo>
                  <a:pt x="53578" y="107156"/>
                </a:lnTo>
                <a:lnTo>
                  <a:pt x="44648" y="98226"/>
                </a:lnTo>
                <a:lnTo>
                  <a:pt x="44648" y="89296"/>
                </a:lnTo>
                <a:lnTo>
                  <a:pt x="35719" y="71437"/>
                </a:lnTo>
                <a:lnTo>
                  <a:pt x="35719" y="62507"/>
                </a:lnTo>
                <a:lnTo>
                  <a:pt x="35719" y="53578"/>
                </a:lnTo>
                <a:lnTo>
                  <a:pt x="35719" y="44648"/>
                </a:lnTo>
                <a:lnTo>
                  <a:pt x="44648" y="26789"/>
                </a:lnTo>
                <a:lnTo>
                  <a:pt x="53578" y="26789"/>
                </a:lnTo>
                <a:lnTo>
                  <a:pt x="62508" y="17859"/>
                </a:lnTo>
                <a:lnTo>
                  <a:pt x="71437" y="17859"/>
                </a:lnTo>
                <a:lnTo>
                  <a:pt x="89297" y="17859"/>
                </a:lnTo>
                <a:lnTo>
                  <a:pt x="98226" y="17859"/>
                </a:lnTo>
                <a:lnTo>
                  <a:pt x="107156" y="26789"/>
                </a:lnTo>
                <a:lnTo>
                  <a:pt x="125015" y="35718"/>
                </a:lnTo>
                <a:lnTo>
                  <a:pt x="133945" y="44648"/>
                </a:lnTo>
                <a:lnTo>
                  <a:pt x="142875" y="53578"/>
                </a:lnTo>
                <a:lnTo>
                  <a:pt x="142875" y="62507"/>
                </a:lnTo>
                <a:lnTo>
                  <a:pt x="142875" y="80367"/>
                </a:lnTo>
                <a:lnTo>
                  <a:pt x="142875" y="89296"/>
                </a:lnTo>
                <a:lnTo>
                  <a:pt x="142875" y="107156"/>
                </a:lnTo>
                <a:lnTo>
                  <a:pt x="133945" y="116086"/>
                </a:lnTo>
                <a:lnTo>
                  <a:pt x="125015" y="133945"/>
                </a:lnTo>
                <a:lnTo>
                  <a:pt x="116086" y="133945"/>
                </a:lnTo>
                <a:lnTo>
                  <a:pt x="98226" y="142875"/>
                </a:lnTo>
                <a:lnTo>
                  <a:pt x="89297" y="142875"/>
                </a:lnTo>
                <a:lnTo>
                  <a:pt x="71437" y="133945"/>
                </a:lnTo>
                <a:lnTo>
                  <a:pt x="53578" y="125015"/>
                </a:lnTo>
                <a:lnTo>
                  <a:pt x="44648" y="116086"/>
                </a:lnTo>
                <a:lnTo>
                  <a:pt x="26789" y="98226"/>
                </a:lnTo>
                <a:lnTo>
                  <a:pt x="17859" y="89296"/>
                </a:lnTo>
                <a:lnTo>
                  <a:pt x="8930" y="71437"/>
                </a:lnTo>
                <a:lnTo>
                  <a:pt x="0" y="53578"/>
                </a:lnTo>
                <a:lnTo>
                  <a:pt x="0" y="35718"/>
                </a:lnTo>
                <a:lnTo>
                  <a:pt x="0" y="26789"/>
                </a:lnTo>
                <a:lnTo>
                  <a:pt x="8930" y="17859"/>
                </a:lnTo>
                <a:lnTo>
                  <a:pt x="17859" y="8929"/>
                </a:lnTo>
                <a:lnTo>
                  <a:pt x="35719" y="8929"/>
                </a:lnTo>
                <a:lnTo>
                  <a:pt x="44648" y="8929"/>
                </a:lnTo>
                <a:lnTo>
                  <a:pt x="62508" y="17859"/>
                </a:lnTo>
                <a:lnTo>
                  <a:pt x="80367" y="26789"/>
                </a:lnTo>
                <a:lnTo>
                  <a:pt x="89297" y="35718"/>
                </a:lnTo>
                <a:lnTo>
                  <a:pt x="107156" y="53578"/>
                </a:lnTo>
                <a:lnTo>
                  <a:pt x="116086" y="62507"/>
                </a:lnTo>
                <a:lnTo>
                  <a:pt x="125015" y="71437"/>
                </a:lnTo>
                <a:lnTo>
                  <a:pt x="125015" y="80367"/>
                </a:lnTo>
                <a:lnTo>
                  <a:pt x="125015" y="89296"/>
                </a:lnTo>
                <a:lnTo>
                  <a:pt x="116086" y="98226"/>
                </a:lnTo>
                <a:lnTo>
                  <a:pt x="116086" y="98226"/>
                </a:lnTo>
                <a:lnTo>
                  <a:pt x="107156" y="107156"/>
                </a:lnTo>
                <a:lnTo>
                  <a:pt x="89297" y="107156"/>
                </a:lnTo>
                <a:lnTo>
                  <a:pt x="80367" y="98226"/>
                </a:lnTo>
                <a:lnTo>
                  <a:pt x="62508" y="89296"/>
                </a:lnTo>
                <a:lnTo>
                  <a:pt x="53578" y="80367"/>
                </a:lnTo>
                <a:lnTo>
                  <a:pt x="35719" y="62507"/>
                </a:lnTo>
                <a:lnTo>
                  <a:pt x="26789" y="53578"/>
                </a:lnTo>
                <a:lnTo>
                  <a:pt x="17859" y="35718"/>
                </a:lnTo>
                <a:lnTo>
                  <a:pt x="17859" y="26789"/>
                </a:lnTo>
                <a:lnTo>
                  <a:pt x="26789" y="17859"/>
                </a:lnTo>
                <a:lnTo>
                  <a:pt x="35719" y="8929"/>
                </a:lnTo>
                <a:lnTo>
                  <a:pt x="44648" y="0"/>
                </a:lnTo>
                <a:lnTo>
                  <a:pt x="53578" y="0"/>
                </a:lnTo>
                <a:lnTo>
                  <a:pt x="71437" y="0"/>
                </a:lnTo>
                <a:lnTo>
                  <a:pt x="80367" y="0"/>
                </a:lnTo>
                <a:lnTo>
                  <a:pt x="98226" y="8929"/>
                </a:lnTo>
                <a:lnTo>
                  <a:pt x="107156" y="17859"/>
                </a:lnTo>
                <a:lnTo>
                  <a:pt x="116086" y="26789"/>
                </a:lnTo>
                <a:lnTo>
                  <a:pt x="116086" y="44648"/>
                </a:lnTo>
                <a:lnTo>
                  <a:pt x="116086" y="53578"/>
                </a:lnTo>
                <a:lnTo>
                  <a:pt x="116086" y="62507"/>
                </a:lnTo>
                <a:lnTo>
                  <a:pt x="116086" y="62507"/>
                </a:lnTo>
                <a:lnTo>
                  <a:pt x="107156" y="71437"/>
                </a:lnTo>
                <a:lnTo>
                  <a:pt x="98226" y="71437"/>
                </a:lnTo>
                <a:lnTo>
                  <a:pt x="80367" y="71437"/>
                </a:lnTo>
                <a:lnTo>
                  <a:pt x="71437" y="71437"/>
                </a:lnTo>
                <a:lnTo>
                  <a:pt x="53578" y="62507"/>
                </a:lnTo>
                <a:lnTo>
                  <a:pt x="44648" y="53578"/>
                </a:lnTo>
                <a:lnTo>
                  <a:pt x="35719" y="44648"/>
                </a:lnTo>
                <a:lnTo>
                  <a:pt x="35719" y="35718"/>
                </a:lnTo>
                <a:lnTo>
                  <a:pt x="26789" y="26789"/>
                </a:lnTo>
                <a:lnTo>
                  <a:pt x="35719" y="17859"/>
                </a:lnTo>
                <a:lnTo>
                  <a:pt x="44648" y="8929"/>
                </a:lnTo>
                <a:lnTo>
                  <a:pt x="53578" y="8929"/>
                </a:lnTo>
                <a:lnTo>
                  <a:pt x="71437" y="0"/>
                </a:lnTo>
                <a:lnTo>
                  <a:pt x="89297" y="8929"/>
                </a:lnTo>
                <a:lnTo>
                  <a:pt x="98226" y="8929"/>
                </a:lnTo>
                <a:lnTo>
                  <a:pt x="116086" y="17859"/>
                </a:lnTo>
                <a:lnTo>
                  <a:pt x="116086" y="26789"/>
                </a:lnTo>
                <a:lnTo>
                  <a:pt x="125015" y="26789"/>
                </a:lnTo>
                <a:lnTo>
                  <a:pt x="125015" y="35718"/>
                </a:lnTo>
                <a:lnTo>
                  <a:pt x="125015" y="44648"/>
                </a:lnTo>
                <a:lnTo>
                  <a:pt x="125015" y="53578"/>
                </a:lnTo>
                <a:lnTo>
                  <a:pt x="116086" y="53578"/>
                </a:lnTo>
                <a:lnTo>
                  <a:pt x="107156" y="62507"/>
                </a:lnTo>
                <a:lnTo>
                  <a:pt x="98226" y="62507"/>
                </a:lnTo>
                <a:lnTo>
                  <a:pt x="80367" y="62507"/>
                </a:lnTo>
                <a:lnTo>
                  <a:pt x="71437" y="53578"/>
                </a:lnTo>
                <a:lnTo>
                  <a:pt x="62508" y="53578"/>
                </a:lnTo>
                <a:lnTo>
                  <a:pt x="62508" y="44648"/>
                </a:lnTo>
                <a:lnTo>
                  <a:pt x="53578" y="35718"/>
                </a:lnTo>
                <a:lnTo>
                  <a:pt x="53578" y="35718"/>
                </a:lnTo>
                <a:lnTo>
                  <a:pt x="62508" y="26789"/>
                </a:lnTo>
                <a:lnTo>
                  <a:pt x="62508" y="26789"/>
                </a:lnTo>
                <a:lnTo>
                  <a:pt x="71437" y="26789"/>
                </a:lnTo>
                <a:lnTo>
                  <a:pt x="80367" y="26789"/>
                </a:lnTo>
                <a:lnTo>
                  <a:pt x="80367" y="26789"/>
                </a:lnTo>
                <a:lnTo>
                  <a:pt x="89297" y="26789"/>
                </a:lnTo>
                <a:lnTo>
                  <a:pt x="89297" y="35718"/>
                </a:lnTo>
                <a:lnTo>
                  <a:pt x="98226" y="44648"/>
                </a:lnTo>
                <a:lnTo>
                  <a:pt x="98226" y="53578"/>
                </a:lnTo>
                <a:lnTo>
                  <a:pt x="89297" y="53578"/>
                </a:lnTo>
                <a:lnTo>
                  <a:pt x="89297" y="53578"/>
                </a:lnTo>
                <a:lnTo>
                  <a:pt x="89297" y="62507"/>
                </a:lnTo>
                <a:lnTo>
                  <a:pt x="80367" y="62507"/>
                </a:lnTo>
                <a:lnTo>
                  <a:pt x="80367" y="62507"/>
                </a:lnTo>
                <a:lnTo>
                  <a:pt x="80367" y="62507"/>
                </a:lnTo>
                <a:lnTo>
                  <a:pt x="80367" y="62507"/>
                </a:lnTo>
                <a:lnTo>
                  <a:pt x="71437" y="62507"/>
                </a:lnTo>
                <a:lnTo>
                  <a:pt x="71437" y="53578"/>
                </a:lnTo>
                <a:lnTo>
                  <a:pt x="62508" y="53578"/>
                </a:lnTo>
                <a:lnTo>
                  <a:pt x="62508" y="53578"/>
                </a:lnTo>
                <a:lnTo>
                  <a:pt x="62508" y="5357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Freeform 2"/>
          <p:cNvSpPr/>
          <p:nvPr/>
        </p:nvSpPr>
        <p:spPr bwMode="auto">
          <a:xfrm>
            <a:off x="2303859" y="3348632"/>
            <a:ext cx="133947" cy="107158"/>
          </a:xfrm>
          <a:custGeom>
            <a:avLst/>
            <a:gdLst/>
            <a:ahLst/>
            <a:cxnLst/>
            <a:rect l="0" t="0" r="0" b="0"/>
            <a:pathLst>
              <a:path w="133947" h="107158">
                <a:moveTo>
                  <a:pt x="80368" y="71438"/>
                </a:moveTo>
                <a:lnTo>
                  <a:pt x="80368" y="71438"/>
                </a:lnTo>
                <a:lnTo>
                  <a:pt x="80368" y="71438"/>
                </a:lnTo>
                <a:lnTo>
                  <a:pt x="80368" y="71438"/>
                </a:lnTo>
                <a:lnTo>
                  <a:pt x="89297" y="80368"/>
                </a:lnTo>
                <a:lnTo>
                  <a:pt x="89297" y="80368"/>
                </a:lnTo>
                <a:lnTo>
                  <a:pt x="80368" y="80368"/>
                </a:lnTo>
                <a:lnTo>
                  <a:pt x="71438" y="89297"/>
                </a:lnTo>
                <a:lnTo>
                  <a:pt x="62508" y="89297"/>
                </a:lnTo>
                <a:lnTo>
                  <a:pt x="62508" y="89297"/>
                </a:lnTo>
                <a:lnTo>
                  <a:pt x="53579" y="80368"/>
                </a:lnTo>
                <a:lnTo>
                  <a:pt x="44649" y="80368"/>
                </a:lnTo>
                <a:lnTo>
                  <a:pt x="26789" y="71438"/>
                </a:lnTo>
                <a:lnTo>
                  <a:pt x="17860" y="62508"/>
                </a:lnTo>
                <a:lnTo>
                  <a:pt x="8930" y="53579"/>
                </a:lnTo>
                <a:lnTo>
                  <a:pt x="8930" y="44649"/>
                </a:lnTo>
                <a:lnTo>
                  <a:pt x="0" y="35719"/>
                </a:lnTo>
                <a:lnTo>
                  <a:pt x="0" y="26789"/>
                </a:lnTo>
                <a:lnTo>
                  <a:pt x="0" y="8930"/>
                </a:lnTo>
                <a:lnTo>
                  <a:pt x="8930" y="0"/>
                </a:lnTo>
                <a:lnTo>
                  <a:pt x="17860" y="0"/>
                </a:lnTo>
                <a:lnTo>
                  <a:pt x="35719" y="0"/>
                </a:lnTo>
                <a:lnTo>
                  <a:pt x="53579" y="0"/>
                </a:lnTo>
                <a:lnTo>
                  <a:pt x="62508" y="0"/>
                </a:lnTo>
                <a:lnTo>
                  <a:pt x="80368" y="0"/>
                </a:lnTo>
                <a:lnTo>
                  <a:pt x="89297" y="8930"/>
                </a:lnTo>
                <a:lnTo>
                  <a:pt x="107157" y="17860"/>
                </a:lnTo>
                <a:lnTo>
                  <a:pt x="116086" y="26789"/>
                </a:lnTo>
                <a:lnTo>
                  <a:pt x="125016" y="35719"/>
                </a:lnTo>
                <a:lnTo>
                  <a:pt x="125016" y="53579"/>
                </a:lnTo>
                <a:lnTo>
                  <a:pt x="125016" y="62508"/>
                </a:lnTo>
                <a:lnTo>
                  <a:pt x="133946" y="80368"/>
                </a:lnTo>
                <a:lnTo>
                  <a:pt x="133946" y="89297"/>
                </a:lnTo>
                <a:lnTo>
                  <a:pt x="125016" y="98227"/>
                </a:lnTo>
                <a:lnTo>
                  <a:pt x="116086" y="107157"/>
                </a:lnTo>
                <a:lnTo>
                  <a:pt x="107157" y="107157"/>
                </a:lnTo>
                <a:lnTo>
                  <a:pt x="98227" y="107157"/>
                </a:lnTo>
                <a:lnTo>
                  <a:pt x="89297" y="107157"/>
                </a:lnTo>
                <a:lnTo>
                  <a:pt x="80368" y="98227"/>
                </a:lnTo>
                <a:lnTo>
                  <a:pt x="62508" y="98227"/>
                </a:lnTo>
                <a:lnTo>
                  <a:pt x="53579" y="89297"/>
                </a:lnTo>
                <a:lnTo>
                  <a:pt x="44649" y="80368"/>
                </a:lnTo>
                <a:lnTo>
                  <a:pt x="26789" y="62508"/>
                </a:lnTo>
                <a:lnTo>
                  <a:pt x="17860" y="53579"/>
                </a:lnTo>
                <a:lnTo>
                  <a:pt x="17860" y="44649"/>
                </a:lnTo>
                <a:lnTo>
                  <a:pt x="17860" y="35719"/>
                </a:lnTo>
                <a:lnTo>
                  <a:pt x="17860" y="26789"/>
                </a:lnTo>
                <a:lnTo>
                  <a:pt x="26789" y="26789"/>
                </a:lnTo>
                <a:lnTo>
                  <a:pt x="35719" y="17860"/>
                </a:lnTo>
                <a:lnTo>
                  <a:pt x="44649" y="17860"/>
                </a:lnTo>
                <a:lnTo>
                  <a:pt x="53579" y="26789"/>
                </a:lnTo>
                <a:lnTo>
                  <a:pt x="71438" y="26789"/>
                </a:lnTo>
                <a:lnTo>
                  <a:pt x="80368" y="35719"/>
                </a:lnTo>
                <a:lnTo>
                  <a:pt x="89297" y="44649"/>
                </a:lnTo>
                <a:lnTo>
                  <a:pt x="89297" y="53579"/>
                </a:lnTo>
                <a:lnTo>
                  <a:pt x="89297" y="62508"/>
                </a:lnTo>
                <a:lnTo>
                  <a:pt x="89297" y="71438"/>
                </a:lnTo>
                <a:lnTo>
                  <a:pt x="98227" y="80368"/>
                </a:lnTo>
                <a:lnTo>
                  <a:pt x="98227" y="80368"/>
                </a:lnTo>
                <a:lnTo>
                  <a:pt x="89297" y="89297"/>
                </a:lnTo>
                <a:lnTo>
                  <a:pt x="80368" y="89297"/>
                </a:lnTo>
                <a:lnTo>
                  <a:pt x="71438" y="89297"/>
                </a:lnTo>
                <a:lnTo>
                  <a:pt x="53579" y="80368"/>
                </a:lnTo>
                <a:lnTo>
                  <a:pt x="35719" y="71438"/>
                </a:lnTo>
                <a:lnTo>
                  <a:pt x="26789" y="62508"/>
                </a:lnTo>
                <a:lnTo>
                  <a:pt x="26789" y="62508"/>
                </a:lnTo>
                <a:lnTo>
                  <a:pt x="26789" y="53579"/>
                </a:lnTo>
                <a:lnTo>
                  <a:pt x="26789" y="44649"/>
                </a:lnTo>
                <a:lnTo>
                  <a:pt x="26789" y="35719"/>
                </a:lnTo>
                <a:lnTo>
                  <a:pt x="44649" y="35719"/>
                </a:lnTo>
                <a:lnTo>
                  <a:pt x="53579" y="26789"/>
                </a:lnTo>
                <a:lnTo>
                  <a:pt x="62508" y="26789"/>
                </a:lnTo>
                <a:lnTo>
                  <a:pt x="71438" y="35719"/>
                </a:lnTo>
                <a:lnTo>
                  <a:pt x="80368" y="35719"/>
                </a:lnTo>
                <a:lnTo>
                  <a:pt x="80368" y="35719"/>
                </a:lnTo>
                <a:lnTo>
                  <a:pt x="80368" y="44649"/>
                </a:lnTo>
                <a:lnTo>
                  <a:pt x="80368" y="44649"/>
                </a:lnTo>
                <a:lnTo>
                  <a:pt x="80368" y="53579"/>
                </a:lnTo>
                <a:lnTo>
                  <a:pt x="71438" y="53579"/>
                </a:lnTo>
                <a:lnTo>
                  <a:pt x="62508" y="53579"/>
                </a:lnTo>
                <a:lnTo>
                  <a:pt x="53579" y="53579"/>
                </a:lnTo>
                <a:lnTo>
                  <a:pt x="53579" y="53579"/>
                </a:lnTo>
                <a:lnTo>
                  <a:pt x="53579" y="5357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4" name="Freeform 3"/>
          <p:cNvSpPr/>
          <p:nvPr/>
        </p:nvSpPr>
        <p:spPr bwMode="auto">
          <a:xfrm>
            <a:off x="2053828" y="4732734"/>
            <a:ext cx="116087" cy="116087"/>
          </a:xfrm>
          <a:custGeom>
            <a:avLst/>
            <a:gdLst/>
            <a:ahLst/>
            <a:cxnLst/>
            <a:rect l="0" t="0" r="0" b="0"/>
            <a:pathLst>
              <a:path w="116087" h="116087">
                <a:moveTo>
                  <a:pt x="89297" y="116086"/>
                </a:moveTo>
                <a:lnTo>
                  <a:pt x="89297" y="116086"/>
                </a:lnTo>
                <a:lnTo>
                  <a:pt x="89297" y="116086"/>
                </a:lnTo>
                <a:lnTo>
                  <a:pt x="89297" y="116086"/>
                </a:lnTo>
                <a:lnTo>
                  <a:pt x="80367" y="116086"/>
                </a:lnTo>
                <a:lnTo>
                  <a:pt x="71438" y="116086"/>
                </a:lnTo>
                <a:lnTo>
                  <a:pt x="62508" y="116086"/>
                </a:lnTo>
                <a:lnTo>
                  <a:pt x="53578" y="116086"/>
                </a:lnTo>
                <a:lnTo>
                  <a:pt x="44649" y="116086"/>
                </a:lnTo>
                <a:lnTo>
                  <a:pt x="26789" y="107156"/>
                </a:lnTo>
                <a:lnTo>
                  <a:pt x="17860" y="98227"/>
                </a:lnTo>
                <a:lnTo>
                  <a:pt x="17860" y="89297"/>
                </a:lnTo>
                <a:lnTo>
                  <a:pt x="8930" y="80367"/>
                </a:lnTo>
                <a:lnTo>
                  <a:pt x="8930" y="71437"/>
                </a:lnTo>
                <a:lnTo>
                  <a:pt x="8930" y="53578"/>
                </a:lnTo>
                <a:lnTo>
                  <a:pt x="8930" y="44648"/>
                </a:lnTo>
                <a:lnTo>
                  <a:pt x="8930" y="35719"/>
                </a:lnTo>
                <a:lnTo>
                  <a:pt x="17860" y="26789"/>
                </a:lnTo>
                <a:lnTo>
                  <a:pt x="26789" y="17859"/>
                </a:lnTo>
                <a:lnTo>
                  <a:pt x="35719" y="8930"/>
                </a:lnTo>
                <a:lnTo>
                  <a:pt x="44649" y="8930"/>
                </a:lnTo>
                <a:lnTo>
                  <a:pt x="62508" y="17859"/>
                </a:lnTo>
                <a:lnTo>
                  <a:pt x="71438" y="17859"/>
                </a:lnTo>
                <a:lnTo>
                  <a:pt x="89297" y="26789"/>
                </a:lnTo>
                <a:lnTo>
                  <a:pt x="98227" y="35719"/>
                </a:lnTo>
                <a:lnTo>
                  <a:pt x="107156" y="53578"/>
                </a:lnTo>
                <a:lnTo>
                  <a:pt x="107156" y="62508"/>
                </a:lnTo>
                <a:lnTo>
                  <a:pt x="116086" y="7143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07156" y="89297"/>
                </a:lnTo>
                <a:lnTo>
                  <a:pt x="98227" y="98227"/>
                </a:lnTo>
                <a:lnTo>
                  <a:pt x="89297" y="98227"/>
                </a:lnTo>
                <a:lnTo>
                  <a:pt x="71438" y="89297"/>
                </a:lnTo>
                <a:lnTo>
                  <a:pt x="62508" y="89297"/>
                </a:lnTo>
                <a:lnTo>
                  <a:pt x="44649" y="80367"/>
                </a:lnTo>
                <a:lnTo>
                  <a:pt x="35719" y="71437"/>
                </a:lnTo>
                <a:lnTo>
                  <a:pt x="26789" y="62508"/>
                </a:lnTo>
                <a:lnTo>
                  <a:pt x="17860" y="53578"/>
                </a:lnTo>
                <a:lnTo>
                  <a:pt x="8930" y="44648"/>
                </a:lnTo>
                <a:lnTo>
                  <a:pt x="0" y="35719"/>
                </a:lnTo>
                <a:lnTo>
                  <a:pt x="8930" y="26789"/>
                </a:lnTo>
                <a:lnTo>
                  <a:pt x="8930" y="17859"/>
                </a:lnTo>
                <a:lnTo>
                  <a:pt x="17860" y="8930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17859"/>
                </a:lnTo>
                <a:lnTo>
                  <a:pt x="53578" y="26789"/>
                </a:lnTo>
                <a:lnTo>
                  <a:pt x="62508" y="35719"/>
                </a:lnTo>
                <a:lnTo>
                  <a:pt x="71438" y="44648"/>
                </a:lnTo>
                <a:lnTo>
                  <a:pt x="80367" y="53578"/>
                </a:lnTo>
                <a:lnTo>
                  <a:pt x="80367" y="62508"/>
                </a:lnTo>
                <a:lnTo>
                  <a:pt x="89297" y="71437"/>
                </a:lnTo>
                <a:lnTo>
                  <a:pt x="80367" y="80367"/>
                </a:lnTo>
                <a:lnTo>
                  <a:pt x="80367" y="89297"/>
                </a:lnTo>
                <a:lnTo>
                  <a:pt x="71438" y="89297"/>
                </a:lnTo>
                <a:lnTo>
                  <a:pt x="62508" y="98227"/>
                </a:lnTo>
                <a:lnTo>
                  <a:pt x="53578" y="89297"/>
                </a:lnTo>
                <a:lnTo>
                  <a:pt x="35719" y="89297"/>
                </a:lnTo>
                <a:lnTo>
                  <a:pt x="26789" y="80367"/>
                </a:lnTo>
                <a:lnTo>
                  <a:pt x="17860" y="71437"/>
                </a:lnTo>
                <a:lnTo>
                  <a:pt x="17860" y="62508"/>
                </a:lnTo>
                <a:lnTo>
                  <a:pt x="8930" y="44648"/>
                </a:lnTo>
                <a:lnTo>
                  <a:pt x="0" y="35719"/>
                </a:lnTo>
                <a:lnTo>
                  <a:pt x="0" y="17859"/>
                </a:lnTo>
                <a:lnTo>
                  <a:pt x="0" y="8930"/>
                </a:lnTo>
                <a:lnTo>
                  <a:pt x="8930" y="0"/>
                </a:lnTo>
                <a:lnTo>
                  <a:pt x="17860" y="0"/>
                </a:lnTo>
                <a:lnTo>
                  <a:pt x="26789" y="0"/>
                </a:lnTo>
                <a:lnTo>
                  <a:pt x="44649" y="0"/>
                </a:lnTo>
                <a:lnTo>
                  <a:pt x="53578" y="8930"/>
                </a:lnTo>
                <a:lnTo>
                  <a:pt x="62508" y="8930"/>
                </a:lnTo>
                <a:lnTo>
                  <a:pt x="80367" y="26789"/>
                </a:lnTo>
                <a:lnTo>
                  <a:pt x="80367" y="35719"/>
                </a:lnTo>
                <a:lnTo>
                  <a:pt x="89297" y="35719"/>
                </a:lnTo>
                <a:lnTo>
                  <a:pt x="89297" y="44648"/>
                </a:lnTo>
                <a:lnTo>
                  <a:pt x="80367" y="53578"/>
                </a:lnTo>
                <a:lnTo>
                  <a:pt x="80367" y="62508"/>
                </a:lnTo>
                <a:lnTo>
                  <a:pt x="71438" y="62508"/>
                </a:lnTo>
                <a:lnTo>
                  <a:pt x="53578" y="62508"/>
                </a:lnTo>
                <a:lnTo>
                  <a:pt x="44649" y="62508"/>
                </a:lnTo>
                <a:lnTo>
                  <a:pt x="35719" y="62508"/>
                </a:lnTo>
                <a:lnTo>
                  <a:pt x="26789" y="53578"/>
                </a:lnTo>
                <a:lnTo>
                  <a:pt x="26789" y="44648"/>
                </a:lnTo>
                <a:lnTo>
                  <a:pt x="17860" y="35719"/>
                </a:lnTo>
                <a:lnTo>
                  <a:pt x="17860" y="26789"/>
                </a:lnTo>
                <a:lnTo>
                  <a:pt x="17860" y="17859"/>
                </a:lnTo>
                <a:lnTo>
                  <a:pt x="17860" y="8930"/>
                </a:lnTo>
                <a:lnTo>
                  <a:pt x="17860" y="8930"/>
                </a:lnTo>
                <a:lnTo>
                  <a:pt x="26789" y="0"/>
                </a:lnTo>
                <a:lnTo>
                  <a:pt x="35719" y="0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26789"/>
                </a:lnTo>
                <a:lnTo>
                  <a:pt x="62508" y="35719"/>
                </a:lnTo>
                <a:lnTo>
                  <a:pt x="62508" y="35719"/>
                </a:lnTo>
                <a:lnTo>
                  <a:pt x="53578" y="35719"/>
                </a:lnTo>
                <a:lnTo>
                  <a:pt x="44649" y="35719"/>
                </a:lnTo>
                <a:lnTo>
                  <a:pt x="35719" y="35719"/>
                </a:lnTo>
                <a:lnTo>
                  <a:pt x="26789" y="35719"/>
                </a:lnTo>
                <a:lnTo>
                  <a:pt x="17860" y="26789"/>
                </a:lnTo>
                <a:lnTo>
                  <a:pt x="8930" y="26789"/>
                </a:lnTo>
                <a:lnTo>
                  <a:pt x="0" y="17859"/>
                </a:lnTo>
                <a:lnTo>
                  <a:pt x="0" y="1785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Freeform 4"/>
          <p:cNvSpPr/>
          <p:nvPr/>
        </p:nvSpPr>
        <p:spPr bwMode="auto">
          <a:xfrm>
            <a:off x="3107531" y="3366492"/>
            <a:ext cx="169665" cy="89298"/>
          </a:xfrm>
          <a:custGeom>
            <a:avLst/>
            <a:gdLst/>
            <a:ahLst/>
            <a:cxnLst/>
            <a:rect l="0" t="0" r="0" b="0"/>
            <a:pathLst>
              <a:path w="169665" h="89298">
                <a:moveTo>
                  <a:pt x="80367" y="62508"/>
                </a:moveTo>
                <a:lnTo>
                  <a:pt x="80367" y="62508"/>
                </a:lnTo>
                <a:lnTo>
                  <a:pt x="80367" y="62508"/>
                </a:lnTo>
                <a:lnTo>
                  <a:pt x="80367" y="62508"/>
                </a:lnTo>
                <a:lnTo>
                  <a:pt x="71438" y="62508"/>
                </a:lnTo>
                <a:lnTo>
                  <a:pt x="71438" y="62508"/>
                </a:lnTo>
                <a:lnTo>
                  <a:pt x="71438" y="62508"/>
                </a:lnTo>
                <a:lnTo>
                  <a:pt x="62508" y="62508"/>
                </a:lnTo>
                <a:lnTo>
                  <a:pt x="53578" y="53578"/>
                </a:lnTo>
                <a:lnTo>
                  <a:pt x="53578" y="53578"/>
                </a:lnTo>
                <a:lnTo>
                  <a:pt x="44649" y="44648"/>
                </a:lnTo>
                <a:lnTo>
                  <a:pt x="44649" y="35719"/>
                </a:lnTo>
                <a:lnTo>
                  <a:pt x="44649" y="26789"/>
                </a:lnTo>
                <a:lnTo>
                  <a:pt x="44649" y="17859"/>
                </a:lnTo>
                <a:lnTo>
                  <a:pt x="53578" y="8929"/>
                </a:lnTo>
                <a:lnTo>
                  <a:pt x="62508" y="8929"/>
                </a:lnTo>
                <a:lnTo>
                  <a:pt x="71438" y="8929"/>
                </a:lnTo>
                <a:lnTo>
                  <a:pt x="89297" y="8929"/>
                </a:lnTo>
                <a:lnTo>
                  <a:pt x="107157" y="8929"/>
                </a:lnTo>
                <a:lnTo>
                  <a:pt x="125016" y="8929"/>
                </a:lnTo>
                <a:lnTo>
                  <a:pt x="133946" y="17859"/>
                </a:lnTo>
                <a:lnTo>
                  <a:pt x="151805" y="26789"/>
                </a:lnTo>
                <a:lnTo>
                  <a:pt x="160735" y="35719"/>
                </a:lnTo>
                <a:lnTo>
                  <a:pt x="160735" y="44648"/>
                </a:lnTo>
                <a:lnTo>
                  <a:pt x="160735" y="53578"/>
                </a:lnTo>
                <a:lnTo>
                  <a:pt x="169664" y="62508"/>
                </a:lnTo>
                <a:lnTo>
                  <a:pt x="160735" y="71437"/>
                </a:lnTo>
                <a:lnTo>
                  <a:pt x="142875" y="80367"/>
                </a:lnTo>
                <a:lnTo>
                  <a:pt x="125016" y="89297"/>
                </a:lnTo>
                <a:lnTo>
                  <a:pt x="107157" y="89297"/>
                </a:lnTo>
                <a:lnTo>
                  <a:pt x="89297" y="89297"/>
                </a:lnTo>
                <a:lnTo>
                  <a:pt x="71438" y="89297"/>
                </a:lnTo>
                <a:lnTo>
                  <a:pt x="53578" y="80367"/>
                </a:lnTo>
                <a:lnTo>
                  <a:pt x="44649" y="71437"/>
                </a:lnTo>
                <a:lnTo>
                  <a:pt x="26789" y="62508"/>
                </a:lnTo>
                <a:lnTo>
                  <a:pt x="8930" y="53578"/>
                </a:lnTo>
                <a:lnTo>
                  <a:pt x="0" y="44648"/>
                </a:lnTo>
                <a:lnTo>
                  <a:pt x="0" y="35719"/>
                </a:lnTo>
                <a:lnTo>
                  <a:pt x="8930" y="26789"/>
                </a:lnTo>
                <a:lnTo>
                  <a:pt x="8930" y="17859"/>
                </a:lnTo>
                <a:lnTo>
                  <a:pt x="17860" y="8929"/>
                </a:lnTo>
                <a:lnTo>
                  <a:pt x="35719" y="0"/>
                </a:lnTo>
                <a:lnTo>
                  <a:pt x="53578" y="0"/>
                </a:lnTo>
                <a:lnTo>
                  <a:pt x="71438" y="0"/>
                </a:lnTo>
                <a:lnTo>
                  <a:pt x="80367" y="0"/>
                </a:lnTo>
                <a:lnTo>
                  <a:pt x="98227" y="8929"/>
                </a:lnTo>
                <a:lnTo>
                  <a:pt x="107157" y="8929"/>
                </a:lnTo>
                <a:lnTo>
                  <a:pt x="116086" y="17859"/>
                </a:lnTo>
                <a:lnTo>
                  <a:pt x="116086" y="26789"/>
                </a:lnTo>
                <a:lnTo>
                  <a:pt x="125016" y="35719"/>
                </a:lnTo>
                <a:lnTo>
                  <a:pt x="125016" y="44648"/>
                </a:lnTo>
                <a:lnTo>
                  <a:pt x="116086" y="53578"/>
                </a:lnTo>
                <a:lnTo>
                  <a:pt x="107157" y="53578"/>
                </a:lnTo>
                <a:lnTo>
                  <a:pt x="116086" y="62508"/>
                </a:lnTo>
                <a:lnTo>
                  <a:pt x="107157" y="62508"/>
                </a:lnTo>
                <a:lnTo>
                  <a:pt x="89297" y="62508"/>
                </a:lnTo>
                <a:lnTo>
                  <a:pt x="71438" y="53578"/>
                </a:lnTo>
                <a:lnTo>
                  <a:pt x="62508" y="53578"/>
                </a:lnTo>
                <a:lnTo>
                  <a:pt x="53578" y="44648"/>
                </a:lnTo>
                <a:lnTo>
                  <a:pt x="44649" y="35719"/>
                </a:lnTo>
                <a:lnTo>
                  <a:pt x="44649" y="26789"/>
                </a:lnTo>
                <a:lnTo>
                  <a:pt x="44649" y="17859"/>
                </a:lnTo>
                <a:lnTo>
                  <a:pt x="44649" y="8929"/>
                </a:lnTo>
                <a:lnTo>
                  <a:pt x="53578" y="8929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7" y="8929"/>
                </a:lnTo>
                <a:lnTo>
                  <a:pt x="116086" y="8929"/>
                </a:lnTo>
                <a:lnTo>
                  <a:pt x="116086" y="17859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35719"/>
                </a:lnTo>
                <a:lnTo>
                  <a:pt x="107157" y="35719"/>
                </a:lnTo>
                <a:lnTo>
                  <a:pt x="98227" y="35719"/>
                </a:lnTo>
                <a:lnTo>
                  <a:pt x="80367" y="35719"/>
                </a:lnTo>
                <a:lnTo>
                  <a:pt x="71438" y="35719"/>
                </a:lnTo>
                <a:lnTo>
                  <a:pt x="53578" y="35719"/>
                </a:lnTo>
                <a:lnTo>
                  <a:pt x="44649" y="35719"/>
                </a:lnTo>
                <a:lnTo>
                  <a:pt x="26789" y="26789"/>
                </a:lnTo>
                <a:lnTo>
                  <a:pt x="17860" y="26789"/>
                </a:lnTo>
                <a:lnTo>
                  <a:pt x="8930" y="26789"/>
                </a:lnTo>
                <a:lnTo>
                  <a:pt x="8930" y="2678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reeform 5"/>
          <p:cNvSpPr/>
          <p:nvPr/>
        </p:nvSpPr>
        <p:spPr bwMode="auto">
          <a:xfrm>
            <a:off x="1268016" y="3009304"/>
            <a:ext cx="89298" cy="2446736"/>
          </a:xfrm>
          <a:custGeom>
            <a:avLst/>
            <a:gdLst/>
            <a:ahLst/>
            <a:cxnLst/>
            <a:rect l="0" t="0" r="0" b="0"/>
            <a:pathLst>
              <a:path w="89298" h="2446736">
                <a:moveTo>
                  <a:pt x="0" y="893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8930"/>
                </a:lnTo>
                <a:lnTo>
                  <a:pt x="8929" y="17860"/>
                </a:lnTo>
                <a:lnTo>
                  <a:pt x="8929" y="17860"/>
                </a:lnTo>
                <a:lnTo>
                  <a:pt x="8929" y="26789"/>
                </a:lnTo>
                <a:lnTo>
                  <a:pt x="8929" y="35719"/>
                </a:lnTo>
                <a:lnTo>
                  <a:pt x="17859" y="44649"/>
                </a:lnTo>
                <a:lnTo>
                  <a:pt x="17859" y="62508"/>
                </a:lnTo>
                <a:lnTo>
                  <a:pt x="17859" y="71438"/>
                </a:lnTo>
                <a:lnTo>
                  <a:pt x="26789" y="80367"/>
                </a:lnTo>
                <a:lnTo>
                  <a:pt x="26789" y="98227"/>
                </a:lnTo>
                <a:lnTo>
                  <a:pt x="26789" y="107157"/>
                </a:lnTo>
                <a:lnTo>
                  <a:pt x="26789" y="125016"/>
                </a:lnTo>
                <a:lnTo>
                  <a:pt x="26789" y="142875"/>
                </a:lnTo>
                <a:lnTo>
                  <a:pt x="26789" y="160735"/>
                </a:lnTo>
                <a:lnTo>
                  <a:pt x="35718" y="178594"/>
                </a:lnTo>
                <a:lnTo>
                  <a:pt x="35718" y="196453"/>
                </a:lnTo>
                <a:lnTo>
                  <a:pt x="35718" y="214313"/>
                </a:lnTo>
                <a:lnTo>
                  <a:pt x="35718" y="241102"/>
                </a:lnTo>
                <a:lnTo>
                  <a:pt x="44648" y="258961"/>
                </a:lnTo>
                <a:lnTo>
                  <a:pt x="44648" y="285750"/>
                </a:lnTo>
                <a:lnTo>
                  <a:pt x="44648" y="312539"/>
                </a:lnTo>
                <a:lnTo>
                  <a:pt x="53578" y="339328"/>
                </a:lnTo>
                <a:lnTo>
                  <a:pt x="53578" y="366117"/>
                </a:lnTo>
                <a:lnTo>
                  <a:pt x="53578" y="392907"/>
                </a:lnTo>
                <a:lnTo>
                  <a:pt x="62507" y="419696"/>
                </a:lnTo>
                <a:lnTo>
                  <a:pt x="62507" y="446485"/>
                </a:lnTo>
                <a:lnTo>
                  <a:pt x="62507" y="473274"/>
                </a:lnTo>
                <a:lnTo>
                  <a:pt x="62507" y="500063"/>
                </a:lnTo>
                <a:lnTo>
                  <a:pt x="71437" y="535782"/>
                </a:lnTo>
                <a:lnTo>
                  <a:pt x="71437" y="562571"/>
                </a:lnTo>
                <a:lnTo>
                  <a:pt x="71437" y="598289"/>
                </a:lnTo>
                <a:lnTo>
                  <a:pt x="71437" y="625078"/>
                </a:lnTo>
                <a:lnTo>
                  <a:pt x="80367" y="660797"/>
                </a:lnTo>
                <a:lnTo>
                  <a:pt x="80367" y="687586"/>
                </a:lnTo>
                <a:lnTo>
                  <a:pt x="80367" y="723305"/>
                </a:lnTo>
                <a:lnTo>
                  <a:pt x="89297" y="759024"/>
                </a:lnTo>
                <a:lnTo>
                  <a:pt x="89297" y="794742"/>
                </a:lnTo>
                <a:lnTo>
                  <a:pt x="89297" y="821532"/>
                </a:lnTo>
                <a:lnTo>
                  <a:pt x="89297" y="857250"/>
                </a:lnTo>
                <a:lnTo>
                  <a:pt x="89297" y="892969"/>
                </a:lnTo>
                <a:lnTo>
                  <a:pt x="89297" y="928688"/>
                </a:lnTo>
                <a:lnTo>
                  <a:pt x="89297" y="964407"/>
                </a:lnTo>
                <a:lnTo>
                  <a:pt x="89297" y="1000125"/>
                </a:lnTo>
                <a:lnTo>
                  <a:pt x="80367" y="1035844"/>
                </a:lnTo>
                <a:lnTo>
                  <a:pt x="80367" y="1071563"/>
                </a:lnTo>
                <a:lnTo>
                  <a:pt x="80367" y="1107282"/>
                </a:lnTo>
                <a:lnTo>
                  <a:pt x="80367" y="1143000"/>
                </a:lnTo>
                <a:lnTo>
                  <a:pt x="80367" y="1178719"/>
                </a:lnTo>
                <a:lnTo>
                  <a:pt x="80367" y="1214438"/>
                </a:lnTo>
                <a:lnTo>
                  <a:pt x="71437" y="1250157"/>
                </a:lnTo>
                <a:lnTo>
                  <a:pt x="71437" y="1285875"/>
                </a:lnTo>
                <a:lnTo>
                  <a:pt x="62507" y="1321594"/>
                </a:lnTo>
                <a:lnTo>
                  <a:pt x="62507" y="1357313"/>
                </a:lnTo>
                <a:lnTo>
                  <a:pt x="62507" y="1393032"/>
                </a:lnTo>
                <a:lnTo>
                  <a:pt x="62507" y="1428750"/>
                </a:lnTo>
                <a:lnTo>
                  <a:pt x="62507" y="1464469"/>
                </a:lnTo>
                <a:lnTo>
                  <a:pt x="62507" y="1500188"/>
                </a:lnTo>
                <a:lnTo>
                  <a:pt x="62507" y="1544836"/>
                </a:lnTo>
                <a:lnTo>
                  <a:pt x="62507" y="1580555"/>
                </a:lnTo>
                <a:lnTo>
                  <a:pt x="62507" y="1607344"/>
                </a:lnTo>
                <a:lnTo>
                  <a:pt x="53578" y="1643063"/>
                </a:lnTo>
                <a:lnTo>
                  <a:pt x="53578" y="1678782"/>
                </a:lnTo>
                <a:lnTo>
                  <a:pt x="53578" y="1714500"/>
                </a:lnTo>
                <a:lnTo>
                  <a:pt x="53578" y="1750219"/>
                </a:lnTo>
                <a:lnTo>
                  <a:pt x="53578" y="1785938"/>
                </a:lnTo>
                <a:lnTo>
                  <a:pt x="44648" y="1821657"/>
                </a:lnTo>
                <a:lnTo>
                  <a:pt x="44648" y="1857375"/>
                </a:lnTo>
                <a:lnTo>
                  <a:pt x="44648" y="1893094"/>
                </a:lnTo>
                <a:lnTo>
                  <a:pt x="44648" y="1928813"/>
                </a:lnTo>
                <a:lnTo>
                  <a:pt x="44648" y="1955602"/>
                </a:lnTo>
                <a:lnTo>
                  <a:pt x="35718" y="1991321"/>
                </a:lnTo>
                <a:lnTo>
                  <a:pt x="35718" y="2027040"/>
                </a:lnTo>
                <a:lnTo>
                  <a:pt x="35718" y="2053829"/>
                </a:lnTo>
                <a:lnTo>
                  <a:pt x="26789" y="2080618"/>
                </a:lnTo>
                <a:lnTo>
                  <a:pt x="26789" y="2107407"/>
                </a:lnTo>
                <a:lnTo>
                  <a:pt x="17859" y="2134196"/>
                </a:lnTo>
                <a:lnTo>
                  <a:pt x="17859" y="2160985"/>
                </a:lnTo>
                <a:lnTo>
                  <a:pt x="17859" y="2187774"/>
                </a:lnTo>
                <a:lnTo>
                  <a:pt x="17859" y="2214563"/>
                </a:lnTo>
                <a:lnTo>
                  <a:pt x="17859" y="2232423"/>
                </a:lnTo>
                <a:lnTo>
                  <a:pt x="17859" y="2259212"/>
                </a:lnTo>
                <a:lnTo>
                  <a:pt x="17859" y="2277071"/>
                </a:lnTo>
                <a:lnTo>
                  <a:pt x="17859" y="2294930"/>
                </a:lnTo>
                <a:lnTo>
                  <a:pt x="8929" y="2321719"/>
                </a:lnTo>
                <a:lnTo>
                  <a:pt x="8929" y="2339579"/>
                </a:lnTo>
                <a:lnTo>
                  <a:pt x="8929" y="2357438"/>
                </a:lnTo>
                <a:lnTo>
                  <a:pt x="8929" y="2366368"/>
                </a:lnTo>
                <a:lnTo>
                  <a:pt x="8929" y="2384227"/>
                </a:lnTo>
                <a:lnTo>
                  <a:pt x="8929" y="2393157"/>
                </a:lnTo>
                <a:lnTo>
                  <a:pt x="8929" y="2411016"/>
                </a:lnTo>
                <a:lnTo>
                  <a:pt x="8929" y="2419946"/>
                </a:lnTo>
                <a:lnTo>
                  <a:pt x="8929" y="2428876"/>
                </a:lnTo>
                <a:lnTo>
                  <a:pt x="8929" y="2437805"/>
                </a:lnTo>
                <a:lnTo>
                  <a:pt x="8929" y="2437805"/>
                </a:lnTo>
                <a:lnTo>
                  <a:pt x="8929" y="2446735"/>
                </a:lnTo>
                <a:lnTo>
                  <a:pt x="8929" y="2446735"/>
                </a:lnTo>
                <a:lnTo>
                  <a:pt x="8929" y="2446735"/>
                </a:lnTo>
                <a:lnTo>
                  <a:pt x="8929" y="2446735"/>
                </a:lnTo>
                <a:lnTo>
                  <a:pt x="8929" y="2446735"/>
                </a:lnTo>
                <a:lnTo>
                  <a:pt x="8929" y="2446735"/>
                </a:lnTo>
                <a:lnTo>
                  <a:pt x="8929" y="2446735"/>
                </a:lnTo>
                <a:lnTo>
                  <a:pt x="8929" y="244673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2062758" y="2812851"/>
            <a:ext cx="53579" cy="2625330"/>
          </a:xfrm>
          <a:custGeom>
            <a:avLst/>
            <a:gdLst/>
            <a:ahLst/>
            <a:cxnLst/>
            <a:rect l="0" t="0" r="0" b="0"/>
            <a:pathLst>
              <a:path w="53579" h="2625330">
                <a:moveTo>
                  <a:pt x="0" y="0"/>
                </a:moveTo>
                <a:lnTo>
                  <a:pt x="0" y="0"/>
                </a:lnTo>
                <a:lnTo>
                  <a:pt x="0" y="8930"/>
                </a:lnTo>
                <a:lnTo>
                  <a:pt x="0" y="17860"/>
                </a:lnTo>
                <a:lnTo>
                  <a:pt x="0" y="26789"/>
                </a:lnTo>
                <a:lnTo>
                  <a:pt x="0" y="44649"/>
                </a:lnTo>
                <a:lnTo>
                  <a:pt x="0" y="53578"/>
                </a:lnTo>
                <a:lnTo>
                  <a:pt x="0" y="71438"/>
                </a:lnTo>
                <a:lnTo>
                  <a:pt x="0" y="89297"/>
                </a:lnTo>
                <a:lnTo>
                  <a:pt x="0" y="107156"/>
                </a:lnTo>
                <a:lnTo>
                  <a:pt x="8930" y="125016"/>
                </a:lnTo>
                <a:lnTo>
                  <a:pt x="8930" y="151805"/>
                </a:lnTo>
                <a:lnTo>
                  <a:pt x="8930" y="178594"/>
                </a:lnTo>
                <a:lnTo>
                  <a:pt x="8930" y="205383"/>
                </a:lnTo>
                <a:lnTo>
                  <a:pt x="8930" y="232172"/>
                </a:lnTo>
                <a:lnTo>
                  <a:pt x="8930" y="267891"/>
                </a:lnTo>
                <a:lnTo>
                  <a:pt x="17859" y="294680"/>
                </a:lnTo>
                <a:lnTo>
                  <a:pt x="17859" y="321469"/>
                </a:lnTo>
                <a:lnTo>
                  <a:pt x="17859" y="357188"/>
                </a:lnTo>
                <a:lnTo>
                  <a:pt x="17859" y="392906"/>
                </a:lnTo>
                <a:lnTo>
                  <a:pt x="17859" y="428625"/>
                </a:lnTo>
                <a:lnTo>
                  <a:pt x="26789" y="464344"/>
                </a:lnTo>
                <a:lnTo>
                  <a:pt x="26789" y="500063"/>
                </a:lnTo>
                <a:lnTo>
                  <a:pt x="17859" y="535781"/>
                </a:lnTo>
                <a:lnTo>
                  <a:pt x="17859" y="571500"/>
                </a:lnTo>
                <a:lnTo>
                  <a:pt x="17859" y="607219"/>
                </a:lnTo>
                <a:lnTo>
                  <a:pt x="26789" y="651867"/>
                </a:lnTo>
                <a:lnTo>
                  <a:pt x="26789" y="687586"/>
                </a:lnTo>
                <a:lnTo>
                  <a:pt x="17859" y="732235"/>
                </a:lnTo>
                <a:lnTo>
                  <a:pt x="17859" y="767953"/>
                </a:lnTo>
                <a:lnTo>
                  <a:pt x="17859" y="812602"/>
                </a:lnTo>
                <a:lnTo>
                  <a:pt x="17859" y="848320"/>
                </a:lnTo>
                <a:lnTo>
                  <a:pt x="17859" y="892969"/>
                </a:lnTo>
                <a:lnTo>
                  <a:pt x="17859" y="937617"/>
                </a:lnTo>
                <a:lnTo>
                  <a:pt x="17859" y="982266"/>
                </a:lnTo>
                <a:lnTo>
                  <a:pt x="17859" y="1026914"/>
                </a:lnTo>
                <a:lnTo>
                  <a:pt x="17859" y="1071563"/>
                </a:lnTo>
                <a:lnTo>
                  <a:pt x="17859" y="1116211"/>
                </a:lnTo>
                <a:lnTo>
                  <a:pt x="17859" y="1160860"/>
                </a:lnTo>
                <a:lnTo>
                  <a:pt x="26789" y="1205508"/>
                </a:lnTo>
                <a:lnTo>
                  <a:pt x="26789" y="1250156"/>
                </a:lnTo>
                <a:lnTo>
                  <a:pt x="35719" y="1294805"/>
                </a:lnTo>
                <a:lnTo>
                  <a:pt x="35719" y="1339453"/>
                </a:lnTo>
                <a:lnTo>
                  <a:pt x="35719" y="1384102"/>
                </a:lnTo>
                <a:lnTo>
                  <a:pt x="35719" y="1428750"/>
                </a:lnTo>
                <a:lnTo>
                  <a:pt x="44648" y="1473399"/>
                </a:lnTo>
                <a:lnTo>
                  <a:pt x="44648" y="1526977"/>
                </a:lnTo>
                <a:lnTo>
                  <a:pt x="44648" y="1571625"/>
                </a:lnTo>
                <a:lnTo>
                  <a:pt x="44648" y="1616274"/>
                </a:lnTo>
                <a:lnTo>
                  <a:pt x="53578" y="1660922"/>
                </a:lnTo>
                <a:lnTo>
                  <a:pt x="53578" y="1705570"/>
                </a:lnTo>
                <a:lnTo>
                  <a:pt x="53578" y="1741289"/>
                </a:lnTo>
                <a:lnTo>
                  <a:pt x="53578" y="1785938"/>
                </a:lnTo>
                <a:lnTo>
                  <a:pt x="53578" y="1821656"/>
                </a:lnTo>
                <a:lnTo>
                  <a:pt x="53578" y="1866305"/>
                </a:lnTo>
                <a:lnTo>
                  <a:pt x="53578" y="1902024"/>
                </a:lnTo>
                <a:lnTo>
                  <a:pt x="53578" y="1937742"/>
                </a:lnTo>
                <a:lnTo>
                  <a:pt x="53578" y="1973461"/>
                </a:lnTo>
                <a:lnTo>
                  <a:pt x="53578" y="2009180"/>
                </a:lnTo>
                <a:lnTo>
                  <a:pt x="53578" y="2035969"/>
                </a:lnTo>
                <a:lnTo>
                  <a:pt x="53578" y="2071688"/>
                </a:lnTo>
                <a:lnTo>
                  <a:pt x="44648" y="2107407"/>
                </a:lnTo>
                <a:lnTo>
                  <a:pt x="44648" y="2134196"/>
                </a:lnTo>
                <a:lnTo>
                  <a:pt x="44648" y="2169915"/>
                </a:lnTo>
                <a:lnTo>
                  <a:pt x="44648" y="2196704"/>
                </a:lnTo>
                <a:lnTo>
                  <a:pt x="44648" y="2223493"/>
                </a:lnTo>
                <a:lnTo>
                  <a:pt x="44648" y="2250282"/>
                </a:lnTo>
                <a:lnTo>
                  <a:pt x="44648" y="2277071"/>
                </a:lnTo>
                <a:lnTo>
                  <a:pt x="35719" y="2303860"/>
                </a:lnTo>
                <a:lnTo>
                  <a:pt x="35719" y="2330649"/>
                </a:lnTo>
                <a:lnTo>
                  <a:pt x="35719" y="2357438"/>
                </a:lnTo>
                <a:lnTo>
                  <a:pt x="35719" y="2384227"/>
                </a:lnTo>
                <a:lnTo>
                  <a:pt x="35719" y="2402087"/>
                </a:lnTo>
                <a:lnTo>
                  <a:pt x="35719" y="2428876"/>
                </a:lnTo>
                <a:lnTo>
                  <a:pt x="35719" y="2455665"/>
                </a:lnTo>
                <a:lnTo>
                  <a:pt x="35719" y="2473524"/>
                </a:lnTo>
                <a:lnTo>
                  <a:pt x="26789" y="2491383"/>
                </a:lnTo>
                <a:lnTo>
                  <a:pt x="26789" y="2518172"/>
                </a:lnTo>
                <a:lnTo>
                  <a:pt x="26789" y="2536032"/>
                </a:lnTo>
                <a:lnTo>
                  <a:pt x="26789" y="2553891"/>
                </a:lnTo>
                <a:lnTo>
                  <a:pt x="17859" y="2571751"/>
                </a:lnTo>
                <a:lnTo>
                  <a:pt x="17859" y="2580680"/>
                </a:lnTo>
                <a:lnTo>
                  <a:pt x="17859" y="2598540"/>
                </a:lnTo>
                <a:lnTo>
                  <a:pt x="8930" y="2607469"/>
                </a:lnTo>
                <a:lnTo>
                  <a:pt x="8930" y="2616399"/>
                </a:lnTo>
                <a:lnTo>
                  <a:pt x="8930" y="2625329"/>
                </a:lnTo>
                <a:lnTo>
                  <a:pt x="8930" y="2625329"/>
                </a:lnTo>
                <a:lnTo>
                  <a:pt x="0" y="2625329"/>
                </a:lnTo>
                <a:lnTo>
                  <a:pt x="0" y="262532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2348508" y="2625328"/>
            <a:ext cx="26790" cy="1535907"/>
          </a:xfrm>
          <a:custGeom>
            <a:avLst/>
            <a:gdLst/>
            <a:ahLst/>
            <a:cxnLst/>
            <a:rect l="0" t="0" r="0" b="0"/>
            <a:pathLst>
              <a:path w="26790" h="1535907">
                <a:moveTo>
                  <a:pt x="8930" y="8930"/>
                </a:moveTo>
                <a:lnTo>
                  <a:pt x="8930" y="8930"/>
                </a:lnTo>
                <a:lnTo>
                  <a:pt x="8930" y="8930"/>
                </a:lnTo>
                <a:lnTo>
                  <a:pt x="8930" y="8930"/>
                </a:lnTo>
                <a:lnTo>
                  <a:pt x="8930" y="0"/>
                </a:lnTo>
                <a:lnTo>
                  <a:pt x="17859" y="0"/>
                </a:lnTo>
                <a:lnTo>
                  <a:pt x="17859" y="8930"/>
                </a:lnTo>
                <a:lnTo>
                  <a:pt x="17859" y="17860"/>
                </a:lnTo>
                <a:lnTo>
                  <a:pt x="17859" y="26789"/>
                </a:lnTo>
                <a:lnTo>
                  <a:pt x="17859" y="44649"/>
                </a:lnTo>
                <a:lnTo>
                  <a:pt x="8930" y="62508"/>
                </a:lnTo>
                <a:lnTo>
                  <a:pt x="8930" y="80367"/>
                </a:lnTo>
                <a:lnTo>
                  <a:pt x="8930" y="107156"/>
                </a:lnTo>
                <a:lnTo>
                  <a:pt x="8930" y="125016"/>
                </a:lnTo>
                <a:lnTo>
                  <a:pt x="8930" y="160735"/>
                </a:lnTo>
                <a:lnTo>
                  <a:pt x="0" y="187523"/>
                </a:lnTo>
                <a:lnTo>
                  <a:pt x="0" y="214312"/>
                </a:lnTo>
                <a:lnTo>
                  <a:pt x="0" y="250031"/>
                </a:lnTo>
                <a:lnTo>
                  <a:pt x="8930" y="285750"/>
                </a:lnTo>
                <a:lnTo>
                  <a:pt x="8930" y="330398"/>
                </a:lnTo>
                <a:lnTo>
                  <a:pt x="8930" y="375047"/>
                </a:lnTo>
                <a:lnTo>
                  <a:pt x="8930" y="410765"/>
                </a:lnTo>
                <a:lnTo>
                  <a:pt x="17859" y="455414"/>
                </a:lnTo>
                <a:lnTo>
                  <a:pt x="17859" y="500062"/>
                </a:lnTo>
                <a:lnTo>
                  <a:pt x="17859" y="544711"/>
                </a:lnTo>
                <a:lnTo>
                  <a:pt x="17859" y="589359"/>
                </a:lnTo>
                <a:lnTo>
                  <a:pt x="17859" y="634008"/>
                </a:lnTo>
                <a:lnTo>
                  <a:pt x="17859" y="678656"/>
                </a:lnTo>
                <a:lnTo>
                  <a:pt x="17859" y="723304"/>
                </a:lnTo>
                <a:lnTo>
                  <a:pt x="17859" y="776883"/>
                </a:lnTo>
                <a:lnTo>
                  <a:pt x="26789" y="812601"/>
                </a:lnTo>
                <a:lnTo>
                  <a:pt x="26789" y="857250"/>
                </a:lnTo>
                <a:lnTo>
                  <a:pt x="26789" y="901898"/>
                </a:lnTo>
                <a:lnTo>
                  <a:pt x="26789" y="937617"/>
                </a:lnTo>
                <a:lnTo>
                  <a:pt x="26789" y="982265"/>
                </a:lnTo>
                <a:lnTo>
                  <a:pt x="26789" y="1026914"/>
                </a:lnTo>
                <a:lnTo>
                  <a:pt x="26789" y="1062633"/>
                </a:lnTo>
                <a:lnTo>
                  <a:pt x="17859" y="1107281"/>
                </a:lnTo>
                <a:lnTo>
                  <a:pt x="17859" y="1143000"/>
                </a:lnTo>
                <a:lnTo>
                  <a:pt x="17859" y="1178718"/>
                </a:lnTo>
                <a:lnTo>
                  <a:pt x="8930" y="1205508"/>
                </a:lnTo>
                <a:lnTo>
                  <a:pt x="8930" y="1241226"/>
                </a:lnTo>
                <a:lnTo>
                  <a:pt x="8930" y="1276945"/>
                </a:lnTo>
                <a:lnTo>
                  <a:pt x="0" y="1303734"/>
                </a:lnTo>
                <a:lnTo>
                  <a:pt x="0" y="1339453"/>
                </a:lnTo>
                <a:lnTo>
                  <a:pt x="0" y="1366242"/>
                </a:lnTo>
                <a:lnTo>
                  <a:pt x="0" y="1393031"/>
                </a:lnTo>
                <a:lnTo>
                  <a:pt x="0" y="1419820"/>
                </a:lnTo>
                <a:lnTo>
                  <a:pt x="0" y="1437679"/>
                </a:lnTo>
                <a:lnTo>
                  <a:pt x="8930" y="1455539"/>
                </a:lnTo>
                <a:lnTo>
                  <a:pt x="8930" y="1473398"/>
                </a:lnTo>
                <a:lnTo>
                  <a:pt x="8930" y="1491258"/>
                </a:lnTo>
                <a:lnTo>
                  <a:pt x="8930" y="1509117"/>
                </a:lnTo>
                <a:lnTo>
                  <a:pt x="8930" y="1518047"/>
                </a:lnTo>
                <a:lnTo>
                  <a:pt x="8930" y="1526976"/>
                </a:lnTo>
                <a:lnTo>
                  <a:pt x="8930" y="1526976"/>
                </a:lnTo>
                <a:lnTo>
                  <a:pt x="0" y="1535906"/>
                </a:lnTo>
                <a:lnTo>
                  <a:pt x="0" y="1535906"/>
                </a:lnTo>
                <a:lnTo>
                  <a:pt x="0" y="1535906"/>
                </a:lnTo>
                <a:lnTo>
                  <a:pt x="0" y="1535906"/>
                </a:lnTo>
                <a:lnTo>
                  <a:pt x="0" y="1535906"/>
                </a:lnTo>
                <a:lnTo>
                  <a:pt x="0" y="153590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Freeform 8"/>
          <p:cNvSpPr/>
          <p:nvPr/>
        </p:nvSpPr>
        <p:spPr bwMode="auto">
          <a:xfrm>
            <a:off x="3143250" y="2598539"/>
            <a:ext cx="53579" cy="1768079"/>
          </a:xfrm>
          <a:custGeom>
            <a:avLst/>
            <a:gdLst/>
            <a:ahLst/>
            <a:cxnLst/>
            <a:rect l="0" t="0" r="0" b="0"/>
            <a:pathLst>
              <a:path w="53579" h="1768079">
                <a:moveTo>
                  <a:pt x="53578" y="0"/>
                </a:move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17859"/>
                </a:lnTo>
                <a:lnTo>
                  <a:pt x="44648" y="26789"/>
                </a:lnTo>
                <a:lnTo>
                  <a:pt x="44648" y="44649"/>
                </a:lnTo>
                <a:lnTo>
                  <a:pt x="44648" y="62508"/>
                </a:lnTo>
                <a:lnTo>
                  <a:pt x="44648" y="80367"/>
                </a:lnTo>
                <a:lnTo>
                  <a:pt x="44648" y="98227"/>
                </a:lnTo>
                <a:lnTo>
                  <a:pt x="44648" y="125016"/>
                </a:lnTo>
                <a:lnTo>
                  <a:pt x="44648" y="151805"/>
                </a:lnTo>
                <a:lnTo>
                  <a:pt x="35719" y="187524"/>
                </a:lnTo>
                <a:lnTo>
                  <a:pt x="35719" y="214312"/>
                </a:lnTo>
                <a:lnTo>
                  <a:pt x="44648" y="250031"/>
                </a:lnTo>
                <a:lnTo>
                  <a:pt x="44648" y="294679"/>
                </a:lnTo>
                <a:lnTo>
                  <a:pt x="44648" y="330398"/>
                </a:lnTo>
                <a:lnTo>
                  <a:pt x="44648" y="366117"/>
                </a:lnTo>
                <a:lnTo>
                  <a:pt x="53578" y="410765"/>
                </a:lnTo>
                <a:lnTo>
                  <a:pt x="53578" y="455414"/>
                </a:lnTo>
                <a:lnTo>
                  <a:pt x="44648" y="500062"/>
                </a:lnTo>
                <a:lnTo>
                  <a:pt x="44648" y="544711"/>
                </a:lnTo>
                <a:lnTo>
                  <a:pt x="44648" y="598289"/>
                </a:lnTo>
                <a:lnTo>
                  <a:pt x="44648" y="642937"/>
                </a:lnTo>
                <a:lnTo>
                  <a:pt x="44648" y="696515"/>
                </a:lnTo>
                <a:lnTo>
                  <a:pt x="35719" y="750093"/>
                </a:lnTo>
                <a:lnTo>
                  <a:pt x="35719" y="803672"/>
                </a:lnTo>
                <a:lnTo>
                  <a:pt x="44648" y="848320"/>
                </a:lnTo>
                <a:lnTo>
                  <a:pt x="44648" y="901898"/>
                </a:lnTo>
                <a:lnTo>
                  <a:pt x="35719" y="955476"/>
                </a:lnTo>
                <a:lnTo>
                  <a:pt x="35719" y="1000125"/>
                </a:lnTo>
                <a:lnTo>
                  <a:pt x="35719" y="1053703"/>
                </a:lnTo>
                <a:lnTo>
                  <a:pt x="35719" y="1107281"/>
                </a:lnTo>
                <a:lnTo>
                  <a:pt x="35719" y="1151929"/>
                </a:lnTo>
                <a:lnTo>
                  <a:pt x="35719" y="1205507"/>
                </a:lnTo>
                <a:lnTo>
                  <a:pt x="26789" y="1250156"/>
                </a:lnTo>
                <a:lnTo>
                  <a:pt x="26789" y="1303734"/>
                </a:lnTo>
                <a:lnTo>
                  <a:pt x="26789" y="1348382"/>
                </a:lnTo>
                <a:lnTo>
                  <a:pt x="26789" y="1393031"/>
                </a:lnTo>
                <a:lnTo>
                  <a:pt x="26789" y="1437679"/>
                </a:lnTo>
                <a:lnTo>
                  <a:pt x="35719" y="1473398"/>
                </a:lnTo>
                <a:lnTo>
                  <a:pt x="35719" y="1518047"/>
                </a:lnTo>
                <a:lnTo>
                  <a:pt x="35719" y="1553765"/>
                </a:lnTo>
                <a:lnTo>
                  <a:pt x="35719" y="1580554"/>
                </a:lnTo>
                <a:lnTo>
                  <a:pt x="35719" y="1616273"/>
                </a:lnTo>
                <a:lnTo>
                  <a:pt x="35719" y="1643062"/>
                </a:lnTo>
                <a:lnTo>
                  <a:pt x="35719" y="1669851"/>
                </a:lnTo>
                <a:lnTo>
                  <a:pt x="35719" y="1687711"/>
                </a:lnTo>
                <a:lnTo>
                  <a:pt x="26789" y="1705570"/>
                </a:lnTo>
                <a:lnTo>
                  <a:pt x="26789" y="1723429"/>
                </a:lnTo>
                <a:lnTo>
                  <a:pt x="17859" y="1732359"/>
                </a:lnTo>
                <a:lnTo>
                  <a:pt x="8930" y="1750218"/>
                </a:lnTo>
                <a:lnTo>
                  <a:pt x="0" y="1759148"/>
                </a:lnTo>
                <a:lnTo>
                  <a:pt x="0" y="1768078"/>
                </a:lnTo>
                <a:lnTo>
                  <a:pt x="0" y="176807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Freeform 9"/>
          <p:cNvSpPr/>
          <p:nvPr/>
        </p:nvSpPr>
        <p:spPr bwMode="auto">
          <a:xfrm>
            <a:off x="2661047" y="4607718"/>
            <a:ext cx="276821" cy="250033"/>
          </a:xfrm>
          <a:custGeom>
            <a:avLst/>
            <a:gdLst/>
            <a:ahLst/>
            <a:cxnLst/>
            <a:rect l="0" t="0" r="0" b="0"/>
            <a:pathLst>
              <a:path w="276821" h="250033">
                <a:moveTo>
                  <a:pt x="71437" y="0"/>
                </a:move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71437" y="0"/>
                </a:lnTo>
                <a:lnTo>
                  <a:pt x="62508" y="8930"/>
                </a:lnTo>
                <a:lnTo>
                  <a:pt x="62508" y="17860"/>
                </a:lnTo>
                <a:lnTo>
                  <a:pt x="53578" y="26789"/>
                </a:lnTo>
                <a:lnTo>
                  <a:pt x="44648" y="35719"/>
                </a:lnTo>
                <a:lnTo>
                  <a:pt x="44648" y="44649"/>
                </a:lnTo>
                <a:lnTo>
                  <a:pt x="35719" y="62508"/>
                </a:lnTo>
                <a:lnTo>
                  <a:pt x="26789" y="80368"/>
                </a:lnTo>
                <a:lnTo>
                  <a:pt x="17859" y="98227"/>
                </a:lnTo>
                <a:lnTo>
                  <a:pt x="8930" y="116086"/>
                </a:lnTo>
                <a:lnTo>
                  <a:pt x="0" y="142875"/>
                </a:lnTo>
                <a:lnTo>
                  <a:pt x="0" y="160735"/>
                </a:lnTo>
                <a:lnTo>
                  <a:pt x="0" y="187524"/>
                </a:lnTo>
                <a:lnTo>
                  <a:pt x="8930" y="205383"/>
                </a:lnTo>
                <a:lnTo>
                  <a:pt x="26789" y="214313"/>
                </a:lnTo>
                <a:lnTo>
                  <a:pt x="44648" y="232172"/>
                </a:lnTo>
                <a:lnTo>
                  <a:pt x="62508" y="241102"/>
                </a:lnTo>
                <a:lnTo>
                  <a:pt x="89297" y="250032"/>
                </a:lnTo>
                <a:lnTo>
                  <a:pt x="116086" y="250032"/>
                </a:lnTo>
                <a:lnTo>
                  <a:pt x="133945" y="250032"/>
                </a:lnTo>
                <a:lnTo>
                  <a:pt x="160734" y="250032"/>
                </a:lnTo>
                <a:lnTo>
                  <a:pt x="178594" y="241102"/>
                </a:lnTo>
                <a:lnTo>
                  <a:pt x="196453" y="223243"/>
                </a:lnTo>
                <a:lnTo>
                  <a:pt x="214312" y="214313"/>
                </a:lnTo>
                <a:lnTo>
                  <a:pt x="232172" y="196453"/>
                </a:lnTo>
                <a:lnTo>
                  <a:pt x="241101" y="178594"/>
                </a:lnTo>
                <a:lnTo>
                  <a:pt x="258961" y="160735"/>
                </a:lnTo>
                <a:lnTo>
                  <a:pt x="258961" y="142875"/>
                </a:lnTo>
                <a:lnTo>
                  <a:pt x="267891" y="125016"/>
                </a:lnTo>
                <a:lnTo>
                  <a:pt x="276820" y="107157"/>
                </a:lnTo>
                <a:lnTo>
                  <a:pt x="276820" y="89297"/>
                </a:lnTo>
                <a:lnTo>
                  <a:pt x="267891" y="80368"/>
                </a:lnTo>
                <a:lnTo>
                  <a:pt x="267891" y="71438"/>
                </a:lnTo>
                <a:lnTo>
                  <a:pt x="267891" y="71438"/>
                </a:lnTo>
                <a:lnTo>
                  <a:pt x="267891" y="7143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Freeform 10"/>
          <p:cNvSpPr/>
          <p:nvPr/>
        </p:nvSpPr>
        <p:spPr bwMode="auto">
          <a:xfrm>
            <a:off x="2687836" y="4813101"/>
            <a:ext cx="71438" cy="196455"/>
          </a:xfrm>
          <a:custGeom>
            <a:avLst/>
            <a:gdLst/>
            <a:ahLst/>
            <a:cxnLst/>
            <a:rect l="0" t="0" r="0" b="0"/>
            <a:pathLst>
              <a:path w="71438" h="196455">
                <a:moveTo>
                  <a:pt x="71437" y="0"/>
                </a:moveTo>
                <a:lnTo>
                  <a:pt x="71437" y="0"/>
                </a:lnTo>
                <a:lnTo>
                  <a:pt x="62508" y="8930"/>
                </a:lnTo>
                <a:lnTo>
                  <a:pt x="62508" y="17860"/>
                </a:lnTo>
                <a:lnTo>
                  <a:pt x="53578" y="35719"/>
                </a:lnTo>
                <a:lnTo>
                  <a:pt x="44648" y="44649"/>
                </a:lnTo>
                <a:lnTo>
                  <a:pt x="44648" y="62508"/>
                </a:lnTo>
                <a:lnTo>
                  <a:pt x="35719" y="80368"/>
                </a:lnTo>
                <a:lnTo>
                  <a:pt x="26789" y="98227"/>
                </a:lnTo>
                <a:lnTo>
                  <a:pt x="26789" y="116087"/>
                </a:lnTo>
                <a:lnTo>
                  <a:pt x="17859" y="133946"/>
                </a:lnTo>
                <a:lnTo>
                  <a:pt x="8930" y="151805"/>
                </a:lnTo>
                <a:lnTo>
                  <a:pt x="8930" y="169665"/>
                </a:lnTo>
                <a:lnTo>
                  <a:pt x="8930" y="178594"/>
                </a:lnTo>
                <a:lnTo>
                  <a:pt x="0" y="187524"/>
                </a:lnTo>
                <a:lnTo>
                  <a:pt x="0" y="196454"/>
                </a:lnTo>
                <a:lnTo>
                  <a:pt x="0" y="196454"/>
                </a:lnTo>
                <a:lnTo>
                  <a:pt x="0" y="19645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741414" y="4911328"/>
            <a:ext cx="169665" cy="169665"/>
          </a:xfrm>
          <a:custGeom>
            <a:avLst/>
            <a:gdLst/>
            <a:ahLst/>
            <a:cxnLst/>
            <a:rect l="0" t="0" r="0" b="0"/>
            <a:pathLst>
              <a:path w="169665" h="169665">
                <a:moveTo>
                  <a:pt x="0" y="44649"/>
                </a:moveTo>
                <a:lnTo>
                  <a:pt x="0" y="35719"/>
                </a:lnTo>
                <a:lnTo>
                  <a:pt x="0" y="35719"/>
                </a:lnTo>
                <a:lnTo>
                  <a:pt x="8930" y="35719"/>
                </a:lnTo>
                <a:lnTo>
                  <a:pt x="17859" y="35719"/>
                </a:lnTo>
                <a:lnTo>
                  <a:pt x="17859" y="35719"/>
                </a:lnTo>
                <a:lnTo>
                  <a:pt x="35719" y="44649"/>
                </a:lnTo>
                <a:lnTo>
                  <a:pt x="44649" y="44649"/>
                </a:lnTo>
                <a:lnTo>
                  <a:pt x="62508" y="53578"/>
                </a:lnTo>
                <a:lnTo>
                  <a:pt x="80367" y="53578"/>
                </a:lnTo>
                <a:lnTo>
                  <a:pt x="98227" y="62508"/>
                </a:lnTo>
                <a:lnTo>
                  <a:pt x="107156" y="71438"/>
                </a:lnTo>
                <a:lnTo>
                  <a:pt x="125016" y="71438"/>
                </a:lnTo>
                <a:lnTo>
                  <a:pt x="142875" y="71438"/>
                </a:lnTo>
                <a:lnTo>
                  <a:pt x="151805" y="62508"/>
                </a:lnTo>
                <a:lnTo>
                  <a:pt x="160734" y="62508"/>
                </a:lnTo>
                <a:lnTo>
                  <a:pt x="169664" y="53578"/>
                </a:lnTo>
                <a:lnTo>
                  <a:pt x="169664" y="44649"/>
                </a:lnTo>
                <a:lnTo>
                  <a:pt x="169664" y="35719"/>
                </a:lnTo>
                <a:lnTo>
                  <a:pt x="169664" y="26789"/>
                </a:lnTo>
                <a:lnTo>
                  <a:pt x="160734" y="17860"/>
                </a:lnTo>
                <a:lnTo>
                  <a:pt x="151805" y="8930"/>
                </a:lnTo>
                <a:lnTo>
                  <a:pt x="133945" y="0"/>
                </a:lnTo>
                <a:lnTo>
                  <a:pt x="116086" y="0"/>
                </a:lnTo>
                <a:lnTo>
                  <a:pt x="107156" y="0"/>
                </a:lnTo>
                <a:lnTo>
                  <a:pt x="89297" y="0"/>
                </a:lnTo>
                <a:lnTo>
                  <a:pt x="71438" y="8930"/>
                </a:lnTo>
                <a:lnTo>
                  <a:pt x="53578" y="17860"/>
                </a:lnTo>
                <a:lnTo>
                  <a:pt x="44649" y="35719"/>
                </a:lnTo>
                <a:lnTo>
                  <a:pt x="35719" y="53578"/>
                </a:lnTo>
                <a:lnTo>
                  <a:pt x="35719" y="71438"/>
                </a:lnTo>
                <a:lnTo>
                  <a:pt x="35719" y="89297"/>
                </a:lnTo>
                <a:lnTo>
                  <a:pt x="44649" y="107156"/>
                </a:lnTo>
                <a:lnTo>
                  <a:pt x="62508" y="125016"/>
                </a:lnTo>
                <a:lnTo>
                  <a:pt x="80367" y="142875"/>
                </a:lnTo>
                <a:lnTo>
                  <a:pt x="98227" y="160735"/>
                </a:lnTo>
                <a:lnTo>
                  <a:pt x="116086" y="169664"/>
                </a:lnTo>
                <a:lnTo>
                  <a:pt x="133945" y="169664"/>
                </a:lnTo>
                <a:lnTo>
                  <a:pt x="142875" y="169664"/>
                </a:lnTo>
                <a:lnTo>
                  <a:pt x="142875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Freeform 12"/>
          <p:cNvSpPr/>
          <p:nvPr/>
        </p:nvSpPr>
        <p:spPr bwMode="auto">
          <a:xfrm>
            <a:off x="2875359" y="4947047"/>
            <a:ext cx="160736" cy="133946"/>
          </a:xfrm>
          <a:custGeom>
            <a:avLst/>
            <a:gdLst/>
            <a:ahLst/>
            <a:cxnLst/>
            <a:rect l="0" t="0" r="0" b="0"/>
            <a:pathLst>
              <a:path w="160736" h="133946">
                <a:moveTo>
                  <a:pt x="160735" y="26789"/>
                </a:moveTo>
                <a:lnTo>
                  <a:pt x="151805" y="26789"/>
                </a:lnTo>
                <a:lnTo>
                  <a:pt x="151805" y="17859"/>
                </a:lnTo>
                <a:lnTo>
                  <a:pt x="142875" y="8930"/>
                </a:lnTo>
                <a:lnTo>
                  <a:pt x="125016" y="8930"/>
                </a:lnTo>
                <a:lnTo>
                  <a:pt x="107157" y="0"/>
                </a:lnTo>
                <a:lnTo>
                  <a:pt x="98227" y="0"/>
                </a:lnTo>
                <a:lnTo>
                  <a:pt x="89297" y="0"/>
                </a:lnTo>
                <a:lnTo>
                  <a:pt x="80368" y="0"/>
                </a:lnTo>
                <a:lnTo>
                  <a:pt x="71438" y="8930"/>
                </a:lnTo>
                <a:lnTo>
                  <a:pt x="71438" y="8930"/>
                </a:lnTo>
                <a:lnTo>
                  <a:pt x="80368" y="17859"/>
                </a:lnTo>
                <a:lnTo>
                  <a:pt x="89297" y="26789"/>
                </a:lnTo>
                <a:lnTo>
                  <a:pt x="98227" y="44648"/>
                </a:lnTo>
                <a:lnTo>
                  <a:pt x="116086" y="53578"/>
                </a:lnTo>
                <a:lnTo>
                  <a:pt x="125016" y="62508"/>
                </a:lnTo>
                <a:lnTo>
                  <a:pt x="142875" y="80367"/>
                </a:lnTo>
                <a:lnTo>
                  <a:pt x="151805" y="89297"/>
                </a:lnTo>
                <a:lnTo>
                  <a:pt x="151805" y="98226"/>
                </a:lnTo>
                <a:lnTo>
                  <a:pt x="151805" y="107156"/>
                </a:lnTo>
                <a:lnTo>
                  <a:pt x="160735" y="116086"/>
                </a:lnTo>
                <a:lnTo>
                  <a:pt x="151805" y="125016"/>
                </a:lnTo>
                <a:lnTo>
                  <a:pt x="142875" y="133945"/>
                </a:lnTo>
                <a:lnTo>
                  <a:pt x="133946" y="133945"/>
                </a:lnTo>
                <a:lnTo>
                  <a:pt x="125016" y="133945"/>
                </a:lnTo>
                <a:lnTo>
                  <a:pt x="107157" y="125016"/>
                </a:lnTo>
                <a:lnTo>
                  <a:pt x="98227" y="125016"/>
                </a:lnTo>
                <a:lnTo>
                  <a:pt x="80368" y="116086"/>
                </a:lnTo>
                <a:lnTo>
                  <a:pt x="62508" y="98226"/>
                </a:lnTo>
                <a:lnTo>
                  <a:pt x="44649" y="89297"/>
                </a:lnTo>
                <a:lnTo>
                  <a:pt x="35719" y="80367"/>
                </a:lnTo>
                <a:lnTo>
                  <a:pt x="17860" y="62508"/>
                </a:lnTo>
                <a:lnTo>
                  <a:pt x="8930" y="53578"/>
                </a:lnTo>
                <a:lnTo>
                  <a:pt x="8930" y="44648"/>
                </a:lnTo>
                <a:lnTo>
                  <a:pt x="0" y="44648"/>
                </a:lnTo>
                <a:lnTo>
                  <a:pt x="0" y="4464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3232547" y="4848820"/>
            <a:ext cx="187524" cy="348259"/>
          </a:xfrm>
          <a:custGeom>
            <a:avLst/>
            <a:gdLst/>
            <a:ahLst/>
            <a:cxnLst/>
            <a:rect l="0" t="0" r="0" b="0"/>
            <a:pathLst>
              <a:path w="187524" h="348259">
                <a:moveTo>
                  <a:pt x="62508" y="0"/>
                </a:moveTo>
                <a:lnTo>
                  <a:pt x="62508" y="0"/>
                </a:lnTo>
                <a:lnTo>
                  <a:pt x="62508" y="8930"/>
                </a:lnTo>
                <a:lnTo>
                  <a:pt x="71437" y="17859"/>
                </a:lnTo>
                <a:lnTo>
                  <a:pt x="71437" y="26789"/>
                </a:lnTo>
                <a:lnTo>
                  <a:pt x="71437" y="44649"/>
                </a:lnTo>
                <a:lnTo>
                  <a:pt x="71437" y="62508"/>
                </a:lnTo>
                <a:lnTo>
                  <a:pt x="71437" y="80368"/>
                </a:lnTo>
                <a:lnTo>
                  <a:pt x="71437" y="107157"/>
                </a:lnTo>
                <a:lnTo>
                  <a:pt x="62508" y="142875"/>
                </a:lnTo>
                <a:lnTo>
                  <a:pt x="62508" y="169664"/>
                </a:lnTo>
                <a:lnTo>
                  <a:pt x="53578" y="196453"/>
                </a:lnTo>
                <a:lnTo>
                  <a:pt x="53578" y="232172"/>
                </a:lnTo>
                <a:lnTo>
                  <a:pt x="44648" y="250032"/>
                </a:lnTo>
                <a:lnTo>
                  <a:pt x="35719" y="276821"/>
                </a:lnTo>
                <a:lnTo>
                  <a:pt x="35719" y="303610"/>
                </a:lnTo>
                <a:lnTo>
                  <a:pt x="26789" y="321469"/>
                </a:lnTo>
                <a:lnTo>
                  <a:pt x="26789" y="330399"/>
                </a:lnTo>
                <a:lnTo>
                  <a:pt x="26789" y="339328"/>
                </a:lnTo>
                <a:lnTo>
                  <a:pt x="17859" y="348258"/>
                </a:lnTo>
                <a:lnTo>
                  <a:pt x="26789" y="348258"/>
                </a:lnTo>
                <a:lnTo>
                  <a:pt x="26789" y="339328"/>
                </a:lnTo>
                <a:lnTo>
                  <a:pt x="26789" y="330399"/>
                </a:lnTo>
                <a:lnTo>
                  <a:pt x="35719" y="312539"/>
                </a:lnTo>
                <a:lnTo>
                  <a:pt x="35719" y="294680"/>
                </a:lnTo>
                <a:lnTo>
                  <a:pt x="44648" y="276821"/>
                </a:lnTo>
                <a:lnTo>
                  <a:pt x="44648" y="258961"/>
                </a:lnTo>
                <a:lnTo>
                  <a:pt x="53578" y="241102"/>
                </a:lnTo>
                <a:lnTo>
                  <a:pt x="62508" y="232172"/>
                </a:lnTo>
                <a:lnTo>
                  <a:pt x="71437" y="223243"/>
                </a:lnTo>
                <a:lnTo>
                  <a:pt x="80367" y="214313"/>
                </a:lnTo>
                <a:lnTo>
                  <a:pt x="89297" y="214313"/>
                </a:lnTo>
                <a:lnTo>
                  <a:pt x="107156" y="223243"/>
                </a:lnTo>
                <a:lnTo>
                  <a:pt x="125016" y="232172"/>
                </a:lnTo>
                <a:lnTo>
                  <a:pt x="142875" y="241102"/>
                </a:lnTo>
                <a:lnTo>
                  <a:pt x="160734" y="250032"/>
                </a:lnTo>
                <a:lnTo>
                  <a:pt x="169664" y="267891"/>
                </a:lnTo>
                <a:lnTo>
                  <a:pt x="178594" y="285750"/>
                </a:lnTo>
                <a:lnTo>
                  <a:pt x="187523" y="294680"/>
                </a:lnTo>
                <a:lnTo>
                  <a:pt x="187523" y="312539"/>
                </a:lnTo>
                <a:lnTo>
                  <a:pt x="187523" y="321469"/>
                </a:lnTo>
                <a:lnTo>
                  <a:pt x="178594" y="330399"/>
                </a:lnTo>
                <a:lnTo>
                  <a:pt x="169664" y="339328"/>
                </a:lnTo>
                <a:lnTo>
                  <a:pt x="160734" y="348258"/>
                </a:lnTo>
                <a:lnTo>
                  <a:pt x="142875" y="348258"/>
                </a:lnTo>
                <a:lnTo>
                  <a:pt x="125016" y="339328"/>
                </a:lnTo>
                <a:lnTo>
                  <a:pt x="107156" y="339328"/>
                </a:lnTo>
                <a:lnTo>
                  <a:pt x="80367" y="330399"/>
                </a:lnTo>
                <a:lnTo>
                  <a:pt x="62508" y="321469"/>
                </a:lnTo>
                <a:lnTo>
                  <a:pt x="44648" y="312539"/>
                </a:lnTo>
                <a:lnTo>
                  <a:pt x="26789" y="303610"/>
                </a:lnTo>
                <a:lnTo>
                  <a:pt x="8930" y="285750"/>
                </a:lnTo>
                <a:lnTo>
                  <a:pt x="0" y="276821"/>
                </a:lnTo>
                <a:lnTo>
                  <a:pt x="0" y="276821"/>
                </a:lnTo>
                <a:lnTo>
                  <a:pt x="0" y="27682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3473648" y="5161359"/>
            <a:ext cx="125017" cy="169665"/>
          </a:xfrm>
          <a:custGeom>
            <a:avLst/>
            <a:gdLst/>
            <a:ahLst/>
            <a:cxnLst/>
            <a:rect l="0" t="0" r="0" b="0"/>
            <a:pathLst>
              <a:path w="125017" h="169665">
                <a:moveTo>
                  <a:pt x="0" y="62508"/>
                </a:moveTo>
                <a:lnTo>
                  <a:pt x="8930" y="62508"/>
                </a:lnTo>
                <a:lnTo>
                  <a:pt x="8930" y="62508"/>
                </a:lnTo>
                <a:lnTo>
                  <a:pt x="26790" y="62508"/>
                </a:lnTo>
                <a:lnTo>
                  <a:pt x="35719" y="62508"/>
                </a:lnTo>
                <a:lnTo>
                  <a:pt x="53579" y="62508"/>
                </a:lnTo>
                <a:lnTo>
                  <a:pt x="71438" y="62508"/>
                </a:lnTo>
                <a:lnTo>
                  <a:pt x="89297" y="62508"/>
                </a:lnTo>
                <a:lnTo>
                  <a:pt x="98227" y="53579"/>
                </a:lnTo>
                <a:lnTo>
                  <a:pt x="107157" y="44649"/>
                </a:lnTo>
                <a:lnTo>
                  <a:pt x="116086" y="35719"/>
                </a:lnTo>
                <a:lnTo>
                  <a:pt x="116086" y="26789"/>
                </a:lnTo>
                <a:lnTo>
                  <a:pt x="125016" y="17860"/>
                </a:lnTo>
                <a:lnTo>
                  <a:pt x="116086" y="8930"/>
                </a:lnTo>
                <a:lnTo>
                  <a:pt x="116086" y="0"/>
                </a:lnTo>
                <a:lnTo>
                  <a:pt x="107157" y="0"/>
                </a:lnTo>
                <a:lnTo>
                  <a:pt x="98227" y="0"/>
                </a:lnTo>
                <a:lnTo>
                  <a:pt x="80368" y="0"/>
                </a:lnTo>
                <a:lnTo>
                  <a:pt x="62508" y="8930"/>
                </a:lnTo>
                <a:lnTo>
                  <a:pt x="53579" y="17860"/>
                </a:lnTo>
                <a:lnTo>
                  <a:pt x="35719" y="26789"/>
                </a:lnTo>
                <a:lnTo>
                  <a:pt x="26790" y="44649"/>
                </a:lnTo>
                <a:lnTo>
                  <a:pt x="17860" y="53579"/>
                </a:lnTo>
                <a:lnTo>
                  <a:pt x="17860" y="71438"/>
                </a:lnTo>
                <a:lnTo>
                  <a:pt x="17860" y="89297"/>
                </a:lnTo>
                <a:lnTo>
                  <a:pt x="26790" y="107157"/>
                </a:lnTo>
                <a:lnTo>
                  <a:pt x="35719" y="116086"/>
                </a:lnTo>
                <a:lnTo>
                  <a:pt x="53579" y="133946"/>
                </a:lnTo>
                <a:lnTo>
                  <a:pt x="62508" y="151805"/>
                </a:lnTo>
                <a:lnTo>
                  <a:pt x="80368" y="160735"/>
                </a:lnTo>
                <a:lnTo>
                  <a:pt x="89297" y="169664"/>
                </a:lnTo>
                <a:lnTo>
                  <a:pt x="89297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6" name="Freeform 15"/>
          <p:cNvSpPr/>
          <p:nvPr/>
        </p:nvSpPr>
        <p:spPr bwMode="auto">
          <a:xfrm>
            <a:off x="3643313" y="5232797"/>
            <a:ext cx="125016" cy="196454"/>
          </a:xfrm>
          <a:custGeom>
            <a:avLst/>
            <a:gdLst/>
            <a:ahLst/>
            <a:cxnLst/>
            <a:rect l="0" t="0" r="0" b="0"/>
            <a:pathLst>
              <a:path w="125016" h="196454">
                <a:moveTo>
                  <a:pt x="107156" y="44648"/>
                </a:moveTo>
                <a:lnTo>
                  <a:pt x="107156" y="44648"/>
                </a:lnTo>
                <a:lnTo>
                  <a:pt x="107156" y="35719"/>
                </a:lnTo>
                <a:lnTo>
                  <a:pt x="107156" y="35719"/>
                </a:lnTo>
                <a:lnTo>
                  <a:pt x="107156" y="26789"/>
                </a:lnTo>
                <a:lnTo>
                  <a:pt x="107156" y="17859"/>
                </a:lnTo>
                <a:lnTo>
                  <a:pt x="98226" y="8930"/>
                </a:lnTo>
                <a:lnTo>
                  <a:pt x="89296" y="0"/>
                </a:lnTo>
                <a:lnTo>
                  <a:pt x="80367" y="0"/>
                </a:lnTo>
                <a:lnTo>
                  <a:pt x="71437" y="0"/>
                </a:lnTo>
                <a:lnTo>
                  <a:pt x="53578" y="0"/>
                </a:lnTo>
                <a:lnTo>
                  <a:pt x="35718" y="8930"/>
                </a:lnTo>
                <a:lnTo>
                  <a:pt x="17859" y="17859"/>
                </a:lnTo>
                <a:lnTo>
                  <a:pt x="8929" y="35719"/>
                </a:lnTo>
                <a:lnTo>
                  <a:pt x="0" y="44648"/>
                </a:lnTo>
                <a:lnTo>
                  <a:pt x="0" y="62508"/>
                </a:lnTo>
                <a:lnTo>
                  <a:pt x="0" y="80367"/>
                </a:lnTo>
                <a:lnTo>
                  <a:pt x="8929" y="107156"/>
                </a:lnTo>
                <a:lnTo>
                  <a:pt x="17859" y="125016"/>
                </a:lnTo>
                <a:lnTo>
                  <a:pt x="35718" y="142875"/>
                </a:lnTo>
                <a:lnTo>
                  <a:pt x="53578" y="160734"/>
                </a:lnTo>
                <a:lnTo>
                  <a:pt x="71437" y="178594"/>
                </a:lnTo>
                <a:lnTo>
                  <a:pt x="89296" y="187523"/>
                </a:lnTo>
                <a:lnTo>
                  <a:pt x="107156" y="196453"/>
                </a:lnTo>
                <a:lnTo>
                  <a:pt x="125015" y="196453"/>
                </a:lnTo>
                <a:lnTo>
                  <a:pt x="125015" y="196453"/>
                </a:lnTo>
                <a:lnTo>
                  <a:pt x="125015" y="19645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Freeform 16"/>
          <p:cNvSpPr/>
          <p:nvPr/>
        </p:nvSpPr>
        <p:spPr bwMode="auto">
          <a:xfrm>
            <a:off x="3795117" y="5295305"/>
            <a:ext cx="142876" cy="169665"/>
          </a:xfrm>
          <a:custGeom>
            <a:avLst/>
            <a:gdLst/>
            <a:ahLst/>
            <a:cxnLst/>
            <a:rect l="0" t="0" r="0" b="0"/>
            <a:pathLst>
              <a:path w="142876" h="169665">
                <a:moveTo>
                  <a:pt x="116086" y="62508"/>
                </a:moveTo>
                <a:lnTo>
                  <a:pt x="125016" y="62508"/>
                </a:lnTo>
                <a:lnTo>
                  <a:pt x="125016" y="62508"/>
                </a:lnTo>
                <a:lnTo>
                  <a:pt x="133946" y="53578"/>
                </a:lnTo>
                <a:lnTo>
                  <a:pt x="133946" y="44648"/>
                </a:lnTo>
                <a:lnTo>
                  <a:pt x="142875" y="35718"/>
                </a:lnTo>
                <a:lnTo>
                  <a:pt x="142875" y="26789"/>
                </a:lnTo>
                <a:lnTo>
                  <a:pt x="133946" y="17859"/>
                </a:lnTo>
                <a:lnTo>
                  <a:pt x="133946" y="17859"/>
                </a:lnTo>
                <a:lnTo>
                  <a:pt x="125016" y="8929"/>
                </a:lnTo>
                <a:lnTo>
                  <a:pt x="107156" y="0"/>
                </a:lnTo>
                <a:lnTo>
                  <a:pt x="89297" y="0"/>
                </a:lnTo>
                <a:lnTo>
                  <a:pt x="71438" y="0"/>
                </a:lnTo>
                <a:lnTo>
                  <a:pt x="53578" y="8929"/>
                </a:lnTo>
                <a:lnTo>
                  <a:pt x="35719" y="17859"/>
                </a:lnTo>
                <a:lnTo>
                  <a:pt x="17860" y="35718"/>
                </a:lnTo>
                <a:lnTo>
                  <a:pt x="893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8930" y="89297"/>
                </a:lnTo>
                <a:lnTo>
                  <a:pt x="17860" y="98226"/>
                </a:lnTo>
                <a:lnTo>
                  <a:pt x="26789" y="107156"/>
                </a:lnTo>
                <a:lnTo>
                  <a:pt x="44649" y="107156"/>
                </a:lnTo>
                <a:lnTo>
                  <a:pt x="53578" y="107156"/>
                </a:lnTo>
                <a:lnTo>
                  <a:pt x="71438" y="107156"/>
                </a:lnTo>
                <a:lnTo>
                  <a:pt x="80367" y="98226"/>
                </a:lnTo>
                <a:lnTo>
                  <a:pt x="98227" y="89297"/>
                </a:lnTo>
                <a:lnTo>
                  <a:pt x="107156" y="8929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16086" y="80367"/>
                </a:lnTo>
                <a:lnTo>
                  <a:pt x="116086" y="89297"/>
                </a:lnTo>
                <a:lnTo>
                  <a:pt x="116086" y="89297"/>
                </a:lnTo>
                <a:lnTo>
                  <a:pt x="107156" y="107156"/>
                </a:lnTo>
                <a:lnTo>
                  <a:pt x="98227" y="116086"/>
                </a:lnTo>
                <a:lnTo>
                  <a:pt x="98227" y="125015"/>
                </a:lnTo>
                <a:lnTo>
                  <a:pt x="89297" y="142875"/>
                </a:lnTo>
                <a:lnTo>
                  <a:pt x="89297" y="151804"/>
                </a:lnTo>
                <a:lnTo>
                  <a:pt x="89297" y="160734"/>
                </a:lnTo>
                <a:lnTo>
                  <a:pt x="89297" y="160734"/>
                </a:lnTo>
                <a:lnTo>
                  <a:pt x="89297" y="169664"/>
                </a:lnTo>
                <a:lnTo>
                  <a:pt x="98227" y="169664"/>
                </a:lnTo>
                <a:lnTo>
                  <a:pt x="98227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8" name="Freeform 17"/>
          <p:cNvSpPr/>
          <p:nvPr/>
        </p:nvSpPr>
        <p:spPr bwMode="auto">
          <a:xfrm>
            <a:off x="4009430" y="5375672"/>
            <a:ext cx="142876" cy="142876"/>
          </a:xfrm>
          <a:custGeom>
            <a:avLst/>
            <a:gdLst/>
            <a:ahLst/>
            <a:cxnLst/>
            <a:rect l="0" t="0" r="0" b="0"/>
            <a:pathLst>
              <a:path w="142876" h="142876">
                <a:moveTo>
                  <a:pt x="26789" y="0"/>
                </a:move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0"/>
                </a:lnTo>
                <a:lnTo>
                  <a:pt x="26789" y="8930"/>
                </a:lnTo>
                <a:lnTo>
                  <a:pt x="17859" y="17859"/>
                </a:lnTo>
                <a:lnTo>
                  <a:pt x="17859" y="26789"/>
                </a:lnTo>
                <a:lnTo>
                  <a:pt x="8929" y="35719"/>
                </a:lnTo>
                <a:lnTo>
                  <a:pt x="0" y="53578"/>
                </a:lnTo>
                <a:lnTo>
                  <a:pt x="0" y="62508"/>
                </a:lnTo>
                <a:lnTo>
                  <a:pt x="0" y="80367"/>
                </a:lnTo>
                <a:lnTo>
                  <a:pt x="0" y="98226"/>
                </a:lnTo>
                <a:lnTo>
                  <a:pt x="8929" y="116086"/>
                </a:lnTo>
                <a:lnTo>
                  <a:pt x="17859" y="125016"/>
                </a:lnTo>
                <a:lnTo>
                  <a:pt x="26789" y="133945"/>
                </a:lnTo>
                <a:lnTo>
                  <a:pt x="35718" y="142875"/>
                </a:lnTo>
                <a:lnTo>
                  <a:pt x="44648" y="142875"/>
                </a:lnTo>
                <a:lnTo>
                  <a:pt x="62508" y="142875"/>
                </a:lnTo>
                <a:lnTo>
                  <a:pt x="71437" y="142875"/>
                </a:lnTo>
                <a:lnTo>
                  <a:pt x="89297" y="133945"/>
                </a:lnTo>
                <a:lnTo>
                  <a:pt x="98226" y="125016"/>
                </a:lnTo>
                <a:lnTo>
                  <a:pt x="107156" y="116086"/>
                </a:lnTo>
                <a:lnTo>
                  <a:pt x="125015" y="98226"/>
                </a:lnTo>
                <a:lnTo>
                  <a:pt x="133945" y="80367"/>
                </a:lnTo>
                <a:lnTo>
                  <a:pt x="142875" y="71437"/>
                </a:lnTo>
                <a:lnTo>
                  <a:pt x="142875" y="62508"/>
                </a:lnTo>
                <a:lnTo>
                  <a:pt x="142875" y="44648"/>
                </a:lnTo>
                <a:lnTo>
                  <a:pt x="142875" y="35719"/>
                </a:lnTo>
                <a:lnTo>
                  <a:pt x="142875" y="35719"/>
                </a:lnTo>
                <a:lnTo>
                  <a:pt x="142875" y="26789"/>
                </a:lnTo>
                <a:lnTo>
                  <a:pt x="142875" y="2678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4107656" y="5420320"/>
            <a:ext cx="151806" cy="151806"/>
          </a:xfrm>
          <a:custGeom>
            <a:avLst/>
            <a:gdLst/>
            <a:ahLst/>
            <a:cxnLst/>
            <a:rect l="0" t="0" r="0" b="0"/>
            <a:pathLst>
              <a:path w="151806" h="151806">
                <a:moveTo>
                  <a:pt x="142875" y="17860"/>
                </a:moveTo>
                <a:lnTo>
                  <a:pt x="142875" y="17860"/>
                </a:lnTo>
                <a:lnTo>
                  <a:pt x="142875" y="17860"/>
                </a:lnTo>
                <a:lnTo>
                  <a:pt x="142875" y="17860"/>
                </a:lnTo>
                <a:lnTo>
                  <a:pt x="151805" y="8930"/>
                </a:lnTo>
                <a:lnTo>
                  <a:pt x="151805" y="8930"/>
                </a:lnTo>
                <a:lnTo>
                  <a:pt x="142875" y="0"/>
                </a:lnTo>
                <a:lnTo>
                  <a:pt x="142875" y="0"/>
                </a:lnTo>
                <a:lnTo>
                  <a:pt x="133946" y="0"/>
                </a:lnTo>
                <a:lnTo>
                  <a:pt x="125016" y="0"/>
                </a:lnTo>
                <a:lnTo>
                  <a:pt x="116086" y="0"/>
                </a:lnTo>
                <a:lnTo>
                  <a:pt x="98227" y="8930"/>
                </a:lnTo>
                <a:lnTo>
                  <a:pt x="89297" y="17860"/>
                </a:lnTo>
                <a:lnTo>
                  <a:pt x="89297" y="26789"/>
                </a:lnTo>
                <a:lnTo>
                  <a:pt x="80367" y="35719"/>
                </a:lnTo>
                <a:lnTo>
                  <a:pt x="89297" y="44649"/>
                </a:lnTo>
                <a:lnTo>
                  <a:pt x="89297" y="62508"/>
                </a:lnTo>
                <a:lnTo>
                  <a:pt x="98227" y="71438"/>
                </a:lnTo>
                <a:lnTo>
                  <a:pt x="107157" y="89297"/>
                </a:lnTo>
                <a:lnTo>
                  <a:pt x="116086" y="98227"/>
                </a:lnTo>
                <a:lnTo>
                  <a:pt x="125016" y="107157"/>
                </a:lnTo>
                <a:lnTo>
                  <a:pt x="125016" y="116086"/>
                </a:lnTo>
                <a:lnTo>
                  <a:pt x="133946" y="125016"/>
                </a:lnTo>
                <a:lnTo>
                  <a:pt x="133946" y="133946"/>
                </a:lnTo>
                <a:lnTo>
                  <a:pt x="133946" y="133946"/>
                </a:lnTo>
                <a:lnTo>
                  <a:pt x="133946" y="142875"/>
                </a:lnTo>
                <a:lnTo>
                  <a:pt x="125016" y="151805"/>
                </a:lnTo>
                <a:lnTo>
                  <a:pt x="125016" y="151805"/>
                </a:lnTo>
                <a:lnTo>
                  <a:pt x="116086" y="151805"/>
                </a:lnTo>
                <a:lnTo>
                  <a:pt x="98227" y="151805"/>
                </a:lnTo>
                <a:lnTo>
                  <a:pt x="89297" y="142875"/>
                </a:lnTo>
                <a:lnTo>
                  <a:pt x="62508" y="133946"/>
                </a:lnTo>
                <a:lnTo>
                  <a:pt x="53578" y="125016"/>
                </a:lnTo>
                <a:lnTo>
                  <a:pt x="35719" y="116086"/>
                </a:lnTo>
                <a:lnTo>
                  <a:pt x="26789" y="107157"/>
                </a:lnTo>
                <a:lnTo>
                  <a:pt x="17860" y="107157"/>
                </a:lnTo>
                <a:lnTo>
                  <a:pt x="8930" y="98227"/>
                </a:lnTo>
                <a:lnTo>
                  <a:pt x="0" y="98227"/>
                </a:lnTo>
                <a:lnTo>
                  <a:pt x="0" y="89297"/>
                </a:lnTo>
                <a:lnTo>
                  <a:pt x="0" y="8929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0" name="Freeform 19"/>
          <p:cNvSpPr/>
          <p:nvPr/>
        </p:nvSpPr>
        <p:spPr bwMode="auto">
          <a:xfrm>
            <a:off x="4295180" y="5482828"/>
            <a:ext cx="285751" cy="258961"/>
          </a:xfrm>
          <a:custGeom>
            <a:avLst/>
            <a:gdLst/>
            <a:ahLst/>
            <a:cxnLst/>
            <a:rect l="0" t="0" r="0" b="0"/>
            <a:pathLst>
              <a:path w="285751" h="258961">
                <a:moveTo>
                  <a:pt x="0" y="80367"/>
                </a:moveTo>
                <a:lnTo>
                  <a:pt x="8929" y="80367"/>
                </a:lnTo>
                <a:lnTo>
                  <a:pt x="17859" y="80367"/>
                </a:lnTo>
                <a:lnTo>
                  <a:pt x="35718" y="89297"/>
                </a:lnTo>
                <a:lnTo>
                  <a:pt x="53578" y="89297"/>
                </a:lnTo>
                <a:lnTo>
                  <a:pt x="71437" y="89297"/>
                </a:lnTo>
                <a:lnTo>
                  <a:pt x="89297" y="89297"/>
                </a:lnTo>
                <a:lnTo>
                  <a:pt x="107156" y="89297"/>
                </a:lnTo>
                <a:lnTo>
                  <a:pt x="125015" y="80367"/>
                </a:lnTo>
                <a:lnTo>
                  <a:pt x="133945" y="71438"/>
                </a:lnTo>
                <a:lnTo>
                  <a:pt x="151804" y="62508"/>
                </a:lnTo>
                <a:lnTo>
                  <a:pt x="160734" y="53578"/>
                </a:lnTo>
                <a:lnTo>
                  <a:pt x="160734" y="44649"/>
                </a:lnTo>
                <a:lnTo>
                  <a:pt x="160734" y="26789"/>
                </a:lnTo>
                <a:lnTo>
                  <a:pt x="160734" y="17860"/>
                </a:lnTo>
                <a:lnTo>
                  <a:pt x="151804" y="8930"/>
                </a:lnTo>
                <a:lnTo>
                  <a:pt x="133945" y="0"/>
                </a:lnTo>
                <a:lnTo>
                  <a:pt x="125015" y="0"/>
                </a:lnTo>
                <a:lnTo>
                  <a:pt x="107156" y="0"/>
                </a:lnTo>
                <a:lnTo>
                  <a:pt x="89297" y="0"/>
                </a:lnTo>
                <a:lnTo>
                  <a:pt x="71437" y="8930"/>
                </a:lnTo>
                <a:lnTo>
                  <a:pt x="62508" y="26789"/>
                </a:lnTo>
                <a:lnTo>
                  <a:pt x="53578" y="44649"/>
                </a:lnTo>
                <a:lnTo>
                  <a:pt x="53578" y="62508"/>
                </a:lnTo>
                <a:lnTo>
                  <a:pt x="53578" y="89297"/>
                </a:lnTo>
                <a:lnTo>
                  <a:pt x="62508" y="107156"/>
                </a:lnTo>
                <a:lnTo>
                  <a:pt x="80367" y="133945"/>
                </a:lnTo>
                <a:lnTo>
                  <a:pt x="89297" y="151804"/>
                </a:lnTo>
                <a:lnTo>
                  <a:pt x="107156" y="178593"/>
                </a:lnTo>
                <a:lnTo>
                  <a:pt x="133945" y="196452"/>
                </a:lnTo>
                <a:lnTo>
                  <a:pt x="151804" y="214312"/>
                </a:lnTo>
                <a:lnTo>
                  <a:pt x="178593" y="223242"/>
                </a:lnTo>
                <a:lnTo>
                  <a:pt x="196453" y="241101"/>
                </a:lnTo>
                <a:lnTo>
                  <a:pt x="214312" y="241101"/>
                </a:lnTo>
                <a:lnTo>
                  <a:pt x="241101" y="250031"/>
                </a:lnTo>
                <a:lnTo>
                  <a:pt x="258961" y="250031"/>
                </a:lnTo>
                <a:lnTo>
                  <a:pt x="276820" y="258960"/>
                </a:lnTo>
                <a:lnTo>
                  <a:pt x="285750" y="250031"/>
                </a:lnTo>
                <a:lnTo>
                  <a:pt x="285750" y="250031"/>
                </a:lnTo>
                <a:lnTo>
                  <a:pt x="285750" y="25003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" name="Freeform 20"/>
          <p:cNvSpPr/>
          <p:nvPr/>
        </p:nvSpPr>
        <p:spPr bwMode="auto">
          <a:xfrm>
            <a:off x="2357438" y="5027414"/>
            <a:ext cx="187524" cy="232173"/>
          </a:xfrm>
          <a:custGeom>
            <a:avLst/>
            <a:gdLst/>
            <a:ahLst/>
            <a:cxnLst/>
            <a:rect l="0" t="0" r="0" b="0"/>
            <a:pathLst>
              <a:path w="187524" h="232173">
                <a:moveTo>
                  <a:pt x="142875" y="71438"/>
                </a:moveTo>
                <a:lnTo>
                  <a:pt x="142875" y="71438"/>
                </a:lnTo>
                <a:lnTo>
                  <a:pt x="142875" y="71438"/>
                </a:lnTo>
                <a:lnTo>
                  <a:pt x="151804" y="71438"/>
                </a:lnTo>
                <a:lnTo>
                  <a:pt x="151804" y="62508"/>
                </a:lnTo>
                <a:lnTo>
                  <a:pt x="151804" y="62508"/>
                </a:lnTo>
                <a:lnTo>
                  <a:pt x="151804" y="62508"/>
                </a:lnTo>
                <a:lnTo>
                  <a:pt x="160734" y="53578"/>
                </a:lnTo>
                <a:lnTo>
                  <a:pt x="151804" y="44649"/>
                </a:lnTo>
                <a:lnTo>
                  <a:pt x="151804" y="35719"/>
                </a:lnTo>
                <a:lnTo>
                  <a:pt x="151804" y="35719"/>
                </a:lnTo>
                <a:lnTo>
                  <a:pt x="142875" y="26789"/>
                </a:lnTo>
                <a:lnTo>
                  <a:pt x="133945" y="17859"/>
                </a:lnTo>
                <a:lnTo>
                  <a:pt x="125015" y="17859"/>
                </a:lnTo>
                <a:lnTo>
                  <a:pt x="107156" y="17859"/>
                </a:lnTo>
                <a:lnTo>
                  <a:pt x="98226" y="17859"/>
                </a:lnTo>
                <a:lnTo>
                  <a:pt x="80367" y="17859"/>
                </a:lnTo>
                <a:lnTo>
                  <a:pt x="62507" y="26789"/>
                </a:lnTo>
                <a:lnTo>
                  <a:pt x="44648" y="44649"/>
                </a:lnTo>
                <a:lnTo>
                  <a:pt x="35718" y="62508"/>
                </a:lnTo>
                <a:lnTo>
                  <a:pt x="26789" y="80367"/>
                </a:lnTo>
                <a:lnTo>
                  <a:pt x="17859" y="107156"/>
                </a:lnTo>
                <a:lnTo>
                  <a:pt x="8929" y="133945"/>
                </a:lnTo>
                <a:lnTo>
                  <a:pt x="0" y="151805"/>
                </a:lnTo>
                <a:lnTo>
                  <a:pt x="8929" y="169664"/>
                </a:lnTo>
                <a:lnTo>
                  <a:pt x="17859" y="196453"/>
                </a:lnTo>
                <a:lnTo>
                  <a:pt x="26789" y="205383"/>
                </a:lnTo>
                <a:lnTo>
                  <a:pt x="44648" y="223242"/>
                </a:lnTo>
                <a:lnTo>
                  <a:pt x="71437" y="223242"/>
                </a:lnTo>
                <a:lnTo>
                  <a:pt x="89296" y="232172"/>
                </a:lnTo>
                <a:lnTo>
                  <a:pt x="116085" y="223242"/>
                </a:lnTo>
                <a:lnTo>
                  <a:pt x="133945" y="223242"/>
                </a:lnTo>
                <a:lnTo>
                  <a:pt x="151804" y="214313"/>
                </a:lnTo>
                <a:lnTo>
                  <a:pt x="169664" y="196453"/>
                </a:lnTo>
                <a:lnTo>
                  <a:pt x="178593" y="178594"/>
                </a:lnTo>
                <a:lnTo>
                  <a:pt x="187523" y="151805"/>
                </a:lnTo>
                <a:lnTo>
                  <a:pt x="187523" y="125016"/>
                </a:lnTo>
                <a:lnTo>
                  <a:pt x="178593" y="98227"/>
                </a:lnTo>
                <a:lnTo>
                  <a:pt x="178593" y="71438"/>
                </a:lnTo>
                <a:lnTo>
                  <a:pt x="169664" y="53578"/>
                </a:lnTo>
                <a:lnTo>
                  <a:pt x="160734" y="35719"/>
                </a:lnTo>
                <a:lnTo>
                  <a:pt x="142875" y="17859"/>
                </a:lnTo>
                <a:lnTo>
                  <a:pt x="133945" y="8930"/>
                </a:lnTo>
                <a:lnTo>
                  <a:pt x="133945" y="0"/>
                </a:lnTo>
                <a:lnTo>
                  <a:pt x="125015" y="0"/>
                </a:lnTo>
                <a:lnTo>
                  <a:pt x="125015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" name="Freeform 21"/>
          <p:cNvSpPr/>
          <p:nvPr/>
        </p:nvSpPr>
        <p:spPr bwMode="auto">
          <a:xfrm>
            <a:off x="2571750" y="5080992"/>
            <a:ext cx="142876" cy="232173"/>
          </a:xfrm>
          <a:custGeom>
            <a:avLst/>
            <a:gdLst/>
            <a:ahLst/>
            <a:cxnLst/>
            <a:rect l="0" t="0" r="0" b="0"/>
            <a:pathLst>
              <a:path w="142876" h="232173">
                <a:moveTo>
                  <a:pt x="8930" y="53578"/>
                </a:moveTo>
                <a:lnTo>
                  <a:pt x="8930" y="53578"/>
                </a:lnTo>
                <a:lnTo>
                  <a:pt x="8930" y="62508"/>
                </a:lnTo>
                <a:lnTo>
                  <a:pt x="8930" y="71438"/>
                </a:lnTo>
                <a:lnTo>
                  <a:pt x="17859" y="89297"/>
                </a:lnTo>
                <a:lnTo>
                  <a:pt x="17859" y="98227"/>
                </a:lnTo>
                <a:lnTo>
                  <a:pt x="17859" y="116086"/>
                </a:lnTo>
                <a:lnTo>
                  <a:pt x="17859" y="125016"/>
                </a:lnTo>
                <a:lnTo>
                  <a:pt x="17859" y="142875"/>
                </a:lnTo>
                <a:lnTo>
                  <a:pt x="8930" y="151805"/>
                </a:lnTo>
                <a:lnTo>
                  <a:pt x="8930" y="160735"/>
                </a:lnTo>
                <a:lnTo>
                  <a:pt x="8930" y="160735"/>
                </a:lnTo>
                <a:lnTo>
                  <a:pt x="8930" y="160735"/>
                </a:lnTo>
                <a:lnTo>
                  <a:pt x="0" y="160735"/>
                </a:lnTo>
                <a:lnTo>
                  <a:pt x="0" y="160735"/>
                </a:lnTo>
                <a:lnTo>
                  <a:pt x="0" y="151805"/>
                </a:lnTo>
                <a:lnTo>
                  <a:pt x="0" y="142875"/>
                </a:lnTo>
                <a:lnTo>
                  <a:pt x="0" y="125016"/>
                </a:lnTo>
                <a:lnTo>
                  <a:pt x="8930" y="107156"/>
                </a:lnTo>
                <a:lnTo>
                  <a:pt x="8930" y="89297"/>
                </a:lnTo>
                <a:lnTo>
                  <a:pt x="8930" y="62508"/>
                </a:lnTo>
                <a:lnTo>
                  <a:pt x="17859" y="44649"/>
                </a:lnTo>
                <a:lnTo>
                  <a:pt x="17859" y="35719"/>
                </a:lnTo>
                <a:lnTo>
                  <a:pt x="26789" y="17860"/>
                </a:lnTo>
                <a:lnTo>
                  <a:pt x="35719" y="8930"/>
                </a:lnTo>
                <a:lnTo>
                  <a:pt x="44648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8930"/>
                </a:lnTo>
                <a:lnTo>
                  <a:pt x="80367" y="17860"/>
                </a:lnTo>
                <a:lnTo>
                  <a:pt x="98227" y="26789"/>
                </a:lnTo>
                <a:lnTo>
                  <a:pt x="107156" y="44649"/>
                </a:lnTo>
                <a:lnTo>
                  <a:pt x="125016" y="62508"/>
                </a:lnTo>
                <a:lnTo>
                  <a:pt x="133945" y="89297"/>
                </a:lnTo>
                <a:lnTo>
                  <a:pt x="142875" y="107156"/>
                </a:lnTo>
                <a:lnTo>
                  <a:pt x="142875" y="133946"/>
                </a:lnTo>
                <a:lnTo>
                  <a:pt x="142875" y="160735"/>
                </a:lnTo>
                <a:lnTo>
                  <a:pt x="142875" y="178594"/>
                </a:lnTo>
                <a:lnTo>
                  <a:pt x="142875" y="196453"/>
                </a:lnTo>
                <a:lnTo>
                  <a:pt x="133945" y="205383"/>
                </a:lnTo>
                <a:lnTo>
                  <a:pt x="125016" y="223242"/>
                </a:lnTo>
                <a:lnTo>
                  <a:pt x="125016" y="223242"/>
                </a:lnTo>
                <a:lnTo>
                  <a:pt x="116086" y="232172"/>
                </a:lnTo>
                <a:lnTo>
                  <a:pt x="116086" y="232172"/>
                </a:lnTo>
                <a:lnTo>
                  <a:pt x="116086" y="232172"/>
                </a:lnTo>
                <a:lnTo>
                  <a:pt x="116086" y="23217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3" name="Freeform 22"/>
          <p:cNvSpPr/>
          <p:nvPr/>
        </p:nvSpPr>
        <p:spPr bwMode="auto">
          <a:xfrm>
            <a:off x="2759273" y="5197078"/>
            <a:ext cx="169666" cy="214314"/>
          </a:xfrm>
          <a:custGeom>
            <a:avLst/>
            <a:gdLst/>
            <a:ahLst/>
            <a:cxnLst/>
            <a:rect l="0" t="0" r="0" b="0"/>
            <a:pathLst>
              <a:path w="169666" h="214314">
                <a:moveTo>
                  <a:pt x="0" y="53578"/>
                </a:moveTo>
                <a:lnTo>
                  <a:pt x="8930" y="53578"/>
                </a:lnTo>
                <a:lnTo>
                  <a:pt x="17860" y="53578"/>
                </a:lnTo>
                <a:lnTo>
                  <a:pt x="35719" y="62508"/>
                </a:lnTo>
                <a:lnTo>
                  <a:pt x="53579" y="62508"/>
                </a:lnTo>
                <a:lnTo>
                  <a:pt x="80368" y="71438"/>
                </a:lnTo>
                <a:lnTo>
                  <a:pt x="98227" y="71438"/>
                </a:lnTo>
                <a:lnTo>
                  <a:pt x="116086" y="71438"/>
                </a:lnTo>
                <a:lnTo>
                  <a:pt x="142875" y="71438"/>
                </a:lnTo>
                <a:lnTo>
                  <a:pt x="151805" y="71438"/>
                </a:lnTo>
                <a:lnTo>
                  <a:pt x="160735" y="62508"/>
                </a:lnTo>
                <a:lnTo>
                  <a:pt x="169665" y="53578"/>
                </a:lnTo>
                <a:lnTo>
                  <a:pt x="169665" y="44649"/>
                </a:lnTo>
                <a:lnTo>
                  <a:pt x="169665" y="26789"/>
                </a:lnTo>
                <a:lnTo>
                  <a:pt x="160735" y="17860"/>
                </a:lnTo>
                <a:lnTo>
                  <a:pt x="151805" y="8930"/>
                </a:lnTo>
                <a:lnTo>
                  <a:pt x="142875" y="0"/>
                </a:lnTo>
                <a:lnTo>
                  <a:pt x="125016" y="0"/>
                </a:lnTo>
                <a:lnTo>
                  <a:pt x="107157" y="0"/>
                </a:lnTo>
                <a:lnTo>
                  <a:pt x="89297" y="0"/>
                </a:lnTo>
                <a:lnTo>
                  <a:pt x="71438" y="17860"/>
                </a:lnTo>
                <a:lnTo>
                  <a:pt x="53579" y="26789"/>
                </a:lnTo>
                <a:lnTo>
                  <a:pt x="44649" y="44649"/>
                </a:lnTo>
                <a:lnTo>
                  <a:pt x="35719" y="62508"/>
                </a:lnTo>
                <a:lnTo>
                  <a:pt x="35719" y="89297"/>
                </a:lnTo>
                <a:lnTo>
                  <a:pt x="35719" y="107156"/>
                </a:lnTo>
                <a:lnTo>
                  <a:pt x="44649" y="133945"/>
                </a:lnTo>
                <a:lnTo>
                  <a:pt x="62508" y="151805"/>
                </a:lnTo>
                <a:lnTo>
                  <a:pt x="71438" y="178594"/>
                </a:lnTo>
                <a:lnTo>
                  <a:pt x="98227" y="196453"/>
                </a:lnTo>
                <a:lnTo>
                  <a:pt x="116086" y="205383"/>
                </a:lnTo>
                <a:lnTo>
                  <a:pt x="125016" y="214313"/>
                </a:lnTo>
                <a:lnTo>
                  <a:pt x="125016" y="21431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4" name="Freeform 23"/>
          <p:cNvSpPr/>
          <p:nvPr/>
        </p:nvSpPr>
        <p:spPr bwMode="auto">
          <a:xfrm>
            <a:off x="3116461" y="5179219"/>
            <a:ext cx="187524" cy="383977"/>
          </a:xfrm>
          <a:custGeom>
            <a:avLst/>
            <a:gdLst/>
            <a:ahLst/>
            <a:cxnLst/>
            <a:rect l="0" t="0" r="0" b="0"/>
            <a:pathLst>
              <a:path w="187524" h="383977">
                <a:moveTo>
                  <a:pt x="169664" y="223242"/>
                </a:moveTo>
                <a:lnTo>
                  <a:pt x="160734" y="223242"/>
                </a:lnTo>
                <a:lnTo>
                  <a:pt x="160734" y="223242"/>
                </a:lnTo>
                <a:lnTo>
                  <a:pt x="151805" y="214312"/>
                </a:lnTo>
                <a:lnTo>
                  <a:pt x="142875" y="205383"/>
                </a:lnTo>
                <a:lnTo>
                  <a:pt x="125016" y="196453"/>
                </a:lnTo>
                <a:lnTo>
                  <a:pt x="116086" y="187523"/>
                </a:lnTo>
                <a:lnTo>
                  <a:pt x="98227" y="187523"/>
                </a:lnTo>
                <a:lnTo>
                  <a:pt x="80367" y="187523"/>
                </a:lnTo>
                <a:lnTo>
                  <a:pt x="62508" y="187523"/>
                </a:lnTo>
                <a:lnTo>
                  <a:pt x="35719" y="196453"/>
                </a:lnTo>
                <a:lnTo>
                  <a:pt x="26789" y="214312"/>
                </a:lnTo>
                <a:lnTo>
                  <a:pt x="8930" y="232172"/>
                </a:lnTo>
                <a:lnTo>
                  <a:pt x="0" y="250031"/>
                </a:lnTo>
                <a:lnTo>
                  <a:pt x="0" y="276820"/>
                </a:lnTo>
                <a:lnTo>
                  <a:pt x="8930" y="294679"/>
                </a:lnTo>
                <a:lnTo>
                  <a:pt x="26789" y="321469"/>
                </a:lnTo>
                <a:lnTo>
                  <a:pt x="44648" y="339328"/>
                </a:lnTo>
                <a:lnTo>
                  <a:pt x="62508" y="357187"/>
                </a:lnTo>
                <a:lnTo>
                  <a:pt x="89297" y="375047"/>
                </a:lnTo>
                <a:lnTo>
                  <a:pt x="116086" y="383976"/>
                </a:lnTo>
                <a:lnTo>
                  <a:pt x="133945" y="383976"/>
                </a:lnTo>
                <a:lnTo>
                  <a:pt x="160734" y="383976"/>
                </a:lnTo>
                <a:lnTo>
                  <a:pt x="169664" y="366117"/>
                </a:lnTo>
                <a:lnTo>
                  <a:pt x="178594" y="348258"/>
                </a:lnTo>
                <a:lnTo>
                  <a:pt x="187523" y="321469"/>
                </a:lnTo>
                <a:lnTo>
                  <a:pt x="187523" y="285750"/>
                </a:lnTo>
                <a:lnTo>
                  <a:pt x="187523" y="250031"/>
                </a:lnTo>
                <a:lnTo>
                  <a:pt x="178594" y="205383"/>
                </a:lnTo>
                <a:lnTo>
                  <a:pt x="169664" y="169664"/>
                </a:lnTo>
                <a:lnTo>
                  <a:pt x="151805" y="133945"/>
                </a:lnTo>
                <a:lnTo>
                  <a:pt x="133945" y="98226"/>
                </a:lnTo>
                <a:lnTo>
                  <a:pt x="116086" y="71437"/>
                </a:lnTo>
                <a:lnTo>
                  <a:pt x="98227" y="44648"/>
                </a:lnTo>
                <a:lnTo>
                  <a:pt x="89297" y="26789"/>
                </a:lnTo>
                <a:lnTo>
                  <a:pt x="71437" y="8929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Freeform 24"/>
          <p:cNvSpPr/>
          <p:nvPr/>
        </p:nvSpPr>
        <p:spPr bwMode="auto">
          <a:xfrm>
            <a:off x="3303984" y="5429250"/>
            <a:ext cx="151806" cy="169664"/>
          </a:xfrm>
          <a:custGeom>
            <a:avLst/>
            <a:gdLst/>
            <a:ahLst/>
            <a:cxnLst/>
            <a:rect l="0" t="0" r="0" b="0"/>
            <a:pathLst>
              <a:path w="151806" h="169664">
                <a:moveTo>
                  <a:pt x="133946" y="44648"/>
                </a:moveTo>
                <a:lnTo>
                  <a:pt x="133946" y="44648"/>
                </a:lnTo>
                <a:lnTo>
                  <a:pt x="133946" y="44648"/>
                </a:lnTo>
                <a:lnTo>
                  <a:pt x="133946" y="35719"/>
                </a:lnTo>
                <a:lnTo>
                  <a:pt x="125016" y="35719"/>
                </a:lnTo>
                <a:lnTo>
                  <a:pt x="116086" y="26789"/>
                </a:lnTo>
                <a:lnTo>
                  <a:pt x="107157" y="17859"/>
                </a:lnTo>
                <a:lnTo>
                  <a:pt x="89297" y="8930"/>
                </a:lnTo>
                <a:lnTo>
                  <a:pt x="71438" y="8930"/>
                </a:lnTo>
                <a:lnTo>
                  <a:pt x="53579" y="8930"/>
                </a:lnTo>
                <a:lnTo>
                  <a:pt x="44649" y="17859"/>
                </a:lnTo>
                <a:lnTo>
                  <a:pt x="17860" y="26789"/>
                </a:lnTo>
                <a:lnTo>
                  <a:pt x="8930" y="44648"/>
                </a:lnTo>
                <a:lnTo>
                  <a:pt x="0" y="62508"/>
                </a:lnTo>
                <a:lnTo>
                  <a:pt x="0" y="89297"/>
                </a:lnTo>
                <a:lnTo>
                  <a:pt x="0" y="107156"/>
                </a:lnTo>
                <a:lnTo>
                  <a:pt x="8930" y="125016"/>
                </a:lnTo>
                <a:lnTo>
                  <a:pt x="26789" y="142875"/>
                </a:lnTo>
                <a:lnTo>
                  <a:pt x="44649" y="160734"/>
                </a:lnTo>
                <a:lnTo>
                  <a:pt x="71438" y="169663"/>
                </a:lnTo>
                <a:lnTo>
                  <a:pt x="89297" y="169663"/>
                </a:lnTo>
                <a:lnTo>
                  <a:pt x="107157" y="169663"/>
                </a:lnTo>
                <a:lnTo>
                  <a:pt x="125016" y="169663"/>
                </a:lnTo>
                <a:lnTo>
                  <a:pt x="142875" y="151804"/>
                </a:lnTo>
                <a:lnTo>
                  <a:pt x="151805" y="133945"/>
                </a:lnTo>
                <a:lnTo>
                  <a:pt x="151805" y="116086"/>
                </a:lnTo>
                <a:lnTo>
                  <a:pt x="151805" y="89297"/>
                </a:lnTo>
                <a:lnTo>
                  <a:pt x="151805" y="71438"/>
                </a:lnTo>
                <a:lnTo>
                  <a:pt x="142875" y="53578"/>
                </a:lnTo>
                <a:lnTo>
                  <a:pt x="142875" y="35719"/>
                </a:lnTo>
                <a:lnTo>
                  <a:pt x="133946" y="17859"/>
                </a:lnTo>
                <a:lnTo>
                  <a:pt x="125016" y="8930"/>
                </a:lnTo>
                <a:lnTo>
                  <a:pt x="116086" y="8930"/>
                </a:lnTo>
                <a:lnTo>
                  <a:pt x="116086" y="0"/>
                </a:lnTo>
                <a:lnTo>
                  <a:pt x="116086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Freeform 25"/>
          <p:cNvSpPr/>
          <p:nvPr/>
        </p:nvSpPr>
        <p:spPr bwMode="auto">
          <a:xfrm>
            <a:off x="3598664" y="5366742"/>
            <a:ext cx="53579" cy="250032"/>
          </a:xfrm>
          <a:custGeom>
            <a:avLst/>
            <a:gdLst/>
            <a:ahLst/>
            <a:cxnLst/>
            <a:rect l="0" t="0" r="0" b="0"/>
            <a:pathLst>
              <a:path w="53579" h="250032">
                <a:moveTo>
                  <a:pt x="44649" y="17860"/>
                </a:moveTo>
                <a:lnTo>
                  <a:pt x="44649" y="17860"/>
                </a:lnTo>
                <a:lnTo>
                  <a:pt x="44649" y="8930"/>
                </a:lnTo>
                <a:lnTo>
                  <a:pt x="53578" y="8930"/>
                </a:lnTo>
                <a:lnTo>
                  <a:pt x="53578" y="0"/>
                </a:lnTo>
                <a:lnTo>
                  <a:pt x="53578" y="0"/>
                </a:lnTo>
                <a:lnTo>
                  <a:pt x="53578" y="0"/>
                </a:lnTo>
                <a:lnTo>
                  <a:pt x="53578" y="8930"/>
                </a:lnTo>
                <a:lnTo>
                  <a:pt x="53578" y="26789"/>
                </a:lnTo>
                <a:lnTo>
                  <a:pt x="44649" y="44649"/>
                </a:lnTo>
                <a:lnTo>
                  <a:pt x="44649" y="62508"/>
                </a:lnTo>
                <a:lnTo>
                  <a:pt x="35719" y="89297"/>
                </a:lnTo>
                <a:lnTo>
                  <a:pt x="26789" y="116086"/>
                </a:lnTo>
                <a:lnTo>
                  <a:pt x="17859" y="142875"/>
                </a:lnTo>
                <a:lnTo>
                  <a:pt x="17859" y="169664"/>
                </a:lnTo>
                <a:lnTo>
                  <a:pt x="8930" y="196453"/>
                </a:lnTo>
                <a:lnTo>
                  <a:pt x="0" y="223242"/>
                </a:lnTo>
                <a:lnTo>
                  <a:pt x="0" y="241101"/>
                </a:lnTo>
                <a:lnTo>
                  <a:pt x="0" y="250031"/>
                </a:lnTo>
                <a:lnTo>
                  <a:pt x="0" y="25003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7" name="Freeform 26"/>
          <p:cNvSpPr/>
          <p:nvPr/>
        </p:nvSpPr>
        <p:spPr bwMode="auto">
          <a:xfrm>
            <a:off x="3527227" y="5438180"/>
            <a:ext cx="178594" cy="89298"/>
          </a:xfrm>
          <a:custGeom>
            <a:avLst/>
            <a:gdLst/>
            <a:ahLst/>
            <a:cxnLst/>
            <a:rect l="0" t="0" r="0" b="0"/>
            <a:pathLst>
              <a:path w="178594" h="89298">
                <a:moveTo>
                  <a:pt x="0" y="8929"/>
                </a:moveTo>
                <a:lnTo>
                  <a:pt x="0" y="8929"/>
                </a:lnTo>
                <a:lnTo>
                  <a:pt x="0" y="0"/>
                </a:lnTo>
                <a:lnTo>
                  <a:pt x="8929" y="0"/>
                </a:lnTo>
                <a:lnTo>
                  <a:pt x="17859" y="8929"/>
                </a:lnTo>
                <a:lnTo>
                  <a:pt x="35718" y="8929"/>
                </a:lnTo>
                <a:lnTo>
                  <a:pt x="53578" y="26789"/>
                </a:lnTo>
                <a:lnTo>
                  <a:pt x="71437" y="35718"/>
                </a:lnTo>
                <a:lnTo>
                  <a:pt x="98226" y="53578"/>
                </a:lnTo>
                <a:lnTo>
                  <a:pt x="125015" y="62508"/>
                </a:lnTo>
                <a:lnTo>
                  <a:pt x="142875" y="80367"/>
                </a:lnTo>
                <a:lnTo>
                  <a:pt x="160734" y="80367"/>
                </a:lnTo>
                <a:lnTo>
                  <a:pt x="178593" y="89297"/>
                </a:lnTo>
                <a:lnTo>
                  <a:pt x="178593" y="8929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8" name="Freeform 27"/>
          <p:cNvSpPr/>
          <p:nvPr/>
        </p:nvSpPr>
        <p:spPr bwMode="auto">
          <a:xfrm>
            <a:off x="3786188" y="5527477"/>
            <a:ext cx="241102" cy="428625"/>
          </a:xfrm>
          <a:custGeom>
            <a:avLst/>
            <a:gdLst/>
            <a:ahLst/>
            <a:cxnLst/>
            <a:rect l="0" t="0" r="0" b="0"/>
            <a:pathLst>
              <a:path w="241102" h="428625">
                <a:moveTo>
                  <a:pt x="71437" y="89296"/>
                </a:moveTo>
                <a:lnTo>
                  <a:pt x="71437" y="89296"/>
                </a:lnTo>
                <a:lnTo>
                  <a:pt x="71437" y="89296"/>
                </a:lnTo>
                <a:lnTo>
                  <a:pt x="71437" y="89296"/>
                </a:lnTo>
                <a:lnTo>
                  <a:pt x="71437" y="98225"/>
                </a:lnTo>
                <a:lnTo>
                  <a:pt x="71437" y="107155"/>
                </a:lnTo>
                <a:lnTo>
                  <a:pt x="71437" y="125014"/>
                </a:lnTo>
                <a:lnTo>
                  <a:pt x="71437" y="151803"/>
                </a:lnTo>
                <a:lnTo>
                  <a:pt x="71437" y="169663"/>
                </a:lnTo>
                <a:lnTo>
                  <a:pt x="62507" y="196452"/>
                </a:lnTo>
                <a:lnTo>
                  <a:pt x="62507" y="223241"/>
                </a:lnTo>
                <a:lnTo>
                  <a:pt x="44648" y="250030"/>
                </a:lnTo>
                <a:lnTo>
                  <a:pt x="35718" y="276819"/>
                </a:lnTo>
                <a:lnTo>
                  <a:pt x="35718" y="303608"/>
                </a:lnTo>
                <a:lnTo>
                  <a:pt x="26789" y="330397"/>
                </a:lnTo>
                <a:lnTo>
                  <a:pt x="17859" y="348257"/>
                </a:lnTo>
                <a:lnTo>
                  <a:pt x="8929" y="375046"/>
                </a:lnTo>
                <a:lnTo>
                  <a:pt x="8929" y="392905"/>
                </a:lnTo>
                <a:lnTo>
                  <a:pt x="0" y="410764"/>
                </a:lnTo>
                <a:lnTo>
                  <a:pt x="0" y="419694"/>
                </a:lnTo>
                <a:lnTo>
                  <a:pt x="0" y="428624"/>
                </a:lnTo>
                <a:lnTo>
                  <a:pt x="0" y="428624"/>
                </a:lnTo>
                <a:lnTo>
                  <a:pt x="0" y="419694"/>
                </a:lnTo>
                <a:lnTo>
                  <a:pt x="0" y="401835"/>
                </a:lnTo>
                <a:lnTo>
                  <a:pt x="8929" y="383975"/>
                </a:lnTo>
                <a:lnTo>
                  <a:pt x="8929" y="357186"/>
                </a:lnTo>
                <a:lnTo>
                  <a:pt x="17859" y="321468"/>
                </a:lnTo>
                <a:lnTo>
                  <a:pt x="17859" y="285749"/>
                </a:lnTo>
                <a:lnTo>
                  <a:pt x="17859" y="250030"/>
                </a:lnTo>
                <a:lnTo>
                  <a:pt x="26789" y="214311"/>
                </a:lnTo>
                <a:lnTo>
                  <a:pt x="26789" y="178593"/>
                </a:lnTo>
                <a:lnTo>
                  <a:pt x="35718" y="142874"/>
                </a:lnTo>
                <a:lnTo>
                  <a:pt x="35718" y="107155"/>
                </a:lnTo>
                <a:lnTo>
                  <a:pt x="44648" y="80366"/>
                </a:lnTo>
                <a:lnTo>
                  <a:pt x="53578" y="53577"/>
                </a:lnTo>
                <a:lnTo>
                  <a:pt x="62507" y="35718"/>
                </a:lnTo>
                <a:lnTo>
                  <a:pt x="71437" y="17859"/>
                </a:lnTo>
                <a:lnTo>
                  <a:pt x="89296" y="8929"/>
                </a:lnTo>
                <a:lnTo>
                  <a:pt x="107156" y="0"/>
                </a:lnTo>
                <a:lnTo>
                  <a:pt x="116085" y="0"/>
                </a:lnTo>
                <a:lnTo>
                  <a:pt x="133945" y="8929"/>
                </a:lnTo>
                <a:lnTo>
                  <a:pt x="160734" y="17859"/>
                </a:lnTo>
                <a:lnTo>
                  <a:pt x="178593" y="35718"/>
                </a:lnTo>
                <a:lnTo>
                  <a:pt x="196453" y="53577"/>
                </a:lnTo>
                <a:lnTo>
                  <a:pt x="214312" y="80366"/>
                </a:lnTo>
                <a:lnTo>
                  <a:pt x="232171" y="107155"/>
                </a:lnTo>
                <a:lnTo>
                  <a:pt x="241101" y="133944"/>
                </a:lnTo>
                <a:lnTo>
                  <a:pt x="241101" y="160733"/>
                </a:lnTo>
                <a:lnTo>
                  <a:pt x="241101" y="187522"/>
                </a:lnTo>
                <a:lnTo>
                  <a:pt x="241101" y="196452"/>
                </a:lnTo>
                <a:lnTo>
                  <a:pt x="223242" y="214311"/>
                </a:lnTo>
                <a:lnTo>
                  <a:pt x="214312" y="223241"/>
                </a:lnTo>
                <a:lnTo>
                  <a:pt x="196453" y="223241"/>
                </a:lnTo>
                <a:lnTo>
                  <a:pt x="178593" y="214311"/>
                </a:lnTo>
                <a:lnTo>
                  <a:pt x="160734" y="205382"/>
                </a:lnTo>
                <a:lnTo>
                  <a:pt x="142875" y="196452"/>
                </a:lnTo>
                <a:lnTo>
                  <a:pt x="125015" y="178593"/>
                </a:lnTo>
                <a:lnTo>
                  <a:pt x="107156" y="160733"/>
                </a:lnTo>
                <a:lnTo>
                  <a:pt x="89296" y="142874"/>
                </a:lnTo>
                <a:lnTo>
                  <a:pt x="71437" y="125014"/>
                </a:lnTo>
                <a:lnTo>
                  <a:pt x="62507" y="98225"/>
                </a:lnTo>
                <a:lnTo>
                  <a:pt x="44648" y="89296"/>
                </a:lnTo>
                <a:lnTo>
                  <a:pt x="44648" y="80366"/>
                </a:lnTo>
                <a:lnTo>
                  <a:pt x="35718" y="71436"/>
                </a:lnTo>
                <a:lnTo>
                  <a:pt x="35718" y="62507"/>
                </a:lnTo>
                <a:lnTo>
                  <a:pt x="35718" y="6250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9" name="Freeform 28"/>
          <p:cNvSpPr/>
          <p:nvPr/>
        </p:nvSpPr>
        <p:spPr bwMode="auto">
          <a:xfrm>
            <a:off x="4063008" y="5625702"/>
            <a:ext cx="142876" cy="232173"/>
          </a:xfrm>
          <a:custGeom>
            <a:avLst/>
            <a:gdLst/>
            <a:ahLst/>
            <a:cxnLst/>
            <a:rect l="0" t="0" r="0" b="0"/>
            <a:pathLst>
              <a:path w="142876" h="232173">
                <a:moveTo>
                  <a:pt x="0" y="80368"/>
                </a:moveTo>
                <a:lnTo>
                  <a:pt x="0" y="80368"/>
                </a:lnTo>
                <a:lnTo>
                  <a:pt x="8930" y="80368"/>
                </a:lnTo>
                <a:lnTo>
                  <a:pt x="17859" y="80368"/>
                </a:lnTo>
                <a:lnTo>
                  <a:pt x="35719" y="89297"/>
                </a:lnTo>
                <a:lnTo>
                  <a:pt x="53578" y="89297"/>
                </a:lnTo>
                <a:lnTo>
                  <a:pt x="71437" y="89297"/>
                </a:lnTo>
                <a:lnTo>
                  <a:pt x="98226" y="89297"/>
                </a:lnTo>
                <a:lnTo>
                  <a:pt x="107156" y="89297"/>
                </a:lnTo>
                <a:lnTo>
                  <a:pt x="125015" y="80368"/>
                </a:lnTo>
                <a:lnTo>
                  <a:pt x="133945" y="71438"/>
                </a:lnTo>
                <a:lnTo>
                  <a:pt x="142875" y="62508"/>
                </a:lnTo>
                <a:lnTo>
                  <a:pt x="142875" y="53578"/>
                </a:lnTo>
                <a:lnTo>
                  <a:pt x="142875" y="35719"/>
                </a:lnTo>
                <a:lnTo>
                  <a:pt x="133945" y="26789"/>
                </a:lnTo>
                <a:lnTo>
                  <a:pt x="125015" y="17860"/>
                </a:lnTo>
                <a:lnTo>
                  <a:pt x="116086" y="8930"/>
                </a:lnTo>
                <a:lnTo>
                  <a:pt x="107156" y="0"/>
                </a:lnTo>
                <a:lnTo>
                  <a:pt x="89297" y="8930"/>
                </a:lnTo>
                <a:lnTo>
                  <a:pt x="71437" y="8930"/>
                </a:lnTo>
                <a:lnTo>
                  <a:pt x="53578" y="17860"/>
                </a:lnTo>
                <a:lnTo>
                  <a:pt x="44648" y="35719"/>
                </a:lnTo>
                <a:lnTo>
                  <a:pt x="26789" y="53578"/>
                </a:lnTo>
                <a:lnTo>
                  <a:pt x="26789" y="80368"/>
                </a:lnTo>
                <a:lnTo>
                  <a:pt x="17859" y="98227"/>
                </a:lnTo>
                <a:lnTo>
                  <a:pt x="26789" y="125016"/>
                </a:lnTo>
                <a:lnTo>
                  <a:pt x="35719" y="151805"/>
                </a:lnTo>
                <a:lnTo>
                  <a:pt x="44648" y="178594"/>
                </a:lnTo>
                <a:lnTo>
                  <a:pt x="53578" y="196453"/>
                </a:lnTo>
                <a:lnTo>
                  <a:pt x="71437" y="214313"/>
                </a:lnTo>
                <a:lnTo>
                  <a:pt x="80367" y="223243"/>
                </a:lnTo>
                <a:lnTo>
                  <a:pt x="98226" y="232172"/>
                </a:lnTo>
                <a:lnTo>
                  <a:pt x="116086" y="232172"/>
                </a:lnTo>
                <a:lnTo>
                  <a:pt x="116086" y="232172"/>
                </a:lnTo>
                <a:lnTo>
                  <a:pt x="116086" y="232172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0" name="Freeform 29"/>
          <p:cNvSpPr/>
          <p:nvPr/>
        </p:nvSpPr>
        <p:spPr bwMode="auto">
          <a:xfrm>
            <a:off x="4250531" y="5723929"/>
            <a:ext cx="196454" cy="133946"/>
          </a:xfrm>
          <a:custGeom>
            <a:avLst/>
            <a:gdLst/>
            <a:ahLst/>
            <a:cxnLst/>
            <a:rect l="0" t="0" r="0" b="0"/>
            <a:pathLst>
              <a:path w="196454" h="133946">
                <a:moveTo>
                  <a:pt x="8930" y="116086"/>
                </a:moveTo>
                <a:lnTo>
                  <a:pt x="8930" y="116086"/>
                </a:lnTo>
                <a:lnTo>
                  <a:pt x="8930" y="125016"/>
                </a:lnTo>
                <a:lnTo>
                  <a:pt x="8930" y="125016"/>
                </a:lnTo>
                <a:lnTo>
                  <a:pt x="0" y="125016"/>
                </a:lnTo>
                <a:lnTo>
                  <a:pt x="0" y="133945"/>
                </a:lnTo>
                <a:lnTo>
                  <a:pt x="0" y="133945"/>
                </a:lnTo>
                <a:lnTo>
                  <a:pt x="8930" y="133945"/>
                </a:lnTo>
                <a:lnTo>
                  <a:pt x="8930" y="125016"/>
                </a:lnTo>
                <a:lnTo>
                  <a:pt x="17860" y="116086"/>
                </a:lnTo>
                <a:lnTo>
                  <a:pt x="26789" y="107156"/>
                </a:lnTo>
                <a:lnTo>
                  <a:pt x="35719" y="98226"/>
                </a:lnTo>
                <a:lnTo>
                  <a:pt x="53578" y="80367"/>
                </a:lnTo>
                <a:lnTo>
                  <a:pt x="62508" y="71437"/>
                </a:lnTo>
                <a:lnTo>
                  <a:pt x="80367" y="53578"/>
                </a:lnTo>
                <a:lnTo>
                  <a:pt x="98227" y="35719"/>
                </a:lnTo>
                <a:lnTo>
                  <a:pt x="116086" y="26789"/>
                </a:lnTo>
                <a:lnTo>
                  <a:pt x="125016" y="8930"/>
                </a:lnTo>
                <a:lnTo>
                  <a:pt x="133946" y="8930"/>
                </a:lnTo>
                <a:lnTo>
                  <a:pt x="151805" y="0"/>
                </a:lnTo>
                <a:lnTo>
                  <a:pt x="160735" y="0"/>
                </a:lnTo>
                <a:lnTo>
                  <a:pt x="169664" y="0"/>
                </a:lnTo>
                <a:lnTo>
                  <a:pt x="169664" y="8930"/>
                </a:lnTo>
                <a:lnTo>
                  <a:pt x="178594" y="8930"/>
                </a:lnTo>
                <a:lnTo>
                  <a:pt x="187524" y="17859"/>
                </a:lnTo>
                <a:lnTo>
                  <a:pt x="187524" y="26789"/>
                </a:lnTo>
                <a:lnTo>
                  <a:pt x="196453" y="35719"/>
                </a:lnTo>
                <a:lnTo>
                  <a:pt x="196453" y="44648"/>
                </a:lnTo>
                <a:lnTo>
                  <a:pt x="196453" y="4464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1" name="Freeform 30"/>
          <p:cNvSpPr/>
          <p:nvPr/>
        </p:nvSpPr>
        <p:spPr bwMode="auto">
          <a:xfrm>
            <a:off x="2786063" y="5411391"/>
            <a:ext cx="142876" cy="375047"/>
          </a:xfrm>
          <a:custGeom>
            <a:avLst/>
            <a:gdLst/>
            <a:ahLst/>
            <a:cxnLst/>
            <a:rect l="0" t="0" r="0" b="0"/>
            <a:pathLst>
              <a:path w="142876" h="375047">
                <a:moveTo>
                  <a:pt x="116085" y="8929"/>
                </a:moveTo>
                <a:lnTo>
                  <a:pt x="116085" y="8929"/>
                </a:lnTo>
                <a:lnTo>
                  <a:pt x="116085" y="0"/>
                </a:lnTo>
                <a:lnTo>
                  <a:pt x="125015" y="0"/>
                </a:lnTo>
                <a:lnTo>
                  <a:pt x="125015" y="0"/>
                </a:lnTo>
                <a:lnTo>
                  <a:pt x="133945" y="8929"/>
                </a:lnTo>
                <a:lnTo>
                  <a:pt x="133945" y="8929"/>
                </a:lnTo>
                <a:lnTo>
                  <a:pt x="142875" y="17859"/>
                </a:lnTo>
                <a:lnTo>
                  <a:pt x="142875" y="26789"/>
                </a:lnTo>
                <a:lnTo>
                  <a:pt x="133945" y="35718"/>
                </a:lnTo>
                <a:lnTo>
                  <a:pt x="133945" y="53578"/>
                </a:lnTo>
                <a:lnTo>
                  <a:pt x="125015" y="71437"/>
                </a:lnTo>
                <a:lnTo>
                  <a:pt x="116085" y="98226"/>
                </a:lnTo>
                <a:lnTo>
                  <a:pt x="107156" y="125015"/>
                </a:lnTo>
                <a:lnTo>
                  <a:pt x="89296" y="151804"/>
                </a:lnTo>
                <a:lnTo>
                  <a:pt x="80367" y="178593"/>
                </a:lnTo>
                <a:lnTo>
                  <a:pt x="62507" y="205382"/>
                </a:lnTo>
                <a:lnTo>
                  <a:pt x="53578" y="241100"/>
                </a:lnTo>
                <a:lnTo>
                  <a:pt x="44648" y="267889"/>
                </a:lnTo>
                <a:lnTo>
                  <a:pt x="35718" y="294679"/>
                </a:lnTo>
                <a:lnTo>
                  <a:pt x="26789" y="321468"/>
                </a:lnTo>
                <a:lnTo>
                  <a:pt x="17859" y="339327"/>
                </a:lnTo>
                <a:lnTo>
                  <a:pt x="8929" y="357186"/>
                </a:lnTo>
                <a:lnTo>
                  <a:pt x="8929" y="366116"/>
                </a:lnTo>
                <a:lnTo>
                  <a:pt x="0" y="375046"/>
                </a:lnTo>
                <a:lnTo>
                  <a:pt x="0" y="375046"/>
                </a:lnTo>
                <a:lnTo>
                  <a:pt x="0" y="375046"/>
                </a:lnTo>
                <a:lnTo>
                  <a:pt x="0" y="37504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28" name="Freeform 22527"/>
          <p:cNvSpPr/>
          <p:nvPr/>
        </p:nvSpPr>
        <p:spPr bwMode="auto">
          <a:xfrm>
            <a:off x="2920008" y="5652491"/>
            <a:ext cx="44649" cy="142876"/>
          </a:xfrm>
          <a:custGeom>
            <a:avLst/>
            <a:gdLst/>
            <a:ahLst/>
            <a:cxnLst/>
            <a:rect l="0" t="0" r="0" b="0"/>
            <a:pathLst>
              <a:path w="44649" h="142876">
                <a:moveTo>
                  <a:pt x="26789" y="0"/>
                </a:moveTo>
                <a:lnTo>
                  <a:pt x="26789" y="0"/>
                </a:lnTo>
                <a:lnTo>
                  <a:pt x="35719" y="0"/>
                </a:lnTo>
                <a:lnTo>
                  <a:pt x="35719" y="0"/>
                </a:lnTo>
                <a:lnTo>
                  <a:pt x="44648" y="0"/>
                </a:lnTo>
                <a:lnTo>
                  <a:pt x="44648" y="8930"/>
                </a:lnTo>
                <a:lnTo>
                  <a:pt x="44648" y="26789"/>
                </a:lnTo>
                <a:lnTo>
                  <a:pt x="44648" y="44649"/>
                </a:lnTo>
                <a:lnTo>
                  <a:pt x="44648" y="53579"/>
                </a:lnTo>
                <a:lnTo>
                  <a:pt x="44648" y="80368"/>
                </a:lnTo>
                <a:lnTo>
                  <a:pt x="44648" y="98227"/>
                </a:lnTo>
                <a:lnTo>
                  <a:pt x="35719" y="116086"/>
                </a:lnTo>
                <a:lnTo>
                  <a:pt x="26789" y="125016"/>
                </a:lnTo>
                <a:lnTo>
                  <a:pt x="17859" y="133946"/>
                </a:lnTo>
                <a:lnTo>
                  <a:pt x="8930" y="142875"/>
                </a:lnTo>
                <a:lnTo>
                  <a:pt x="893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  <a:lnTo>
                  <a:pt x="0" y="14287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29" name="Freeform 22528"/>
          <p:cNvSpPr/>
          <p:nvPr/>
        </p:nvSpPr>
        <p:spPr bwMode="auto">
          <a:xfrm>
            <a:off x="3009305" y="5500688"/>
            <a:ext cx="1" cy="8930"/>
          </a:xfrm>
          <a:custGeom>
            <a:avLst/>
            <a:gdLst/>
            <a:ahLst/>
            <a:cxnLst/>
            <a:rect l="0" t="0" r="0" b="0"/>
            <a:pathLst>
              <a:path w="1" h="8930">
                <a:moveTo>
                  <a:pt x="0" y="8929"/>
                </a:moveTo>
                <a:lnTo>
                  <a:pt x="0" y="8929"/>
                </a:lnTo>
                <a:lnTo>
                  <a:pt x="0" y="8929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31" name="Freeform 22530"/>
          <p:cNvSpPr/>
          <p:nvPr/>
        </p:nvSpPr>
        <p:spPr bwMode="auto">
          <a:xfrm>
            <a:off x="3000375" y="5714999"/>
            <a:ext cx="517923" cy="464345"/>
          </a:xfrm>
          <a:custGeom>
            <a:avLst/>
            <a:gdLst/>
            <a:ahLst/>
            <a:cxnLst/>
            <a:rect l="0" t="0" r="0" b="0"/>
            <a:pathLst>
              <a:path w="517923" h="464345">
                <a:moveTo>
                  <a:pt x="17859" y="71438"/>
                </a:moveTo>
                <a:lnTo>
                  <a:pt x="8930" y="71438"/>
                </a:lnTo>
                <a:lnTo>
                  <a:pt x="8930" y="80367"/>
                </a:lnTo>
                <a:lnTo>
                  <a:pt x="8930" y="98227"/>
                </a:lnTo>
                <a:lnTo>
                  <a:pt x="8930" y="10715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16086"/>
                </a:lnTo>
                <a:lnTo>
                  <a:pt x="0" y="107156"/>
                </a:lnTo>
                <a:lnTo>
                  <a:pt x="8930" y="98227"/>
                </a:lnTo>
                <a:lnTo>
                  <a:pt x="8930" y="89297"/>
                </a:lnTo>
                <a:lnTo>
                  <a:pt x="17859" y="71438"/>
                </a:lnTo>
                <a:lnTo>
                  <a:pt x="26789" y="53578"/>
                </a:lnTo>
                <a:lnTo>
                  <a:pt x="35719" y="35719"/>
                </a:lnTo>
                <a:lnTo>
                  <a:pt x="53578" y="17860"/>
                </a:lnTo>
                <a:lnTo>
                  <a:pt x="62508" y="8930"/>
                </a:lnTo>
                <a:lnTo>
                  <a:pt x="71438" y="0"/>
                </a:lnTo>
                <a:lnTo>
                  <a:pt x="80367" y="0"/>
                </a:lnTo>
                <a:lnTo>
                  <a:pt x="89297" y="0"/>
                </a:lnTo>
                <a:lnTo>
                  <a:pt x="98227" y="8930"/>
                </a:lnTo>
                <a:lnTo>
                  <a:pt x="107156" y="8930"/>
                </a:lnTo>
                <a:lnTo>
                  <a:pt x="116086" y="17860"/>
                </a:lnTo>
                <a:lnTo>
                  <a:pt x="125016" y="26789"/>
                </a:lnTo>
                <a:lnTo>
                  <a:pt x="125016" y="44649"/>
                </a:lnTo>
                <a:lnTo>
                  <a:pt x="133945" y="53578"/>
                </a:lnTo>
                <a:lnTo>
                  <a:pt x="133945" y="71438"/>
                </a:lnTo>
                <a:lnTo>
                  <a:pt x="133945" y="80367"/>
                </a:lnTo>
                <a:lnTo>
                  <a:pt x="125016" y="98227"/>
                </a:lnTo>
                <a:lnTo>
                  <a:pt x="125016" y="107156"/>
                </a:lnTo>
                <a:lnTo>
                  <a:pt x="116086" y="125016"/>
                </a:lnTo>
                <a:lnTo>
                  <a:pt x="107156" y="133946"/>
                </a:lnTo>
                <a:lnTo>
                  <a:pt x="107156" y="142875"/>
                </a:lnTo>
                <a:lnTo>
                  <a:pt x="107156" y="151805"/>
                </a:lnTo>
                <a:lnTo>
                  <a:pt x="107156" y="160735"/>
                </a:lnTo>
                <a:lnTo>
                  <a:pt x="107156" y="169664"/>
                </a:lnTo>
                <a:lnTo>
                  <a:pt x="116086" y="178594"/>
                </a:lnTo>
                <a:lnTo>
                  <a:pt x="125016" y="178594"/>
                </a:lnTo>
                <a:lnTo>
                  <a:pt x="133945" y="187524"/>
                </a:lnTo>
                <a:lnTo>
                  <a:pt x="151805" y="196453"/>
                </a:lnTo>
                <a:lnTo>
                  <a:pt x="178594" y="205383"/>
                </a:lnTo>
                <a:lnTo>
                  <a:pt x="196453" y="205383"/>
                </a:lnTo>
                <a:lnTo>
                  <a:pt x="223242" y="214313"/>
                </a:lnTo>
                <a:lnTo>
                  <a:pt x="250031" y="223242"/>
                </a:lnTo>
                <a:lnTo>
                  <a:pt x="276820" y="223242"/>
                </a:lnTo>
                <a:lnTo>
                  <a:pt x="294680" y="223242"/>
                </a:lnTo>
                <a:lnTo>
                  <a:pt x="312539" y="223242"/>
                </a:lnTo>
                <a:lnTo>
                  <a:pt x="330398" y="214313"/>
                </a:lnTo>
                <a:lnTo>
                  <a:pt x="348258" y="205383"/>
                </a:lnTo>
                <a:lnTo>
                  <a:pt x="357188" y="196453"/>
                </a:lnTo>
                <a:lnTo>
                  <a:pt x="366117" y="178594"/>
                </a:lnTo>
                <a:lnTo>
                  <a:pt x="366117" y="160735"/>
                </a:lnTo>
                <a:lnTo>
                  <a:pt x="366117" y="151805"/>
                </a:lnTo>
                <a:lnTo>
                  <a:pt x="357188" y="133946"/>
                </a:lnTo>
                <a:lnTo>
                  <a:pt x="348258" y="116086"/>
                </a:lnTo>
                <a:lnTo>
                  <a:pt x="339328" y="107156"/>
                </a:lnTo>
                <a:lnTo>
                  <a:pt x="321469" y="107156"/>
                </a:lnTo>
                <a:lnTo>
                  <a:pt x="303609" y="98227"/>
                </a:lnTo>
                <a:lnTo>
                  <a:pt x="285750" y="107156"/>
                </a:lnTo>
                <a:lnTo>
                  <a:pt x="267891" y="116086"/>
                </a:lnTo>
                <a:lnTo>
                  <a:pt x="250031" y="125016"/>
                </a:lnTo>
                <a:lnTo>
                  <a:pt x="241102" y="151805"/>
                </a:lnTo>
                <a:lnTo>
                  <a:pt x="232172" y="169664"/>
                </a:lnTo>
                <a:lnTo>
                  <a:pt x="232172" y="187524"/>
                </a:lnTo>
                <a:lnTo>
                  <a:pt x="232172" y="214313"/>
                </a:lnTo>
                <a:lnTo>
                  <a:pt x="232172" y="241102"/>
                </a:lnTo>
                <a:lnTo>
                  <a:pt x="250031" y="267891"/>
                </a:lnTo>
                <a:lnTo>
                  <a:pt x="267891" y="294680"/>
                </a:lnTo>
                <a:lnTo>
                  <a:pt x="285750" y="321469"/>
                </a:lnTo>
                <a:lnTo>
                  <a:pt x="303609" y="348258"/>
                </a:lnTo>
                <a:lnTo>
                  <a:pt x="330398" y="366117"/>
                </a:lnTo>
                <a:lnTo>
                  <a:pt x="366117" y="392906"/>
                </a:lnTo>
                <a:lnTo>
                  <a:pt x="392906" y="410766"/>
                </a:lnTo>
                <a:lnTo>
                  <a:pt x="428625" y="428625"/>
                </a:lnTo>
                <a:lnTo>
                  <a:pt x="455414" y="437555"/>
                </a:lnTo>
                <a:lnTo>
                  <a:pt x="482203" y="446485"/>
                </a:lnTo>
                <a:lnTo>
                  <a:pt x="500063" y="455414"/>
                </a:lnTo>
                <a:lnTo>
                  <a:pt x="517922" y="464344"/>
                </a:lnTo>
                <a:lnTo>
                  <a:pt x="517922" y="46434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32" name="Freeform 22531"/>
          <p:cNvSpPr/>
          <p:nvPr/>
        </p:nvSpPr>
        <p:spPr bwMode="auto">
          <a:xfrm>
            <a:off x="6215063" y="4205882"/>
            <a:ext cx="98227" cy="89298"/>
          </a:xfrm>
          <a:custGeom>
            <a:avLst/>
            <a:gdLst/>
            <a:ahLst/>
            <a:cxnLst/>
            <a:rect l="0" t="0" r="0" b="0"/>
            <a:pathLst>
              <a:path w="98227" h="89298">
                <a:moveTo>
                  <a:pt x="53578" y="44649"/>
                </a:moveTo>
                <a:lnTo>
                  <a:pt x="53578" y="44649"/>
                </a:lnTo>
                <a:lnTo>
                  <a:pt x="53578" y="44649"/>
                </a:lnTo>
                <a:lnTo>
                  <a:pt x="53578" y="53579"/>
                </a:lnTo>
                <a:lnTo>
                  <a:pt x="53578" y="53579"/>
                </a:lnTo>
                <a:lnTo>
                  <a:pt x="53578" y="53579"/>
                </a:lnTo>
                <a:lnTo>
                  <a:pt x="53578" y="53579"/>
                </a:lnTo>
                <a:lnTo>
                  <a:pt x="53578" y="62508"/>
                </a:lnTo>
                <a:lnTo>
                  <a:pt x="44648" y="71438"/>
                </a:lnTo>
                <a:lnTo>
                  <a:pt x="35718" y="71438"/>
                </a:lnTo>
                <a:lnTo>
                  <a:pt x="26789" y="71438"/>
                </a:lnTo>
                <a:lnTo>
                  <a:pt x="17859" y="71438"/>
                </a:lnTo>
                <a:lnTo>
                  <a:pt x="8929" y="71438"/>
                </a:lnTo>
                <a:lnTo>
                  <a:pt x="8929" y="71438"/>
                </a:lnTo>
                <a:lnTo>
                  <a:pt x="0" y="62508"/>
                </a:lnTo>
                <a:lnTo>
                  <a:pt x="0" y="53579"/>
                </a:lnTo>
                <a:lnTo>
                  <a:pt x="0" y="44649"/>
                </a:lnTo>
                <a:lnTo>
                  <a:pt x="0" y="35719"/>
                </a:lnTo>
                <a:lnTo>
                  <a:pt x="8929" y="26789"/>
                </a:lnTo>
                <a:lnTo>
                  <a:pt x="17859" y="17860"/>
                </a:lnTo>
                <a:lnTo>
                  <a:pt x="26789" y="8930"/>
                </a:lnTo>
                <a:lnTo>
                  <a:pt x="35718" y="8930"/>
                </a:lnTo>
                <a:lnTo>
                  <a:pt x="44648" y="0"/>
                </a:lnTo>
                <a:lnTo>
                  <a:pt x="62507" y="8930"/>
                </a:lnTo>
                <a:lnTo>
                  <a:pt x="80367" y="17860"/>
                </a:lnTo>
                <a:lnTo>
                  <a:pt x="89296" y="26789"/>
                </a:lnTo>
                <a:lnTo>
                  <a:pt x="98226" y="35719"/>
                </a:lnTo>
                <a:lnTo>
                  <a:pt x="98226" y="44649"/>
                </a:lnTo>
                <a:lnTo>
                  <a:pt x="98226" y="62508"/>
                </a:lnTo>
                <a:lnTo>
                  <a:pt x="98226" y="71438"/>
                </a:lnTo>
                <a:lnTo>
                  <a:pt x="89296" y="80368"/>
                </a:lnTo>
                <a:lnTo>
                  <a:pt x="80367" y="80368"/>
                </a:lnTo>
                <a:lnTo>
                  <a:pt x="71437" y="89297"/>
                </a:lnTo>
                <a:lnTo>
                  <a:pt x="53578" y="89297"/>
                </a:lnTo>
                <a:lnTo>
                  <a:pt x="44648" y="89297"/>
                </a:lnTo>
                <a:lnTo>
                  <a:pt x="35718" y="80368"/>
                </a:lnTo>
                <a:lnTo>
                  <a:pt x="26789" y="80368"/>
                </a:lnTo>
                <a:lnTo>
                  <a:pt x="17859" y="71438"/>
                </a:lnTo>
                <a:lnTo>
                  <a:pt x="8929" y="62508"/>
                </a:lnTo>
                <a:lnTo>
                  <a:pt x="8929" y="53579"/>
                </a:lnTo>
                <a:lnTo>
                  <a:pt x="0" y="44649"/>
                </a:lnTo>
                <a:lnTo>
                  <a:pt x="0" y="35719"/>
                </a:lnTo>
                <a:lnTo>
                  <a:pt x="8929" y="26789"/>
                </a:lnTo>
                <a:lnTo>
                  <a:pt x="8929" y="26789"/>
                </a:lnTo>
                <a:lnTo>
                  <a:pt x="17859" y="17860"/>
                </a:lnTo>
                <a:lnTo>
                  <a:pt x="35718" y="17860"/>
                </a:lnTo>
                <a:lnTo>
                  <a:pt x="44648" y="26789"/>
                </a:lnTo>
                <a:lnTo>
                  <a:pt x="53578" y="26789"/>
                </a:lnTo>
                <a:lnTo>
                  <a:pt x="62507" y="35719"/>
                </a:lnTo>
                <a:lnTo>
                  <a:pt x="71437" y="44649"/>
                </a:lnTo>
                <a:lnTo>
                  <a:pt x="80367" y="53579"/>
                </a:lnTo>
                <a:lnTo>
                  <a:pt x="80367" y="62508"/>
                </a:lnTo>
                <a:lnTo>
                  <a:pt x="80367" y="71438"/>
                </a:lnTo>
                <a:lnTo>
                  <a:pt x="80367" y="80368"/>
                </a:lnTo>
                <a:lnTo>
                  <a:pt x="71437" y="80368"/>
                </a:lnTo>
                <a:lnTo>
                  <a:pt x="62507" y="80368"/>
                </a:lnTo>
                <a:lnTo>
                  <a:pt x="53578" y="89297"/>
                </a:lnTo>
                <a:lnTo>
                  <a:pt x="53578" y="80368"/>
                </a:lnTo>
                <a:lnTo>
                  <a:pt x="44648" y="80368"/>
                </a:lnTo>
                <a:lnTo>
                  <a:pt x="35718" y="71438"/>
                </a:lnTo>
                <a:lnTo>
                  <a:pt x="26789" y="62508"/>
                </a:lnTo>
                <a:lnTo>
                  <a:pt x="26789" y="53579"/>
                </a:lnTo>
                <a:lnTo>
                  <a:pt x="17859" y="44649"/>
                </a:lnTo>
                <a:lnTo>
                  <a:pt x="26789" y="44649"/>
                </a:lnTo>
                <a:lnTo>
                  <a:pt x="26789" y="35719"/>
                </a:lnTo>
                <a:lnTo>
                  <a:pt x="35718" y="35719"/>
                </a:lnTo>
                <a:lnTo>
                  <a:pt x="44648" y="35719"/>
                </a:lnTo>
                <a:lnTo>
                  <a:pt x="62507" y="35719"/>
                </a:lnTo>
                <a:lnTo>
                  <a:pt x="71437" y="44649"/>
                </a:lnTo>
                <a:lnTo>
                  <a:pt x="80367" y="44649"/>
                </a:lnTo>
                <a:lnTo>
                  <a:pt x="80367" y="53579"/>
                </a:lnTo>
                <a:lnTo>
                  <a:pt x="89296" y="62508"/>
                </a:lnTo>
                <a:lnTo>
                  <a:pt x="89296" y="71438"/>
                </a:lnTo>
                <a:lnTo>
                  <a:pt x="89296" y="71438"/>
                </a:lnTo>
                <a:lnTo>
                  <a:pt x="89296" y="80368"/>
                </a:lnTo>
                <a:lnTo>
                  <a:pt x="80367" y="80368"/>
                </a:lnTo>
                <a:lnTo>
                  <a:pt x="80367" y="80368"/>
                </a:lnTo>
                <a:lnTo>
                  <a:pt x="71437" y="80368"/>
                </a:lnTo>
                <a:lnTo>
                  <a:pt x="62507" y="80368"/>
                </a:lnTo>
                <a:lnTo>
                  <a:pt x="53578" y="71438"/>
                </a:lnTo>
                <a:lnTo>
                  <a:pt x="44648" y="71438"/>
                </a:lnTo>
                <a:lnTo>
                  <a:pt x="44648" y="62508"/>
                </a:lnTo>
                <a:lnTo>
                  <a:pt x="35718" y="53579"/>
                </a:lnTo>
                <a:lnTo>
                  <a:pt x="35718" y="53579"/>
                </a:lnTo>
                <a:lnTo>
                  <a:pt x="35718" y="44649"/>
                </a:lnTo>
                <a:lnTo>
                  <a:pt x="26789" y="44649"/>
                </a:lnTo>
                <a:lnTo>
                  <a:pt x="26789" y="4464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34" name="Freeform 22533"/>
          <p:cNvSpPr/>
          <p:nvPr/>
        </p:nvSpPr>
        <p:spPr bwMode="auto">
          <a:xfrm>
            <a:off x="6456164" y="4786312"/>
            <a:ext cx="116087" cy="71439"/>
          </a:xfrm>
          <a:custGeom>
            <a:avLst/>
            <a:gdLst/>
            <a:ahLst/>
            <a:cxnLst/>
            <a:rect l="0" t="0" r="0" b="0"/>
            <a:pathLst>
              <a:path w="116087" h="71439">
                <a:moveTo>
                  <a:pt x="8930" y="44649"/>
                </a:moveTo>
                <a:lnTo>
                  <a:pt x="8930" y="44649"/>
                </a:lnTo>
                <a:lnTo>
                  <a:pt x="0" y="35719"/>
                </a:lnTo>
                <a:lnTo>
                  <a:pt x="0" y="35719"/>
                </a:lnTo>
                <a:lnTo>
                  <a:pt x="0" y="35719"/>
                </a:lnTo>
                <a:lnTo>
                  <a:pt x="0" y="26789"/>
                </a:lnTo>
                <a:lnTo>
                  <a:pt x="8930" y="26789"/>
                </a:lnTo>
                <a:lnTo>
                  <a:pt x="8930" y="17859"/>
                </a:lnTo>
                <a:lnTo>
                  <a:pt x="17859" y="17859"/>
                </a:lnTo>
                <a:lnTo>
                  <a:pt x="26789" y="8930"/>
                </a:lnTo>
                <a:lnTo>
                  <a:pt x="35719" y="8930"/>
                </a:lnTo>
                <a:lnTo>
                  <a:pt x="44649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8930"/>
                </a:lnTo>
                <a:lnTo>
                  <a:pt x="98227" y="8930"/>
                </a:lnTo>
                <a:lnTo>
                  <a:pt x="107156" y="17859"/>
                </a:lnTo>
                <a:lnTo>
                  <a:pt x="107156" y="26789"/>
                </a:lnTo>
                <a:lnTo>
                  <a:pt x="116086" y="35719"/>
                </a:lnTo>
                <a:lnTo>
                  <a:pt x="116086" y="44649"/>
                </a:lnTo>
                <a:lnTo>
                  <a:pt x="116086" y="53578"/>
                </a:lnTo>
                <a:lnTo>
                  <a:pt x="107156" y="53578"/>
                </a:lnTo>
                <a:lnTo>
                  <a:pt x="98227" y="62508"/>
                </a:lnTo>
                <a:lnTo>
                  <a:pt x="89297" y="62508"/>
                </a:lnTo>
                <a:lnTo>
                  <a:pt x="80367" y="62508"/>
                </a:lnTo>
                <a:lnTo>
                  <a:pt x="62508" y="62508"/>
                </a:lnTo>
                <a:lnTo>
                  <a:pt x="53578" y="53578"/>
                </a:lnTo>
                <a:lnTo>
                  <a:pt x="44649" y="53578"/>
                </a:lnTo>
                <a:lnTo>
                  <a:pt x="35719" y="44649"/>
                </a:lnTo>
                <a:lnTo>
                  <a:pt x="35719" y="35719"/>
                </a:lnTo>
                <a:lnTo>
                  <a:pt x="26789" y="26789"/>
                </a:lnTo>
                <a:lnTo>
                  <a:pt x="26789" y="26789"/>
                </a:lnTo>
                <a:lnTo>
                  <a:pt x="26789" y="17859"/>
                </a:lnTo>
                <a:lnTo>
                  <a:pt x="35719" y="8930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98227" y="17859"/>
                </a:lnTo>
                <a:lnTo>
                  <a:pt x="98227" y="35719"/>
                </a:lnTo>
                <a:lnTo>
                  <a:pt x="107156" y="35719"/>
                </a:lnTo>
                <a:lnTo>
                  <a:pt x="107156" y="44649"/>
                </a:lnTo>
                <a:lnTo>
                  <a:pt x="107156" y="53578"/>
                </a:lnTo>
                <a:lnTo>
                  <a:pt x="98227" y="62508"/>
                </a:lnTo>
                <a:lnTo>
                  <a:pt x="89297" y="71438"/>
                </a:lnTo>
                <a:lnTo>
                  <a:pt x="80367" y="71438"/>
                </a:lnTo>
                <a:lnTo>
                  <a:pt x="71438" y="71438"/>
                </a:lnTo>
                <a:lnTo>
                  <a:pt x="53578" y="71438"/>
                </a:lnTo>
                <a:lnTo>
                  <a:pt x="44649" y="62508"/>
                </a:lnTo>
                <a:lnTo>
                  <a:pt x="44649" y="62508"/>
                </a:lnTo>
                <a:lnTo>
                  <a:pt x="35719" y="53578"/>
                </a:lnTo>
                <a:lnTo>
                  <a:pt x="35719" y="35719"/>
                </a:lnTo>
                <a:lnTo>
                  <a:pt x="35719" y="35719"/>
                </a:lnTo>
                <a:lnTo>
                  <a:pt x="35719" y="26789"/>
                </a:lnTo>
                <a:lnTo>
                  <a:pt x="35719" y="17859"/>
                </a:lnTo>
                <a:lnTo>
                  <a:pt x="44649" y="8930"/>
                </a:lnTo>
                <a:lnTo>
                  <a:pt x="53578" y="8930"/>
                </a:lnTo>
                <a:lnTo>
                  <a:pt x="62508" y="0"/>
                </a:lnTo>
                <a:lnTo>
                  <a:pt x="71438" y="0"/>
                </a:lnTo>
                <a:lnTo>
                  <a:pt x="80367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89297" y="17859"/>
                </a:lnTo>
                <a:lnTo>
                  <a:pt x="89297" y="26789"/>
                </a:lnTo>
                <a:lnTo>
                  <a:pt x="89297" y="26789"/>
                </a:lnTo>
                <a:lnTo>
                  <a:pt x="80367" y="35719"/>
                </a:lnTo>
                <a:lnTo>
                  <a:pt x="80367" y="35719"/>
                </a:lnTo>
                <a:lnTo>
                  <a:pt x="71438" y="35719"/>
                </a:lnTo>
                <a:lnTo>
                  <a:pt x="71438" y="35719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26789"/>
                </a:lnTo>
                <a:lnTo>
                  <a:pt x="62508" y="17859"/>
                </a:lnTo>
                <a:lnTo>
                  <a:pt x="62508" y="17859"/>
                </a:lnTo>
                <a:lnTo>
                  <a:pt x="62508" y="8930"/>
                </a:lnTo>
                <a:lnTo>
                  <a:pt x="71438" y="8930"/>
                </a:lnTo>
                <a:lnTo>
                  <a:pt x="8036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8930"/>
                </a:lnTo>
                <a:lnTo>
                  <a:pt x="80367" y="8930"/>
                </a:lnTo>
                <a:lnTo>
                  <a:pt x="71438" y="17859"/>
                </a:lnTo>
                <a:lnTo>
                  <a:pt x="62508" y="17859"/>
                </a:lnTo>
                <a:lnTo>
                  <a:pt x="62508" y="17859"/>
                </a:lnTo>
                <a:lnTo>
                  <a:pt x="53578" y="17859"/>
                </a:lnTo>
                <a:lnTo>
                  <a:pt x="53578" y="1785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38" name="Freeform 22537"/>
          <p:cNvSpPr/>
          <p:nvPr/>
        </p:nvSpPr>
        <p:spPr bwMode="auto">
          <a:xfrm>
            <a:off x="7545586" y="3884414"/>
            <a:ext cx="125017" cy="89298"/>
          </a:xfrm>
          <a:custGeom>
            <a:avLst/>
            <a:gdLst/>
            <a:ahLst/>
            <a:cxnLst/>
            <a:rect l="0" t="0" r="0" b="0"/>
            <a:pathLst>
              <a:path w="125017" h="89298">
                <a:moveTo>
                  <a:pt x="89297" y="62507"/>
                </a:moveTo>
                <a:lnTo>
                  <a:pt x="89297" y="62507"/>
                </a:lnTo>
                <a:lnTo>
                  <a:pt x="89297" y="62507"/>
                </a:lnTo>
                <a:lnTo>
                  <a:pt x="89297" y="62507"/>
                </a:lnTo>
                <a:lnTo>
                  <a:pt x="89297" y="62507"/>
                </a:lnTo>
                <a:lnTo>
                  <a:pt x="89297" y="71437"/>
                </a:lnTo>
                <a:lnTo>
                  <a:pt x="80367" y="71437"/>
                </a:lnTo>
                <a:lnTo>
                  <a:pt x="80367" y="71437"/>
                </a:lnTo>
                <a:lnTo>
                  <a:pt x="71437" y="80367"/>
                </a:lnTo>
                <a:lnTo>
                  <a:pt x="71437" y="80367"/>
                </a:lnTo>
                <a:lnTo>
                  <a:pt x="62508" y="80367"/>
                </a:lnTo>
                <a:lnTo>
                  <a:pt x="53578" y="80367"/>
                </a:lnTo>
                <a:lnTo>
                  <a:pt x="53578" y="80367"/>
                </a:lnTo>
                <a:lnTo>
                  <a:pt x="53578" y="71437"/>
                </a:lnTo>
                <a:lnTo>
                  <a:pt x="53578" y="62507"/>
                </a:lnTo>
                <a:lnTo>
                  <a:pt x="53578" y="53578"/>
                </a:lnTo>
                <a:lnTo>
                  <a:pt x="53578" y="44648"/>
                </a:lnTo>
                <a:lnTo>
                  <a:pt x="53578" y="35718"/>
                </a:lnTo>
                <a:lnTo>
                  <a:pt x="53578" y="26789"/>
                </a:lnTo>
                <a:lnTo>
                  <a:pt x="62508" y="17859"/>
                </a:lnTo>
                <a:lnTo>
                  <a:pt x="62508" y="8929"/>
                </a:lnTo>
                <a:lnTo>
                  <a:pt x="71437" y="8929"/>
                </a:lnTo>
                <a:lnTo>
                  <a:pt x="80367" y="8929"/>
                </a:lnTo>
                <a:lnTo>
                  <a:pt x="89297" y="8929"/>
                </a:lnTo>
                <a:lnTo>
                  <a:pt x="107156" y="17859"/>
                </a:lnTo>
                <a:lnTo>
                  <a:pt x="116086" y="26789"/>
                </a:lnTo>
                <a:lnTo>
                  <a:pt x="125016" y="35718"/>
                </a:lnTo>
                <a:lnTo>
                  <a:pt x="125016" y="44648"/>
                </a:lnTo>
                <a:lnTo>
                  <a:pt x="125016" y="53578"/>
                </a:lnTo>
                <a:lnTo>
                  <a:pt x="125016" y="62507"/>
                </a:lnTo>
                <a:lnTo>
                  <a:pt x="125016" y="71437"/>
                </a:lnTo>
                <a:lnTo>
                  <a:pt x="116086" y="80367"/>
                </a:lnTo>
                <a:lnTo>
                  <a:pt x="98227" y="80367"/>
                </a:lnTo>
                <a:lnTo>
                  <a:pt x="89297" y="89297"/>
                </a:lnTo>
                <a:lnTo>
                  <a:pt x="71437" y="80367"/>
                </a:lnTo>
                <a:lnTo>
                  <a:pt x="53578" y="80367"/>
                </a:lnTo>
                <a:lnTo>
                  <a:pt x="44648" y="71437"/>
                </a:lnTo>
                <a:lnTo>
                  <a:pt x="26789" y="62507"/>
                </a:lnTo>
                <a:lnTo>
                  <a:pt x="17859" y="53578"/>
                </a:lnTo>
                <a:lnTo>
                  <a:pt x="8930" y="44648"/>
                </a:lnTo>
                <a:lnTo>
                  <a:pt x="8930" y="35718"/>
                </a:lnTo>
                <a:lnTo>
                  <a:pt x="0" y="26789"/>
                </a:lnTo>
                <a:lnTo>
                  <a:pt x="0" y="17859"/>
                </a:lnTo>
                <a:lnTo>
                  <a:pt x="8930" y="8929"/>
                </a:lnTo>
                <a:lnTo>
                  <a:pt x="8930" y="8929"/>
                </a:lnTo>
                <a:lnTo>
                  <a:pt x="17859" y="0"/>
                </a:lnTo>
                <a:lnTo>
                  <a:pt x="35719" y="0"/>
                </a:lnTo>
                <a:lnTo>
                  <a:pt x="44648" y="0"/>
                </a:lnTo>
                <a:lnTo>
                  <a:pt x="62508" y="0"/>
                </a:lnTo>
                <a:lnTo>
                  <a:pt x="71437" y="8929"/>
                </a:lnTo>
                <a:lnTo>
                  <a:pt x="80367" y="17859"/>
                </a:lnTo>
                <a:lnTo>
                  <a:pt x="80367" y="26789"/>
                </a:lnTo>
                <a:lnTo>
                  <a:pt x="89297" y="26789"/>
                </a:lnTo>
                <a:lnTo>
                  <a:pt x="89297" y="35718"/>
                </a:lnTo>
                <a:lnTo>
                  <a:pt x="80367" y="44648"/>
                </a:lnTo>
                <a:lnTo>
                  <a:pt x="80367" y="53578"/>
                </a:lnTo>
                <a:lnTo>
                  <a:pt x="71437" y="53578"/>
                </a:lnTo>
                <a:lnTo>
                  <a:pt x="71437" y="53578"/>
                </a:lnTo>
                <a:lnTo>
                  <a:pt x="71437" y="53578"/>
                </a:lnTo>
                <a:lnTo>
                  <a:pt x="62508" y="53578"/>
                </a:lnTo>
                <a:lnTo>
                  <a:pt x="62508" y="44648"/>
                </a:lnTo>
                <a:lnTo>
                  <a:pt x="62508" y="35718"/>
                </a:lnTo>
                <a:lnTo>
                  <a:pt x="53578" y="26789"/>
                </a:lnTo>
                <a:lnTo>
                  <a:pt x="44648" y="17859"/>
                </a:lnTo>
                <a:lnTo>
                  <a:pt x="44648" y="8929"/>
                </a:lnTo>
                <a:lnTo>
                  <a:pt x="35719" y="8929"/>
                </a:lnTo>
                <a:lnTo>
                  <a:pt x="35719" y="892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39" name="Freeform 22538"/>
          <p:cNvSpPr/>
          <p:nvPr/>
        </p:nvSpPr>
        <p:spPr bwMode="auto">
          <a:xfrm>
            <a:off x="7572375" y="4777382"/>
            <a:ext cx="107157" cy="71439"/>
          </a:xfrm>
          <a:custGeom>
            <a:avLst/>
            <a:gdLst/>
            <a:ahLst/>
            <a:cxnLst/>
            <a:rect l="0" t="0" r="0" b="0"/>
            <a:pathLst>
              <a:path w="107157" h="71439">
                <a:moveTo>
                  <a:pt x="44648" y="35719"/>
                </a:moveTo>
                <a:lnTo>
                  <a:pt x="4464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44648" y="35719"/>
                </a:lnTo>
                <a:lnTo>
                  <a:pt x="4464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53578" y="35719"/>
                </a:lnTo>
                <a:lnTo>
                  <a:pt x="62508" y="35719"/>
                </a:lnTo>
                <a:lnTo>
                  <a:pt x="71438" y="35719"/>
                </a:lnTo>
                <a:lnTo>
                  <a:pt x="80367" y="35719"/>
                </a:lnTo>
                <a:lnTo>
                  <a:pt x="89297" y="44649"/>
                </a:lnTo>
                <a:lnTo>
                  <a:pt x="89297" y="44649"/>
                </a:lnTo>
                <a:lnTo>
                  <a:pt x="98227" y="44649"/>
                </a:lnTo>
                <a:lnTo>
                  <a:pt x="107156" y="53579"/>
                </a:lnTo>
                <a:lnTo>
                  <a:pt x="107156" y="53579"/>
                </a:lnTo>
                <a:lnTo>
                  <a:pt x="107156" y="62508"/>
                </a:lnTo>
                <a:lnTo>
                  <a:pt x="98227" y="62508"/>
                </a:lnTo>
                <a:lnTo>
                  <a:pt x="98227" y="62508"/>
                </a:lnTo>
                <a:lnTo>
                  <a:pt x="89297" y="71438"/>
                </a:lnTo>
                <a:lnTo>
                  <a:pt x="80367" y="71438"/>
                </a:lnTo>
                <a:lnTo>
                  <a:pt x="62508" y="71438"/>
                </a:lnTo>
                <a:lnTo>
                  <a:pt x="53578" y="71438"/>
                </a:lnTo>
                <a:lnTo>
                  <a:pt x="35719" y="71438"/>
                </a:lnTo>
                <a:lnTo>
                  <a:pt x="26789" y="62508"/>
                </a:lnTo>
                <a:lnTo>
                  <a:pt x="17859" y="53579"/>
                </a:lnTo>
                <a:lnTo>
                  <a:pt x="8930" y="44649"/>
                </a:lnTo>
                <a:lnTo>
                  <a:pt x="0" y="35719"/>
                </a:lnTo>
                <a:lnTo>
                  <a:pt x="0" y="26789"/>
                </a:lnTo>
                <a:lnTo>
                  <a:pt x="0" y="17860"/>
                </a:lnTo>
                <a:lnTo>
                  <a:pt x="0" y="8930"/>
                </a:lnTo>
                <a:lnTo>
                  <a:pt x="8930" y="8930"/>
                </a:lnTo>
                <a:lnTo>
                  <a:pt x="17859" y="0"/>
                </a:lnTo>
                <a:lnTo>
                  <a:pt x="26789" y="0"/>
                </a:lnTo>
                <a:lnTo>
                  <a:pt x="35719" y="0"/>
                </a:lnTo>
                <a:lnTo>
                  <a:pt x="53578" y="0"/>
                </a:lnTo>
                <a:lnTo>
                  <a:pt x="62508" y="8930"/>
                </a:lnTo>
                <a:lnTo>
                  <a:pt x="80367" y="8930"/>
                </a:lnTo>
                <a:lnTo>
                  <a:pt x="89297" y="17860"/>
                </a:lnTo>
                <a:lnTo>
                  <a:pt x="98227" y="26789"/>
                </a:lnTo>
                <a:lnTo>
                  <a:pt x="98227" y="35719"/>
                </a:lnTo>
                <a:lnTo>
                  <a:pt x="98227" y="44649"/>
                </a:lnTo>
                <a:lnTo>
                  <a:pt x="98227" y="53579"/>
                </a:lnTo>
                <a:lnTo>
                  <a:pt x="89297" y="62508"/>
                </a:lnTo>
                <a:lnTo>
                  <a:pt x="89297" y="62508"/>
                </a:lnTo>
                <a:lnTo>
                  <a:pt x="80367" y="62508"/>
                </a:lnTo>
                <a:lnTo>
                  <a:pt x="62508" y="62508"/>
                </a:lnTo>
                <a:lnTo>
                  <a:pt x="53578" y="53579"/>
                </a:lnTo>
                <a:lnTo>
                  <a:pt x="44648" y="44649"/>
                </a:lnTo>
                <a:lnTo>
                  <a:pt x="35719" y="44649"/>
                </a:lnTo>
                <a:lnTo>
                  <a:pt x="35719" y="35719"/>
                </a:lnTo>
                <a:lnTo>
                  <a:pt x="26789" y="26789"/>
                </a:lnTo>
                <a:lnTo>
                  <a:pt x="35719" y="17860"/>
                </a:lnTo>
                <a:lnTo>
                  <a:pt x="35719" y="17860"/>
                </a:lnTo>
                <a:lnTo>
                  <a:pt x="44648" y="17860"/>
                </a:lnTo>
                <a:lnTo>
                  <a:pt x="53578" y="17860"/>
                </a:lnTo>
                <a:lnTo>
                  <a:pt x="71438" y="17860"/>
                </a:lnTo>
                <a:lnTo>
                  <a:pt x="80367" y="17860"/>
                </a:lnTo>
                <a:lnTo>
                  <a:pt x="89297" y="26789"/>
                </a:lnTo>
                <a:lnTo>
                  <a:pt x="98227" y="26789"/>
                </a:lnTo>
                <a:lnTo>
                  <a:pt x="98227" y="35719"/>
                </a:lnTo>
                <a:lnTo>
                  <a:pt x="98227" y="35719"/>
                </a:lnTo>
                <a:lnTo>
                  <a:pt x="98227" y="35719"/>
                </a:lnTo>
                <a:lnTo>
                  <a:pt x="98227" y="44649"/>
                </a:lnTo>
                <a:lnTo>
                  <a:pt x="89297" y="44649"/>
                </a:lnTo>
                <a:lnTo>
                  <a:pt x="80367" y="35719"/>
                </a:lnTo>
                <a:lnTo>
                  <a:pt x="80367" y="35719"/>
                </a:lnTo>
                <a:lnTo>
                  <a:pt x="80367" y="3571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40" name="Freeform 22539"/>
          <p:cNvSpPr/>
          <p:nvPr/>
        </p:nvSpPr>
        <p:spPr bwMode="auto">
          <a:xfrm>
            <a:off x="6206133" y="3429000"/>
            <a:ext cx="98227" cy="1455540"/>
          </a:xfrm>
          <a:custGeom>
            <a:avLst/>
            <a:gdLst/>
            <a:ahLst/>
            <a:cxnLst/>
            <a:rect l="0" t="0" r="0" b="0"/>
            <a:pathLst>
              <a:path w="98227" h="1455540">
                <a:moveTo>
                  <a:pt x="0" y="0"/>
                </a:moveTo>
                <a:lnTo>
                  <a:pt x="0" y="0"/>
                </a:lnTo>
                <a:lnTo>
                  <a:pt x="0" y="8929"/>
                </a:lnTo>
                <a:lnTo>
                  <a:pt x="0" y="17859"/>
                </a:lnTo>
                <a:lnTo>
                  <a:pt x="0" y="35718"/>
                </a:lnTo>
                <a:lnTo>
                  <a:pt x="0" y="53578"/>
                </a:lnTo>
                <a:lnTo>
                  <a:pt x="0" y="71437"/>
                </a:lnTo>
                <a:lnTo>
                  <a:pt x="0" y="89296"/>
                </a:lnTo>
                <a:lnTo>
                  <a:pt x="8930" y="116086"/>
                </a:lnTo>
                <a:lnTo>
                  <a:pt x="8930" y="142875"/>
                </a:lnTo>
                <a:lnTo>
                  <a:pt x="8930" y="169664"/>
                </a:lnTo>
                <a:lnTo>
                  <a:pt x="17859" y="205382"/>
                </a:lnTo>
                <a:lnTo>
                  <a:pt x="17859" y="232171"/>
                </a:lnTo>
                <a:lnTo>
                  <a:pt x="26789" y="267890"/>
                </a:lnTo>
                <a:lnTo>
                  <a:pt x="26789" y="312539"/>
                </a:lnTo>
                <a:lnTo>
                  <a:pt x="26789" y="348257"/>
                </a:lnTo>
                <a:lnTo>
                  <a:pt x="35719" y="392906"/>
                </a:lnTo>
                <a:lnTo>
                  <a:pt x="35719" y="437554"/>
                </a:lnTo>
                <a:lnTo>
                  <a:pt x="44648" y="482203"/>
                </a:lnTo>
                <a:lnTo>
                  <a:pt x="53578" y="526851"/>
                </a:lnTo>
                <a:lnTo>
                  <a:pt x="53578" y="571500"/>
                </a:lnTo>
                <a:lnTo>
                  <a:pt x="53578" y="616148"/>
                </a:lnTo>
                <a:lnTo>
                  <a:pt x="62508" y="669726"/>
                </a:lnTo>
                <a:lnTo>
                  <a:pt x="62508" y="714375"/>
                </a:lnTo>
                <a:lnTo>
                  <a:pt x="62508" y="759023"/>
                </a:lnTo>
                <a:lnTo>
                  <a:pt x="62508" y="803671"/>
                </a:lnTo>
                <a:lnTo>
                  <a:pt x="62508" y="857250"/>
                </a:lnTo>
                <a:lnTo>
                  <a:pt x="62508" y="901898"/>
                </a:lnTo>
                <a:lnTo>
                  <a:pt x="62508" y="946546"/>
                </a:lnTo>
                <a:lnTo>
                  <a:pt x="71437" y="1000125"/>
                </a:lnTo>
                <a:lnTo>
                  <a:pt x="71437" y="1044773"/>
                </a:lnTo>
                <a:lnTo>
                  <a:pt x="71437" y="1089421"/>
                </a:lnTo>
                <a:lnTo>
                  <a:pt x="80367" y="1134070"/>
                </a:lnTo>
                <a:lnTo>
                  <a:pt x="80367" y="1178718"/>
                </a:lnTo>
                <a:lnTo>
                  <a:pt x="80367" y="1223367"/>
                </a:lnTo>
                <a:lnTo>
                  <a:pt x="89297" y="1259086"/>
                </a:lnTo>
                <a:lnTo>
                  <a:pt x="89297" y="1294804"/>
                </a:lnTo>
                <a:lnTo>
                  <a:pt x="98226" y="1330523"/>
                </a:lnTo>
                <a:lnTo>
                  <a:pt x="98226" y="1366242"/>
                </a:lnTo>
                <a:lnTo>
                  <a:pt x="98226" y="1393031"/>
                </a:lnTo>
                <a:lnTo>
                  <a:pt x="98226" y="1419820"/>
                </a:lnTo>
                <a:lnTo>
                  <a:pt x="98226" y="1437679"/>
                </a:lnTo>
                <a:lnTo>
                  <a:pt x="89297" y="1455539"/>
                </a:lnTo>
                <a:lnTo>
                  <a:pt x="89297" y="1455539"/>
                </a:lnTo>
                <a:lnTo>
                  <a:pt x="89297" y="145553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41" name="Freeform 22540"/>
          <p:cNvSpPr/>
          <p:nvPr/>
        </p:nvSpPr>
        <p:spPr bwMode="auto">
          <a:xfrm>
            <a:off x="6465094" y="4000500"/>
            <a:ext cx="89298" cy="1535907"/>
          </a:xfrm>
          <a:custGeom>
            <a:avLst/>
            <a:gdLst/>
            <a:ahLst/>
            <a:cxnLst/>
            <a:rect l="0" t="0" r="0" b="0"/>
            <a:pathLst>
              <a:path w="89298" h="1535907">
                <a:moveTo>
                  <a:pt x="0" y="0"/>
                </a:moveTo>
                <a:lnTo>
                  <a:pt x="0" y="8929"/>
                </a:lnTo>
                <a:lnTo>
                  <a:pt x="0" y="17859"/>
                </a:lnTo>
                <a:lnTo>
                  <a:pt x="0" y="26789"/>
                </a:lnTo>
                <a:lnTo>
                  <a:pt x="8929" y="44648"/>
                </a:lnTo>
                <a:lnTo>
                  <a:pt x="8929" y="71437"/>
                </a:lnTo>
                <a:lnTo>
                  <a:pt x="17859" y="98226"/>
                </a:lnTo>
                <a:lnTo>
                  <a:pt x="17859" y="125015"/>
                </a:lnTo>
                <a:lnTo>
                  <a:pt x="17859" y="160734"/>
                </a:lnTo>
                <a:lnTo>
                  <a:pt x="26789" y="196453"/>
                </a:lnTo>
                <a:lnTo>
                  <a:pt x="26789" y="232171"/>
                </a:lnTo>
                <a:lnTo>
                  <a:pt x="26789" y="276820"/>
                </a:lnTo>
                <a:lnTo>
                  <a:pt x="35719" y="321468"/>
                </a:lnTo>
                <a:lnTo>
                  <a:pt x="35719" y="366117"/>
                </a:lnTo>
                <a:lnTo>
                  <a:pt x="35719" y="419695"/>
                </a:lnTo>
                <a:lnTo>
                  <a:pt x="35719" y="464343"/>
                </a:lnTo>
                <a:lnTo>
                  <a:pt x="44648" y="517921"/>
                </a:lnTo>
                <a:lnTo>
                  <a:pt x="44648" y="571500"/>
                </a:lnTo>
                <a:lnTo>
                  <a:pt x="53578" y="634007"/>
                </a:lnTo>
                <a:lnTo>
                  <a:pt x="53578" y="687586"/>
                </a:lnTo>
                <a:lnTo>
                  <a:pt x="62508" y="750093"/>
                </a:lnTo>
                <a:lnTo>
                  <a:pt x="62508" y="812601"/>
                </a:lnTo>
                <a:lnTo>
                  <a:pt x="71437" y="875109"/>
                </a:lnTo>
                <a:lnTo>
                  <a:pt x="80367" y="928688"/>
                </a:lnTo>
                <a:lnTo>
                  <a:pt x="80367" y="991195"/>
                </a:lnTo>
                <a:lnTo>
                  <a:pt x="80367" y="1053703"/>
                </a:lnTo>
                <a:lnTo>
                  <a:pt x="89297" y="1116211"/>
                </a:lnTo>
                <a:lnTo>
                  <a:pt x="89297" y="1169789"/>
                </a:lnTo>
                <a:lnTo>
                  <a:pt x="89297" y="1223367"/>
                </a:lnTo>
                <a:lnTo>
                  <a:pt x="89297" y="1276945"/>
                </a:lnTo>
                <a:lnTo>
                  <a:pt x="80367" y="1330523"/>
                </a:lnTo>
                <a:lnTo>
                  <a:pt x="80367" y="1375172"/>
                </a:lnTo>
                <a:lnTo>
                  <a:pt x="80367" y="1419820"/>
                </a:lnTo>
                <a:lnTo>
                  <a:pt x="71437" y="1455539"/>
                </a:lnTo>
                <a:lnTo>
                  <a:pt x="71437" y="1491258"/>
                </a:lnTo>
                <a:lnTo>
                  <a:pt x="71437" y="1518047"/>
                </a:lnTo>
                <a:lnTo>
                  <a:pt x="71437" y="1535906"/>
                </a:lnTo>
                <a:lnTo>
                  <a:pt x="71437" y="153590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42" name="Freeform 22541"/>
          <p:cNvSpPr/>
          <p:nvPr/>
        </p:nvSpPr>
        <p:spPr bwMode="auto">
          <a:xfrm>
            <a:off x="7527727" y="3009304"/>
            <a:ext cx="125016" cy="2687837"/>
          </a:xfrm>
          <a:custGeom>
            <a:avLst/>
            <a:gdLst/>
            <a:ahLst/>
            <a:cxnLst/>
            <a:rect l="0" t="0" r="0" b="0"/>
            <a:pathLst>
              <a:path w="125016" h="2687837">
                <a:moveTo>
                  <a:pt x="125015" y="0"/>
                </a:moveTo>
                <a:lnTo>
                  <a:pt x="125015" y="0"/>
                </a:lnTo>
                <a:lnTo>
                  <a:pt x="125015" y="0"/>
                </a:lnTo>
                <a:lnTo>
                  <a:pt x="125015" y="8930"/>
                </a:lnTo>
                <a:lnTo>
                  <a:pt x="125015" y="8930"/>
                </a:lnTo>
                <a:lnTo>
                  <a:pt x="125015" y="17860"/>
                </a:lnTo>
                <a:lnTo>
                  <a:pt x="125015" y="35719"/>
                </a:lnTo>
                <a:lnTo>
                  <a:pt x="125015" y="44649"/>
                </a:lnTo>
                <a:lnTo>
                  <a:pt x="125015" y="62508"/>
                </a:lnTo>
                <a:lnTo>
                  <a:pt x="116086" y="89297"/>
                </a:lnTo>
                <a:lnTo>
                  <a:pt x="116086" y="107157"/>
                </a:lnTo>
                <a:lnTo>
                  <a:pt x="116086" y="133946"/>
                </a:lnTo>
                <a:lnTo>
                  <a:pt x="116086" y="169664"/>
                </a:lnTo>
                <a:lnTo>
                  <a:pt x="116086" y="196453"/>
                </a:lnTo>
                <a:lnTo>
                  <a:pt x="107156" y="232172"/>
                </a:lnTo>
                <a:lnTo>
                  <a:pt x="107156" y="267891"/>
                </a:lnTo>
                <a:lnTo>
                  <a:pt x="107156" y="303610"/>
                </a:lnTo>
                <a:lnTo>
                  <a:pt x="107156" y="348258"/>
                </a:lnTo>
                <a:lnTo>
                  <a:pt x="107156" y="392907"/>
                </a:lnTo>
                <a:lnTo>
                  <a:pt x="98226" y="437555"/>
                </a:lnTo>
                <a:lnTo>
                  <a:pt x="98226" y="482203"/>
                </a:lnTo>
                <a:lnTo>
                  <a:pt x="98226" y="526852"/>
                </a:lnTo>
                <a:lnTo>
                  <a:pt x="98226" y="571500"/>
                </a:lnTo>
                <a:lnTo>
                  <a:pt x="98226" y="625078"/>
                </a:lnTo>
                <a:lnTo>
                  <a:pt x="98226" y="678657"/>
                </a:lnTo>
                <a:lnTo>
                  <a:pt x="98226" y="732235"/>
                </a:lnTo>
                <a:lnTo>
                  <a:pt x="98226" y="785813"/>
                </a:lnTo>
                <a:lnTo>
                  <a:pt x="98226" y="848321"/>
                </a:lnTo>
                <a:lnTo>
                  <a:pt x="89296" y="901899"/>
                </a:lnTo>
                <a:lnTo>
                  <a:pt x="98226" y="964407"/>
                </a:lnTo>
                <a:lnTo>
                  <a:pt x="89296" y="1017985"/>
                </a:lnTo>
                <a:lnTo>
                  <a:pt x="98226" y="1080492"/>
                </a:lnTo>
                <a:lnTo>
                  <a:pt x="89296" y="1143000"/>
                </a:lnTo>
                <a:lnTo>
                  <a:pt x="98226" y="1205508"/>
                </a:lnTo>
                <a:lnTo>
                  <a:pt x="89296" y="1268016"/>
                </a:lnTo>
                <a:lnTo>
                  <a:pt x="98226" y="1330524"/>
                </a:lnTo>
                <a:lnTo>
                  <a:pt x="89296" y="1384102"/>
                </a:lnTo>
                <a:lnTo>
                  <a:pt x="89296" y="1446610"/>
                </a:lnTo>
                <a:lnTo>
                  <a:pt x="89296" y="1518047"/>
                </a:lnTo>
                <a:lnTo>
                  <a:pt x="89296" y="1571625"/>
                </a:lnTo>
                <a:lnTo>
                  <a:pt x="89296" y="1634133"/>
                </a:lnTo>
                <a:lnTo>
                  <a:pt x="80367" y="1696641"/>
                </a:lnTo>
                <a:lnTo>
                  <a:pt x="80367" y="1759149"/>
                </a:lnTo>
                <a:lnTo>
                  <a:pt x="80367" y="1812727"/>
                </a:lnTo>
                <a:lnTo>
                  <a:pt x="80367" y="1875235"/>
                </a:lnTo>
                <a:lnTo>
                  <a:pt x="80367" y="1928813"/>
                </a:lnTo>
                <a:lnTo>
                  <a:pt x="71437" y="1991321"/>
                </a:lnTo>
                <a:lnTo>
                  <a:pt x="71437" y="2044899"/>
                </a:lnTo>
                <a:lnTo>
                  <a:pt x="62507" y="2098477"/>
                </a:lnTo>
                <a:lnTo>
                  <a:pt x="62507" y="2152055"/>
                </a:lnTo>
                <a:lnTo>
                  <a:pt x="53578" y="2196704"/>
                </a:lnTo>
                <a:lnTo>
                  <a:pt x="53578" y="2250282"/>
                </a:lnTo>
                <a:lnTo>
                  <a:pt x="44648" y="2303860"/>
                </a:lnTo>
                <a:lnTo>
                  <a:pt x="44648" y="2348509"/>
                </a:lnTo>
                <a:lnTo>
                  <a:pt x="35718" y="2393157"/>
                </a:lnTo>
                <a:lnTo>
                  <a:pt x="35718" y="2437805"/>
                </a:lnTo>
                <a:lnTo>
                  <a:pt x="26789" y="2482454"/>
                </a:lnTo>
                <a:lnTo>
                  <a:pt x="17859" y="2527102"/>
                </a:lnTo>
                <a:lnTo>
                  <a:pt x="17859" y="2562821"/>
                </a:lnTo>
                <a:lnTo>
                  <a:pt x="17859" y="2598539"/>
                </a:lnTo>
                <a:lnTo>
                  <a:pt x="8929" y="2625328"/>
                </a:lnTo>
                <a:lnTo>
                  <a:pt x="8929" y="2652117"/>
                </a:lnTo>
                <a:lnTo>
                  <a:pt x="8929" y="2669976"/>
                </a:lnTo>
                <a:lnTo>
                  <a:pt x="0" y="2678906"/>
                </a:lnTo>
                <a:lnTo>
                  <a:pt x="0" y="2687836"/>
                </a:lnTo>
                <a:lnTo>
                  <a:pt x="0" y="268783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43" name="Freeform 22542"/>
          <p:cNvSpPr/>
          <p:nvPr/>
        </p:nvSpPr>
        <p:spPr bwMode="auto">
          <a:xfrm>
            <a:off x="7206258" y="3527226"/>
            <a:ext cx="794743" cy="732236"/>
          </a:xfrm>
          <a:custGeom>
            <a:avLst/>
            <a:gdLst/>
            <a:ahLst/>
            <a:cxnLst/>
            <a:rect l="0" t="0" r="0" b="0"/>
            <a:pathLst>
              <a:path w="794743" h="732236">
                <a:moveTo>
                  <a:pt x="517922" y="89297"/>
                </a:moveTo>
                <a:lnTo>
                  <a:pt x="508992" y="80367"/>
                </a:lnTo>
                <a:lnTo>
                  <a:pt x="500062" y="80367"/>
                </a:lnTo>
                <a:lnTo>
                  <a:pt x="482203" y="71438"/>
                </a:lnTo>
                <a:lnTo>
                  <a:pt x="446484" y="62508"/>
                </a:lnTo>
                <a:lnTo>
                  <a:pt x="419695" y="53578"/>
                </a:lnTo>
                <a:lnTo>
                  <a:pt x="383976" y="53578"/>
                </a:lnTo>
                <a:lnTo>
                  <a:pt x="348258" y="53578"/>
                </a:lnTo>
                <a:lnTo>
                  <a:pt x="312539" y="62508"/>
                </a:lnTo>
                <a:lnTo>
                  <a:pt x="276820" y="71438"/>
                </a:lnTo>
                <a:lnTo>
                  <a:pt x="232172" y="89297"/>
                </a:lnTo>
                <a:lnTo>
                  <a:pt x="196453" y="116086"/>
                </a:lnTo>
                <a:lnTo>
                  <a:pt x="160734" y="142875"/>
                </a:lnTo>
                <a:lnTo>
                  <a:pt x="125015" y="178594"/>
                </a:lnTo>
                <a:lnTo>
                  <a:pt x="89297" y="214313"/>
                </a:lnTo>
                <a:lnTo>
                  <a:pt x="53578" y="258961"/>
                </a:lnTo>
                <a:lnTo>
                  <a:pt x="26789" y="303610"/>
                </a:lnTo>
                <a:lnTo>
                  <a:pt x="8930" y="357188"/>
                </a:lnTo>
                <a:lnTo>
                  <a:pt x="0" y="401836"/>
                </a:lnTo>
                <a:lnTo>
                  <a:pt x="0" y="455414"/>
                </a:lnTo>
                <a:lnTo>
                  <a:pt x="0" y="500063"/>
                </a:lnTo>
                <a:lnTo>
                  <a:pt x="17859" y="544711"/>
                </a:lnTo>
                <a:lnTo>
                  <a:pt x="44648" y="580430"/>
                </a:lnTo>
                <a:lnTo>
                  <a:pt x="71437" y="616149"/>
                </a:lnTo>
                <a:lnTo>
                  <a:pt x="116086" y="642938"/>
                </a:lnTo>
                <a:lnTo>
                  <a:pt x="160734" y="669727"/>
                </a:lnTo>
                <a:lnTo>
                  <a:pt x="214312" y="687586"/>
                </a:lnTo>
                <a:lnTo>
                  <a:pt x="276820" y="705445"/>
                </a:lnTo>
                <a:lnTo>
                  <a:pt x="339328" y="723305"/>
                </a:lnTo>
                <a:lnTo>
                  <a:pt x="401836" y="732235"/>
                </a:lnTo>
                <a:lnTo>
                  <a:pt x="464344" y="732235"/>
                </a:lnTo>
                <a:lnTo>
                  <a:pt x="517922" y="732235"/>
                </a:lnTo>
                <a:lnTo>
                  <a:pt x="571500" y="723305"/>
                </a:lnTo>
                <a:lnTo>
                  <a:pt x="616148" y="705445"/>
                </a:lnTo>
                <a:lnTo>
                  <a:pt x="660797" y="687586"/>
                </a:lnTo>
                <a:lnTo>
                  <a:pt x="696515" y="660797"/>
                </a:lnTo>
                <a:lnTo>
                  <a:pt x="732234" y="634008"/>
                </a:lnTo>
                <a:lnTo>
                  <a:pt x="759023" y="598289"/>
                </a:lnTo>
                <a:lnTo>
                  <a:pt x="767953" y="562570"/>
                </a:lnTo>
                <a:lnTo>
                  <a:pt x="785812" y="517922"/>
                </a:lnTo>
                <a:lnTo>
                  <a:pt x="794742" y="464344"/>
                </a:lnTo>
                <a:lnTo>
                  <a:pt x="785812" y="410766"/>
                </a:lnTo>
                <a:lnTo>
                  <a:pt x="785812" y="366117"/>
                </a:lnTo>
                <a:lnTo>
                  <a:pt x="767953" y="312539"/>
                </a:lnTo>
                <a:lnTo>
                  <a:pt x="741164" y="258961"/>
                </a:lnTo>
                <a:lnTo>
                  <a:pt x="714375" y="205383"/>
                </a:lnTo>
                <a:lnTo>
                  <a:pt x="678656" y="160735"/>
                </a:lnTo>
                <a:lnTo>
                  <a:pt x="634008" y="116086"/>
                </a:lnTo>
                <a:lnTo>
                  <a:pt x="589359" y="71438"/>
                </a:lnTo>
                <a:lnTo>
                  <a:pt x="535781" y="35719"/>
                </a:lnTo>
                <a:lnTo>
                  <a:pt x="464344" y="0"/>
                </a:lnTo>
                <a:lnTo>
                  <a:pt x="464344" y="0"/>
                </a:lnTo>
                <a:lnTo>
                  <a:pt x="464344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44" name="Freeform 22543"/>
          <p:cNvSpPr/>
          <p:nvPr/>
        </p:nvSpPr>
        <p:spPr bwMode="auto">
          <a:xfrm>
            <a:off x="7277695" y="4580929"/>
            <a:ext cx="723306" cy="625080"/>
          </a:xfrm>
          <a:custGeom>
            <a:avLst/>
            <a:gdLst/>
            <a:ahLst/>
            <a:cxnLst/>
            <a:rect l="0" t="0" r="0" b="0"/>
            <a:pathLst>
              <a:path w="723306" h="625080">
                <a:moveTo>
                  <a:pt x="571500" y="187524"/>
                </a:moveTo>
                <a:lnTo>
                  <a:pt x="571500" y="187524"/>
                </a:lnTo>
                <a:lnTo>
                  <a:pt x="571500" y="178594"/>
                </a:lnTo>
                <a:lnTo>
                  <a:pt x="571500" y="169664"/>
                </a:lnTo>
                <a:lnTo>
                  <a:pt x="571500" y="151805"/>
                </a:lnTo>
                <a:lnTo>
                  <a:pt x="571500" y="133946"/>
                </a:lnTo>
                <a:lnTo>
                  <a:pt x="571500" y="116086"/>
                </a:lnTo>
                <a:lnTo>
                  <a:pt x="553641" y="98227"/>
                </a:lnTo>
                <a:lnTo>
                  <a:pt x="544711" y="80367"/>
                </a:lnTo>
                <a:lnTo>
                  <a:pt x="517922" y="62508"/>
                </a:lnTo>
                <a:lnTo>
                  <a:pt x="491133" y="53578"/>
                </a:lnTo>
                <a:lnTo>
                  <a:pt x="464344" y="35719"/>
                </a:lnTo>
                <a:lnTo>
                  <a:pt x="428625" y="26789"/>
                </a:lnTo>
                <a:lnTo>
                  <a:pt x="392907" y="17860"/>
                </a:lnTo>
                <a:lnTo>
                  <a:pt x="348258" y="8930"/>
                </a:lnTo>
                <a:lnTo>
                  <a:pt x="312539" y="8930"/>
                </a:lnTo>
                <a:lnTo>
                  <a:pt x="267891" y="8930"/>
                </a:lnTo>
                <a:lnTo>
                  <a:pt x="223243" y="17860"/>
                </a:lnTo>
                <a:lnTo>
                  <a:pt x="178594" y="26789"/>
                </a:lnTo>
                <a:lnTo>
                  <a:pt x="133946" y="44649"/>
                </a:lnTo>
                <a:lnTo>
                  <a:pt x="98227" y="71438"/>
                </a:lnTo>
                <a:lnTo>
                  <a:pt x="71438" y="98227"/>
                </a:lnTo>
                <a:lnTo>
                  <a:pt x="35719" y="133946"/>
                </a:lnTo>
                <a:lnTo>
                  <a:pt x="17860" y="169664"/>
                </a:lnTo>
                <a:lnTo>
                  <a:pt x="0" y="205383"/>
                </a:lnTo>
                <a:lnTo>
                  <a:pt x="0" y="250032"/>
                </a:lnTo>
                <a:lnTo>
                  <a:pt x="0" y="285750"/>
                </a:lnTo>
                <a:lnTo>
                  <a:pt x="8930" y="330399"/>
                </a:lnTo>
                <a:lnTo>
                  <a:pt x="17860" y="375048"/>
                </a:lnTo>
                <a:lnTo>
                  <a:pt x="44649" y="410766"/>
                </a:lnTo>
                <a:lnTo>
                  <a:pt x="80368" y="455415"/>
                </a:lnTo>
                <a:lnTo>
                  <a:pt x="116086" y="482204"/>
                </a:lnTo>
                <a:lnTo>
                  <a:pt x="169664" y="517923"/>
                </a:lnTo>
                <a:lnTo>
                  <a:pt x="214313" y="544712"/>
                </a:lnTo>
                <a:lnTo>
                  <a:pt x="276821" y="571501"/>
                </a:lnTo>
                <a:lnTo>
                  <a:pt x="330399" y="589360"/>
                </a:lnTo>
                <a:lnTo>
                  <a:pt x="383977" y="607219"/>
                </a:lnTo>
                <a:lnTo>
                  <a:pt x="437555" y="625079"/>
                </a:lnTo>
                <a:lnTo>
                  <a:pt x="491133" y="625079"/>
                </a:lnTo>
                <a:lnTo>
                  <a:pt x="535782" y="625079"/>
                </a:lnTo>
                <a:lnTo>
                  <a:pt x="580430" y="616149"/>
                </a:lnTo>
                <a:lnTo>
                  <a:pt x="616149" y="598290"/>
                </a:lnTo>
                <a:lnTo>
                  <a:pt x="651868" y="580430"/>
                </a:lnTo>
                <a:lnTo>
                  <a:pt x="678657" y="553641"/>
                </a:lnTo>
                <a:lnTo>
                  <a:pt x="696516" y="517923"/>
                </a:lnTo>
                <a:lnTo>
                  <a:pt x="714375" y="482204"/>
                </a:lnTo>
                <a:lnTo>
                  <a:pt x="723305" y="437555"/>
                </a:lnTo>
                <a:lnTo>
                  <a:pt x="723305" y="392907"/>
                </a:lnTo>
                <a:lnTo>
                  <a:pt x="723305" y="339329"/>
                </a:lnTo>
                <a:lnTo>
                  <a:pt x="714375" y="294680"/>
                </a:lnTo>
                <a:lnTo>
                  <a:pt x="696516" y="241102"/>
                </a:lnTo>
                <a:lnTo>
                  <a:pt x="678657" y="187524"/>
                </a:lnTo>
                <a:lnTo>
                  <a:pt x="651868" y="142875"/>
                </a:lnTo>
                <a:lnTo>
                  <a:pt x="616149" y="98227"/>
                </a:lnTo>
                <a:lnTo>
                  <a:pt x="580430" y="53578"/>
                </a:lnTo>
                <a:lnTo>
                  <a:pt x="553641" y="17860"/>
                </a:lnTo>
                <a:lnTo>
                  <a:pt x="526852" y="0"/>
                </a:lnTo>
                <a:lnTo>
                  <a:pt x="526852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45" name="Freeform 22544"/>
          <p:cNvSpPr/>
          <p:nvPr/>
        </p:nvSpPr>
        <p:spPr bwMode="auto">
          <a:xfrm>
            <a:off x="5188148" y="2527102"/>
            <a:ext cx="375048" cy="455414"/>
          </a:xfrm>
          <a:custGeom>
            <a:avLst/>
            <a:gdLst/>
            <a:ahLst/>
            <a:cxnLst/>
            <a:rect l="0" t="0" r="0" b="0"/>
            <a:pathLst>
              <a:path w="375048" h="455414">
                <a:moveTo>
                  <a:pt x="8930" y="455413"/>
                </a:moveTo>
                <a:lnTo>
                  <a:pt x="0" y="446484"/>
                </a:lnTo>
                <a:lnTo>
                  <a:pt x="0" y="446484"/>
                </a:lnTo>
                <a:lnTo>
                  <a:pt x="0" y="437554"/>
                </a:lnTo>
                <a:lnTo>
                  <a:pt x="0" y="419694"/>
                </a:lnTo>
                <a:lnTo>
                  <a:pt x="8930" y="401835"/>
                </a:lnTo>
                <a:lnTo>
                  <a:pt x="8930" y="375046"/>
                </a:lnTo>
                <a:lnTo>
                  <a:pt x="8930" y="348257"/>
                </a:lnTo>
                <a:lnTo>
                  <a:pt x="17860" y="321468"/>
                </a:lnTo>
                <a:lnTo>
                  <a:pt x="17860" y="285749"/>
                </a:lnTo>
                <a:lnTo>
                  <a:pt x="26790" y="250031"/>
                </a:lnTo>
                <a:lnTo>
                  <a:pt x="35719" y="223242"/>
                </a:lnTo>
                <a:lnTo>
                  <a:pt x="44649" y="187523"/>
                </a:lnTo>
                <a:lnTo>
                  <a:pt x="53579" y="160734"/>
                </a:lnTo>
                <a:lnTo>
                  <a:pt x="62508" y="133945"/>
                </a:lnTo>
                <a:lnTo>
                  <a:pt x="62508" y="116086"/>
                </a:lnTo>
                <a:lnTo>
                  <a:pt x="80368" y="98226"/>
                </a:lnTo>
                <a:lnTo>
                  <a:pt x="89297" y="89296"/>
                </a:lnTo>
                <a:lnTo>
                  <a:pt x="89297" y="80367"/>
                </a:lnTo>
                <a:lnTo>
                  <a:pt x="98227" y="80367"/>
                </a:lnTo>
                <a:lnTo>
                  <a:pt x="107157" y="80367"/>
                </a:lnTo>
                <a:lnTo>
                  <a:pt x="116086" y="80367"/>
                </a:lnTo>
                <a:lnTo>
                  <a:pt x="125016" y="98226"/>
                </a:lnTo>
                <a:lnTo>
                  <a:pt x="133946" y="107156"/>
                </a:lnTo>
                <a:lnTo>
                  <a:pt x="142875" y="125015"/>
                </a:lnTo>
                <a:lnTo>
                  <a:pt x="151805" y="151804"/>
                </a:lnTo>
                <a:lnTo>
                  <a:pt x="160735" y="187523"/>
                </a:lnTo>
                <a:lnTo>
                  <a:pt x="169665" y="223242"/>
                </a:lnTo>
                <a:lnTo>
                  <a:pt x="178594" y="258961"/>
                </a:lnTo>
                <a:lnTo>
                  <a:pt x="187524" y="285749"/>
                </a:lnTo>
                <a:lnTo>
                  <a:pt x="196454" y="321468"/>
                </a:lnTo>
                <a:lnTo>
                  <a:pt x="214313" y="348257"/>
                </a:lnTo>
                <a:lnTo>
                  <a:pt x="232172" y="366116"/>
                </a:lnTo>
                <a:lnTo>
                  <a:pt x="241102" y="375046"/>
                </a:lnTo>
                <a:lnTo>
                  <a:pt x="258961" y="383976"/>
                </a:lnTo>
                <a:lnTo>
                  <a:pt x="276821" y="383976"/>
                </a:lnTo>
                <a:lnTo>
                  <a:pt x="294680" y="383976"/>
                </a:lnTo>
                <a:lnTo>
                  <a:pt x="312540" y="375046"/>
                </a:lnTo>
                <a:lnTo>
                  <a:pt x="321469" y="357187"/>
                </a:lnTo>
                <a:lnTo>
                  <a:pt x="339329" y="339327"/>
                </a:lnTo>
                <a:lnTo>
                  <a:pt x="348258" y="312538"/>
                </a:lnTo>
                <a:lnTo>
                  <a:pt x="357188" y="285749"/>
                </a:lnTo>
                <a:lnTo>
                  <a:pt x="375047" y="250031"/>
                </a:lnTo>
                <a:lnTo>
                  <a:pt x="375047" y="214312"/>
                </a:lnTo>
                <a:lnTo>
                  <a:pt x="375047" y="178593"/>
                </a:lnTo>
                <a:lnTo>
                  <a:pt x="375047" y="142875"/>
                </a:lnTo>
                <a:lnTo>
                  <a:pt x="375047" y="116086"/>
                </a:lnTo>
                <a:lnTo>
                  <a:pt x="366118" y="80367"/>
                </a:lnTo>
                <a:lnTo>
                  <a:pt x="366118" y="53578"/>
                </a:lnTo>
                <a:lnTo>
                  <a:pt x="357188" y="35718"/>
                </a:lnTo>
                <a:lnTo>
                  <a:pt x="348258" y="17859"/>
                </a:lnTo>
                <a:lnTo>
                  <a:pt x="348258" y="8929"/>
                </a:lnTo>
                <a:lnTo>
                  <a:pt x="348258" y="0"/>
                </a:lnTo>
                <a:lnTo>
                  <a:pt x="348258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46" name="Freeform 22545"/>
          <p:cNvSpPr/>
          <p:nvPr/>
        </p:nvSpPr>
        <p:spPr bwMode="auto">
          <a:xfrm>
            <a:off x="5661422" y="2696766"/>
            <a:ext cx="142876" cy="187524"/>
          </a:xfrm>
          <a:custGeom>
            <a:avLst/>
            <a:gdLst/>
            <a:ahLst/>
            <a:cxnLst/>
            <a:rect l="0" t="0" r="0" b="0"/>
            <a:pathLst>
              <a:path w="142876" h="187524">
                <a:moveTo>
                  <a:pt x="62508" y="0"/>
                </a:moveTo>
                <a:lnTo>
                  <a:pt x="62508" y="0"/>
                </a:lnTo>
                <a:lnTo>
                  <a:pt x="62508" y="0"/>
                </a:lnTo>
                <a:lnTo>
                  <a:pt x="53578" y="8929"/>
                </a:lnTo>
                <a:lnTo>
                  <a:pt x="53578" y="8929"/>
                </a:lnTo>
                <a:lnTo>
                  <a:pt x="44648" y="17859"/>
                </a:lnTo>
                <a:lnTo>
                  <a:pt x="44648" y="26789"/>
                </a:lnTo>
                <a:lnTo>
                  <a:pt x="35719" y="35718"/>
                </a:lnTo>
                <a:lnTo>
                  <a:pt x="26789" y="44648"/>
                </a:lnTo>
                <a:lnTo>
                  <a:pt x="17859" y="62507"/>
                </a:lnTo>
                <a:lnTo>
                  <a:pt x="8930" y="80367"/>
                </a:lnTo>
                <a:lnTo>
                  <a:pt x="0" y="98226"/>
                </a:lnTo>
                <a:lnTo>
                  <a:pt x="0" y="116085"/>
                </a:lnTo>
                <a:lnTo>
                  <a:pt x="0" y="133945"/>
                </a:lnTo>
                <a:lnTo>
                  <a:pt x="0" y="151804"/>
                </a:lnTo>
                <a:lnTo>
                  <a:pt x="8930" y="169663"/>
                </a:lnTo>
                <a:lnTo>
                  <a:pt x="17859" y="178593"/>
                </a:lnTo>
                <a:lnTo>
                  <a:pt x="35719" y="187523"/>
                </a:lnTo>
                <a:lnTo>
                  <a:pt x="53578" y="187523"/>
                </a:lnTo>
                <a:lnTo>
                  <a:pt x="62508" y="187523"/>
                </a:lnTo>
                <a:lnTo>
                  <a:pt x="80367" y="169663"/>
                </a:lnTo>
                <a:lnTo>
                  <a:pt x="98226" y="160734"/>
                </a:lnTo>
                <a:lnTo>
                  <a:pt x="116086" y="142874"/>
                </a:lnTo>
                <a:lnTo>
                  <a:pt x="133945" y="133945"/>
                </a:lnTo>
                <a:lnTo>
                  <a:pt x="142875" y="116085"/>
                </a:lnTo>
                <a:lnTo>
                  <a:pt x="142875" y="89297"/>
                </a:lnTo>
                <a:lnTo>
                  <a:pt x="142875" y="71437"/>
                </a:lnTo>
                <a:lnTo>
                  <a:pt x="142875" y="53578"/>
                </a:lnTo>
                <a:lnTo>
                  <a:pt x="133945" y="44648"/>
                </a:lnTo>
                <a:lnTo>
                  <a:pt x="125016" y="26789"/>
                </a:lnTo>
                <a:lnTo>
                  <a:pt x="116086" y="17859"/>
                </a:lnTo>
                <a:lnTo>
                  <a:pt x="98226" y="17859"/>
                </a:lnTo>
                <a:lnTo>
                  <a:pt x="89297" y="8929"/>
                </a:lnTo>
                <a:lnTo>
                  <a:pt x="80367" y="8929"/>
                </a:lnTo>
                <a:lnTo>
                  <a:pt x="80367" y="892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47" name="Freeform 22546"/>
          <p:cNvSpPr/>
          <p:nvPr/>
        </p:nvSpPr>
        <p:spPr bwMode="auto">
          <a:xfrm>
            <a:off x="5875734" y="2482453"/>
            <a:ext cx="62509" cy="383977"/>
          </a:xfrm>
          <a:custGeom>
            <a:avLst/>
            <a:gdLst/>
            <a:ahLst/>
            <a:cxnLst/>
            <a:rect l="0" t="0" r="0" b="0"/>
            <a:pathLst>
              <a:path w="62509" h="383977">
                <a:moveTo>
                  <a:pt x="0" y="8930"/>
                </a:moveTo>
                <a:lnTo>
                  <a:pt x="0" y="8930"/>
                </a:lnTo>
                <a:lnTo>
                  <a:pt x="0" y="8930"/>
                </a:lnTo>
                <a:lnTo>
                  <a:pt x="0" y="0"/>
                </a:lnTo>
                <a:lnTo>
                  <a:pt x="0" y="893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71438"/>
                </a:lnTo>
                <a:lnTo>
                  <a:pt x="0" y="98227"/>
                </a:lnTo>
                <a:lnTo>
                  <a:pt x="8930" y="133945"/>
                </a:lnTo>
                <a:lnTo>
                  <a:pt x="8930" y="169664"/>
                </a:lnTo>
                <a:lnTo>
                  <a:pt x="17860" y="205383"/>
                </a:lnTo>
                <a:lnTo>
                  <a:pt x="17860" y="241102"/>
                </a:lnTo>
                <a:lnTo>
                  <a:pt x="26789" y="267891"/>
                </a:lnTo>
                <a:lnTo>
                  <a:pt x="35719" y="303610"/>
                </a:lnTo>
                <a:lnTo>
                  <a:pt x="35719" y="321468"/>
                </a:lnTo>
                <a:lnTo>
                  <a:pt x="44649" y="348258"/>
                </a:lnTo>
                <a:lnTo>
                  <a:pt x="53579" y="366117"/>
                </a:lnTo>
                <a:lnTo>
                  <a:pt x="62508" y="375047"/>
                </a:lnTo>
                <a:lnTo>
                  <a:pt x="62508" y="383976"/>
                </a:lnTo>
                <a:lnTo>
                  <a:pt x="62508" y="383976"/>
                </a:lnTo>
                <a:lnTo>
                  <a:pt x="62508" y="38397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48" name="Freeform 22547"/>
          <p:cNvSpPr/>
          <p:nvPr/>
        </p:nvSpPr>
        <p:spPr bwMode="auto">
          <a:xfrm>
            <a:off x="5813227" y="2678906"/>
            <a:ext cx="160735" cy="26790"/>
          </a:xfrm>
          <a:custGeom>
            <a:avLst/>
            <a:gdLst/>
            <a:ahLst/>
            <a:cxnLst/>
            <a:rect l="0" t="0" r="0" b="0"/>
            <a:pathLst>
              <a:path w="160735" h="26790">
                <a:moveTo>
                  <a:pt x="0" y="26789"/>
                </a:moveTo>
                <a:lnTo>
                  <a:pt x="0" y="26789"/>
                </a:lnTo>
                <a:lnTo>
                  <a:pt x="0" y="26789"/>
                </a:lnTo>
                <a:lnTo>
                  <a:pt x="0" y="26789"/>
                </a:lnTo>
                <a:lnTo>
                  <a:pt x="8929" y="17860"/>
                </a:lnTo>
                <a:lnTo>
                  <a:pt x="17859" y="17860"/>
                </a:lnTo>
                <a:lnTo>
                  <a:pt x="35718" y="8930"/>
                </a:lnTo>
                <a:lnTo>
                  <a:pt x="53578" y="8930"/>
                </a:lnTo>
                <a:lnTo>
                  <a:pt x="80367" y="8930"/>
                </a:lnTo>
                <a:lnTo>
                  <a:pt x="116086" y="0"/>
                </a:lnTo>
                <a:lnTo>
                  <a:pt x="160734" y="0"/>
                </a:lnTo>
                <a:lnTo>
                  <a:pt x="160734" y="0"/>
                </a:lnTo>
                <a:lnTo>
                  <a:pt x="160734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49" name="Freeform 22548"/>
          <p:cNvSpPr/>
          <p:nvPr/>
        </p:nvSpPr>
        <p:spPr bwMode="auto">
          <a:xfrm>
            <a:off x="6259711" y="2500313"/>
            <a:ext cx="241103" cy="366117"/>
          </a:xfrm>
          <a:custGeom>
            <a:avLst/>
            <a:gdLst/>
            <a:ahLst/>
            <a:cxnLst/>
            <a:rect l="0" t="0" r="0" b="0"/>
            <a:pathLst>
              <a:path w="241103" h="366117">
                <a:moveTo>
                  <a:pt x="214312" y="366116"/>
                </a:moveTo>
                <a:lnTo>
                  <a:pt x="214312" y="366116"/>
                </a:lnTo>
                <a:lnTo>
                  <a:pt x="214312" y="366116"/>
                </a:lnTo>
                <a:lnTo>
                  <a:pt x="214312" y="366116"/>
                </a:lnTo>
                <a:lnTo>
                  <a:pt x="214312" y="366116"/>
                </a:lnTo>
                <a:lnTo>
                  <a:pt x="214312" y="357187"/>
                </a:lnTo>
                <a:lnTo>
                  <a:pt x="214312" y="348257"/>
                </a:lnTo>
                <a:lnTo>
                  <a:pt x="214312" y="339327"/>
                </a:lnTo>
                <a:lnTo>
                  <a:pt x="205383" y="330398"/>
                </a:lnTo>
                <a:lnTo>
                  <a:pt x="196453" y="312538"/>
                </a:lnTo>
                <a:lnTo>
                  <a:pt x="187523" y="285750"/>
                </a:lnTo>
                <a:lnTo>
                  <a:pt x="169664" y="258960"/>
                </a:lnTo>
                <a:lnTo>
                  <a:pt x="151805" y="232171"/>
                </a:lnTo>
                <a:lnTo>
                  <a:pt x="133945" y="214312"/>
                </a:lnTo>
                <a:lnTo>
                  <a:pt x="116086" y="187523"/>
                </a:lnTo>
                <a:lnTo>
                  <a:pt x="89297" y="160734"/>
                </a:lnTo>
                <a:lnTo>
                  <a:pt x="71437" y="142875"/>
                </a:lnTo>
                <a:lnTo>
                  <a:pt x="44648" y="125015"/>
                </a:lnTo>
                <a:lnTo>
                  <a:pt x="26789" y="98226"/>
                </a:lnTo>
                <a:lnTo>
                  <a:pt x="8930" y="80367"/>
                </a:lnTo>
                <a:lnTo>
                  <a:pt x="0" y="71437"/>
                </a:lnTo>
                <a:lnTo>
                  <a:pt x="0" y="53578"/>
                </a:lnTo>
                <a:lnTo>
                  <a:pt x="0" y="44648"/>
                </a:lnTo>
                <a:lnTo>
                  <a:pt x="8930" y="35718"/>
                </a:lnTo>
                <a:lnTo>
                  <a:pt x="26789" y="17859"/>
                </a:lnTo>
                <a:lnTo>
                  <a:pt x="44648" y="17859"/>
                </a:lnTo>
                <a:lnTo>
                  <a:pt x="62508" y="8929"/>
                </a:lnTo>
                <a:lnTo>
                  <a:pt x="89297" y="0"/>
                </a:lnTo>
                <a:lnTo>
                  <a:pt x="116086" y="0"/>
                </a:lnTo>
                <a:lnTo>
                  <a:pt x="142875" y="0"/>
                </a:lnTo>
                <a:lnTo>
                  <a:pt x="169664" y="8929"/>
                </a:lnTo>
                <a:lnTo>
                  <a:pt x="205383" y="8929"/>
                </a:lnTo>
                <a:lnTo>
                  <a:pt x="241102" y="17859"/>
                </a:lnTo>
                <a:lnTo>
                  <a:pt x="241102" y="17859"/>
                </a:lnTo>
                <a:lnTo>
                  <a:pt x="241102" y="1785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50" name="Freeform 22549"/>
          <p:cNvSpPr/>
          <p:nvPr/>
        </p:nvSpPr>
        <p:spPr bwMode="auto">
          <a:xfrm>
            <a:off x="6223992" y="2714625"/>
            <a:ext cx="214314" cy="17860"/>
          </a:xfrm>
          <a:custGeom>
            <a:avLst/>
            <a:gdLst/>
            <a:ahLst/>
            <a:cxnLst/>
            <a:rect l="0" t="0" r="0" b="0"/>
            <a:pathLst>
              <a:path w="214314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8930" y="17859"/>
                </a:lnTo>
                <a:lnTo>
                  <a:pt x="17860" y="17859"/>
                </a:lnTo>
                <a:lnTo>
                  <a:pt x="44649" y="17859"/>
                </a:lnTo>
                <a:lnTo>
                  <a:pt x="62508" y="8930"/>
                </a:lnTo>
                <a:lnTo>
                  <a:pt x="98227" y="8930"/>
                </a:lnTo>
                <a:lnTo>
                  <a:pt x="133946" y="8930"/>
                </a:lnTo>
                <a:lnTo>
                  <a:pt x="169664" y="0"/>
                </a:lnTo>
                <a:lnTo>
                  <a:pt x="196453" y="0"/>
                </a:lnTo>
                <a:lnTo>
                  <a:pt x="214313" y="0"/>
                </a:lnTo>
                <a:lnTo>
                  <a:pt x="214313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51" name="Freeform 22550"/>
          <p:cNvSpPr/>
          <p:nvPr/>
        </p:nvSpPr>
        <p:spPr bwMode="auto">
          <a:xfrm>
            <a:off x="6563320" y="2678906"/>
            <a:ext cx="196454" cy="142876"/>
          </a:xfrm>
          <a:custGeom>
            <a:avLst/>
            <a:gdLst/>
            <a:ahLst/>
            <a:cxnLst/>
            <a:rect l="0" t="0" r="0" b="0"/>
            <a:pathLst>
              <a:path w="196454" h="142876">
                <a:moveTo>
                  <a:pt x="8930" y="26789"/>
                </a:moveTo>
                <a:lnTo>
                  <a:pt x="8930" y="26789"/>
                </a:lnTo>
                <a:lnTo>
                  <a:pt x="8930" y="26789"/>
                </a:lnTo>
                <a:lnTo>
                  <a:pt x="0" y="35719"/>
                </a:lnTo>
                <a:lnTo>
                  <a:pt x="0" y="44649"/>
                </a:lnTo>
                <a:lnTo>
                  <a:pt x="0" y="53578"/>
                </a:lnTo>
                <a:lnTo>
                  <a:pt x="0" y="62508"/>
                </a:lnTo>
                <a:lnTo>
                  <a:pt x="8930" y="80367"/>
                </a:lnTo>
                <a:lnTo>
                  <a:pt x="8930" y="98227"/>
                </a:lnTo>
                <a:lnTo>
                  <a:pt x="17860" y="116086"/>
                </a:lnTo>
                <a:lnTo>
                  <a:pt x="35719" y="125015"/>
                </a:lnTo>
                <a:lnTo>
                  <a:pt x="44649" y="133945"/>
                </a:lnTo>
                <a:lnTo>
                  <a:pt x="62508" y="142875"/>
                </a:lnTo>
                <a:lnTo>
                  <a:pt x="89297" y="142875"/>
                </a:lnTo>
                <a:lnTo>
                  <a:pt x="107157" y="133945"/>
                </a:lnTo>
                <a:lnTo>
                  <a:pt x="133946" y="133945"/>
                </a:lnTo>
                <a:lnTo>
                  <a:pt x="151805" y="116086"/>
                </a:lnTo>
                <a:lnTo>
                  <a:pt x="169664" y="107157"/>
                </a:lnTo>
                <a:lnTo>
                  <a:pt x="178594" y="89297"/>
                </a:lnTo>
                <a:lnTo>
                  <a:pt x="187524" y="80367"/>
                </a:lnTo>
                <a:lnTo>
                  <a:pt x="196453" y="62508"/>
                </a:lnTo>
                <a:lnTo>
                  <a:pt x="196453" y="44649"/>
                </a:lnTo>
                <a:lnTo>
                  <a:pt x="196453" y="35719"/>
                </a:lnTo>
                <a:lnTo>
                  <a:pt x="187524" y="17860"/>
                </a:lnTo>
                <a:lnTo>
                  <a:pt x="187524" y="8930"/>
                </a:lnTo>
                <a:lnTo>
                  <a:pt x="178594" y="8930"/>
                </a:lnTo>
                <a:lnTo>
                  <a:pt x="169664" y="0"/>
                </a:lnTo>
                <a:lnTo>
                  <a:pt x="169664" y="0"/>
                </a:lnTo>
                <a:lnTo>
                  <a:pt x="169664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52" name="Freeform 22551"/>
          <p:cNvSpPr/>
          <p:nvPr/>
        </p:nvSpPr>
        <p:spPr bwMode="auto">
          <a:xfrm>
            <a:off x="6822281" y="2678906"/>
            <a:ext cx="178595" cy="107158"/>
          </a:xfrm>
          <a:custGeom>
            <a:avLst/>
            <a:gdLst/>
            <a:ahLst/>
            <a:cxnLst/>
            <a:rect l="0" t="0" r="0" b="0"/>
            <a:pathLst>
              <a:path w="178595" h="107158">
                <a:moveTo>
                  <a:pt x="0" y="98227"/>
                </a:moveTo>
                <a:lnTo>
                  <a:pt x="0" y="98227"/>
                </a:lnTo>
                <a:lnTo>
                  <a:pt x="0" y="107157"/>
                </a:lnTo>
                <a:lnTo>
                  <a:pt x="8930" y="107157"/>
                </a:lnTo>
                <a:lnTo>
                  <a:pt x="17860" y="107157"/>
                </a:lnTo>
                <a:lnTo>
                  <a:pt x="17860" y="107157"/>
                </a:lnTo>
                <a:lnTo>
                  <a:pt x="17860" y="107157"/>
                </a:lnTo>
                <a:lnTo>
                  <a:pt x="26789" y="107157"/>
                </a:lnTo>
                <a:lnTo>
                  <a:pt x="26789" y="107157"/>
                </a:lnTo>
                <a:lnTo>
                  <a:pt x="26789" y="98227"/>
                </a:lnTo>
                <a:lnTo>
                  <a:pt x="26789" y="80367"/>
                </a:lnTo>
                <a:lnTo>
                  <a:pt x="26789" y="71438"/>
                </a:lnTo>
                <a:lnTo>
                  <a:pt x="26789" y="53578"/>
                </a:lnTo>
                <a:lnTo>
                  <a:pt x="26789" y="35719"/>
                </a:lnTo>
                <a:lnTo>
                  <a:pt x="35719" y="17860"/>
                </a:lnTo>
                <a:lnTo>
                  <a:pt x="35719" y="8930"/>
                </a:lnTo>
                <a:lnTo>
                  <a:pt x="44649" y="0"/>
                </a:lnTo>
                <a:lnTo>
                  <a:pt x="53578" y="0"/>
                </a:lnTo>
                <a:lnTo>
                  <a:pt x="71438" y="0"/>
                </a:lnTo>
                <a:lnTo>
                  <a:pt x="80367" y="0"/>
                </a:lnTo>
                <a:lnTo>
                  <a:pt x="98227" y="8930"/>
                </a:lnTo>
                <a:lnTo>
                  <a:pt x="116086" y="17860"/>
                </a:lnTo>
                <a:lnTo>
                  <a:pt x="125016" y="26789"/>
                </a:lnTo>
                <a:lnTo>
                  <a:pt x="142875" y="35719"/>
                </a:lnTo>
                <a:lnTo>
                  <a:pt x="151805" y="53578"/>
                </a:lnTo>
                <a:lnTo>
                  <a:pt x="160735" y="62508"/>
                </a:lnTo>
                <a:lnTo>
                  <a:pt x="169664" y="71438"/>
                </a:lnTo>
                <a:lnTo>
                  <a:pt x="169664" y="80367"/>
                </a:lnTo>
                <a:lnTo>
                  <a:pt x="178594" y="89297"/>
                </a:lnTo>
                <a:lnTo>
                  <a:pt x="178594" y="98227"/>
                </a:lnTo>
                <a:lnTo>
                  <a:pt x="178594" y="98227"/>
                </a:lnTo>
                <a:lnTo>
                  <a:pt x="178594" y="98227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53" name="Freeform 22552"/>
          <p:cNvSpPr/>
          <p:nvPr/>
        </p:nvSpPr>
        <p:spPr bwMode="auto">
          <a:xfrm>
            <a:off x="7045523" y="2652117"/>
            <a:ext cx="178595" cy="116087"/>
          </a:xfrm>
          <a:custGeom>
            <a:avLst/>
            <a:gdLst/>
            <a:ahLst/>
            <a:cxnLst/>
            <a:rect l="0" t="0" r="0" b="0"/>
            <a:pathLst>
              <a:path w="178595" h="116087">
                <a:moveTo>
                  <a:pt x="89297" y="8930"/>
                </a:moveTo>
                <a:lnTo>
                  <a:pt x="89297" y="8930"/>
                </a:lnTo>
                <a:lnTo>
                  <a:pt x="89297" y="0"/>
                </a:lnTo>
                <a:lnTo>
                  <a:pt x="89297" y="0"/>
                </a:lnTo>
                <a:lnTo>
                  <a:pt x="80368" y="0"/>
                </a:lnTo>
                <a:lnTo>
                  <a:pt x="71438" y="8930"/>
                </a:lnTo>
                <a:lnTo>
                  <a:pt x="53579" y="8930"/>
                </a:lnTo>
                <a:lnTo>
                  <a:pt x="35719" y="17860"/>
                </a:lnTo>
                <a:lnTo>
                  <a:pt x="26790" y="35719"/>
                </a:lnTo>
                <a:lnTo>
                  <a:pt x="8930" y="44649"/>
                </a:lnTo>
                <a:lnTo>
                  <a:pt x="0" y="62508"/>
                </a:lnTo>
                <a:lnTo>
                  <a:pt x="0" y="80367"/>
                </a:lnTo>
                <a:lnTo>
                  <a:pt x="0" y="89297"/>
                </a:lnTo>
                <a:lnTo>
                  <a:pt x="17860" y="107156"/>
                </a:lnTo>
                <a:lnTo>
                  <a:pt x="26790" y="107156"/>
                </a:lnTo>
                <a:lnTo>
                  <a:pt x="53579" y="116086"/>
                </a:lnTo>
                <a:lnTo>
                  <a:pt x="80368" y="116086"/>
                </a:lnTo>
                <a:lnTo>
                  <a:pt x="107157" y="116086"/>
                </a:lnTo>
                <a:lnTo>
                  <a:pt x="142875" y="116086"/>
                </a:lnTo>
                <a:lnTo>
                  <a:pt x="178594" y="107156"/>
                </a:lnTo>
                <a:lnTo>
                  <a:pt x="178594" y="107156"/>
                </a:lnTo>
                <a:lnTo>
                  <a:pt x="178594" y="10715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54" name="Freeform 22553"/>
          <p:cNvSpPr/>
          <p:nvPr/>
        </p:nvSpPr>
        <p:spPr bwMode="auto">
          <a:xfrm>
            <a:off x="7250906" y="2491383"/>
            <a:ext cx="98228" cy="285751"/>
          </a:xfrm>
          <a:custGeom>
            <a:avLst/>
            <a:gdLst/>
            <a:ahLst/>
            <a:cxnLst/>
            <a:rect l="0" t="0" r="0" b="0"/>
            <a:pathLst>
              <a:path w="98228" h="285751">
                <a:moveTo>
                  <a:pt x="893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17859"/>
                </a:lnTo>
                <a:lnTo>
                  <a:pt x="8930" y="35719"/>
                </a:lnTo>
                <a:lnTo>
                  <a:pt x="8930" y="53578"/>
                </a:lnTo>
                <a:lnTo>
                  <a:pt x="17860" y="80367"/>
                </a:lnTo>
                <a:lnTo>
                  <a:pt x="26789" y="98226"/>
                </a:lnTo>
                <a:lnTo>
                  <a:pt x="26789" y="125015"/>
                </a:lnTo>
                <a:lnTo>
                  <a:pt x="44649" y="151805"/>
                </a:lnTo>
                <a:lnTo>
                  <a:pt x="53578" y="178594"/>
                </a:lnTo>
                <a:lnTo>
                  <a:pt x="62508" y="205383"/>
                </a:lnTo>
                <a:lnTo>
                  <a:pt x="80367" y="232172"/>
                </a:lnTo>
                <a:lnTo>
                  <a:pt x="89297" y="250031"/>
                </a:lnTo>
                <a:lnTo>
                  <a:pt x="98227" y="267890"/>
                </a:lnTo>
                <a:lnTo>
                  <a:pt x="98227" y="276820"/>
                </a:lnTo>
                <a:lnTo>
                  <a:pt x="98227" y="285750"/>
                </a:lnTo>
                <a:lnTo>
                  <a:pt x="98227" y="28575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55" name="Freeform 22554"/>
          <p:cNvSpPr/>
          <p:nvPr/>
        </p:nvSpPr>
        <p:spPr bwMode="auto">
          <a:xfrm>
            <a:off x="7241977" y="2687836"/>
            <a:ext cx="71438" cy="17860"/>
          </a:xfrm>
          <a:custGeom>
            <a:avLst/>
            <a:gdLst/>
            <a:ahLst/>
            <a:cxnLst/>
            <a:rect l="0" t="0" r="0" b="0"/>
            <a:pathLst>
              <a:path w="71438" h="17860">
                <a:moveTo>
                  <a:pt x="0" y="17859"/>
                </a:moveTo>
                <a:lnTo>
                  <a:pt x="0" y="17859"/>
                </a:lnTo>
                <a:lnTo>
                  <a:pt x="0" y="17859"/>
                </a:lnTo>
                <a:lnTo>
                  <a:pt x="0" y="8930"/>
                </a:lnTo>
                <a:lnTo>
                  <a:pt x="8929" y="8930"/>
                </a:lnTo>
                <a:lnTo>
                  <a:pt x="17859" y="0"/>
                </a:lnTo>
                <a:lnTo>
                  <a:pt x="26789" y="0"/>
                </a:lnTo>
                <a:lnTo>
                  <a:pt x="53578" y="0"/>
                </a:lnTo>
                <a:lnTo>
                  <a:pt x="62507" y="0"/>
                </a:lnTo>
                <a:lnTo>
                  <a:pt x="71437" y="0"/>
                </a:lnTo>
                <a:lnTo>
                  <a:pt x="7143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56" name="Freeform 22555"/>
          <p:cNvSpPr/>
          <p:nvPr/>
        </p:nvSpPr>
        <p:spPr bwMode="auto">
          <a:xfrm>
            <a:off x="7483078" y="2705695"/>
            <a:ext cx="8931" cy="89298"/>
          </a:xfrm>
          <a:custGeom>
            <a:avLst/>
            <a:gdLst/>
            <a:ahLst/>
            <a:cxnLst/>
            <a:rect l="0" t="0" r="0" b="0"/>
            <a:pathLst>
              <a:path w="8931" h="8929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35719"/>
                </a:lnTo>
                <a:lnTo>
                  <a:pt x="0" y="53578"/>
                </a:lnTo>
                <a:lnTo>
                  <a:pt x="0" y="71438"/>
                </a:lnTo>
                <a:lnTo>
                  <a:pt x="0" y="80368"/>
                </a:lnTo>
                <a:lnTo>
                  <a:pt x="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9297"/>
                </a:lnTo>
                <a:lnTo>
                  <a:pt x="8930" y="80368"/>
                </a:lnTo>
                <a:lnTo>
                  <a:pt x="8930" y="8036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57" name="Freeform 22556"/>
          <p:cNvSpPr/>
          <p:nvPr/>
        </p:nvSpPr>
        <p:spPr bwMode="auto">
          <a:xfrm>
            <a:off x="7500938" y="2616398"/>
            <a:ext cx="1" cy="89298"/>
          </a:xfrm>
          <a:custGeom>
            <a:avLst/>
            <a:gdLst/>
            <a:ahLst/>
            <a:cxnLst/>
            <a:rect l="0" t="0" r="0" b="0"/>
            <a:pathLst>
              <a:path w="1" h="89298">
                <a:moveTo>
                  <a:pt x="0" y="89297"/>
                </a:moveTo>
                <a:lnTo>
                  <a:pt x="0" y="80368"/>
                </a:lnTo>
                <a:lnTo>
                  <a:pt x="0" y="71438"/>
                </a:lnTo>
                <a:lnTo>
                  <a:pt x="0" y="53579"/>
                </a:lnTo>
                <a:lnTo>
                  <a:pt x="0" y="35719"/>
                </a:lnTo>
                <a:lnTo>
                  <a:pt x="0" y="1786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58" name="Freeform 22557"/>
          <p:cNvSpPr/>
          <p:nvPr/>
        </p:nvSpPr>
        <p:spPr bwMode="auto">
          <a:xfrm>
            <a:off x="7617023" y="2669977"/>
            <a:ext cx="151806" cy="116087"/>
          </a:xfrm>
          <a:custGeom>
            <a:avLst/>
            <a:gdLst/>
            <a:ahLst/>
            <a:cxnLst/>
            <a:rect l="0" t="0" r="0" b="0"/>
            <a:pathLst>
              <a:path w="151806" h="116087">
                <a:moveTo>
                  <a:pt x="71438" y="8929"/>
                </a:moveTo>
                <a:lnTo>
                  <a:pt x="71438" y="8929"/>
                </a:lnTo>
                <a:lnTo>
                  <a:pt x="71438" y="8929"/>
                </a:lnTo>
                <a:lnTo>
                  <a:pt x="71438" y="8929"/>
                </a:lnTo>
                <a:lnTo>
                  <a:pt x="71438" y="8929"/>
                </a:lnTo>
                <a:lnTo>
                  <a:pt x="71438" y="8929"/>
                </a:lnTo>
                <a:lnTo>
                  <a:pt x="62508" y="8929"/>
                </a:lnTo>
                <a:lnTo>
                  <a:pt x="44649" y="8929"/>
                </a:lnTo>
                <a:lnTo>
                  <a:pt x="35719" y="17859"/>
                </a:lnTo>
                <a:lnTo>
                  <a:pt x="2679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0" y="71437"/>
                </a:lnTo>
                <a:lnTo>
                  <a:pt x="8930" y="89296"/>
                </a:lnTo>
                <a:lnTo>
                  <a:pt x="8930" y="98226"/>
                </a:lnTo>
                <a:lnTo>
                  <a:pt x="17860" y="107156"/>
                </a:lnTo>
                <a:lnTo>
                  <a:pt x="35719" y="116086"/>
                </a:lnTo>
                <a:lnTo>
                  <a:pt x="62508" y="116086"/>
                </a:lnTo>
                <a:lnTo>
                  <a:pt x="80368" y="116086"/>
                </a:lnTo>
                <a:lnTo>
                  <a:pt x="98227" y="116086"/>
                </a:lnTo>
                <a:lnTo>
                  <a:pt x="116086" y="116086"/>
                </a:lnTo>
                <a:lnTo>
                  <a:pt x="133946" y="107156"/>
                </a:lnTo>
                <a:lnTo>
                  <a:pt x="142875" y="98226"/>
                </a:lnTo>
                <a:lnTo>
                  <a:pt x="151805" y="89296"/>
                </a:lnTo>
                <a:lnTo>
                  <a:pt x="151805" y="71437"/>
                </a:lnTo>
                <a:lnTo>
                  <a:pt x="151805" y="53578"/>
                </a:lnTo>
                <a:lnTo>
                  <a:pt x="142875" y="44648"/>
                </a:lnTo>
                <a:lnTo>
                  <a:pt x="133946" y="26789"/>
                </a:lnTo>
                <a:lnTo>
                  <a:pt x="116086" y="17859"/>
                </a:lnTo>
                <a:lnTo>
                  <a:pt x="107157" y="8929"/>
                </a:lnTo>
                <a:lnTo>
                  <a:pt x="98227" y="8929"/>
                </a:lnTo>
                <a:lnTo>
                  <a:pt x="89297" y="0"/>
                </a:lnTo>
                <a:lnTo>
                  <a:pt x="89297" y="0"/>
                </a:lnTo>
                <a:lnTo>
                  <a:pt x="89297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59" name="Freeform 22558"/>
          <p:cNvSpPr/>
          <p:nvPr/>
        </p:nvSpPr>
        <p:spPr bwMode="auto">
          <a:xfrm>
            <a:off x="7786688" y="2661047"/>
            <a:ext cx="232172" cy="125017"/>
          </a:xfrm>
          <a:custGeom>
            <a:avLst/>
            <a:gdLst/>
            <a:ahLst/>
            <a:cxnLst/>
            <a:rect l="0" t="0" r="0" b="0"/>
            <a:pathLst>
              <a:path w="232172" h="125017">
                <a:moveTo>
                  <a:pt x="0" y="80367"/>
                </a:moveTo>
                <a:lnTo>
                  <a:pt x="8929" y="80367"/>
                </a:lnTo>
                <a:lnTo>
                  <a:pt x="8929" y="80367"/>
                </a:lnTo>
                <a:lnTo>
                  <a:pt x="17859" y="89297"/>
                </a:lnTo>
                <a:lnTo>
                  <a:pt x="26789" y="98226"/>
                </a:lnTo>
                <a:lnTo>
                  <a:pt x="35718" y="98226"/>
                </a:lnTo>
                <a:lnTo>
                  <a:pt x="44648" y="107156"/>
                </a:lnTo>
                <a:lnTo>
                  <a:pt x="44648" y="107156"/>
                </a:lnTo>
                <a:lnTo>
                  <a:pt x="53578" y="98226"/>
                </a:lnTo>
                <a:lnTo>
                  <a:pt x="53578" y="98226"/>
                </a:lnTo>
                <a:lnTo>
                  <a:pt x="62507" y="89297"/>
                </a:lnTo>
                <a:lnTo>
                  <a:pt x="62507" y="80367"/>
                </a:lnTo>
                <a:lnTo>
                  <a:pt x="62507" y="62508"/>
                </a:lnTo>
                <a:lnTo>
                  <a:pt x="71437" y="44648"/>
                </a:lnTo>
                <a:lnTo>
                  <a:pt x="71437" y="35719"/>
                </a:lnTo>
                <a:lnTo>
                  <a:pt x="80367" y="17859"/>
                </a:lnTo>
                <a:lnTo>
                  <a:pt x="89296" y="8930"/>
                </a:lnTo>
                <a:lnTo>
                  <a:pt x="98226" y="8930"/>
                </a:lnTo>
                <a:lnTo>
                  <a:pt x="116085" y="0"/>
                </a:lnTo>
                <a:lnTo>
                  <a:pt x="125015" y="0"/>
                </a:lnTo>
                <a:lnTo>
                  <a:pt x="133945" y="0"/>
                </a:lnTo>
                <a:lnTo>
                  <a:pt x="151804" y="8930"/>
                </a:lnTo>
                <a:lnTo>
                  <a:pt x="169664" y="17859"/>
                </a:lnTo>
                <a:lnTo>
                  <a:pt x="178593" y="26789"/>
                </a:lnTo>
                <a:lnTo>
                  <a:pt x="187523" y="35719"/>
                </a:lnTo>
                <a:lnTo>
                  <a:pt x="205382" y="53578"/>
                </a:lnTo>
                <a:lnTo>
                  <a:pt x="214312" y="62508"/>
                </a:lnTo>
                <a:lnTo>
                  <a:pt x="214312" y="80367"/>
                </a:lnTo>
                <a:lnTo>
                  <a:pt x="223242" y="89297"/>
                </a:lnTo>
                <a:lnTo>
                  <a:pt x="223242" y="107156"/>
                </a:lnTo>
                <a:lnTo>
                  <a:pt x="232171" y="125016"/>
                </a:lnTo>
                <a:lnTo>
                  <a:pt x="232171" y="125016"/>
                </a:lnTo>
                <a:lnTo>
                  <a:pt x="232171" y="12501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60" name="Freeform 22559"/>
          <p:cNvSpPr/>
          <p:nvPr/>
        </p:nvSpPr>
        <p:spPr bwMode="auto">
          <a:xfrm>
            <a:off x="5134570" y="3000375"/>
            <a:ext cx="258962" cy="357188"/>
          </a:xfrm>
          <a:custGeom>
            <a:avLst/>
            <a:gdLst/>
            <a:ahLst/>
            <a:cxnLst/>
            <a:rect l="0" t="0" r="0" b="0"/>
            <a:pathLst>
              <a:path w="258962" h="357188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0"/>
                </a:lnTo>
                <a:lnTo>
                  <a:pt x="8930" y="8929"/>
                </a:lnTo>
                <a:lnTo>
                  <a:pt x="17860" y="26789"/>
                </a:lnTo>
                <a:lnTo>
                  <a:pt x="26789" y="35718"/>
                </a:lnTo>
                <a:lnTo>
                  <a:pt x="26789" y="53578"/>
                </a:lnTo>
                <a:lnTo>
                  <a:pt x="35719" y="80367"/>
                </a:lnTo>
                <a:lnTo>
                  <a:pt x="53578" y="98226"/>
                </a:lnTo>
                <a:lnTo>
                  <a:pt x="53578" y="133945"/>
                </a:lnTo>
                <a:lnTo>
                  <a:pt x="62508" y="160734"/>
                </a:lnTo>
                <a:lnTo>
                  <a:pt x="71438" y="187523"/>
                </a:lnTo>
                <a:lnTo>
                  <a:pt x="80368" y="223242"/>
                </a:lnTo>
                <a:lnTo>
                  <a:pt x="89297" y="250031"/>
                </a:lnTo>
                <a:lnTo>
                  <a:pt x="98227" y="276820"/>
                </a:lnTo>
                <a:lnTo>
                  <a:pt x="107157" y="303609"/>
                </a:lnTo>
                <a:lnTo>
                  <a:pt x="107157" y="321468"/>
                </a:lnTo>
                <a:lnTo>
                  <a:pt x="116086" y="339328"/>
                </a:lnTo>
                <a:lnTo>
                  <a:pt x="125016" y="348257"/>
                </a:lnTo>
                <a:lnTo>
                  <a:pt x="125016" y="357187"/>
                </a:lnTo>
                <a:lnTo>
                  <a:pt x="125016" y="357187"/>
                </a:lnTo>
                <a:lnTo>
                  <a:pt x="125016" y="357187"/>
                </a:lnTo>
                <a:lnTo>
                  <a:pt x="125016" y="348257"/>
                </a:lnTo>
                <a:lnTo>
                  <a:pt x="125016" y="339328"/>
                </a:lnTo>
                <a:lnTo>
                  <a:pt x="116086" y="330398"/>
                </a:lnTo>
                <a:lnTo>
                  <a:pt x="116086" y="312539"/>
                </a:lnTo>
                <a:lnTo>
                  <a:pt x="107157" y="285750"/>
                </a:lnTo>
                <a:lnTo>
                  <a:pt x="98227" y="267890"/>
                </a:lnTo>
                <a:lnTo>
                  <a:pt x="89297" y="241101"/>
                </a:lnTo>
                <a:lnTo>
                  <a:pt x="80368" y="223242"/>
                </a:lnTo>
                <a:lnTo>
                  <a:pt x="71438" y="196453"/>
                </a:lnTo>
                <a:lnTo>
                  <a:pt x="71438" y="178593"/>
                </a:lnTo>
                <a:lnTo>
                  <a:pt x="80368" y="160734"/>
                </a:lnTo>
                <a:lnTo>
                  <a:pt x="80368" y="151804"/>
                </a:lnTo>
                <a:lnTo>
                  <a:pt x="98227" y="133945"/>
                </a:lnTo>
                <a:lnTo>
                  <a:pt x="107157" y="133945"/>
                </a:lnTo>
                <a:lnTo>
                  <a:pt x="116086" y="125015"/>
                </a:lnTo>
                <a:lnTo>
                  <a:pt x="133946" y="125015"/>
                </a:lnTo>
                <a:lnTo>
                  <a:pt x="151805" y="125015"/>
                </a:lnTo>
                <a:lnTo>
                  <a:pt x="178594" y="133945"/>
                </a:lnTo>
                <a:lnTo>
                  <a:pt x="196453" y="142875"/>
                </a:lnTo>
                <a:lnTo>
                  <a:pt x="214313" y="160734"/>
                </a:lnTo>
                <a:lnTo>
                  <a:pt x="232172" y="178593"/>
                </a:lnTo>
                <a:lnTo>
                  <a:pt x="241102" y="205382"/>
                </a:lnTo>
                <a:lnTo>
                  <a:pt x="250032" y="223242"/>
                </a:lnTo>
                <a:lnTo>
                  <a:pt x="258961" y="241101"/>
                </a:lnTo>
                <a:lnTo>
                  <a:pt x="258961" y="258961"/>
                </a:lnTo>
                <a:lnTo>
                  <a:pt x="258961" y="276820"/>
                </a:lnTo>
                <a:lnTo>
                  <a:pt x="258961" y="294679"/>
                </a:lnTo>
                <a:lnTo>
                  <a:pt x="250032" y="303609"/>
                </a:lnTo>
                <a:lnTo>
                  <a:pt x="241102" y="321468"/>
                </a:lnTo>
                <a:lnTo>
                  <a:pt x="223243" y="330398"/>
                </a:lnTo>
                <a:lnTo>
                  <a:pt x="205383" y="339328"/>
                </a:lnTo>
                <a:lnTo>
                  <a:pt x="187524" y="339328"/>
                </a:lnTo>
                <a:lnTo>
                  <a:pt x="160735" y="339328"/>
                </a:lnTo>
                <a:lnTo>
                  <a:pt x="142875" y="339328"/>
                </a:lnTo>
                <a:lnTo>
                  <a:pt x="125016" y="339328"/>
                </a:lnTo>
                <a:lnTo>
                  <a:pt x="107157" y="330398"/>
                </a:lnTo>
                <a:lnTo>
                  <a:pt x="107157" y="330398"/>
                </a:lnTo>
                <a:lnTo>
                  <a:pt x="107157" y="330398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61" name="Freeform 22560"/>
          <p:cNvSpPr/>
          <p:nvPr/>
        </p:nvSpPr>
        <p:spPr bwMode="auto">
          <a:xfrm>
            <a:off x="5420320" y="3107531"/>
            <a:ext cx="223244" cy="160735"/>
          </a:xfrm>
          <a:custGeom>
            <a:avLst/>
            <a:gdLst/>
            <a:ahLst/>
            <a:cxnLst/>
            <a:rect l="0" t="0" r="0" b="0"/>
            <a:pathLst>
              <a:path w="223244" h="160735">
                <a:moveTo>
                  <a:pt x="0" y="98226"/>
                </a:moveTo>
                <a:lnTo>
                  <a:pt x="8930" y="98226"/>
                </a:lnTo>
                <a:lnTo>
                  <a:pt x="17860" y="89297"/>
                </a:lnTo>
                <a:lnTo>
                  <a:pt x="26789" y="89297"/>
                </a:lnTo>
                <a:lnTo>
                  <a:pt x="44649" y="80367"/>
                </a:lnTo>
                <a:lnTo>
                  <a:pt x="71438" y="71437"/>
                </a:lnTo>
                <a:lnTo>
                  <a:pt x="89297" y="71437"/>
                </a:lnTo>
                <a:lnTo>
                  <a:pt x="98227" y="62508"/>
                </a:lnTo>
                <a:lnTo>
                  <a:pt x="116086" y="44648"/>
                </a:lnTo>
                <a:lnTo>
                  <a:pt x="125016" y="35719"/>
                </a:lnTo>
                <a:lnTo>
                  <a:pt x="133946" y="26789"/>
                </a:lnTo>
                <a:lnTo>
                  <a:pt x="133946" y="17859"/>
                </a:lnTo>
                <a:lnTo>
                  <a:pt x="133946" y="8930"/>
                </a:lnTo>
                <a:lnTo>
                  <a:pt x="133946" y="8930"/>
                </a:lnTo>
                <a:lnTo>
                  <a:pt x="125016" y="0"/>
                </a:lnTo>
                <a:lnTo>
                  <a:pt x="116086" y="0"/>
                </a:lnTo>
                <a:lnTo>
                  <a:pt x="107157" y="0"/>
                </a:lnTo>
                <a:lnTo>
                  <a:pt x="98227" y="8930"/>
                </a:lnTo>
                <a:lnTo>
                  <a:pt x="80368" y="17859"/>
                </a:lnTo>
                <a:lnTo>
                  <a:pt x="71438" y="35719"/>
                </a:lnTo>
                <a:lnTo>
                  <a:pt x="71438" y="53578"/>
                </a:lnTo>
                <a:lnTo>
                  <a:pt x="62508" y="71437"/>
                </a:lnTo>
                <a:lnTo>
                  <a:pt x="62508" y="89297"/>
                </a:lnTo>
                <a:lnTo>
                  <a:pt x="62508" y="107156"/>
                </a:lnTo>
                <a:lnTo>
                  <a:pt x="80368" y="116086"/>
                </a:lnTo>
                <a:lnTo>
                  <a:pt x="89297" y="133945"/>
                </a:lnTo>
                <a:lnTo>
                  <a:pt x="107157" y="142875"/>
                </a:lnTo>
                <a:lnTo>
                  <a:pt x="125016" y="151805"/>
                </a:lnTo>
                <a:lnTo>
                  <a:pt x="151805" y="160734"/>
                </a:lnTo>
                <a:lnTo>
                  <a:pt x="169664" y="160734"/>
                </a:lnTo>
                <a:lnTo>
                  <a:pt x="196453" y="151805"/>
                </a:lnTo>
                <a:lnTo>
                  <a:pt x="214313" y="151805"/>
                </a:lnTo>
                <a:lnTo>
                  <a:pt x="223243" y="151805"/>
                </a:lnTo>
                <a:lnTo>
                  <a:pt x="223243" y="15180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62" name="Freeform 22561"/>
          <p:cNvSpPr/>
          <p:nvPr/>
        </p:nvSpPr>
        <p:spPr bwMode="auto">
          <a:xfrm>
            <a:off x="5661422" y="3098601"/>
            <a:ext cx="205384" cy="178595"/>
          </a:xfrm>
          <a:custGeom>
            <a:avLst/>
            <a:gdLst/>
            <a:ahLst/>
            <a:cxnLst/>
            <a:rect l="0" t="0" r="0" b="0"/>
            <a:pathLst>
              <a:path w="205384" h="178595">
                <a:moveTo>
                  <a:pt x="133945" y="8930"/>
                </a:moveTo>
                <a:lnTo>
                  <a:pt x="125016" y="8930"/>
                </a:lnTo>
                <a:lnTo>
                  <a:pt x="125016" y="0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0367" y="0"/>
                </a:lnTo>
                <a:lnTo>
                  <a:pt x="71437" y="8930"/>
                </a:lnTo>
                <a:lnTo>
                  <a:pt x="53578" y="17860"/>
                </a:lnTo>
                <a:lnTo>
                  <a:pt x="35719" y="35719"/>
                </a:lnTo>
                <a:lnTo>
                  <a:pt x="26789" y="44649"/>
                </a:lnTo>
                <a:lnTo>
                  <a:pt x="8930" y="71438"/>
                </a:lnTo>
                <a:lnTo>
                  <a:pt x="8930" y="89297"/>
                </a:lnTo>
                <a:lnTo>
                  <a:pt x="0" y="107156"/>
                </a:lnTo>
                <a:lnTo>
                  <a:pt x="0" y="125016"/>
                </a:lnTo>
                <a:lnTo>
                  <a:pt x="8930" y="142875"/>
                </a:lnTo>
                <a:lnTo>
                  <a:pt x="17859" y="160735"/>
                </a:lnTo>
                <a:lnTo>
                  <a:pt x="35719" y="169664"/>
                </a:lnTo>
                <a:lnTo>
                  <a:pt x="62508" y="178594"/>
                </a:lnTo>
                <a:lnTo>
                  <a:pt x="89297" y="178594"/>
                </a:lnTo>
                <a:lnTo>
                  <a:pt x="116086" y="178594"/>
                </a:lnTo>
                <a:lnTo>
                  <a:pt x="142875" y="169664"/>
                </a:lnTo>
                <a:lnTo>
                  <a:pt x="169664" y="169664"/>
                </a:lnTo>
                <a:lnTo>
                  <a:pt x="196453" y="160735"/>
                </a:lnTo>
                <a:lnTo>
                  <a:pt x="205383" y="160735"/>
                </a:lnTo>
                <a:lnTo>
                  <a:pt x="205383" y="16073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63" name="Freeform 22562"/>
          <p:cNvSpPr/>
          <p:nvPr/>
        </p:nvSpPr>
        <p:spPr bwMode="auto">
          <a:xfrm>
            <a:off x="5857875" y="3062882"/>
            <a:ext cx="205384" cy="178595"/>
          </a:xfrm>
          <a:custGeom>
            <a:avLst/>
            <a:gdLst/>
            <a:ahLst/>
            <a:cxnLst/>
            <a:rect l="0" t="0" r="0" b="0"/>
            <a:pathLst>
              <a:path w="205384" h="178595">
                <a:moveTo>
                  <a:pt x="142875" y="8930"/>
                </a:moveTo>
                <a:lnTo>
                  <a:pt x="133945" y="8930"/>
                </a:lnTo>
                <a:lnTo>
                  <a:pt x="133945" y="0"/>
                </a:lnTo>
                <a:lnTo>
                  <a:pt x="125016" y="0"/>
                </a:lnTo>
                <a:lnTo>
                  <a:pt x="107156" y="0"/>
                </a:lnTo>
                <a:lnTo>
                  <a:pt x="89297" y="0"/>
                </a:lnTo>
                <a:lnTo>
                  <a:pt x="71438" y="0"/>
                </a:lnTo>
                <a:lnTo>
                  <a:pt x="53578" y="17860"/>
                </a:lnTo>
                <a:lnTo>
                  <a:pt x="35719" y="26789"/>
                </a:lnTo>
                <a:lnTo>
                  <a:pt x="26789" y="44649"/>
                </a:lnTo>
                <a:lnTo>
                  <a:pt x="8930" y="62508"/>
                </a:lnTo>
                <a:lnTo>
                  <a:pt x="0" y="80368"/>
                </a:lnTo>
                <a:lnTo>
                  <a:pt x="0" y="107157"/>
                </a:lnTo>
                <a:lnTo>
                  <a:pt x="8930" y="125016"/>
                </a:lnTo>
                <a:lnTo>
                  <a:pt x="17859" y="133946"/>
                </a:lnTo>
                <a:lnTo>
                  <a:pt x="26789" y="142875"/>
                </a:lnTo>
                <a:lnTo>
                  <a:pt x="44648" y="142875"/>
                </a:lnTo>
                <a:lnTo>
                  <a:pt x="62508" y="142875"/>
                </a:lnTo>
                <a:lnTo>
                  <a:pt x="80367" y="142875"/>
                </a:lnTo>
                <a:lnTo>
                  <a:pt x="98227" y="125016"/>
                </a:lnTo>
                <a:lnTo>
                  <a:pt x="125016" y="116086"/>
                </a:lnTo>
                <a:lnTo>
                  <a:pt x="142875" y="98227"/>
                </a:lnTo>
                <a:lnTo>
                  <a:pt x="151805" y="89297"/>
                </a:lnTo>
                <a:lnTo>
                  <a:pt x="169664" y="71438"/>
                </a:lnTo>
                <a:lnTo>
                  <a:pt x="178594" y="62508"/>
                </a:lnTo>
                <a:lnTo>
                  <a:pt x="178594" y="53579"/>
                </a:lnTo>
                <a:lnTo>
                  <a:pt x="187523" y="53579"/>
                </a:lnTo>
                <a:lnTo>
                  <a:pt x="187523" y="44649"/>
                </a:lnTo>
                <a:lnTo>
                  <a:pt x="178594" y="53579"/>
                </a:lnTo>
                <a:lnTo>
                  <a:pt x="178594" y="62508"/>
                </a:lnTo>
                <a:lnTo>
                  <a:pt x="169664" y="71438"/>
                </a:lnTo>
                <a:lnTo>
                  <a:pt x="169664" y="80368"/>
                </a:lnTo>
                <a:lnTo>
                  <a:pt x="169664" y="98227"/>
                </a:lnTo>
                <a:lnTo>
                  <a:pt x="169664" y="116086"/>
                </a:lnTo>
                <a:lnTo>
                  <a:pt x="169664" y="125016"/>
                </a:lnTo>
                <a:lnTo>
                  <a:pt x="169664" y="142875"/>
                </a:lnTo>
                <a:lnTo>
                  <a:pt x="178594" y="151805"/>
                </a:lnTo>
                <a:lnTo>
                  <a:pt x="178594" y="169664"/>
                </a:lnTo>
                <a:lnTo>
                  <a:pt x="187523" y="169664"/>
                </a:lnTo>
                <a:lnTo>
                  <a:pt x="196453" y="178594"/>
                </a:lnTo>
                <a:lnTo>
                  <a:pt x="205383" y="178594"/>
                </a:lnTo>
                <a:lnTo>
                  <a:pt x="205383" y="17859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64" name="Freeform 22563"/>
          <p:cNvSpPr/>
          <p:nvPr/>
        </p:nvSpPr>
        <p:spPr bwMode="auto">
          <a:xfrm>
            <a:off x="6134695" y="3062882"/>
            <a:ext cx="160736" cy="142876"/>
          </a:xfrm>
          <a:custGeom>
            <a:avLst/>
            <a:gdLst/>
            <a:ahLst/>
            <a:cxnLst/>
            <a:rect l="0" t="0" r="0" b="0"/>
            <a:pathLst>
              <a:path w="160736" h="142876">
                <a:moveTo>
                  <a:pt x="8930" y="35719"/>
                </a:move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8930" y="35719"/>
                </a:lnTo>
                <a:lnTo>
                  <a:pt x="0" y="44649"/>
                </a:lnTo>
                <a:lnTo>
                  <a:pt x="0" y="53579"/>
                </a:lnTo>
                <a:lnTo>
                  <a:pt x="8930" y="71438"/>
                </a:lnTo>
                <a:lnTo>
                  <a:pt x="8930" y="89297"/>
                </a:lnTo>
                <a:lnTo>
                  <a:pt x="17860" y="107157"/>
                </a:lnTo>
                <a:lnTo>
                  <a:pt x="26789" y="125016"/>
                </a:lnTo>
                <a:lnTo>
                  <a:pt x="35719" y="133946"/>
                </a:lnTo>
                <a:lnTo>
                  <a:pt x="44649" y="142875"/>
                </a:lnTo>
                <a:lnTo>
                  <a:pt x="62508" y="142875"/>
                </a:lnTo>
                <a:lnTo>
                  <a:pt x="80368" y="142875"/>
                </a:lnTo>
                <a:lnTo>
                  <a:pt x="98227" y="142875"/>
                </a:lnTo>
                <a:lnTo>
                  <a:pt x="116086" y="133946"/>
                </a:lnTo>
                <a:lnTo>
                  <a:pt x="125016" y="125016"/>
                </a:lnTo>
                <a:lnTo>
                  <a:pt x="142875" y="116086"/>
                </a:lnTo>
                <a:lnTo>
                  <a:pt x="151805" y="98227"/>
                </a:lnTo>
                <a:lnTo>
                  <a:pt x="160735" y="80368"/>
                </a:lnTo>
                <a:lnTo>
                  <a:pt x="160735" y="62508"/>
                </a:lnTo>
                <a:lnTo>
                  <a:pt x="160735" y="44649"/>
                </a:lnTo>
                <a:lnTo>
                  <a:pt x="160735" y="35719"/>
                </a:lnTo>
                <a:lnTo>
                  <a:pt x="151805" y="26789"/>
                </a:lnTo>
                <a:lnTo>
                  <a:pt x="151805" y="17860"/>
                </a:lnTo>
                <a:lnTo>
                  <a:pt x="142875" y="8930"/>
                </a:lnTo>
                <a:lnTo>
                  <a:pt x="133946" y="8930"/>
                </a:lnTo>
                <a:lnTo>
                  <a:pt x="125016" y="0"/>
                </a:lnTo>
                <a:lnTo>
                  <a:pt x="125016" y="0"/>
                </a:lnTo>
                <a:lnTo>
                  <a:pt x="125016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65" name="Freeform 22564"/>
          <p:cNvSpPr/>
          <p:nvPr/>
        </p:nvSpPr>
        <p:spPr bwMode="auto">
          <a:xfrm>
            <a:off x="6375797" y="3018234"/>
            <a:ext cx="321470" cy="160735"/>
          </a:xfrm>
          <a:custGeom>
            <a:avLst/>
            <a:gdLst/>
            <a:ahLst/>
            <a:cxnLst/>
            <a:rect l="0" t="0" r="0" b="0"/>
            <a:pathLst>
              <a:path w="321470" h="160735">
                <a:moveTo>
                  <a:pt x="8930" y="26789"/>
                </a:moveTo>
                <a:lnTo>
                  <a:pt x="8930" y="26789"/>
                </a:lnTo>
                <a:lnTo>
                  <a:pt x="17859" y="26789"/>
                </a:lnTo>
                <a:lnTo>
                  <a:pt x="2678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35719" y="26789"/>
                </a:lnTo>
                <a:lnTo>
                  <a:pt x="26789" y="26789"/>
                </a:lnTo>
                <a:lnTo>
                  <a:pt x="17859" y="26789"/>
                </a:lnTo>
                <a:lnTo>
                  <a:pt x="8930" y="26789"/>
                </a:lnTo>
                <a:lnTo>
                  <a:pt x="8930" y="35719"/>
                </a:lnTo>
                <a:lnTo>
                  <a:pt x="0" y="35719"/>
                </a:lnTo>
                <a:lnTo>
                  <a:pt x="0" y="44648"/>
                </a:lnTo>
                <a:lnTo>
                  <a:pt x="0" y="44648"/>
                </a:lnTo>
                <a:lnTo>
                  <a:pt x="8930" y="53578"/>
                </a:lnTo>
                <a:lnTo>
                  <a:pt x="8930" y="62508"/>
                </a:lnTo>
                <a:lnTo>
                  <a:pt x="17859" y="71437"/>
                </a:lnTo>
                <a:lnTo>
                  <a:pt x="35719" y="80367"/>
                </a:lnTo>
                <a:lnTo>
                  <a:pt x="44648" y="89297"/>
                </a:lnTo>
                <a:lnTo>
                  <a:pt x="53578" y="107156"/>
                </a:lnTo>
                <a:lnTo>
                  <a:pt x="53578" y="116086"/>
                </a:lnTo>
                <a:lnTo>
                  <a:pt x="62508" y="125016"/>
                </a:lnTo>
                <a:lnTo>
                  <a:pt x="62508" y="133945"/>
                </a:lnTo>
                <a:lnTo>
                  <a:pt x="53578" y="142875"/>
                </a:lnTo>
                <a:lnTo>
                  <a:pt x="53578" y="151805"/>
                </a:lnTo>
                <a:lnTo>
                  <a:pt x="35719" y="160734"/>
                </a:lnTo>
                <a:lnTo>
                  <a:pt x="26789" y="160734"/>
                </a:lnTo>
                <a:lnTo>
                  <a:pt x="17859" y="160734"/>
                </a:lnTo>
                <a:lnTo>
                  <a:pt x="8930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0" y="160734"/>
                </a:lnTo>
                <a:lnTo>
                  <a:pt x="0" y="151805"/>
                </a:lnTo>
                <a:lnTo>
                  <a:pt x="17859" y="142875"/>
                </a:lnTo>
                <a:lnTo>
                  <a:pt x="26789" y="133945"/>
                </a:lnTo>
                <a:lnTo>
                  <a:pt x="53578" y="133945"/>
                </a:lnTo>
                <a:lnTo>
                  <a:pt x="80367" y="116086"/>
                </a:lnTo>
                <a:lnTo>
                  <a:pt x="107156" y="116086"/>
                </a:lnTo>
                <a:lnTo>
                  <a:pt x="133945" y="98227"/>
                </a:lnTo>
                <a:lnTo>
                  <a:pt x="160734" y="89297"/>
                </a:lnTo>
                <a:lnTo>
                  <a:pt x="187523" y="80367"/>
                </a:lnTo>
                <a:lnTo>
                  <a:pt x="214312" y="62508"/>
                </a:lnTo>
                <a:lnTo>
                  <a:pt x="232172" y="53578"/>
                </a:lnTo>
                <a:lnTo>
                  <a:pt x="250031" y="35719"/>
                </a:lnTo>
                <a:lnTo>
                  <a:pt x="258961" y="26789"/>
                </a:lnTo>
                <a:lnTo>
                  <a:pt x="267891" y="17859"/>
                </a:lnTo>
                <a:lnTo>
                  <a:pt x="267891" y="8930"/>
                </a:lnTo>
                <a:lnTo>
                  <a:pt x="267891" y="0"/>
                </a:lnTo>
                <a:lnTo>
                  <a:pt x="258961" y="0"/>
                </a:lnTo>
                <a:lnTo>
                  <a:pt x="241101" y="0"/>
                </a:lnTo>
                <a:lnTo>
                  <a:pt x="223242" y="8930"/>
                </a:lnTo>
                <a:lnTo>
                  <a:pt x="205383" y="17859"/>
                </a:lnTo>
                <a:lnTo>
                  <a:pt x="187523" y="26789"/>
                </a:lnTo>
                <a:lnTo>
                  <a:pt x="169664" y="44648"/>
                </a:lnTo>
                <a:lnTo>
                  <a:pt x="160734" y="62508"/>
                </a:lnTo>
                <a:lnTo>
                  <a:pt x="151805" y="80367"/>
                </a:lnTo>
                <a:lnTo>
                  <a:pt x="151805" y="89297"/>
                </a:lnTo>
                <a:lnTo>
                  <a:pt x="151805" y="107156"/>
                </a:lnTo>
                <a:lnTo>
                  <a:pt x="160734" y="125016"/>
                </a:lnTo>
                <a:lnTo>
                  <a:pt x="178594" y="133945"/>
                </a:lnTo>
                <a:lnTo>
                  <a:pt x="196453" y="142875"/>
                </a:lnTo>
                <a:lnTo>
                  <a:pt x="223242" y="142875"/>
                </a:lnTo>
                <a:lnTo>
                  <a:pt x="250031" y="151805"/>
                </a:lnTo>
                <a:lnTo>
                  <a:pt x="276820" y="151805"/>
                </a:lnTo>
                <a:lnTo>
                  <a:pt x="303609" y="151805"/>
                </a:lnTo>
                <a:lnTo>
                  <a:pt x="321469" y="151805"/>
                </a:lnTo>
                <a:lnTo>
                  <a:pt x="321469" y="15180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66" name="Freeform 22565"/>
          <p:cNvSpPr/>
          <p:nvPr/>
        </p:nvSpPr>
        <p:spPr bwMode="auto">
          <a:xfrm>
            <a:off x="6893719" y="2973586"/>
            <a:ext cx="303610" cy="187524"/>
          </a:xfrm>
          <a:custGeom>
            <a:avLst/>
            <a:gdLst/>
            <a:ahLst/>
            <a:cxnLst/>
            <a:rect l="0" t="0" r="0" b="0"/>
            <a:pathLst>
              <a:path w="303610" h="187524">
                <a:moveTo>
                  <a:pt x="0" y="53578"/>
                </a:moveTo>
                <a:lnTo>
                  <a:pt x="0" y="53578"/>
                </a:lnTo>
                <a:lnTo>
                  <a:pt x="0" y="53578"/>
                </a:lnTo>
                <a:lnTo>
                  <a:pt x="0" y="62507"/>
                </a:lnTo>
                <a:lnTo>
                  <a:pt x="8929" y="71437"/>
                </a:lnTo>
                <a:lnTo>
                  <a:pt x="8929" y="80367"/>
                </a:lnTo>
                <a:lnTo>
                  <a:pt x="17859" y="98226"/>
                </a:lnTo>
                <a:lnTo>
                  <a:pt x="26789" y="107156"/>
                </a:lnTo>
                <a:lnTo>
                  <a:pt x="35719" y="125015"/>
                </a:lnTo>
                <a:lnTo>
                  <a:pt x="35719" y="142875"/>
                </a:lnTo>
                <a:lnTo>
                  <a:pt x="44648" y="160734"/>
                </a:lnTo>
                <a:lnTo>
                  <a:pt x="44648" y="169664"/>
                </a:lnTo>
                <a:lnTo>
                  <a:pt x="53578" y="178593"/>
                </a:lnTo>
                <a:lnTo>
                  <a:pt x="53578" y="187523"/>
                </a:lnTo>
                <a:lnTo>
                  <a:pt x="53578" y="187523"/>
                </a:lnTo>
                <a:lnTo>
                  <a:pt x="53578" y="187523"/>
                </a:lnTo>
                <a:lnTo>
                  <a:pt x="53578" y="178593"/>
                </a:lnTo>
                <a:lnTo>
                  <a:pt x="53578" y="178593"/>
                </a:lnTo>
                <a:lnTo>
                  <a:pt x="53578" y="160734"/>
                </a:lnTo>
                <a:lnTo>
                  <a:pt x="53578" y="142875"/>
                </a:lnTo>
                <a:lnTo>
                  <a:pt x="44648" y="125015"/>
                </a:lnTo>
                <a:lnTo>
                  <a:pt x="44648" y="107156"/>
                </a:lnTo>
                <a:lnTo>
                  <a:pt x="44648" y="80367"/>
                </a:lnTo>
                <a:lnTo>
                  <a:pt x="35719" y="62507"/>
                </a:lnTo>
                <a:lnTo>
                  <a:pt x="44648" y="44648"/>
                </a:lnTo>
                <a:lnTo>
                  <a:pt x="44648" y="26789"/>
                </a:lnTo>
                <a:lnTo>
                  <a:pt x="44648" y="17859"/>
                </a:lnTo>
                <a:lnTo>
                  <a:pt x="53578" y="0"/>
                </a:lnTo>
                <a:lnTo>
                  <a:pt x="62508" y="0"/>
                </a:lnTo>
                <a:lnTo>
                  <a:pt x="80367" y="0"/>
                </a:lnTo>
                <a:lnTo>
                  <a:pt x="89297" y="0"/>
                </a:lnTo>
                <a:lnTo>
                  <a:pt x="107156" y="0"/>
                </a:lnTo>
                <a:lnTo>
                  <a:pt x="125015" y="8929"/>
                </a:lnTo>
                <a:lnTo>
                  <a:pt x="133945" y="26789"/>
                </a:lnTo>
                <a:lnTo>
                  <a:pt x="151804" y="35718"/>
                </a:lnTo>
                <a:lnTo>
                  <a:pt x="160734" y="53578"/>
                </a:lnTo>
                <a:lnTo>
                  <a:pt x="169664" y="71437"/>
                </a:lnTo>
                <a:lnTo>
                  <a:pt x="169664" y="89296"/>
                </a:lnTo>
                <a:lnTo>
                  <a:pt x="169664" y="98226"/>
                </a:lnTo>
                <a:lnTo>
                  <a:pt x="169664" y="107156"/>
                </a:lnTo>
                <a:lnTo>
                  <a:pt x="169664" y="116085"/>
                </a:lnTo>
                <a:lnTo>
                  <a:pt x="160734" y="116085"/>
                </a:lnTo>
                <a:lnTo>
                  <a:pt x="160734" y="116085"/>
                </a:lnTo>
                <a:lnTo>
                  <a:pt x="160734" y="116085"/>
                </a:lnTo>
                <a:lnTo>
                  <a:pt x="151804" y="107156"/>
                </a:lnTo>
                <a:lnTo>
                  <a:pt x="151804" y="98226"/>
                </a:lnTo>
                <a:lnTo>
                  <a:pt x="151804" y="89296"/>
                </a:lnTo>
                <a:lnTo>
                  <a:pt x="151804" y="71437"/>
                </a:lnTo>
                <a:lnTo>
                  <a:pt x="151804" y="53578"/>
                </a:lnTo>
                <a:lnTo>
                  <a:pt x="160734" y="44648"/>
                </a:lnTo>
                <a:lnTo>
                  <a:pt x="169664" y="26789"/>
                </a:lnTo>
                <a:lnTo>
                  <a:pt x="178594" y="17859"/>
                </a:lnTo>
                <a:lnTo>
                  <a:pt x="187523" y="17859"/>
                </a:lnTo>
                <a:lnTo>
                  <a:pt x="205383" y="8929"/>
                </a:lnTo>
                <a:lnTo>
                  <a:pt x="223242" y="17859"/>
                </a:lnTo>
                <a:lnTo>
                  <a:pt x="232172" y="17859"/>
                </a:lnTo>
                <a:lnTo>
                  <a:pt x="250031" y="26789"/>
                </a:lnTo>
                <a:lnTo>
                  <a:pt x="258961" y="35718"/>
                </a:lnTo>
                <a:lnTo>
                  <a:pt x="276820" y="44648"/>
                </a:lnTo>
                <a:lnTo>
                  <a:pt x="285750" y="53578"/>
                </a:lnTo>
                <a:lnTo>
                  <a:pt x="285750" y="71437"/>
                </a:lnTo>
                <a:lnTo>
                  <a:pt x="294679" y="80367"/>
                </a:lnTo>
                <a:lnTo>
                  <a:pt x="294679" y="89296"/>
                </a:lnTo>
                <a:lnTo>
                  <a:pt x="303609" y="107156"/>
                </a:lnTo>
                <a:lnTo>
                  <a:pt x="303609" y="107156"/>
                </a:lnTo>
                <a:lnTo>
                  <a:pt x="303609" y="116085"/>
                </a:lnTo>
                <a:lnTo>
                  <a:pt x="303609" y="11608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67" name="Freeform 22566"/>
          <p:cNvSpPr/>
          <p:nvPr/>
        </p:nvSpPr>
        <p:spPr bwMode="auto">
          <a:xfrm>
            <a:off x="7250906" y="2920007"/>
            <a:ext cx="151806" cy="133947"/>
          </a:xfrm>
          <a:custGeom>
            <a:avLst/>
            <a:gdLst/>
            <a:ahLst/>
            <a:cxnLst/>
            <a:rect l="0" t="0" r="0" b="0"/>
            <a:pathLst>
              <a:path w="151806" h="133947">
                <a:moveTo>
                  <a:pt x="116086" y="44649"/>
                </a:moveTo>
                <a:lnTo>
                  <a:pt x="116086" y="44649"/>
                </a:lnTo>
                <a:lnTo>
                  <a:pt x="107157" y="44649"/>
                </a:lnTo>
                <a:lnTo>
                  <a:pt x="107157" y="35719"/>
                </a:lnTo>
                <a:lnTo>
                  <a:pt x="107157" y="35719"/>
                </a:lnTo>
                <a:lnTo>
                  <a:pt x="98227" y="26789"/>
                </a:lnTo>
                <a:lnTo>
                  <a:pt x="80367" y="26789"/>
                </a:lnTo>
                <a:lnTo>
                  <a:pt x="71438" y="35719"/>
                </a:lnTo>
                <a:lnTo>
                  <a:pt x="53578" y="35719"/>
                </a:lnTo>
                <a:lnTo>
                  <a:pt x="35719" y="44649"/>
                </a:lnTo>
                <a:lnTo>
                  <a:pt x="26789" y="62508"/>
                </a:lnTo>
                <a:lnTo>
                  <a:pt x="8930" y="80368"/>
                </a:lnTo>
                <a:lnTo>
                  <a:pt x="8930" y="98227"/>
                </a:lnTo>
                <a:lnTo>
                  <a:pt x="0" y="116086"/>
                </a:lnTo>
                <a:lnTo>
                  <a:pt x="8930" y="125016"/>
                </a:lnTo>
                <a:lnTo>
                  <a:pt x="17860" y="133946"/>
                </a:lnTo>
                <a:lnTo>
                  <a:pt x="35719" y="133946"/>
                </a:lnTo>
                <a:lnTo>
                  <a:pt x="62508" y="133946"/>
                </a:lnTo>
                <a:lnTo>
                  <a:pt x="80367" y="133946"/>
                </a:lnTo>
                <a:lnTo>
                  <a:pt x="98227" y="133946"/>
                </a:lnTo>
                <a:lnTo>
                  <a:pt x="125016" y="125016"/>
                </a:lnTo>
                <a:lnTo>
                  <a:pt x="133946" y="116086"/>
                </a:lnTo>
                <a:lnTo>
                  <a:pt x="142875" y="98227"/>
                </a:lnTo>
                <a:lnTo>
                  <a:pt x="151805" y="80368"/>
                </a:lnTo>
                <a:lnTo>
                  <a:pt x="151805" y="62508"/>
                </a:lnTo>
                <a:lnTo>
                  <a:pt x="151805" y="53579"/>
                </a:lnTo>
                <a:lnTo>
                  <a:pt x="142875" y="35719"/>
                </a:lnTo>
                <a:lnTo>
                  <a:pt x="133946" y="17860"/>
                </a:lnTo>
                <a:lnTo>
                  <a:pt x="125016" y="8930"/>
                </a:lnTo>
                <a:lnTo>
                  <a:pt x="116086" y="0"/>
                </a:lnTo>
                <a:lnTo>
                  <a:pt x="107157" y="0"/>
                </a:lnTo>
                <a:lnTo>
                  <a:pt x="98227" y="0"/>
                </a:lnTo>
                <a:lnTo>
                  <a:pt x="98227" y="8930"/>
                </a:lnTo>
                <a:lnTo>
                  <a:pt x="98227" y="893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68" name="Freeform 22567"/>
          <p:cNvSpPr/>
          <p:nvPr/>
        </p:nvSpPr>
        <p:spPr bwMode="auto">
          <a:xfrm>
            <a:off x="7483078" y="2884289"/>
            <a:ext cx="294681" cy="151805"/>
          </a:xfrm>
          <a:custGeom>
            <a:avLst/>
            <a:gdLst/>
            <a:ahLst/>
            <a:cxnLst/>
            <a:rect l="0" t="0" r="0" b="0"/>
            <a:pathLst>
              <a:path w="294681" h="151805">
                <a:moveTo>
                  <a:pt x="0" y="151804"/>
                </a:moveTo>
                <a:lnTo>
                  <a:pt x="0" y="151804"/>
                </a:lnTo>
                <a:lnTo>
                  <a:pt x="8930" y="142875"/>
                </a:lnTo>
                <a:lnTo>
                  <a:pt x="8930" y="142875"/>
                </a:lnTo>
                <a:lnTo>
                  <a:pt x="17860" y="142875"/>
                </a:lnTo>
                <a:lnTo>
                  <a:pt x="26789" y="133945"/>
                </a:lnTo>
                <a:lnTo>
                  <a:pt x="26789" y="125015"/>
                </a:lnTo>
                <a:lnTo>
                  <a:pt x="26789" y="107156"/>
                </a:lnTo>
                <a:lnTo>
                  <a:pt x="26789" y="98226"/>
                </a:lnTo>
                <a:lnTo>
                  <a:pt x="26789" y="80367"/>
                </a:lnTo>
                <a:lnTo>
                  <a:pt x="17860" y="62507"/>
                </a:lnTo>
                <a:lnTo>
                  <a:pt x="17860" y="53578"/>
                </a:lnTo>
                <a:lnTo>
                  <a:pt x="17860" y="44648"/>
                </a:lnTo>
                <a:lnTo>
                  <a:pt x="17860" y="44648"/>
                </a:lnTo>
                <a:lnTo>
                  <a:pt x="17860" y="44648"/>
                </a:lnTo>
                <a:lnTo>
                  <a:pt x="26789" y="44648"/>
                </a:lnTo>
                <a:lnTo>
                  <a:pt x="35719" y="44648"/>
                </a:lnTo>
                <a:lnTo>
                  <a:pt x="44649" y="44648"/>
                </a:lnTo>
                <a:lnTo>
                  <a:pt x="62508" y="44648"/>
                </a:lnTo>
                <a:lnTo>
                  <a:pt x="80367" y="53578"/>
                </a:lnTo>
                <a:lnTo>
                  <a:pt x="98227" y="53578"/>
                </a:lnTo>
                <a:lnTo>
                  <a:pt x="125016" y="53578"/>
                </a:lnTo>
                <a:lnTo>
                  <a:pt x="142875" y="53578"/>
                </a:lnTo>
                <a:lnTo>
                  <a:pt x="169664" y="53578"/>
                </a:lnTo>
                <a:lnTo>
                  <a:pt x="187524" y="44648"/>
                </a:lnTo>
                <a:lnTo>
                  <a:pt x="205383" y="44648"/>
                </a:lnTo>
                <a:lnTo>
                  <a:pt x="214313" y="35718"/>
                </a:lnTo>
                <a:lnTo>
                  <a:pt x="223242" y="26789"/>
                </a:lnTo>
                <a:lnTo>
                  <a:pt x="223242" y="26789"/>
                </a:lnTo>
                <a:lnTo>
                  <a:pt x="223242" y="17859"/>
                </a:lnTo>
                <a:lnTo>
                  <a:pt x="223242" y="8929"/>
                </a:lnTo>
                <a:lnTo>
                  <a:pt x="205383" y="0"/>
                </a:lnTo>
                <a:lnTo>
                  <a:pt x="196453" y="0"/>
                </a:lnTo>
                <a:lnTo>
                  <a:pt x="178594" y="0"/>
                </a:lnTo>
                <a:lnTo>
                  <a:pt x="169664" y="0"/>
                </a:lnTo>
                <a:lnTo>
                  <a:pt x="151805" y="8929"/>
                </a:lnTo>
                <a:lnTo>
                  <a:pt x="142875" y="17859"/>
                </a:lnTo>
                <a:lnTo>
                  <a:pt x="133945" y="35718"/>
                </a:lnTo>
                <a:lnTo>
                  <a:pt x="133945" y="44648"/>
                </a:lnTo>
                <a:lnTo>
                  <a:pt x="133945" y="62507"/>
                </a:lnTo>
                <a:lnTo>
                  <a:pt x="142875" y="80367"/>
                </a:lnTo>
                <a:lnTo>
                  <a:pt x="151805" y="89297"/>
                </a:lnTo>
                <a:lnTo>
                  <a:pt x="169664" y="107156"/>
                </a:lnTo>
                <a:lnTo>
                  <a:pt x="196453" y="116086"/>
                </a:lnTo>
                <a:lnTo>
                  <a:pt x="214313" y="116086"/>
                </a:lnTo>
                <a:lnTo>
                  <a:pt x="241102" y="125015"/>
                </a:lnTo>
                <a:lnTo>
                  <a:pt x="267891" y="125015"/>
                </a:lnTo>
                <a:lnTo>
                  <a:pt x="285750" y="133945"/>
                </a:lnTo>
                <a:lnTo>
                  <a:pt x="294680" y="133945"/>
                </a:lnTo>
                <a:lnTo>
                  <a:pt x="294680" y="13394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69" name="Freeform 22568"/>
          <p:cNvSpPr/>
          <p:nvPr/>
        </p:nvSpPr>
        <p:spPr bwMode="auto">
          <a:xfrm>
            <a:off x="7965281" y="2812851"/>
            <a:ext cx="89298" cy="250032"/>
          </a:xfrm>
          <a:custGeom>
            <a:avLst/>
            <a:gdLst/>
            <a:ahLst/>
            <a:cxnLst/>
            <a:rect l="0" t="0" r="0" b="0"/>
            <a:pathLst>
              <a:path w="89298" h="250032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8930" y="8930"/>
                </a:lnTo>
                <a:lnTo>
                  <a:pt x="8930" y="26789"/>
                </a:lnTo>
                <a:lnTo>
                  <a:pt x="17860" y="44649"/>
                </a:lnTo>
                <a:lnTo>
                  <a:pt x="26789" y="62508"/>
                </a:lnTo>
                <a:lnTo>
                  <a:pt x="35719" y="89297"/>
                </a:lnTo>
                <a:lnTo>
                  <a:pt x="44649" y="116086"/>
                </a:lnTo>
                <a:lnTo>
                  <a:pt x="53578" y="142875"/>
                </a:lnTo>
                <a:lnTo>
                  <a:pt x="62508" y="169664"/>
                </a:lnTo>
                <a:lnTo>
                  <a:pt x="71438" y="187524"/>
                </a:lnTo>
                <a:lnTo>
                  <a:pt x="71438" y="214313"/>
                </a:lnTo>
                <a:lnTo>
                  <a:pt x="80367" y="232172"/>
                </a:lnTo>
                <a:lnTo>
                  <a:pt x="80367" y="241102"/>
                </a:lnTo>
                <a:lnTo>
                  <a:pt x="89297" y="250031"/>
                </a:lnTo>
                <a:lnTo>
                  <a:pt x="89297" y="25003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70" name="Freeform 22569"/>
          <p:cNvSpPr/>
          <p:nvPr/>
        </p:nvSpPr>
        <p:spPr bwMode="auto">
          <a:xfrm>
            <a:off x="7920633" y="2920007"/>
            <a:ext cx="232173" cy="44650"/>
          </a:xfrm>
          <a:custGeom>
            <a:avLst/>
            <a:gdLst/>
            <a:ahLst/>
            <a:cxnLst/>
            <a:rect l="0" t="0" r="0" b="0"/>
            <a:pathLst>
              <a:path w="232173" h="44650">
                <a:moveTo>
                  <a:pt x="0" y="44649"/>
                </a:moveTo>
                <a:lnTo>
                  <a:pt x="0" y="44649"/>
                </a:lnTo>
                <a:lnTo>
                  <a:pt x="0" y="35719"/>
                </a:lnTo>
                <a:lnTo>
                  <a:pt x="8930" y="26789"/>
                </a:lnTo>
                <a:lnTo>
                  <a:pt x="17859" y="26789"/>
                </a:lnTo>
                <a:lnTo>
                  <a:pt x="35719" y="17860"/>
                </a:lnTo>
                <a:lnTo>
                  <a:pt x="53578" y="17860"/>
                </a:lnTo>
                <a:lnTo>
                  <a:pt x="80367" y="17860"/>
                </a:lnTo>
                <a:lnTo>
                  <a:pt x="116086" y="8930"/>
                </a:lnTo>
                <a:lnTo>
                  <a:pt x="142875" y="8930"/>
                </a:lnTo>
                <a:lnTo>
                  <a:pt x="178594" y="8930"/>
                </a:lnTo>
                <a:lnTo>
                  <a:pt x="205383" y="0"/>
                </a:lnTo>
                <a:lnTo>
                  <a:pt x="223242" y="0"/>
                </a:lnTo>
                <a:lnTo>
                  <a:pt x="232172" y="0"/>
                </a:lnTo>
                <a:lnTo>
                  <a:pt x="232172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71" name="Freeform 22570"/>
          <p:cNvSpPr/>
          <p:nvPr/>
        </p:nvSpPr>
        <p:spPr bwMode="auto">
          <a:xfrm>
            <a:off x="8170664" y="2786063"/>
            <a:ext cx="214313" cy="241102"/>
          </a:xfrm>
          <a:custGeom>
            <a:avLst/>
            <a:gdLst/>
            <a:ahLst/>
            <a:cxnLst/>
            <a:rect l="0" t="0" r="0" b="0"/>
            <a:pathLst>
              <a:path w="214313" h="241102">
                <a:moveTo>
                  <a:pt x="17859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0" y="0"/>
                </a:lnTo>
                <a:lnTo>
                  <a:pt x="0" y="0"/>
                </a:lnTo>
                <a:lnTo>
                  <a:pt x="0" y="8929"/>
                </a:lnTo>
                <a:lnTo>
                  <a:pt x="0" y="26788"/>
                </a:lnTo>
                <a:lnTo>
                  <a:pt x="0" y="35718"/>
                </a:lnTo>
                <a:lnTo>
                  <a:pt x="0" y="62507"/>
                </a:lnTo>
                <a:lnTo>
                  <a:pt x="8930" y="80366"/>
                </a:lnTo>
                <a:lnTo>
                  <a:pt x="8930" y="107155"/>
                </a:lnTo>
                <a:lnTo>
                  <a:pt x="8930" y="133944"/>
                </a:lnTo>
                <a:lnTo>
                  <a:pt x="17859" y="160733"/>
                </a:lnTo>
                <a:lnTo>
                  <a:pt x="17859" y="178593"/>
                </a:lnTo>
                <a:lnTo>
                  <a:pt x="26788" y="196452"/>
                </a:lnTo>
                <a:lnTo>
                  <a:pt x="26788" y="214312"/>
                </a:lnTo>
                <a:lnTo>
                  <a:pt x="35718" y="232171"/>
                </a:lnTo>
                <a:lnTo>
                  <a:pt x="35718" y="232171"/>
                </a:lnTo>
                <a:lnTo>
                  <a:pt x="44648" y="241101"/>
                </a:lnTo>
                <a:lnTo>
                  <a:pt x="44648" y="232171"/>
                </a:lnTo>
                <a:lnTo>
                  <a:pt x="44648" y="232171"/>
                </a:lnTo>
                <a:lnTo>
                  <a:pt x="44648" y="214312"/>
                </a:lnTo>
                <a:lnTo>
                  <a:pt x="53577" y="205382"/>
                </a:lnTo>
                <a:lnTo>
                  <a:pt x="53577" y="187523"/>
                </a:lnTo>
                <a:lnTo>
                  <a:pt x="53577" y="160733"/>
                </a:lnTo>
                <a:lnTo>
                  <a:pt x="62507" y="142874"/>
                </a:lnTo>
                <a:lnTo>
                  <a:pt x="71437" y="133944"/>
                </a:lnTo>
                <a:lnTo>
                  <a:pt x="80366" y="125015"/>
                </a:lnTo>
                <a:lnTo>
                  <a:pt x="89296" y="116085"/>
                </a:lnTo>
                <a:lnTo>
                  <a:pt x="98226" y="116085"/>
                </a:lnTo>
                <a:lnTo>
                  <a:pt x="116085" y="116085"/>
                </a:lnTo>
                <a:lnTo>
                  <a:pt x="133945" y="125015"/>
                </a:lnTo>
                <a:lnTo>
                  <a:pt x="142874" y="133944"/>
                </a:lnTo>
                <a:lnTo>
                  <a:pt x="160734" y="142874"/>
                </a:lnTo>
                <a:lnTo>
                  <a:pt x="178593" y="151804"/>
                </a:lnTo>
                <a:lnTo>
                  <a:pt x="187523" y="160733"/>
                </a:lnTo>
                <a:lnTo>
                  <a:pt x="196452" y="169663"/>
                </a:lnTo>
                <a:lnTo>
                  <a:pt x="205382" y="187523"/>
                </a:lnTo>
                <a:lnTo>
                  <a:pt x="205382" y="196452"/>
                </a:lnTo>
                <a:lnTo>
                  <a:pt x="205382" y="205382"/>
                </a:lnTo>
                <a:lnTo>
                  <a:pt x="205382" y="214312"/>
                </a:lnTo>
                <a:lnTo>
                  <a:pt x="205382" y="223241"/>
                </a:lnTo>
                <a:lnTo>
                  <a:pt x="205382" y="232171"/>
                </a:lnTo>
                <a:lnTo>
                  <a:pt x="214312" y="241101"/>
                </a:lnTo>
                <a:lnTo>
                  <a:pt x="214312" y="241101"/>
                </a:lnTo>
                <a:lnTo>
                  <a:pt x="214312" y="24110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72" name="Freeform 22571"/>
          <p:cNvSpPr/>
          <p:nvPr/>
        </p:nvSpPr>
        <p:spPr bwMode="auto">
          <a:xfrm>
            <a:off x="8456413" y="2875359"/>
            <a:ext cx="142876" cy="107157"/>
          </a:xfrm>
          <a:custGeom>
            <a:avLst/>
            <a:gdLst/>
            <a:ahLst/>
            <a:cxnLst/>
            <a:rect l="0" t="0" r="0" b="0"/>
            <a:pathLst>
              <a:path w="142876" h="107157">
                <a:moveTo>
                  <a:pt x="89297" y="62508"/>
                </a:moveTo>
                <a:lnTo>
                  <a:pt x="89297" y="62508"/>
                </a:lnTo>
                <a:lnTo>
                  <a:pt x="98227" y="62508"/>
                </a:lnTo>
                <a:lnTo>
                  <a:pt x="98227" y="53578"/>
                </a:lnTo>
                <a:lnTo>
                  <a:pt x="107157" y="44648"/>
                </a:lnTo>
                <a:lnTo>
                  <a:pt x="107157" y="35719"/>
                </a:lnTo>
                <a:lnTo>
                  <a:pt x="107157" y="35719"/>
                </a:lnTo>
                <a:lnTo>
                  <a:pt x="107157" y="26789"/>
                </a:lnTo>
                <a:lnTo>
                  <a:pt x="98227" y="17859"/>
                </a:lnTo>
                <a:lnTo>
                  <a:pt x="98227" y="8930"/>
                </a:lnTo>
                <a:lnTo>
                  <a:pt x="89297" y="8930"/>
                </a:lnTo>
                <a:lnTo>
                  <a:pt x="71438" y="0"/>
                </a:lnTo>
                <a:lnTo>
                  <a:pt x="53578" y="0"/>
                </a:lnTo>
                <a:lnTo>
                  <a:pt x="44649" y="8930"/>
                </a:lnTo>
                <a:lnTo>
                  <a:pt x="26789" y="17859"/>
                </a:lnTo>
                <a:lnTo>
                  <a:pt x="17860" y="26789"/>
                </a:lnTo>
                <a:lnTo>
                  <a:pt x="8930" y="44648"/>
                </a:lnTo>
                <a:lnTo>
                  <a:pt x="0" y="53578"/>
                </a:lnTo>
                <a:lnTo>
                  <a:pt x="0" y="71437"/>
                </a:lnTo>
                <a:lnTo>
                  <a:pt x="0" y="80367"/>
                </a:lnTo>
                <a:lnTo>
                  <a:pt x="8930" y="89297"/>
                </a:lnTo>
                <a:lnTo>
                  <a:pt x="26789" y="98227"/>
                </a:lnTo>
                <a:lnTo>
                  <a:pt x="35719" y="98227"/>
                </a:lnTo>
                <a:lnTo>
                  <a:pt x="53578" y="98227"/>
                </a:lnTo>
                <a:lnTo>
                  <a:pt x="71438" y="98227"/>
                </a:lnTo>
                <a:lnTo>
                  <a:pt x="89297" y="89297"/>
                </a:lnTo>
                <a:lnTo>
                  <a:pt x="107157" y="80367"/>
                </a:lnTo>
                <a:lnTo>
                  <a:pt x="116086" y="71437"/>
                </a:lnTo>
                <a:lnTo>
                  <a:pt x="125016" y="71437"/>
                </a:lnTo>
                <a:lnTo>
                  <a:pt x="133946" y="62508"/>
                </a:lnTo>
                <a:lnTo>
                  <a:pt x="133946" y="62508"/>
                </a:lnTo>
                <a:lnTo>
                  <a:pt x="133946" y="53578"/>
                </a:lnTo>
                <a:lnTo>
                  <a:pt x="133946" y="53578"/>
                </a:lnTo>
                <a:lnTo>
                  <a:pt x="133946" y="62508"/>
                </a:lnTo>
                <a:lnTo>
                  <a:pt x="133946" y="62508"/>
                </a:lnTo>
                <a:lnTo>
                  <a:pt x="133946" y="71437"/>
                </a:lnTo>
                <a:lnTo>
                  <a:pt x="142875" y="80367"/>
                </a:lnTo>
                <a:lnTo>
                  <a:pt x="142875" y="89297"/>
                </a:lnTo>
                <a:lnTo>
                  <a:pt x="142875" y="98227"/>
                </a:lnTo>
                <a:lnTo>
                  <a:pt x="142875" y="107156"/>
                </a:lnTo>
                <a:lnTo>
                  <a:pt x="142875" y="107156"/>
                </a:lnTo>
                <a:lnTo>
                  <a:pt x="142875" y="107156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73" name="Freeform 22572"/>
          <p:cNvSpPr/>
          <p:nvPr/>
        </p:nvSpPr>
        <p:spPr bwMode="auto">
          <a:xfrm>
            <a:off x="8652866" y="2866429"/>
            <a:ext cx="232173" cy="151806"/>
          </a:xfrm>
          <a:custGeom>
            <a:avLst/>
            <a:gdLst/>
            <a:ahLst/>
            <a:cxnLst/>
            <a:rect l="0" t="0" r="0" b="0"/>
            <a:pathLst>
              <a:path w="232173" h="151806">
                <a:moveTo>
                  <a:pt x="0" y="125016"/>
                </a:moveTo>
                <a:lnTo>
                  <a:pt x="0" y="125016"/>
                </a:lnTo>
                <a:lnTo>
                  <a:pt x="0" y="125016"/>
                </a:lnTo>
                <a:lnTo>
                  <a:pt x="8930" y="116086"/>
                </a:lnTo>
                <a:lnTo>
                  <a:pt x="8930" y="116086"/>
                </a:lnTo>
                <a:lnTo>
                  <a:pt x="17860" y="116086"/>
                </a:lnTo>
                <a:lnTo>
                  <a:pt x="17860" y="107157"/>
                </a:lnTo>
                <a:lnTo>
                  <a:pt x="26789" y="98227"/>
                </a:lnTo>
                <a:lnTo>
                  <a:pt x="26789" y="80367"/>
                </a:lnTo>
                <a:lnTo>
                  <a:pt x="35719" y="71438"/>
                </a:lnTo>
                <a:lnTo>
                  <a:pt x="44649" y="53578"/>
                </a:lnTo>
                <a:lnTo>
                  <a:pt x="53579" y="44649"/>
                </a:lnTo>
                <a:lnTo>
                  <a:pt x="71438" y="26789"/>
                </a:lnTo>
                <a:lnTo>
                  <a:pt x="80368" y="17860"/>
                </a:lnTo>
                <a:lnTo>
                  <a:pt x="89297" y="8930"/>
                </a:lnTo>
                <a:lnTo>
                  <a:pt x="98227" y="0"/>
                </a:lnTo>
                <a:lnTo>
                  <a:pt x="116086" y="0"/>
                </a:lnTo>
                <a:lnTo>
                  <a:pt x="133946" y="8930"/>
                </a:lnTo>
                <a:lnTo>
                  <a:pt x="142875" y="8930"/>
                </a:lnTo>
                <a:lnTo>
                  <a:pt x="160735" y="26789"/>
                </a:lnTo>
                <a:lnTo>
                  <a:pt x="169664" y="35719"/>
                </a:lnTo>
                <a:lnTo>
                  <a:pt x="178594" y="53578"/>
                </a:lnTo>
                <a:lnTo>
                  <a:pt x="196454" y="62508"/>
                </a:lnTo>
                <a:lnTo>
                  <a:pt x="205383" y="80367"/>
                </a:lnTo>
                <a:lnTo>
                  <a:pt x="214313" y="98227"/>
                </a:lnTo>
                <a:lnTo>
                  <a:pt x="214313" y="107157"/>
                </a:lnTo>
                <a:lnTo>
                  <a:pt x="223243" y="125016"/>
                </a:lnTo>
                <a:lnTo>
                  <a:pt x="223243" y="142875"/>
                </a:lnTo>
                <a:lnTo>
                  <a:pt x="232172" y="151805"/>
                </a:lnTo>
                <a:lnTo>
                  <a:pt x="232172" y="15180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74" name="Freeform 22573"/>
          <p:cNvSpPr/>
          <p:nvPr/>
        </p:nvSpPr>
        <p:spPr bwMode="auto">
          <a:xfrm>
            <a:off x="4589859" y="3562945"/>
            <a:ext cx="151806" cy="169665"/>
          </a:xfrm>
          <a:custGeom>
            <a:avLst/>
            <a:gdLst/>
            <a:ahLst/>
            <a:cxnLst/>
            <a:rect l="0" t="0" r="0" b="0"/>
            <a:pathLst>
              <a:path w="151806" h="169665">
                <a:moveTo>
                  <a:pt x="89297" y="26789"/>
                </a:moveTo>
                <a:lnTo>
                  <a:pt x="89297" y="26789"/>
                </a:lnTo>
                <a:lnTo>
                  <a:pt x="89297" y="26789"/>
                </a:lnTo>
                <a:lnTo>
                  <a:pt x="89297" y="26789"/>
                </a:lnTo>
                <a:lnTo>
                  <a:pt x="89297" y="17859"/>
                </a:lnTo>
                <a:lnTo>
                  <a:pt x="89297" y="17859"/>
                </a:lnTo>
                <a:lnTo>
                  <a:pt x="89297" y="8930"/>
                </a:lnTo>
                <a:lnTo>
                  <a:pt x="89297" y="8930"/>
                </a:lnTo>
                <a:lnTo>
                  <a:pt x="89297" y="0"/>
                </a:lnTo>
                <a:lnTo>
                  <a:pt x="89297" y="0"/>
                </a:lnTo>
                <a:lnTo>
                  <a:pt x="80368" y="0"/>
                </a:lnTo>
                <a:lnTo>
                  <a:pt x="71438" y="0"/>
                </a:lnTo>
                <a:lnTo>
                  <a:pt x="71438" y="0"/>
                </a:lnTo>
                <a:lnTo>
                  <a:pt x="53579" y="0"/>
                </a:lnTo>
                <a:lnTo>
                  <a:pt x="44649" y="8930"/>
                </a:lnTo>
                <a:lnTo>
                  <a:pt x="35719" y="17859"/>
                </a:lnTo>
                <a:lnTo>
                  <a:pt x="17860" y="35719"/>
                </a:lnTo>
                <a:lnTo>
                  <a:pt x="8930" y="53578"/>
                </a:lnTo>
                <a:lnTo>
                  <a:pt x="0" y="80367"/>
                </a:lnTo>
                <a:lnTo>
                  <a:pt x="0" y="98226"/>
                </a:lnTo>
                <a:lnTo>
                  <a:pt x="0" y="116086"/>
                </a:lnTo>
                <a:lnTo>
                  <a:pt x="0" y="133945"/>
                </a:lnTo>
                <a:lnTo>
                  <a:pt x="8930" y="151805"/>
                </a:lnTo>
                <a:lnTo>
                  <a:pt x="17860" y="160734"/>
                </a:lnTo>
                <a:lnTo>
                  <a:pt x="26789" y="169664"/>
                </a:lnTo>
                <a:lnTo>
                  <a:pt x="44649" y="169664"/>
                </a:lnTo>
                <a:lnTo>
                  <a:pt x="62508" y="169664"/>
                </a:lnTo>
                <a:lnTo>
                  <a:pt x="80368" y="169664"/>
                </a:lnTo>
                <a:lnTo>
                  <a:pt x="98227" y="160734"/>
                </a:lnTo>
                <a:lnTo>
                  <a:pt x="116086" y="151805"/>
                </a:lnTo>
                <a:lnTo>
                  <a:pt x="125016" y="142875"/>
                </a:lnTo>
                <a:lnTo>
                  <a:pt x="142875" y="133945"/>
                </a:lnTo>
                <a:lnTo>
                  <a:pt x="151805" y="116086"/>
                </a:lnTo>
                <a:lnTo>
                  <a:pt x="151805" y="107156"/>
                </a:lnTo>
                <a:lnTo>
                  <a:pt x="151805" y="89297"/>
                </a:lnTo>
                <a:lnTo>
                  <a:pt x="151805" y="71437"/>
                </a:lnTo>
                <a:lnTo>
                  <a:pt x="151805" y="62508"/>
                </a:lnTo>
                <a:lnTo>
                  <a:pt x="142875" y="53578"/>
                </a:lnTo>
                <a:lnTo>
                  <a:pt x="133946" y="44648"/>
                </a:lnTo>
                <a:lnTo>
                  <a:pt x="125016" y="35719"/>
                </a:lnTo>
                <a:lnTo>
                  <a:pt x="116086" y="26789"/>
                </a:lnTo>
                <a:lnTo>
                  <a:pt x="107157" y="26789"/>
                </a:lnTo>
                <a:lnTo>
                  <a:pt x="107157" y="26789"/>
                </a:lnTo>
                <a:lnTo>
                  <a:pt x="107157" y="26789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75" name="Freeform 22574"/>
          <p:cNvSpPr/>
          <p:nvPr/>
        </p:nvSpPr>
        <p:spPr bwMode="auto">
          <a:xfrm>
            <a:off x="4768453" y="3571875"/>
            <a:ext cx="151806" cy="160735"/>
          </a:xfrm>
          <a:custGeom>
            <a:avLst/>
            <a:gdLst/>
            <a:ahLst/>
            <a:cxnLst/>
            <a:rect l="0" t="0" r="0" b="0"/>
            <a:pathLst>
              <a:path w="151806" h="160735">
                <a:moveTo>
                  <a:pt x="0" y="107156"/>
                </a:moveTo>
                <a:lnTo>
                  <a:pt x="0" y="107156"/>
                </a:lnTo>
                <a:lnTo>
                  <a:pt x="0" y="116086"/>
                </a:lnTo>
                <a:lnTo>
                  <a:pt x="0" y="125015"/>
                </a:lnTo>
                <a:lnTo>
                  <a:pt x="8930" y="133945"/>
                </a:lnTo>
                <a:lnTo>
                  <a:pt x="17860" y="142875"/>
                </a:lnTo>
                <a:lnTo>
                  <a:pt x="17860" y="151804"/>
                </a:lnTo>
                <a:lnTo>
                  <a:pt x="17860" y="151804"/>
                </a:lnTo>
                <a:lnTo>
                  <a:pt x="17860" y="160734"/>
                </a:lnTo>
                <a:lnTo>
                  <a:pt x="17860" y="160734"/>
                </a:lnTo>
                <a:lnTo>
                  <a:pt x="17860" y="160734"/>
                </a:lnTo>
                <a:lnTo>
                  <a:pt x="17860" y="151804"/>
                </a:lnTo>
                <a:lnTo>
                  <a:pt x="8930" y="142875"/>
                </a:lnTo>
                <a:lnTo>
                  <a:pt x="8930" y="133945"/>
                </a:lnTo>
                <a:lnTo>
                  <a:pt x="0" y="116086"/>
                </a:lnTo>
                <a:lnTo>
                  <a:pt x="0" y="98226"/>
                </a:lnTo>
                <a:lnTo>
                  <a:pt x="0" y="80367"/>
                </a:lnTo>
                <a:lnTo>
                  <a:pt x="0" y="62507"/>
                </a:lnTo>
                <a:lnTo>
                  <a:pt x="0" y="44648"/>
                </a:lnTo>
                <a:lnTo>
                  <a:pt x="0" y="26789"/>
                </a:lnTo>
                <a:lnTo>
                  <a:pt x="8930" y="17859"/>
                </a:lnTo>
                <a:lnTo>
                  <a:pt x="17860" y="8929"/>
                </a:lnTo>
                <a:lnTo>
                  <a:pt x="26789" y="0"/>
                </a:lnTo>
                <a:lnTo>
                  <a:pt x="35719" y="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8929"/>
                </a:lnTo>
                <a:lnTo>
                  <a:pt x="89297" y="17859"/>
                </a:lnTo>
                <a:lnTo>
                  <a:pt x="89297" y="35718"/>
                </a:lnTo>
                <a:lnTo>
                  <a:pt x="89297" y="44648"/>
                </a:lnTo>
                <a:lnTo>
                  <a:pt x="89297" y="62507"/>
                </a:lnTo>
                <a:lnTo>
                  <a:pt x="98227" y="80367"/>
                </a:lnTo>
                <a:lnTo>
                  <a:pt x="98227" y="98226"/>
                </a:lnTo>
                <a:lnTo>
                  <a:pt x="98227" y="107156"/>
                </a:lnTo>
                <a:lnTo>
                  <a:pt x="98227" y="125015"/>
                </a:lnTo>
                <a:lnTo>
                  <a:pt x="107156" y="125015"/>
                </a:lnTo>
                <a:lnTo>
                  <a:pt x="107156" y="133945"/>
                </a:lnTo>
                <a:lnTo>
                  <a:pt x="116086" y="142875"/>
                </a:lnTo>
                <a:lnTo>
                  <a:pt x="125016" y="142875"/>
                </a:lnTo>
                <a:lnTo>
                  <a:pt x="133945" y="151804"/>
                </a:lnTo>
                <a:lnTo>
                  <a:pt x="142875" y="151804"/>
                </a:lnTo>
                <a:lnTo>
                  <a:pt x="151805" y="151804"/>
                </a:lnTo>
                <a:lnTo>
                  <a:pt x="151805" y="151804"/>
                </a:lnTo>
                <a:lnTo>
                  <a:pt x="151805" y="142875"/>
                </a:lnTo>
                <a:lnTo>
                  <a:pt x="151805" y="14287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76" name="Freeform 22575"/>
          <p:cNvSpPr/>
          <p:nvPr/>
        </p:nvSpPr>
        <p:spPr bwMode="auto">
          <a:xfrm>
            <a:off x="4955977" y="3571875"/>
            <a:ext cx="151805" cy="142876"/>
          </a:xfrm>
          <a:custGeom>
            <a:avLst/>
            <a:gdLst/>
            <a:ahLst/>
            <a:cxnLst/>
            <a:rect l="0" t="0" r="0" b="0"/>
            <a:pathLst>
              <a:path w="151805" h="142876">
                <a:moveTo>
                  <a:pt x="0" y="71437"/>
                </a:moveTo>
                <a:lnTo>
                  <a:pt x="0" y="71437"/>
                </a:lnTo>
                <a:lnTo>
                  <a:pt x="0" y="71437"/>
                </a:lnTo>
                <a:lnTo>
                  <a:pt x="8929" y="71437"/>
                </a:lnTo>
                <a:lnTo>
                  <a:pt x="17859" y="71437"/>
                </a:lnTo>
                <a:lnTo>
                  <a:pt x="26789" y="71437"/>
                </a:lnTo>
                <a:lnTo>
                  <a:pt x="35718" y="62507"/>
                </a:lnTo>
                <a:lnTo>
                  <a:pt x="44648" y="62507"/>
                </a:lnTo>
                <a:lnTo>
                  <a:pt x="62507" y="53578"/>
                </a:lnTo>
                <a:lnTo>
                  <a:pt x="71437" y="44648"/>
                </a:lnTo>
                <a:lnTo>
                  <a:pt x="80367" y="44648"/>
                </a:lnTo>
                <a:lnTo>
                  <a:pt x="89296" y="35718"/>
                </a:lnTo>
                <a:lnTo>
                  <a:pt x="98226" y="26789"/>
                </a:lnTo>
                <a:lnTo>
                  <a:pt x="98226" y="17859"/>
                </a:lnTo>
                <a:lnTo>
                  <a:pt x="98226" y="17859"/>
                </a:lnTo>
                <a:lnTo>
                  <a:pt x="98226" y="8929"/>
                </a:lnTo>
                <a:lnTo>
                  <a:pt x="98226" y="8929"/>
                </a:lnTo>
                <a:lnTo>
                  <a:pt x="89296" y="8929"/>
                </a:lnTo>
                <a:lnTo>
                  <a:pt x="80367" y="0"/>
                </a:lnTo>
                <a:lnTo>
                  <a:pt x="71437" y="8929"/>
                </a:lnTo>
                <a:lnTo>
                  <a:pt x="53578" y="8929"/>
                </a:lnTo>
                <a:lnTo>
                  <a:pt x="44648" y="17859"/>
                </a:lnTo>
                <a:lnTo>
                  <a:pt x="26789" y="26789"/>
                </a:lnTo>
                <a:lnTo>
                  <a:pt x="17859" y="35718"/>
                </a:lnTo>
                <a:lnTo>
                  <a:pt x="17859" y="53578"/>
                </a:lnTo>
                <a:lnTo>
                  <a:pt x="8929" y="71437"/>
                </a:lnTo>
                <a:lnTo>
                  <a:pt x="17859" y="89296"/>
                </a:lnTo>
                <a:lnTo>
                  <a:pt x="17859" y="98226"/>
                </a:lnTo>
                <a:lnTo>
                  <a:pt x="35718" y="116086"/>
                </a:lnTo>
                <a:lnTo>
                  <a:pt x="44648" y="125015"/>
                </a:lnTo>
                <a:lnTo>
                  <a:pt x="62507" y="133945"/>
                </a:lnTo>
                <a:lnTo>
                  <a:pt x="80367" y="133945"/>
                </a:lnTo>
                <a:lnTo>
                  <a:pt x="98226" y="142875"/>
                </a:lnTo>
                <a:lnTo>
                  <a:pt x="125015" y="142875"/>
                </a:lnTo>
                <a:lnTo>
                  <a:pt x="142875" y="142875"/>
                </a:lnTo>
                <a:lnTo>
                  <a:pt x="151804" y="142875"/>
                </a:lnTo>
                <a:lnTo>
                  <a:pt x="151804" y="14287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77" name="Freeform 22576"/>
          <p:cNvSpPr/>
          <p:nvPr/>
        </p:nvSpPr>
        <p:spPr bwMode="auto">
          <a:xfrm>
            <a:off x="5331023" y="3482578"/>
            <a:ext cx="178595" cy="232173"/>
          </a:xfrm>
          <a:custGeom>
            <a:avLst/>
            <a:gdLst/>
            <a:ahLst/>
            <a:cxnLst/>
            <a:rect l="0" t="0" r="0" b="0"/>
            <a:pathLst>
              <a:path w="178595" h="232173">
                <a:moveTo>
                  <a:pt x="98227" y="116086"/>
                </a:moveTo>
                <a:lnTo>
                  <a:pt x="89297" y="116086"/>
                </a:lnTo>
                <a:lnTo>
                  <a:pt x="89297" y="107156"/>
                </a:lnTo>
                <a:lnTo>
                  <a:pt x="89297" y="107156"/>
                </a:lnTo>
                <a:lnTo>
                  <a:pt x="80368" y="107156"/>
                </a:lnTo>
                <a:lnTo>
                  <a:pt x="71438" y="107156"/>
                </a:lnTo>
                <a:lnTo>
                  <a:pt x="62508" y="107156"/>
                </a:lnTo>
                <a:lnTo>
                  <a:pt x="53579" y="116086"/>
                </a:lnTo>
                <a:lnTo>
                  <a:pt x="35719" y="125015"/>
                </a:lnTo>
                <a:lnTo>
                  <a:pt x="26790" y="133945"/>
                </a:lnTo>
                <a:lnTo>
                  <a:pt x="8930" y="151804"/>
                </a:lnTo>
                <a:lnTo>
                  <a:pt x="0" y="169664"/>
                </a:lnTo>
                <a:lnTo>
                  <a:pt x="0" y="187523"/>
                </a:lnTo>
                <a:lnTo>
                  <a:pt x="0" y="205383"/>
                </a:lnTo>
                <a:lnTo>
                  <a:pt x="8930" y="214312"/>
                </a:lnTo>
                <a:lnTo>
                  <a:pt x="17860" y="223242"/>
                </a:lnTo>
                <a:lnTo>
                  <a:pt x="35719" y="232172"/>
                </a:lnTo>
                <a:lnTo>
                  <a:pt x="53579" y="232172"/>
                </a:lnTo>
                <a:lnTo>
                  <a:pt x="80368" y="223242"/>
                </a:lnTo>
                <a:lnTo>
                  <a:pt x="98227" y="214312"/>
                </a:lnTo>
                <a:lnTo>
                  <a:pt x="125016" y="196453"/>
                </a:lnTo>
                <a:lnTo>
                  <a:pt x="142875" y="187523"/>
                </a:lnTo>
                <a:lnTo>
                  <a:pt x="160735" y="169664"/>
                </a:lnTo>
                <a:lnTo>
                  <a:pt x="169665" y="142875"/>
                </a:lnTo>
                <a:lnTo>
                  <a:pt x="178594" y="125015"/>
                </a:lnTo>
                <a:lnTo>
                  <a:pt x="178594" y="107156"/>
                </a:lnTo>
                <a:lnTo>
                  <a:pt x="169665" y="80367"/>
                </a:lnTo>
                <a:lnTo>
                  <a:pt x="160735" y="62508"/>
                </a:lnTo>
                <a:lnTo>
                  <a:pt x="142875" y="44648"/>
                </a:lnTo>
                <a:lnTo>
                  <a:pt x="116086" y="26789"/>
                </a:lnTo>
                <a:lnTo>
                  <a:pt x="89297" y="17859"/>
                </a:lnTo>
                <a:lnTo>
                  <a:pt x="62508" y="8929"/>
                </a:lnTo>
                <a:lnTo>
                  <a:pt x="35719" y="0"/>
                </a:lnTo>
                <a:lnTo>
                  <a:pt x="17860" y="0"/>
                </a:ln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78" name="Freeform 22577"/>
          <p:cNvSpPr/>
          <p:nvPr/>
        </p:nvSpPr>
        <p:spPr bwMode="auto">
          <a:xfrm>
            <a:off x="5536406" y="3545086"/>
            <a:ext cx="125017" cy="142876"/>
          </a:xfrm>
          <a:custGeom>
            <a:avLst/>
            <a:gdLst/>
            <a:ahLst/>
            <a:cxnLst/>
            <a:rect l="0" t="0" r="0" b="0"/>
            <a:pathLst>
              <a:path w="125017" h="142876">
                <a:moveTo>
                  <a:pt x="107157" y="17859"/>
                </a:moveTo>
                <a:lnTo>
                  <a:pt x="107157" y="17859"/>
                </a:lnTo>
                <a:lnTo>
                  <a:pt x="107157" y="17859"/>
                </a:lnTo>
                <a:lnTo>
                  <a:pt x="98227" y="17859"/>
                </a:lnTo>
                <a:lnTo>
                  <a:pt x="89297" y="26789"/>
                </a:lnTo>
                <a:lnTo>
                  <a:pt x="80367" y="26789"/>
                </a:lnTo>
                <a:lnTo>
                  <a:pt x="62508" y="35718"/>
                </a:lnTo>
                <a:lnTo>
                  <a:pt x="44649" y="44648"/>
                </a:lnTo>
                <a:lnTo>
                  <a:pt x="35719" y="62507"/>
                </a:lnTo>
                <a:lnTo>
                  <a:pt x="17860" y="71437"/>
                </a:lnTo>
                <a:lnTo>
                  <a:pt x="8930" y="89296"/>
                </a:lnTo>
                <a:lnTo>
                  <a:pt x="0" y="98226"/>
                </a:lnTo>
                <a:lnTo>
                  <a:pt x="0" y="116085"/>
                </a:lnTo>
                <a:lnTo>
                  <a:pt x="0" y="125015"/>
                </a:lnTo>
                <a:lnTo>
                  <a:pt x="8930" y="133945"/>
                </a:lnTo>
                <a:lnTo>
                  <a:pt x="17860" y="142875"/>
                </a:lnTo>
                <a:lnTo>
                  <a:pt x="35719" y="142875"/>
                </a:lnTo>
                <a:lnTo>
                  <a:pt x="53578" y="142875"/>
                </a:lnTo>
                <a:lnTo>
                  <a:pt x="80367" y="133945"/>
                </a:lnTo>
                <a:lnTo>
                  <a:pt x="98227" y="125015"/>
                </a:lnTo>
                <a:lnTo>
                  <a:pt x="107157" y="116085"/>
                </a:lnTo>
                <a:lnTo>
                  <a:pt x="116086" y="107156"/>
                </a:lnTo>
                <a:lnTo>
                  <a:pt x="125016" y="98226"/>
                </a:lnTo>
                <a:lnTo>
                  <a:pt x="125016" y="80367"/>
                </a:lnTo>
                <a:lnTo>
                  <a:pt x="125016" y="62507"/>
                </a:lnTo>
                <a:lnTo>
                  <a:pt x="116086" y="44648"/>
                </a:lnTo>
                <a:lnTo>
                  <a:pt x="116086" y="35718"/>
                </a:lnTo>
                <a:lnTo>
                  <a:pt x="98227" y="17859"/>
                </a:lnTo>
                <a:lnTo>
                  <a:pt x="89297" y="8929"/>
                </a:lnTo>
                <a:lnTo>
                  <a:pt x="80367" y="8929"/>
                </a:lnTo>
                <a:lnTo>
                  <a:pt x="71438" y="0"/>
                </a:lnTo>
                <a:lnTo>
                  <a:pt x="71438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79" name="Freeform 22578"/>
          <p:cNvSpPr/>
          <p:nvPr/>
        </p:nvSpPr>
        <p:spPr bwMode="auto">
          <a:xfrm>
            <a:off x="5768578" y="3384351"/>
            <a:ext cx="26790" cy="258962"/>
          </a:xfrm>
          <a:custGeom>
            <a:avLst/>
            <a:gdLst/>
            <a:ahLst/>
            <a:cxnLst/>
            <a:rect l="0" t="0" r="0" b="0"/>
            <a:pathLst>
              <a:path w="26790" h="258962">
                <a:moveTo>
                  <a:pt x="8930" y="0"/>
                </a:move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30"/>
                </a:lnTo>
                <a:lnTo>
                  <a:pt x="8930" y="17860"/>
                </a:lnTo>
                <a:lnTo>
                  <a:pt x="8930" y="35719"/>
                </a:lnTo>
                <a:lnTo>
                  <a:pt x="0" y="53578"/>
                </a:lnTo>
                <a:lnTo>
                  <a:pt x="0" y="80367"/>
                </a:lnTo>
                <a:lnTo>
                  <a:pt x="0" y="107156"/>
                </a:lnTo>
                <a:lnTo>
                  <a:pt x="0" y="133945"/>
                </a:lnTo>
                <a:lnTo>
                  <a:pt x="8930" y="160735"/>
                </a:lnTo>
                <a:lnTo>
                  <a:pt x="8930" y="187524"/>
                </a:lnTo>
                <a:lnTo>
                  <a:pt x="8930" y="205383"/>
                </a:lnTo>
                <a:lnTo>
                  <a:pt x="17860" y="232172"/>
                </a:lnTo>
                <a:lnTo>
                  <a:pt x="17860" y="241102"/>
                </a:lnTo>
                <a:lnTo>
                  <a:pt x="26789" y="258961"/>
                </a:lnTo>
                <a:lnTo>
                  <a:pt x="26789" y="258961"/>
                </a:lnTo>
                <a:lnTo>
                  <a:pt x="26789" y="258961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80" name="Freeform 22579"/>
          <p:cNvSpPr/>
          <p:nvPr/>
        </p:nvSpPr>
        <p:spPr bwMode="auto">
          <a:xfrm>
            <a:off x="5697141" y="3509367"/>
            <a:ext cx="223243" cy="26790"/>
          </a:xfrm>
          <a:custGeom>
            <a:avLst/>
            <a:gdLst/>
            <a:ahLst/>
            <a:cxnLst/>
            <a:rect l="0" t="0" r="0" b="0"/>
            <a:pathLst>
              <a:path w="223243" h="26790">
                <a:moveTo>
                  <a:pt x="0" y="26789"/>
                </a:moveTo>
                <a:lnTo>
                  <a:pt x="0" y="26789"/>
                </a:lnTo>
                <a:lnTo>
                  <a:pt x="8929" y="26789"/>
                </a:lnTo>
                <a:lnTo>
                  <a:pt x="17859" y="17859"/>
                </a:lnTo>
                <a:lnTo>
                  <a:pt x="26789" y="8929"/>
                </a:lnTo>
                <a:lnTo>
                  <a:pt x="53578" y="8929"/>
                </a:lnTo>
                <a:lnTo>
                  <a:pt x="80367" y="0"/>
                </a:lnTo>
                <a:lnTo>
                  <a:pt x="107156" y="0"/>
                </a:lnTo>
                <a:lnTo>
                  <a:pt x="142875" y="0"/>
                </a:lnTo>
                <a:lnTo>
                  <a:pt x="178593" y="0"/>
                </a:lnTo>
                <a:lnTo>
                  <a:pt x="223242" y="0"/>
                </a:lnTo>
                <a:lnTo>
                  <a:pt x="223242" y="0"/>
                </a:lnTo>
                <a:lnTo>
                  <a:pt x="223242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81" name="Freeform 22580"/>
          <p:cNvSpPr/>
          <p:nvPr/>
        </p:nvSpPr>
        <p:spPr bwMode="auto">
          <a:xfrm>
            <a:off x="4723805" y="3830836"/>
            <a:ext cx="160735" cy="330399"/>
          </a:xfrm>
          <a:custGeom>
            <a:avLst/>
            <a:gdLst/>
            <a:ahLst/>
            <a:cxnLst/>
            <a:rect l="0" t="0" r="0" b="0"/>
            <a:pathLst>
              <a:path w="160735" h="330399">
                <a:moveTo>
                  <a:pt x="53578" y="151804"/>
                </a:moveTo>
                <a:lnTo>
                  <a:pt x="53578" y="151804"/>
                </a:lnTo>
                <a:lnTo>
                  <a:pt x="53578" y="160734"/>
                </a:lnTo>
                <a:lnTo>
                  <a:pt x="53578" y="169664"/>
                </a:lnTo>
                <a:lnTo>
                  <a:pt x="62508" y="178593"/>
                </a:lnTo>
                <a:lnTo>
                  <a:pt x="62508" y="196453"/>
                </a:lnTo>
                <a:lnTo>
                  <a:pt x="71437" y="214312"/>
                </a:lnTo>
                <a:lnTo>
                  <a:pt x="80367" y="223242"/>
                </a:lnTo>
                <a:lnTo>
                  <a:pt x="80367" y="250031"/>
                </a:lnTo>
                <a:lnTo>
                  <a:pt x="89297" y="267890"/>
                </a:lnTo>
                <a:lnTo>
                  <a:pt x="98226" y="285750"/>
                </a:lnTo>
                <a:lnTo>
                  <a:pt x="98226" y="294679"/>
                </a:lnTo>
                <a:lnTo>
                  <a:pt x="107156" y="312539"/>
                </a:lnTo>
                <a:lnTo>
                  <a:pt x="107156" y="321468"/>
                </a:lnTo>
                <a:lnTo>
                  <a:pt x="107156" y="330398"/>
                </a:lnTo>
                <a:lnTo>
                  <a:pt x="107156" y="330398"/>
                </a:lnTo>
                <a:lnTo>
                  <a:pt x="107156" y="330398"/>
                </a:lnTo>
                <a:lnTo>
                  <a:pt x="107156" y="321468"/>
                </a:lnTo>
                <a:lnTo>
                  <a:pt x="98226" y="321468"/>
                </a:lnTo>
                <a:lnTo>
                  <a:pt x="98226" y="303609"/>
                </a:lnTo>
                <a:lnTo>
                  <a:pt x="89297" y="285750"/>
                </a:lnTo>
                <a:lnTo>
                  <a:pt x="80367" y="267890"/>
                </a:lnTo>
                <a:lnTo>
                  <a:pt x="71437" y="241101"/>
                </a:lnTo>
                <a:lnTo>
                  <a:pt x="53578" y="214312"/>
                </a:lnTo>
                <a:lnTo>
                  <a:pt x="44648" y="178593"/>
                </a:lnTo>
                <a:lnTo>
                  <a:pt x="26789" y="151804"/>
                </a:lnTo>
                <a:lnTo>
                  <a:pt x="17859" y="125015"/>
                </a:lnTo>
                <a:lnTo>
                  <a:pt x="8929" y="98226"/>
                </a:lnTo>
                <a:lnTo>
                  <a:pt x="0" y="80367"/>
                </a:lnTo>
                <a:lnTo>
                  <a:pt x="0" y="53578"/>
                </a:lnTo>
                <a:lnTo>
                  <a:pt x="0" y="35718"/>
                </a:lnTo>
                <a:lnTo>
                  <a:pt x="8929" y="17859"/>
                </a:lnTo>
                <a:lnTo>
                  <a:pt x="17859" y="8929"/>
                </a:lnTo>
                <a:lnTo>
                  <a:pt x="26789" y="0"/>
                </a:lnTo>
                <a:lnTo>
                  <a:pt x="35718" y="0"/>
                </a:lnTo>
                <a:lnTo>
                  <a:pt x="53578" y="0"/>
                </a:lnTo>
                <a:lnTo>
                  <a:pt x="71437" y="0"/>
                </a:lnTo>
                <a:lnTo>
                  <a:pt x="89297" y="8929"/>
                </a:lnTo>
                <a:lnTo>
                  <a:pt x="107156" y="17859"/>
                </a:lnTo>
                <a:lnTo>
                  <a:pt x="125015" y="35718"/>
                </a:lnTo>
                <a:lnTo>
                  <a:pt x="133945" y="53578"/>
                </a:lnTo>
                <a:lnTo>
                  <a:pt x="151804" y="71437"/>
                </a:lnTo>
                <a:lnTo>
                  <a:pt x="151804" y="89296"/>
                </a:lnTo>
                <a:lnTo>
                  <a:pt x="160734" y="107156"/>
                </a:lnTo>
                <a:lnTo>
                  <a:pt x="160734" y="125015"/>
                </a:lnTo>
                <a:lnTo>
                  <a:pt x="151804" y="133945"/>
                </a:lnTo>
                <a:lnTo>
                  <a:pt x="151804" y="142875"/>
                </a:lnTo>
                <a:lnTo>
                  <a:pt x="142875" y="151804"/>
                </a:lnTo>
                <a:lnTo>
                  <a:pt x="125015" y="160734"/>
                </a:lnTo>
                <a:lnTo>
                  <a:pt x="107156" y="160734"/>
                </a:lnTo>
                <a:lnTo>
                  <a:pt x="98226" y="169664"/>
                </a:lnTo>
                <a:lnTo>
                  <a:pt x="80367" y="169664"/>
                </a:lnTo>
                <a:lnTo>
                  <a:pt x="62508" y="169664"/>
                </a:lnTo>
                <a:lnTo>
                  <a:pt x="53578" y="169664"/>
                </a:lnTo>
                <a:lnTo>
                  <a:pt x="44648" y="169664"/>
                </a:lnTo>
                <a:lnTo>
                  <a:pt x="44648" y="169664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82" name="Freeform 22581"/>
          <p:cNvSpPr/>
          <p:nvPr/>
        </p:nvSpPr>
        <p:spPr bwMode="auto">
          <a:xfrm>
            <a:off x="4893469" y="3857625"/>
            <a:ext cx="205384" cy="151805"/>
          </a:xfrm>
          <a:custGeom>
            <a:avLst/>
            <a:gdLst/>
            <a:ahLst/>
            <a:cxnLst/>
            <a:rect l="0" t="0" r="0" b="0"/>
            <a:pathLst>
              <a:path w="205384" h="151805">
                <a:moveTo>
                  <a:pt x="0" y="71437"/>
                </a:moveTo>
                <a:lnTo>
                  <a:pt x="8929" y="71437"/>
                </a:lnTo>
                <a:lnTo>
                  <a:pt x="17859" y="71437"/>
                </a:lnTo>
                <a:lnTo>
                  <a:pt x="35719" y="71437"/>
                </a:lnTo>
                <a:lnTo>
                  <a:pt x="44648" y="71437"/>
                </a:lnTo>
                <a:lnTo>
                  <a:pt x="62508" y="62507"/>
                </a:lnTo>
                <a:lnTo>
                  <a:pt x="80367" y="62507"/>
                </a:lnTo>
                <a:lnTo>
                  <a:pt x="89297" y="53578"/>
                </a:lnTo>
                <a:lnTo>
                  <a:pt x="98226" y="44648"/>
                </a:lnTo>
                <a:lnTo>
                  <a:pt x="107156" y="35718"/>
                </a:lnTo>
                <a:lnTo>
                  <a:pt x="116086" y="26789"/>
                </a:lnTo>
                <a:lnTo>
                  <a:pt x="116086" y="26789"/>
                </a:lnTo>
                <a:lnTo>
                  <a:pt x="116086" y="8929"/>
                </a:lnTo>
                <a:lnTo>
                  <a:pt x="116086" y="8929"/>
                </a:lnTo>
                <a:lnTo>
                  <a:pt x="116086" y="0"/>
                </a:lnTo>
                <a:lnTo>
                  <a:pt x="107156" y="0"/>
                </a:lnTo>
                <a:lnTo>
                  <a:pt x="98226" y="0"/>
                </a:lnTo>
                <a:lnTo>
                  <a:pt x="89297" y="0"/>
                </a:lnTo>
                <a:lnTo>
                  <a:pt x="80367" y="0"/>
                </a:lnTo>
                <a:lnTo>
                  <a:pt x="62508" y="17859"/>
                </a:lnTo>
                <a:lnTo>
                  <a:pt x="53578" y="26789"/>
                </a:lnTo>
                <a:lnTo>
                  <a:pt x="44648" y="44648"/>
                </a:lnTo>
                <a:lnTo>
                  <a:pt x="44648" y="53578"/>
                </a:lnTo>
                <a:lnTo>
                  <a:pt x="35719" y="71437"/>
                </a:lnTo>
                <a:lnTo>
                  <a:pt x="44648" y="89296"/>
                </a:lnTo>
                <a:lnTo>
                  <a:pt x="44648" y="107156"/>
                </a:lnTo>
                <a:lnTo>
                  <a:pt x="53578" y="116086"/>
                </a:lnTo>
                <a:lnTo>
                  <a:pt x="71437" y="133945"/>
                </a:lnTo>
                <a:lnTo>
                  <a:pt x="80367" y="142875"/>
                </a:lnTo>
                <a:lnTo>
                  <a:pt x="98226" y="142875"/>
                </a:lnTo>
                <a:lnTo>
                  <a:pt x="107156" y="142875"/>
                </a:lnTo>
                <a:lnTo>
                  <a:pt x="125015" y="151804"/>
                </a:lnTo>
                <a:lnTo>
                  <a:pt x="142875" y="142875"/>
                </a:lnTo>
                <a:lnTo>
                  <a:pt x="151804" y="142875"/>
                </a:lnTo>
                <a:lnTo>
                  <a:pt x="160734" y="142875"/>
                </a:lnTo>
                <a:lnTo>
                  <a:pt x="169664" y="133945"/>
                </a:lnTo>
                <a:lnTo>
                  <a:pt x="169664" y="125015"/>
                </a:lnTo>
                <a:lnTo>
                  <a:pt x="178594" y="116086"/>
                </a:lnTo>
                <a:lnTo>
                  <a:pt x="169664" y="98226"/>
                </a:lnTo>
                <a:lnTo>
                  <a:pt x="169664" y="80367"/>
                </a:lnTo>
                <a:lnTo>
                  <a:pt x="169664" y="62507"/>
                </a:lnTo>
                <a:lnTo>
                  <a:pt x="160734" y="53578"/>
                </a:lnTo>
                <a:lnTo>
                  <a:pt x="160734" y="35718"/>
                </a:lnTo>
                <a:lnTo>
                  <a:pt x="160734" y="26789"/>
                </a:lnTo>
                <a:lnTo>
                  <a:pt x="151804" y="26789"/>
                </a:lnTo>
                <a:lnTo>
                  <a:pt x="151804" y="17859"/>
                </a:lnTo>
                <a:lnTo>
                  <a:pt x="160734" y="17859"/>
                </a:lnTo>
                <a:lnTo>
                  <a:pt x="160734" y="8929"/>
                </a:lnTo>
                <a:lnTo>
                  <a:pt x="169664" y="8929"/>
                </a:lnTo>
                <a:lnTo>
                  <a:pt x="178594" y="0"/>
                </a:lnTo>
                <a:lnTo>
                  <a:pt x="187523" y="0"/>
                </a:lnTo>
                <a:lnTo>
                  <a:pt x="196453" y="0"/>
                </a:lnTo>
                <a:lnTo>
                  <a:pt x="205383" y="0"/>
                </a:lnTo>
                <a:lnTo>
                  <a:pt x="205383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83" name="Freeform 22582"/>
          <p:cNvSpPr/>
          <p:nvPr/>
        </p:nvSpPr>
        <p:spPr bwMode="auto">
          <a:xfrm>
            <a:off x="5393531" y="3750468"/>
            <a:ext cx="44650" cy="285751"/>
          </a:xfrm>
          <a:custGeom>
            <a:avLst/>
            <a:gdLst/>
            <a:ahLst/>
            <a:cxnLst/>
            <a:rect l="0" t="0" r="0" b="0"/>
            <a:pathLst>
              <a:path w="44650" h="285751">
                <a:moveTo>
                  <a:pt x="0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  <a:lnTo>
                  <a:pt x="0" y="8930"/>
                </a:lnTo>
                <a:lnTo>
                  <a:pt x="0" y="26789"/>
                </a:lnTo>
                <a:lnTo>
                  <a:pt x="0" y="44649"/>
                </a:lnTo>
                <a:lnTo>
                  <a:pt x="0" y="62508"/>
                </a:lnTo>
                <a:lnTo>
                  <a:pt x="0" y="80368"/>
                </a:lnTo>
                <a:lnTo>
                  <a:pt x="8930" y="107157"/>
                </a:lnTo>
                <a:lnTo>
                  <a:pt x="8930" y="133946"/>
                </a:lnTo>
                <a:lnTo>
                  <a:pt x="17860" y="151805"/>
                </a:lnTo>
                <a:lnTo>
                  <a:pt x="17860" y="178594"/>
                </a:lnTo>
                <a:lnTo>
                  <a:pt x="26789" y="196453"/>
                </a:lnTo>
                <a:lnTo>
                  <a:pt x="26789" y="223243"/>
                </a:lnTo>
                <a:lnTo>
                  <a:pt x="35719" y="241102"/>
                </a:lnTo>
                <a:lnTo>
                  <a:pt x="35719" y="258961"/>
                </a:lnTo>
                <a:lnTo>
                  <a:pt x="35719" y="267891"/>
                </a:lnTo>
                <a:lnTo>
                  <a:pt x="44649" y="276821"/>
                </a:lnTo>
                <a:lnTo>
                  <a:pt x="44649" y="285750"/>
                </a:lnTo>
                <a:lnTo>
                  <a:pt x="44649" y="285750"/>
                </a:lnTo>
                <a:lnTo>
                  <a:pt x="44649" y="28575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84" name="Freeform 22583"/>
          <p:cNvSpPr/>
          <p:nvPr/>
        </p:nvSpPr>
        <p:spPr bwMode="auto">
          <a:xfrm>
            <a:off x="5518547" y="3884414"/>
            <a:ext cx="17860" cy="133946"/>
          </a:xfrm>
          <a:custGeom>
            <a:avLst/>
            <a:gdLst/>
            <a:ahLst/>
            <a:cxnLst/>
            <a:rect l="0" t="0" r="0" b="0"/>
            <a:pathLst>
              <a:path w="17860" h="133946">
                <a:moveTo>
                  <a:pt x="8930" y="0"/>
                </a:moveTo>
                <a:lnTo>
                  <a:pt x="0" y="0"/>
                </a:lnTo>
                <a:lnTo>
                  <a:pt x="8930" y="0"/>
                </a:lnTo>
                <a:lnTo>
                  <a:pt x="8930" y="0"/>
                </a:lnTo>
                <a:lnTo>
                  <a:pt x="8930" y="8929"/>
                </a:lnTo>
                <a:lnTo>
                  <a:pt x="8930" y="17859"/>
                </a:lnTo>
                <a:lnTo>
                  <a:pt x="8930" y="26789"/>
                </a:lnTo>
                <a:lnTo>
                  <a:pt x="8930" y="35718"/>
                </a:lnTo>
                <a:lnTo>
                  <a:pt x="8930" y="53578"/>
                </a:lnTo>
                <a:lnTo>
                  <a:pt x="8930" y="71437"/>
                </a:lnTo>
                <a:lnTo>
                  <a:pt x="8930" y="89297"/>
                </a:lnTo>
                <a:lnTo>
                  <a:pt x="8930" y="98226"/>
                </a:lnTo>
                <a:lnTo>
                  <a:pt x="17859" y="116086"/>
                </a:lnTo>
                <a:lnTo>
                  <a:pt x="17859" y="125015"/>
                </a:lnTo>
                <a:lnTo>
                  <a:pt x="17859" y="125015"/>
                </a:lnTo>
                <a:lnTo>
                  <a:pt x="17859" y="125015"/>
                </a:lnTo>
                <a:lnTo>
                  <a:pt x="17859" y="133945"/>
                </a:lnTo>
                <a:lnTo>
                  <a:pt x="17859" y="13394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85" name="Freeform 22584"/>
          <p:cNvSpPr/>
          <p:nvPr/>
        </p:nvSpPr>
        <p:spPr bwMode="auto">
          <a:xfrm>
            <a:off x="5500688" y="3777257"/>
            <a:ext cx="8930" cy="1"/>
          </a:xfrm>
          <a:custGeom>
            <a:avLst/>
            <a:gdLst/>
            <a:ahLst/>
            <a:cxnLst/>
            <a:rect l="0" t="0" r="0" b="0"/>
            <a:pathLst>
              <a:path w="8930" h="1">
                <a:moveTo>
                  <a:pt x="8929" y="0"/>
                </a:moveTo>
                <a:lnTo>
                  <a:pt x="0" y="0"/>
                </a:lnTo>
                <a:lnTo>
                  <a:pt x="0" y="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86" name="Freeform 22585"/>
          <p:cNvSpPr/>
          <p:nvPr/>
        </p:nvSpPr>
        <p:spPr bwMode="auto">
          <a:xfrm>
            <a:off x="5625703" y="3866554"/>
            <a:ext cx="116087" cy="142876"/>
          </a:xfrm>
          <a:custGeom>
            <a:avLst/>
            <a:gdLst/>
            <a:ahLst/>
            <a:cxnLst/>
            <a:rect l="0" t="0" r="0" b="0"/>
            <a:pathLst>
              <a:path w="116087" h="142876">
                <a:moveTo>
                  <a:pt x="0" y="89297"/>
                </a:moveTo>
                <a:lnTo>
                  <a:pt x="0" y="98227"/>
                </a:lnTo>
                <a:lnTo>
                  <a:pt x="0" y="107157"/>
                </a:lnTo>
                <a:lnTo>
                  <a:pt x="0" y="116086"/>
                </a:lnTo>
                <a:lnTo>
                  <a:pt x="8930" y="125016"/>
                </a:lnTo>
                <a:lnTo>
                  <a:pt x="8930" y="133946"/>
                </a:lnTo>
                <a:lnTo>
                  <a:pt x="8930" y="133946"/>
                </a:lnTo>
                <a:lnTo>
                  <a:pt x="8930" y="142875"/>
                </a:lnTo>
                <a:lnTo>
                  <a:pt x="17860" y="133946"/>
                </a:lnTo>
                <a:lnTo>
                  <a:pt x="8930" y="133946"/>
                </a:lnTo>
                <a:lnTo>
                  <a:pt x="8930" y="125016"/>
                </a:lnTo>
                <a:lnTo>
                  <a:pt x="8930" y="116086"/>
                </a:lnTo>
                <a:lnTo>
                  <a:pt x="8930" y="98227"/>
                </a:lnTo>
                <a:lnTo>
                  <a:pt x="8930" y="89297"/>
                </a:lnTo>
                <a:lnTo>
                  <a:pt x="8930" y="71438"/>
                </a:lnTo>
                <a:lnTo>
                  <a:pt x="8930" y="44649"/>
                </a:lnTo>
                <a:lnTo>
                  <a:pt x="17860" y="35719"/>
                </a:lnTo>
                <a:lnTo>
                  <a:pt x="17860" y="17860"/>
                </a:lnTo>
                <a:lnTo>
                  <a:pt x="26789" y="8930"/>
                </a:lnTo>
                <a:lnTo>
                  <a:pt x="26789" y="8930"/>
                </a:lnTo>
                <a:lnTo>
                  <a:pt x="44649" y="0"/>
                </a:lnTo>
                <a:lnTo>
                  <a:pt x="53578" y="0"/>
                </a:lnTo>
                <a:lnTo>
                  <a:pt x="62508" y="0"/>
                </a:lnTo>
                <a:lnTo>
                  <a:pt x="71438" y="0"/>
                </a:lnTo>
                <a:lnTo>
                  <a:pt x="80367" y="0"/>
                </a:lnTo>
                <a:lnTo>
                  <a:pt x="89297" y="8930"/>
                </a:lnTo>
                <a:lnTo>
                  <a:pt x="98227" y="17860"/>
                </a:lnTo>
                <a:lnTo>
                  <a:pt x="98227" y="26789"/>
                </a:lnTo>
                <a:lnTo>
                  <a:pt x="107156" y="35719"/>
                </a:lnTo>
                <a:lnTo>
                  <a:pt x="107156" y="53578"/>
                </a:lnTo>
                <a:lnTo>
                  <a:pt x="107156" y="62508"/>
                </a:lnTo>
                <a:lnTo>
                  <a:pt x="107156" y="80367"/>
                </a:lnTo>
                <a:lnTo>
                  <a:pt x="107156" y="98227"/>
                </a:lnTo>
                <a:lnTo>
                  <a:pt x="107156" y="107157"/>
                </a:lnTo>
                <a:lnTo>
                  <a:pt x="107156" y="116086"/>
                </a:lnTo>
                <a:lnTo>
                  <a:pt x="116086" y="125016"/>
                </a:lnTo>
                <a:lnTo>
                  <a:pt x="116086" y="133946"/>
                </a:lnTo>
                <a:lnTo>
                  <a:pt x="116086" y="142875"/>
                </a:lnTo>
                <a:lnTo>
                  <a:pt x="116086" y="142875"/>
                </a:lnTo>
                <a:lnTo>
                  <a:pt x="116086" y="142875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2587" name="Freeform 22586"/>
          <p:cNvSpPr/>
          <p:nvPr/>
        </p:nvSpPr>
        <p:spPr bwMode="auto">
          <a:xfrm>
            <a:off x="5831086" y="3839765"/>
            <a:ext cx="312540" cy="205384"/>
          </a:xfrm>
          <a:custGeom>
            <a:avLst/>
            <a:gdLst/>
            <a:ahLst/>
            <a:cxnLst/>
            <a:rect l="0" t="0" r="0" b="0"/>
            <a:pathLst>
              <a:path w="312540" h="205384">
                <a:moveTo>
                  <a:pt x="8930" y="107156"/>
                </a:moveTo>
                <a:lnTo>
                  <a:pt x="8930" y="107156"/>
                </a:lnTo>
                <a:lnTo>
                  <a:pt x="8930" y="98227"/>
                </a:lnTo>
                <a:lnTo>
                  <a:pt x="17859" y="98227"/>
                </a:lnTo>
                <a:lnTo>
                  <a:pt x="26789" y="89297"/>
                </a:lnTo>
                <a:lnTo>
                  <a:pt x="44648" y="89297"/>
                </a:lnTo>
                <a:lnTo>
                  <a:pt x="53578" y="80367"/>
                </a:lnTo>
                <a:lnTo>
                  <a:pt x="71437" y="80367"/>
                </a:lnTo>
                <a:lnTo>
                  <a:pt x="89297" y="71438"/>
                </a:lnTo>
                <a:lnTo>
                  <a:pt x="107156" y="71438"/>
                </a:lnTo>
                <a:lnTo>
                  <a:pt x="116086" y="62508"/>
                </a:lnTo>
                <a:lnTo>
                  <a:pt x="133945" y="53578"/>
                </a:lnTo>
                <a:lnTo>
                  <a:pt x="142875" y="44649"/>
                </a:lnTo>
                <a:lnTo>
                  <a:pt x="151805" y="35719"/>
                </a:lnTo>
                <a:lnTo>
                  <a:pt x="151805" y="26789"/>
                </a:lnTo>
                <a:lnTo>
                  <a:pt x="151805" y="17860"/>
                </a:lnTo>
                <a:lnTo>
                  <a:pt x="142875" y="8930"/>
                </a:lnTo>
                <a:lnTo>
                  <a:pt x="133945" y="0"/>
                </a:lnTo>
                <a:lnTo>
                  <a:pt x="125016" y="0"/>
                </a:lnTo>
                <a:lnTo>
                  <a:pt x="107156" y="0"/>
                </a:lnTo>
                <a:lnTo>
                  <a:pt x="89297" y="0"/>
                </a:lnTo>
                <a:lnTo>
                  <a:pt x="71437" y="17860"/>
                </a:lnTo>
                <a:lnTo>
                  <a:pt x="53578" y="26789"/>
                </a:lnTo>
                <a:lnTo>
                  <a:pt x="35719" y="35719"/>
                </a:lnTo>
                <a:lnTo>
                  <a:pt x="17859" y="53578"/>
                </a:lnTo>
                <a:lnTo>
                  <a:pt x="8930" y="71438"/>
                </a:lnTo>
                <a:lnTo>
                  <a:pt x="0" y="89297"/>
                </a:lnTo>
                <a:lnTo>
                  <a:pt x="8930" y="107156"/>
                </a:lnTo>
                <a:lnTo>
                  <a:pt x="8930" y="125016"/>
                </a:lnTo>
                <a:lnTo>
                  <a:pt x="26789" y="142875"/>
                </a:lnTo>
                <a:lnTo>
                  <a:pt x="44648" y="151805"/>
                </a:lnTo>
                <a:lnTo>
                  <a:pt x="62508" y="169664"/>
                </a:lnTo>
                <a:lnTo>
                  <a:pt x="89297" y="178594"/>
                </a:lnTo>
                <a:lnTo>
                  <a:pt x="116086" y="187524"/>
                </a:lnTo>
                <a:lnTo>
                  <a:pt x="151805" y="196453"/>
                </a:lnTo>
                <a:lnTo>
                  <a:pt x="187523" y="196453"/>
                </a:lnTo>
                <a:lnTo>
                  <a:pt x="214312" y="205383"/>
                </a:lnTo>
                <a:lnTo>
                  <a:pt x="250031" y="205383"/>
                </a:lnTo>
                <a:lnTo>
                  <a:pt x="276820" y="205383"/>
                </a:lnTo>
                <a:lnTo>
                  <a:pt x="312539" y="205383"/>
                </a:lnTo>
                <a:lnTo>
                  <a:pt x="312539" y="205383"/>
                </a:lnTo>
                <a:lnTo>
                  <a:pt x="312539" y="205383"/>
                </a:lnTo>
              </a:path>
            </a:pathLst>
          </a:custGeom>
          <a:noFill/>
          <a:ln w="38100" cap="flat" cmpd="sng" algn="ctr">
            <a:solidFill>
              <a:srgbClr val="0093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25400" dist="35921" dir="2700001" algn="ctr">
                    <a:schemeClr val="bg2">
                      <a:alpha val="6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220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CC00CC"/>
                </a:solidFill>
              </a:rPr>
              <a:t>Function-vertical line test-st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752600"/>
            <a:ext cx="4186238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(1,2)(4,5)(3,-1)(2,-3)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1600200"/>
            <a:ext cx="4037012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(1,3)(2,4)(-2,4)(1,-5)</a:t>
            </a:r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438400"/>
            <a:ext cx="35274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438400"/>
            <a:ext cx="3527425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059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rb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bit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bit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bit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579</Words>
  <Application>Microsoft Office PowerPoint</Application>
  <PresentationFormat>On-screen Show (4:3)</PresentationFormat>
  <Paragraphs>132</Paragraphs>
  <Slides>19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Orbit</vt:lpstr>
      <vt:lpstr>Relations/Sequences</vt:lpstr>
      <vt:lpstr>Information</vt:lpstr>
      <vt:lpstr>Identify range and domain</vt:lpstr>
      <vt:lpstr>Identify range and domain-st</vt:lpstr>
      <vt:lpstr>Functions</vt:lpstr>
      <vt:lpstr>Function-map diagram</vt:lpstr>
      <vt:lpstr>Function-map diagram-st</vt:lpstr>
      <vt:lpstr>Function-vertical line test</vt:lpstr>
      <vt:lpstr>Function-vertical line test-st</vt:lpstr>
      <vt:lpstr>PowerPoint Presentation</vt:lpstr>
      <vt:lpstr>Information</vt:lpstr>
      <vt:lpstr>Function Notation Given g(x) = 4x – 5.  Find values. </vt:lpstr>
      <vt:lpstr>Function Notation Given f(x) = -3x + 1.  Find values.</vt:lpstr>
      <vt:lpstr>Notes </vt:lpstr>
      <vt:lpstr>DESCRIBE SEQUENCE with words</vt:lpstr>
      <vt:lpstr>Describe sequence with words.</vt:lpstr>
      <vt:lpstr>Write an expression and Find the term</vt:lpstr>
      <vt:lpstr>Write an expression and Find a term in the sequence</vt:lpstr>
      <vt:lpstr>Review</vt:lpstr>
    </vt:vector>
  </TitlesOfParts>
  <Company>dcecsd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8.1 and 8.2  Relations/Functions and Sequences</dc:title>
  <dc:creator>admin</dc:creator>
  <cp:lastModifiedBy>Garth Fiedler</cp:lastModifiedBy>
  <cp:revision>15</cp:revision>
  <dcterms:created xsi:type="dcterms:W3CDTF">2010-12-14T13:16:07Z</dcterms:created>
  <dcterms:modified xsi:type="dcterms:W3CDTF">2016-12-07T14:23:50Z</dcterms:modified>
</cp:coreProperties>
</file>