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3" r:id="rId27"/>
    <p:sldId id="281" r:id="rId28"/>
    <p:sldId id="282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0804-2BB9-4613-B074-C055E950BE46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AC8DA1-68E7-40F6-9783-1714AD68465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0804-2BB9-4613-B074-C055E950BE46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DA1-68E7-40F6-9783-1714AD6846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0804-2BB9-4613-B074-C055E950BE46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DA1-68E7-40F6-9783-1714AD6846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CAB0804-2BB9-4613-B074-C055E950BE46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4AC8DA1-68E7-40F6-9783-1714AD68465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0804-2BB9-4613-B074-C055E950BE46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DA1-68E7-40F6-9783-1714AD68465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0804-2BB9-4613-B074-C055E950BE46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DA1-68E7-40F6-9783-1714AD68465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DA1-68E7-40F6-9783-1714AD68465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0804-2BB9-4613-B074-C055E950BE46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0804-2BB9-4613-B074-C055E950BE46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DA1-68E7-40F6-9783-1714AD68465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0804-2BB9-4613-B074-C055E950BE46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DA1-68E7-40F6-9783-1714AD6846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CAB0804-2BB9-4613-B074-C055E950BE46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4AC8DA1-68E7-40F6-9783-1714AD6846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0804-2BB9-4613-B074-C055E950BE46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AC8DA1-68E7-40F6-9783-1714AD6846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CAB0804-2BB9-4613-B074-C055E950BE46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4AC8DA1-68E7-40F6-9783-1714AD68465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quizzes for test</a:t>
            </a:r>
          </a:p>
          <a:p>
            <a:r>
              <a:rPr lang="en-US" dirty="0" smtClean="0"/>
              <a:t>Have any extra credit done and turned in before the test.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5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256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Write an equation in slope-intercept form perpendicular to the given line and passes through the given point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Y = 2/3x – 2, (3,6)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011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Write an equation in slope-intercept form perpendicular to the given line and passes through the given point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Y = -6x + 2, (-3,6)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946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Write an equation in slope-intercept form perpendicular to the given line and passes through the given point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Y = -10x, (0,6)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946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Write an equation in slope intercept form of the line that passes through the points.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(0,4) (-1,3)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946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Write an equation in slope intercept form of the line that passes through the points.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(2,5) (-10,-20)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84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Write an equation in point-slope form of the line that passes through the points.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(6,7) (8,2)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84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Write an equation in </a:t>
            </a:r>
            <a:r>
              <a:rPr lang="en-US" dirty="0" smtClean="0"/>
              <a:t>point-slope form </a:t>
            </a:r>
            <a:r>
              <a:rPr lang="en-US" dirty="0" smtClean="0"/>
              <a:t>of the line that passes through the points.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(0,4) (-1,3)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845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Write an equation in </a:t>
            </a:r>
            <a:r>
              <a:rPr lang="en-US" dirty="0" smtClean="0"/>
              <a:t>point-slope form </a:t>
            </a:r>
            <a:r>
              <a:rPr lang="en-US" dirty="0" smtClean="0"/>
              <a:t>of the line that passes through the points.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(10,-2) (4,7)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84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:r>
                  <a:rPr lang="en-US" dirty="0" smtClean="0"/>
                  <a:t>Write the equation in standard form with integer coefficients</a:t>
                </a:r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dirty="0" smtClean="0"/>
                  <a:t>Y = 5x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84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Write the equation in standard form with integer coefficients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-4y + 6x + 7 = 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20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Write an equation of the line in slope-intercept form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Slope = </a:t>
            </a:r>
            <a:r>
              <a:rPr lang="en-US" smtClean="0"/>
              <a:t>-2, </a:t>
            </a:r>
            <a:r>
              <a:rPr lang="en-US" dirty="0" smtClean="0"/>
              <a:t>y-intercept = 10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749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Write the equation in standard form with integer coefficients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X = 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201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:r>
                  <a:rPr lang="en-US" dirty="0" smtClean="0"/>
                  <a:t>Write the equation in standard form with integer coefficients</a:t>
                </a:r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201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Write the equation of the horizontal line passing through the point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(9, 2)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201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Write the equation of the horizontal line passing through the point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(-10, 7)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3517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Write the equation of the vertical line passing through the point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(9, 2)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3517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Write the equation of the vertical line passing through the point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(-11,2)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3517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Use the </a:t>
            </a:r>
            <a:r>
              <a:rPr lang="en-US" smtClean="0"/>
              <a:t>given </a:t>
            </a:r>
            <a:r>
              <a:rPr lang="en-US" smtClean="0"/>
              <a:t>points (3,5) (2,8) </a:t>
            </a:r>
            <a:r>
              <a:rPr lang="en-US" dirty="0" smtClean="0"/>
              <a:t>to find the following.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Slope</a:t>
            </a:r>
          </a:p>
          <a:p>
            <a:pPr marL="0" indent="0" algn="ctr">
              <a:buNone/>
            </a:pPr>
            <a:r>
              <a:rPr lang="en-US" dirty="0" smtClean="0"/>
              <a:t>Point-slope form</a:t>
            </a:r>
          </a:p>
          <a:p>
            <a:pPr marL="0" indent="0" algn="ctr">
              <a:buNone/>
            </a:pPr>
            <a:r>
              <a:rPr lang="en-US" dirty="0" smtClean="0"/>
              <a:t>Slope-intercept form</a:t>
            </a:r>
          </a:p>
          <a:p>
            <a:pPr marL="0" indent="0" algn="ctr">
              <a:buNone/>
            </a:pPr>
            <a:r>
              <a:rPr lang="en-US" dirty="0" smtClean="0"/>
              <a:t>Standard form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4184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 store has books for sale.  Hard covers are sold for $15 and paper backs are sold for $5.50.  You have $100 to spend.  Write an equation that represents the different number of $15 hard covers, x, and $5.50 paper backs, y, you could buy.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3517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 store is selling candy.  Plain candy sells for $2 a pound and peanut candy sells for $2.50 a pound.  You have $20 to spend.  Write an equation that represents the different number of $2 plain candy, x, and $2.50 peanut candies, y, you could buy.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5258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Winner +3 for test and a candy cane.</a:t>
            </a:r>
          </a:p>
          <a:p>
            <a:endParaRPr lang="en-US" dirty="0"/>
          </a:p>
          <a:p>
            <a:r>
              <a:rPr lang="en-US" dirty="0" smtClean="0"/>
              <a:t>Category: Best Fit Line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98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Write an equation of the line in slope-intercept form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Slope = 1/8, y-intercept = -5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483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Complete the following steps</a:t>
            </a:r>
          </a:p>
          <a:p>
            <a:pPr marL="0" indent="0" algn="ctr">
              <a:buNone/>
            </a:pPr>
            <a:endParaRPr lang="en-US" dirty="0"/>
          </a:p>
          <a:p>
            <a:pPr marL="514350" indent="-514350" algn="ctr">
              <a:buAutoNum type="arabicPeriod"/>
            </a:pPr>
            <a:r>
              <a:rPr lang="en-US" dirty="0" smtClean="0"/>
              <a:t>Use the table and create a scatterplot with a best fit line.  Let t = the number of years since 2000.</a:t>
            </a:r>
          </a:p>
          <a:p>
            <a:pPr marL="514350" indent="-514350" algn="ctr">
              <a:buAutoNum type="arabicPeriod"/>
            </a:pPr>
            <a:r>
              <a:rPr lang="en-US" dirty="0" smtClean="0"/>
              <a:t>Write a linear model in slope intercept form</a:t>
            </a:r>
          </a:p>
          <a:p>
            <a:pPr marL="514350" indent="-514350" algn="ctr">
              <a:buAutoNum type="arabicPeriod"/>
            </a:pPr>
            <a:r>
              <a:rPr lang="en-US" dirty="0" smtClean="0"/>
              <a:t>Use your model to predict the profit in the year 2010.</a:t>
            </a:r>
          </a:p>
          <a:p>
            <a:pPr marL="514350" indent="-514350" algn="ctr">
              <a:buAutoNum type="arabicPeriod"/>
            </a:pPr>
            <a:r>
              <a:rPr lang="en-US" dirty="0" smtClean="0"/>
              <a:t>Is this model a linear interpolation or linear extrapolation model?</a:t>
            </a:r>
          </a:p>
          <a:p>
            <a:pPr marL="514350" indent="-514350" algn="ctr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Bonus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653897"/>
              </p:ext>
            </p:extLst>
          </p:nvPr>
        </p:nvGraphicFramePr>
        <p:xfrm>
          <a:off x="1524000" y="5715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$45,500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$47,000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$48,000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$49,250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5049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400pts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Write the equation of the line shown in the graph</a:t>
            </a:r>
            <a:endParaRPr lang="en-US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0400" y="2590800"/>
            <a:ext cx="3263900" cy="3330901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>
          <a:xfrm>
            <a:off x="3657600" y="3048000"/>
            <a:ext cx="251460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245592" y="310827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791200" y="336417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12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400pts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Write the equation of the line shown in the graph</a:t>
            </a:r>
            <a:endParaRPr lang="en-US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0400" y="2590800"/>
            <a:ext cx="3263900" cy="3330901"/>
          </a:xfrm>
          <a:prstGeom prst="rect">
            <a:avLst/>
          </a:prstGeom>
          <a:noFill/>
        </p:spPr>
      </p:pic>
      <p:cxnSp>
        <p:nvCxnSpPr>
          <p:cNvPr id="4" name="Straight Arrow Connector 3"/>
          <p:cNvCxnSpPr/>
          <p:nvPr/>
        </p:nvCxnSpPr>
        <p:spPr>
          <a:xfrm flipV="1">
            <a:off x="3581400" y="2819400"/>
            <a:ext cx="2286000" cy="2667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263487" y="3352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962400" y="4876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16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Write an equation in slope-intercept form of a line that passes through the point and has given slope.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(-3,9) m = 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816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Write an equation in slope-intercept form of a line that passes through the point and has given slope.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(0, 7) m = -5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377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Write an equation in slope-intercept form parallel to the given line and passes through the given point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Y = 3x – 1, (0,2)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465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Write an equation in slope-intercept form parallel to the given line and passes through the given point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Y = x + 3, (1,2)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011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309</TotalTime>
  <Words>763</Words>
  <Application>Microsoft Office PowerPoint</Application>
  <PresentationFormat>On-screen Show (4:3)</PresentationFormat>
  <Paragraphs>160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Paper</vt:lpstr>
      <vt:lpstr>Ch. 5 Review</vt:lpstr>
      <vt:lpstr>100pts</vt:lpstr>
      <vt:lpstr>100pts</vt:lpstr>
      <vt:lpstr>400pts</vt:lpstr>
      <vt:lpstr>400pts</vt:lpstr>
      <vt:lpstr>200pts</vt:lpstr>
      <vt:lpstr>200pts</vt:lpstr>
      <vt:lpstr>200pts</vt:lpstr>
      <vt:lpstr>200pts</vt:lpstr>
      <vt:lpstr>200pts</vt:lpstr>
      <vt:lpstr>200pts</vt:lpstr>
      <vt:lpstr>200pts</vt:lpstr>
      <vt:lpstr>200pts</vt:lpstr>
      <vt:lpstr>200pts</vt:lpstr>
      <vt:lpstr>200pts</vt:lpstr>
      <vt:lpstr>200pts</vt:lpstr>
      <vt:lpstr>200pts</vt:lpstr>
      <vt:lpstr>200pts</vt:lpstr>
      <vt:lpstr>200pts</vt:lpstr>
      <vt:lpstr>200pts</vt:lpstr>
      <vt:lpstr>200pts</vt:lpstr>
      <vt:lpstr>200pts</vt:lpstr>
      <vt:lpstr>200pts</vt:lpstr>
      <vt:lpstr>200pts</vt:lpstr>
      <vt:lpstr>200pts</vt:lpstr>
      <vt:lpstr>500pts</vt:lpstr>
      <vt:lpstr>300pts</vt:lpstr>
      <vt:lpstr>300pts</vt:lpstr>
      <vt:lpstr>Bonus</vt:lpstr>
      <vt:lpstr>Bonus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5 Review</dc:title>
  <dc:creator>Garth Fiedler</dc:creator>
  <cp:lastModifiedBy>Garth Fiedler</cp:lastModifiedBy>
  <cp:revision>11</cp:revision>
  <dcterms:created xsi:type="dcterms:W3CDTF">2012-11-29T20:09:01Z</dcterms:created>
  <dcterms:modified xsi:type="dcterms:W3CDTF">2012-12-03T15:54:04Z</dcterms:modified>
</cp:coreProperties>
</file>