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6D78F-37BD-48EF-AE5C-20497E7F27AD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0854980-8C9D-49B8-80F0-3BA056F1E70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6D78F-37BD-48EF-AE5C-20497E7F27AD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54980-8C9D-49B8-80F0-3BA056F1E7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6D78F-37BD-48EF-AE5C-20497E7F27AD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54980-8C9D-49B8-80F0-3BA056F1E7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6D78F-37BD-48EF-AE5C-20497E7F27AD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54980-8C9D-49B8-80F0-3BA056F1E7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6D78F-37BD-48EF-AE5C-20497E7F27AD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54980-8C9D-49B8-80F0-3BA056F1E70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6D78F-37BD-48EF-AE5C-20497E7F27AD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54980-8C9D-49B8-80F0-3BA056F1E7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6D78F-37BD-48EF-AE5C-20497E7F27AD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54980-8C9D-49B8-80F0-3BA056F1E7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6D78F-37BD-48EF-AE5C-20497E7F27AD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54980-8C9D-49B8-80F0-3BA056F1E7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6D78F-37BD-48EF-AE5C-20497E7F27AD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54980-8C9D-49B8-80F0-3BA056F1E7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6D78F-37BD-48EF-AE5C-20497E7F27AD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54980-8C9D-49B8-80F0-3BA056F1E70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6D78F-37BD-48EF-AE5C-20497E7F27AD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54980-8C9D-49B8-80F0-3BA056F1E70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146D78F-37BD-48EF-AE5C-20497E7F27AD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0854980-8C9D-49B8-80F0-3BA056F1E70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Ch. 3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3277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Solve</a:t>
            </a:r>
          </a:p>
          <a:p>
            <a:pPr marL="114300" indent="0" algn="ctr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2x + 5 = 4x - 2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7604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Solve</a:t>
            </a:r>
          </a:p>
          <a:p>
            <a:pPr marL="114300" indent="0" algn="ctr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2x + 2 = 2(x + 1)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7604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Solve</a:t>
            </a:r>
          </a:p>
          <a:p>
            <a:pPr marL="114300" indent="0" algn="ctr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4x + 5 = 7x – 3x + 5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7604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300pts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Solve</a:t>
            </a:r>
          </a:p>
          <a:p>
            <a:pPr marL="114300" indent="0" algn="ctr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10(2 – x)+ 7x = -2(x + 1)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7604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Solve; round to tenths if needed</a:t>
            </a:r>
          </a:p>
          <a:p>
            <a:pPr marL="114300" indent="0" algn="ctr">
              <a:buNone/>
            </a:pPr>
            <a:r>
              <a:rPr lang="en-US" dirty="0" smtClean="0"/>
              <a:t>2.3 – 4.8x = 8.2x + 5.6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7604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Solve, Round to tenths if needed!</a:t>
            </a:r>
          </a:p>
          <a:p>
            <a:pPr marL="114300" indent="0" algn="ctr">
              <a:buNone/>
            </a:pPr>
            <a:endParaRPr lang="en-US" dirty="0" smtClean="0"/>
          </a:p>
          <a:p>
            <a:pPr marL="114300" indent="0" algn="ctr">
              <a:buNone/>
            </a:pPr>
            <a:r>
              <a:rPr lang="en-US" dirty="0" smtClean="0"/>
              <a:t>18.25x – 4.15 = 2.75x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7604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Rewrite so y is a function of x (solve for y)</a:t>
            </a:r>
          </a:p>
          <a:p>
            <a:pPr marL="114300" indent="0" algn="ctr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3 – y = 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4172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Rewrite so y is a function of x (solve for y)</a:t>
            </a:r>
          </a:p>
          <a:p>
            <a:pPr marL="114300" indent="0" algn="ctr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6x – 2y =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5630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200pts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114300" indent="0">
                  <a:buNone/>
                </a:pPr>
                <a:endParaRPr lang="en-US" dirty="0" smtClean="0"/>
              </a:p>
              <a:p>
                <a:pPr marL="114300" indent="0">
                  <a:buNone/>
                </a:pPr>
                <a:endParaRPr lang="en-US" dirty="0"/>
              </a:p>
              <a:p>
                <a:pPr marL="114300" indent="0" algn="ctr">
                  <a:buNone/>
                </a:pPr>
                <a:r>
                  <a:rPr lang="en-US" dirty="0" smtClean="0"/>
                  <a:t>Rewrite so y is a function of x (solve for y)</a:t>
                </a:r>
              </a:p>
              <a:p>
                <a:pPr marL="114300" indent="0" algn="ctr">
                  <a:buNone/>
                </a:pPr>
                <a:endParaRPr lang="en-US" dirty="0" smtClean="0"/>
              </a:p>
              <a:p>
                <a:pPr marL="11430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x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y = 6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05630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200pts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114300" indent="0">
                  <a:buNone/>
                </a:pPr>
                <a:endParaRPr lang="en-US" dirty="0" smtClean="0"/>
              </a:p>
              <a:p>
                <a:pPr marL="114300" indent="0">
                  <a:buNone/>
                </a:pPr>
                <a:endParaRPr lang="en-US" dirty="0"/>
              </a:p>
              <a:p>
                <a:pPr marL="114300" indent="0" algn="ctr">
                  <a:buNone/>
                </a:pPr>
                <a:r>
                  <a:rPr lang="en-US" dirty="0" smtClean="0"/>
                  <a:t>Solve for indicated variable</a:t>
                </a:r>
              </a:p>
              <a:p>
                <a:pPr marL="114300" indent="0" algn="ctr">
                  <a:buNone/>
                </a:pPr>
                <a:endParaRPr lang="en-US" dirty="0"/>
              </a:p>
              <a:p>
                <a:pPr marL="114300" indent="0" algn="ctr">
                  <a:buNone/>
                </a:pPr>
                <a:r>
                  <a:rPr lang="en-US" dirty="0" smtClean="0"/>
                  <a:t>C = 2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/>
                      </a:rPr>
                      <m:t>π</m:t>
                    </m:r>
                    <m:r>
                      <a:rPr lang="en-US" b="0" i="1" smtClean="0">
                        <a:latin typeface="Cambria Math"/>
                      </a:rPr>
                      <m:t>𝑟</m:t>
                    </m:r>
                    <m:r>
                      <a:rPr lang="en-US" b="0" i="1" smtClean="0">
                        <a:latin typeface="Cambria Math"/>
                      </a:rPr>
                      <m:t>;</m:t>
                    </m:r>
                    <m:r>
                      <a:rPr lang="en-US" b="0" i="1" smtClean="0">
                        <a:latin typeface="Cambria Math"/>
                      </a:rPr>
                      <m:t>𝑠𝑜𝑙𝑣𝑒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𝑓𝑜𝑟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𝑟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6204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100pts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Solve</a:t>
            </a:r>
          </a:p>
          <a:p>
            <a:pPr marL="114300" indent="0" algn="ctr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8 = -x + 2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8216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200pts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114300" indent="0">
                  <a:buNone/>
                </a:pPr>
                <a:endParaRPr lang="en-US" dirty="0" smtClean="0"/>
              </a:p>
              <a:p>
                <a:pPr marL="114300" indent="0">
                  <a:buNone/>
                </a:pPr>
                <a:endParaRPr lang="en-US" dirty="0"/>
              </a:p>
              <a:p>
                <a:pPr marL="114300" indent="0" algn="ctr">
                  <a:buNone/>
                </a:pPr>
                <a:r>
                  <a:rPr lang="en-US" dirty="0" smtClean="0"/>
                  <a:t>Solve for indicated variable</a:t>
                </a:r>
              </a:p>
              <a:p>
                <a:pPr marL="114300" indent="0" algn="ctr">
                  <a:buNone/>
                </a:pPr>
                <a:endParaRPr lang="en-US" dirty="0"/>
              </a:p>
              <a:p>
                <a:pPr marL="114300" indent="0" algn="ctr">
                  <a:buNone/>
                </a:pPr>
                <a:r>
                  <a:rPr lang="en-US" dirty="0" smtClean="0"/>
                  <a:t>S = B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Pl, Solve for L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52851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300pts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Solve for indicated variable</a:t>
            </a:r>
          </a:p>
          <a:p>
            <a:pPr marL="114300" indent="0" algn="ctr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S = </a:t>
            </a:r>
            <a:r>
              <a:rPr lang="el-GR" dirty="0" smtClean="0"/>
              <a:t>π</a:t>
            </a:r>
            <a:r>
              <a:rPr lang="en-US" dirty="0" smtClean="0"/>
              <a:t>s(R + r);  solve for 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2851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100pts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Find the unit rate</a:t>
            </a:r>
          </a:p>
          <a:p>
            <a:pPr marL="114300" indent="0" algn="ctr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$3 for 5 yogurts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2359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100pts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Find the unit rate</a:t>
            </a:r>
          </a:p>
          <a:p>
            <a:pPr marL="114300" indent="0" algn="ctr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/>
              <a:t>$</a:t>
            </a:r>
            <a:r>
              <a:rPr lang="en-US" dirty="0" smtClean="0"/>
              <a:t>50.75 for working 7hrs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5731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100pts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Find the unit rate</a:t>
            </a:r>
          </a:p>
          <a:p>
            <a:pPr marL="114300" indent="0" algn="ctr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Drive 122 miles in 2.5hrs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5731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100pts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Conversions</a:t>
            </a:r>
          </a:p>
          <a:p>
            <a:pPr marL="114300" indent="0" algn="ctr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Convert 24miles to kilometers (1mile = 1.609km)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8870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100pts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Conversions</a:t>
            </a:r>
          </a:p>
          <a:p>
            <a:pPr marL="114300" indent="0" algn="ctr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Convert 6 fluid ounces to cups (1cup = 8fluid ounces)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9072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500pts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 algn="ctr">
              <a:buNone/>
            </a:pPr>
            <a:r>
              <a:rPr lang="en-US" dirty="0" smtClean="0"/>
              <a:t>One tomato plan is 12in tall and grows at 1 1/2in per week.  Another plant is 6in tall and grows 2in per week.  When will the plants be the same height?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827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500pts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 algn="ctr">
              <a:buNone/>
            </a:pPr>
            <a:r>
              <a:rPr lang="en-US" dirty="0" smtClean="0"/>
              <a:t>The sum of the ages of two brothers is 40. </a:t>
            </a:r>
            <a:r>
              <a:rPr lang="en-US" dirty="0"/>
              <a:t> </a:t>
            </a:r>
            <a:r>
              <a:rPr lang="en-US" dirty="0" smtClean="0"/>
              <a:t>The older brother’s age (x) is 10 more than one-half of the younger’s sisters age (y). Write an equation and find the ages of the two girls.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1223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100pts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114300" indent="0">
                  <a:buNone/>
                </a:pPr>
                <a:endParaRPr lang="en-US" dirty="0" smtClean="0"/>
              </a:p>
              <a:p>
                <a:pPr marL="114300" indent="0">
                  <a:buNone/>
                </a:pPr>
                <a:endParaRPr lang="en-US" dirty="0"/>
              </a:p>
              <a:p>
                <a:pPr marL="114300" indent="0" algn="ctr">
                  <a:buNone/>
                </a:pPr>
                <a:r>
                  <a:rPr lang="en-US" dirty="0" smtClean="0"/>
                  <a:t>Solve the proportion</a:t>
                </a:r>
              </a:p>
              <a:p>
                <a:pPr marL="114300" indent="0" algn="ctr">
                  <a:buNone/>
                </a:pPr>
                <a:endParaRPr lang="en-US" i="1" dirty="0">
                  <a:latin typeface="Cambria Math"/>
                </a:endParaRPr>
              </a:p>
              <a:p>
                <a:pPr marL="11430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8166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100pts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Solve</a:t>
            </a:r>
          </a:p>
          <a:p>
            <a:pPr marL="114300" indent="0" algn="ctr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9 – (-x) = 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7604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200pts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114300" indent="0">
                  <a:buNone/>
                </a:pPr>
                <a:endParaRPr lang="en-US" dirty="0" smtClean="0"/>
              </a:p>
              <a:p>
                <a:pPr marL="114300" indent="0">
                  <a:buNone/>
                </a:pPr>
                <a:endParaRPr lang="en-US" dirty="0"/>
              </a:p>
              <a:p>
                <a:pPr marL="114300" indent="0" algn="ctr">
                  <a:buNone/>
                </a:pPr>
                <a:r>
                  <a:rPr lang="en-US" dirty="0" smtClean="0"/>
                  <a:t>Solve the proportion</a:t>
                </a:r>
              </a:p>
              <a:p>
                <a:pPr marL="114300" indent="0" algn="ctr">
                  <a:buNone/>
                </a:pPr>
                <a:endParaRPr lang="en-US" i="1" dirty="0">
                  <a:latin typeface="Cambria Math"/>
                </a:endParaRPr>
              </a:p>
              <a:p>
                <a:pPr marL="11430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+1</m:t>
                        </m:r>
                      </m:den>
                    </m:f>
                  </m:oMath>
                </a14:m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9290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100 </a:t>
            </a:r>
            <a:r>
              <a:rPr lang="en-US" dirty="0" err="1" smtClean="0"/>
              <a:t>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Solve the problem</a:t>
            </a:r>
          </a:p>
          <a:p>
            <a:pPr marL="114300" indent="0" algn="ctr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What is 30% of 70?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9305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100 </a:t>
            </a:r>
            <a:r>
              <a:rPr lang="en-US" dirty="0" err="1" smtClean="0"/>
              <a:t>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Solve the problem</a:t>
            </a:r>
          </a:p>
          <a:p>
            <a:pPr marL="114300" indent="0" algn="ctr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9.6 is 12% of what number?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6267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100 </a:t>
            </a:r>
            <a:r>
              <a:rPr lang="en-US" dirty="0" err="1" smtClean="0"/>
              <a:t>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Solve the problem</a:t>
            </a:r>
          </a:p>
          <a:p>
            <a:pPr marL="114300" indent="0" algn="ctr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240 is what percent of 150?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62679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FOR THE TEST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BONUS POINTS AND CANDY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CATEGORY: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95355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bONUS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At Barton High School, 45 students are taking Japanese.  This number has been increasing at a rate of 3 students per year.  The number of students taking German is 108 and decreasing at a rate of 4 students per year.  At these rates, when will the number of students taking Japanese equal that of the students </a:t>
            </a:r>
            <a:r>
              <a:rPr lang="en-US" smtClean="0"/>
              <a:t>taking German?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789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100pts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114300" indent="0">
                  <a:buNone/>
                </a:pPr>
                <a:endParaRPr lang="en-US" dirty="0" smtClean="0"/>
              </a:p>
              <a:p>
                <a:pPr marL="114300" indent="0">
                  <a:buNone/>
                </a:pPr>
                <a:endParaRPr lang="en-US" dirty="0"/>
              </a:p>
              <a:p>
                <a:pPr marL="114300" indent="0" algn="ctr">
                  <a:buNone/>
                </a:pPr>
                <a:r>
                  <a:rPr lang="en-US" dirty="0" smtClean="0"/>
                  <a:t>Solve</a:t>
                </a:r>
              </a:p>
              <a:p>
                <a:pPr marL="114300" indent="0" algn="ctr">
                  <a:buNone/>
                </a:pPr>
                <a:endParaRPr lang="en-US" dirty="0"/>
              </a:p>
              <a:p>
                <a:pPr marL="11430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dirty="0" smtClean="0"/>
                  <a:t>y = 18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7760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100pts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114300" indent="0">
                  <a:buNone/>
                </a:pPr>
                <a:endParaRPr lang="en-US" dirty="0" smtClean="0"/>
              </a:p>
              <a:p>
                <a:pPr marL="114300" indent="0">
                  <a:buNone/>
                </a:pPr>
                <a:endParaRPr lang="en-US" dirty="0"/>
              </a:p>
              <a:p>
                <a:pPr marL="114300" indent="0" algn="ctr">
                  <a:buNone/>
                </a:pPr>
                <a:r>
                  <a:rPr lang="en-US" dirty="0" smtClean="0"/>
                  <a:t>Solve</a:t>
                </a:r>
              </a:p>
              <a:p>
                <a:pPr marL="114300" indent="0" algn="ctr">
                  <a:buNone/>
                </a:pPr>
                <a:endParaRPr lang="en-US" dirty="0"/>
              </a:p>
              <a:p>
                <a:pPr marL="114300" indent="0" algn="ctr">
                  <a:buNone/>
                </a:pPr>
                <a:r>
                  <a:rPr lang="en-US" dirty="0" smtClean="0"/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dirty="0" smtClean="0"/>
                  <a:t>y = 18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7760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Solve</a:t>
            </a:r>
          </a:p>
          <a:p>
            <a:pPr marL="114300" indent="0" algn="ctr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8x + 2 – 3x = 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760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Solve</a:t>
            </a:r>
          </a:p>
          <a:p>
            <a:pPr marL="114300" indent="0" algn="ctr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10x – (5x + 2) =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760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Solve</a:t>
            </a:r>
          </a:p>
          <a:p>
            <a:pPr marL="114300" indent="0" algn="ctr">
              <a:buNone/>
            </a:pPr>
            <a:r>
              <a:rPr lang="en-US" dirty="0" smtClean="0"/>
              <a:t>7x – 2(5 – x) = 80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760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300pts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114300" indent="0">
                  <a:buNone/>
                </a:pPr>
                <a:endParaRPr lang="en-US" dirty="0" smtClean="0"/>
              </a:p>
              <a:p>
                <a:pPr marL="114300" indent="0">
                  <a:buNone/>
                </a:pPr>
                <a:endParaRPr lang="en-US" dirty="0"/>
              </a:p>
              <a:p>
                <a:pPr marL="114300" indent="0" algn="ctr">
                  <a:buNone/>
                </a:pPr>
                <a:r>
                  <a:rPr lang="en-US" dirty="0" smtClean="0"/>
                  <a:t>Solve</a:t>
                </a:r>
              </a:p>
              <a:p>
                <a:pPr marL="11430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 smtClean="0"/>
                  <a:t> (3x – 15) = 40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77604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103</TotalTime>
  <Words>553</Words>
  <Application>Microsoft Office PowerPoint</Application>
  <PresentationFormat>On-screen Show (4:3)</PresentationFormat>
  <Paragraphs>198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Apothecary</vt:lpstr>
      <vt:lpstr>Ch. 3 Review</vt:lpstr>
      <vt:lpstr>100pts</vt:lpstr>
      <vt:lpstr>100pts</vt:lpstr>
      <vt:lpstr>100pts</vt:lpstr>
      <vt:lpstr>100pts</vt:lpstr>
      <vt:lpstr>200pts</vt:lpstr>
      <vt:lpstr>200pts</vt:lpstr>
      <vt:lpstr>200pts</vt:lpstr>
      <vt:lpstr>300pts</vt:lpstr>
      <vt:lpstr>200pts</vt:lpstr>
      <vt:lpstr>200pts</vt:lpstr>
      <vt:lpstr>200pts</vt:lpstr>
      <vt:lpstr>300pts</vt:lpstr>
      <vt:lpstr>200pts</vt:lpstr>
      <vt:lpstr>200pts</vt:lpstr>
      <vt:lpstr>200pts</vt:lpstr>
      <vt:lpstr>200pts</vt:lpstr>
      <vt:lpstr>200pts</vt:lpstr>
      <vt:lpstr>200pts</vt:lpstr>
      <vt:lpstr>200pts</vt:lpstr>
      <vt:lpstr>300pts</vt:lpstr>
      <vt:lpstr>100pts</vt:lpstr>
      <vt:lpstr>100pts</vt:lpstr>
      <vt:lpstr>100pts</vt:lpstr>
      <vt:lpstr>100pts</vt:lpstr>
      <vt:lpstr>100pts</vt:lpstr>
      <vt:lpstr>500pts</vt:lpstr>
      <vt:lpstr>500pts</vt:lpstr>
      <vt:lpstr>100pts</vt:lpstr>
      <vt:lpstr>200pts</vt:lpstr>
      <vt:lpstr>100 pts</vt:lpstr>
      <vt:lpstr>100 pts</vt:lpstr>
      <vt:lpstr>100 pts</vt:lpstr>
      <vt:lpstr>Bonus</vt:lpstr>
      <vt:lpstr>bONUS</vt:lpstr>
    </vt:vector>
  </TitlesOfParts>
  <Company>dcecsd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3 Review</dc:title>
  <dc:creator>Garth Fiedler</dc:creator>
  <cp:lastModifiedBy>Garth Fiedler</cp:lastModifiedBy>
  <cp:revision>8</cp:revision>
  <dcterms:created xsi:type="dcterms:W3CDTF">2012-09-26T12:47:08Z</dcterms:created>
  <dcterms:modified xsi:type="dcterms:W3CDTF">2012-09-26T14:30:10Z</dcterms:modified>
</cp:coreProperties>
</file>