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3" r:id="rId15"/>
    <p:sldId id="275" r:id="rId16"/>
    <p:sldId id="274" r:id="rId17"/>
    <p:sldId id="272" r:id="rId18"/>
    <p:sldId id="276" r:id="rId19"/>
    <p:sldId id="278" r:id="rId20"/>
    <p:sldId id="279" r:id="rId21"/>
    <p:sldId id="277" r:id="rId22"/>
    <p:sldId id="284" r:id="rId23"/>
    <p:sldId id="269" r:id="rId24"/>
    <p:sldId id="270" r:id="rId25"/>
    <p:sldId id="271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A4FCA9-F498-431D-B3FB-7A7E580C5AC1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496568-5EDC-452C-93A7-F7D579173A8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Study the following</a:t>
            </a:r>
          </a:p>
          <a:p>
            <a:r>
              <a:rPr lang="en-US" sz="2400" dirty="0" smtClean="0"/>
              <a:t>Homework</a:t>
            </a:r>
          </a:p>
          <a:p>
            <a:r>
              <a:rPr lang="en-US" sz="2400" dirty="0" smtClean="0"/>
              <a:t>Review tests/slides</a:t>
            </a:r>
          </a:p>
          <a:p>
            <a:r>
              <a:rPr lang="en-US" sz="2400" dirty="0" smtClean="0"/>
              <a:t>Notes</a:t>
            </a:r>
          </a:p>
          <a:p>
            <a:r>
              <a:rPr lang="en-US" sz="2400" dirty="0" smtClean="0"/>
              <a:t>quizzes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9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-30.2  /  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Simplify 5x + 17x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5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(3x)(10x)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8x</a:t>
            </a:r>
            <a:r>
              <a:rPr lang="en-US" baseline="30000" dirty="0" smtClean="0"/>
              <a:t>2</a:t>
            </a:r>
            <a:r>
              <a:rPr lang="en-US" dirty="0" smtClean="0"/>
              <a:t> + 2x – 11x</a:t>
            </a:r>
            <a:r>
              <a:rPr lang="en-US" baseline="30000" dirty="0" smtClean="0"/>
              <a:t>2</a:t>
            </a:r>
            <a:r>
              <a:rPr lang="en-US" dirty="0" smtClean="0"/>
              <a:t> + 2x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0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3(4y –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2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72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−2</m:t>
                        </m:r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72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5(7x + 2) – 10x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2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(-2x + x</a:t>
            </a:r>
            <a:r>
              <a:rPr lang="en-US" baseline="30000" dirty="0" smtClean="0"/>
              <a:t>2</a:t>
            </a:r>
            <a:r>
              <a:rPr lang="en-US" dirty="0" smtClean="0"/>
              <a:t>)(x) + 3x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60172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10x – {(7x + 2)(-x)}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7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 -23  + (-10)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43400" y="25908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29200" y="25908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205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Simplify -10x</a:t>
            </a:r>
            <a:r>
              <a:rPr lang="en-US" baseline="30000" dirty="0" smtClean="0"/>
              <a:t>2</a:t>
            </a:r>
            <a:r>
              <a:rPr lang="en-US" dirty="0" smtClean="0"/>
              <a:t>(3x – 2) + 7x</a:t>
            </a:r>
            <a:r>
              <a:rPr lang="en-US" baseline="30000" dirty="0" smtClean="0"/>
              <a:t>2</a:t>
            </a:r>
            <a:r>
              <a:rPr lang="en-US" dirty="0" smtClean="0"/>
              <a:t> – 10x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60172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Find value of x</a:t>
            </a:r>
            <a:r>
              <a:rPr lang="en-US" baseline="30000" dirty="0" smtClean="0"/>
              <a:t>2</a:t>
            </a:r>
            <a:r>
              <a:rPr lang="en-US" dirty="0" smtClean="0"/>
              <a:t> – 2x – 3 when x =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Tell me what kind of </a:t>
            </a:r>
            <a:r>
              <a:rPr lang="en-US" dirty="0" err="1" smtClean="0"/>
              <a:t>matrice</a:t>
            </a:r>
            <a:r>
              <a:rPr lang="en-US" dirty="0" smtClean="0"/>
              <a:t> this is.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589609" y="3223617"/>
            <a:ext cx="553642" cy="1107282"/>
          </a:xfrm>
          <a:custGeom>
            <a:avLst/>
            <a:gdLst/>
            <a:ahLst/>
            <a:cxnLst/>
            <a:rect l="0" t="0" r="0" b="0"/>
            <a:pathLst>
              <a:path w="553642" h="1107282">
                <a:moveTo>
                  <a:pt x="294680" y="35719"/>
                </a:moveTo>
                <a:lnTo>
                  <a:pt x="294680" y="35719"/>
                </a:lnTo>
                <a:lnTo>
                  <a:pt x="294680" y="35719"/>
                </a:lnTo>
                <a:lnTo>
                  <a:pt x="294680" y="35719"/>
                </a:lnTo>
                <a:lnTo>
                  <a:pt x="294680" y="26789"/>
                </a:lnTo>
                <a:lnTo>
                  <a:pt x="285750" y="26789"/>
                </a:lnTo>
                <a:lnTo>
                  <a:pt x="285750" y="26789"/>
                </a:lnTo>
                <a:lnTo>
                  <a:pt x="285750" y="17859"/>
                </a:lnTo>
                <a:lnTo>
                  <a:pt x="276821" y="17859"/>
                </a:lnTo>
                <a:lnTo>
                  <a:pt x="276821" y="17859"/>
                </a:lnTo>
                <a:lnTo>
                  <a:pt x="267891" y="17859"/>
                </a:lnTo>
                <a:lnTo>
                  <a:pt x="258961" y="8929"/>
                </a:lnTo>
                <a:lnTo>
                  <a:pt x="241102" y="8929"/>
                </a:lnTo>
                <a:lnTo>
                  <a:pt x="232172" y="8929"/>
                </a:lnTo>
                <a:lnTo>
                  <a:pt x="214313" y="8929"/>
                </a:lnTo>
                <a:lnTo>
                  <a:pt x="196454" y="8929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76820"/>
                </a:lnTo>
                <a:lnTo>
                  <a:pt x="8930" y="294679"/>
                </a:lnTo>
                <a:lnTo>
                  <a:pt x="8930" y="321469"/>
                </a:lnTo>
                <a:lnTo>
                  <a:pt x="8930" y="348258"/>
                </a:lnTo>
                <a:lnTo>
                  <a:pt x="17860" y="375047"/>
                </a:lnTo>
                <a:lnTo>
                  <a:pt x="17860" y="401836"/>
                </a:lnTo>
                <a:lnTo>
                  <a:pt x="26789" y="419695"/>
                </a:lnTo>
                <a:lnTo>
                  <a:pt x="26789" y="446484"/>
                </a:lnTo>
                <a:lnTo>
                  <a:pt x="26789" y="464344"/>
                </a:lnTo>
                <a:lnTo>
                  <a:pt x="26789" y="491133"/>
                </a:lnTo>
                <a:lnTo>
                  <a:pt x="26789" y="508992"/>
                </a:lnTo>
                <a:lnTo>
                  <a:pt x="35719" y="526851"/>
                </a:lnTo>
                <a:lnTo>
                  <a:pt x="35719" y="544711"/>
                </a:lnTo>
                <a:lnTo>
                  <a:pt x="35719" y="562570"/>
                </a:lnTo>
                <a:lnTo>
                  <a:pt x="35719" y="580429"/>
                </a:lnTo>
                <a:lnTo>
                  <a:pt x="44649" y="607219"/>
                </a:lnTo>
                <a:lnTo>
                  <a:pt x="44649" y="625078"/>
                </a:lnTo>
                <a:lnTo>
                  <a:pt x="44649" y="634008"/>
                </a:lnTo>
                <a:lnTo>
                  <a:pt x="44649" y="651867"/>
                </a:lnTo>
                <a:lnTo>
                  <a:pt x="44649" y="669726"/>
                </a:lnTo>
                <a:lnTo>
                  <a:pt x="44649" y="678656"/>
                </a:lnTo>
                <a:lnTo>
                  <a:pt x="44649" y="687586"/>
                </a:lnTo>
                <a:lnTo>
                  <a:pt x="44649" y="705445"/>
                </a:lnTo>
                <a:lnTo>
                  <a:pt x="44649" y="714375"/>
                </a:lnTo>
                <a:lnTo>
                  <a:pt x="44649" y="723304"/>
                </a:lnTo>
                <a:lnTo>
                  <a:pt x="44649" y="732234"/>
                </a:lnTo>
                <a:lnTo>
                  <a:pt x="44649" y="732234"/>
                </a:lnTo>
                <a:lnTo>
                  <a:pt x="44649" y="741164"/>
                </a:lnTo>
                <a:lnTo>
                  <a:pt x="44649" y="750094"/>
                </a:lnTo>
                <a:lnTo>
                  <a:pt x="44649" y="750094"/>
                </a:lnTo>
                <a:lnTo>
                  <a:pt x="44649" y="759023"/>
                </a:lnTo>
                <a:lnTo>
                  <a:pt x="44649" y="767953"/>
                </a:lnTo>
                <a:lnTo>
                  <a:pt x="44649" y="767953"/>
                </a:lnTo>
                <a:lnTo>
                  <a:pt x="44649" y="776883"/>
                </a:lnTo>
                <a:lnTo>
                  <a:pt x="44649" y="785812"/>
                </a:lnTo>
                <a:lnTo>
                  <a:pt x="44649" y="785812"/>
                </a:lnTo>
                <a:lnTo>
                  <a:pt x="53579" y="794742"/>
                </a:lnTo>
                <a:lnTo>
                  <a:pt x="53579" y="803672"/>
                </a:lnTo>
                <a:lnTo>
                  <a:pt x="53579" y="812601"/>
                </a:lnTo>
                <a:lnTo>
                  <a:pt x="53579" y="821531"/>
                </a:lnTo>
                <a:lnTo>
                  <a:pt x="53579" y="830461"/>
                </a:lnTo>
                <a:lnTo>
                  <a:pt x="53579" y="839390"/>
                </a:lnTo>
                <a:lnTo>
                  <a:pt x="53579" y="857250"/>
                </a:lnTo>
                <a:lnTo>
                  <a:pt x="53579" y="866179"/>
                </a:lnTo>
                <a:lnTo>
                  <a:pt x="62508" y="875109"/>
                </a:lnTo>
                <a:lnTo>
                  <a:pt x="62508" y="892969"/>
                </a:lnTo>
                <a:lnTo>
                  <a:pt x="53579" y="901898"/>
                </a:lnTo>
                <a:lnTo>
                  <a:pt x="53579" y="919758"/>
                </a:lnTo>
                <a:lnTo>
                  <a:pt x="53579" y="928687"/>
                </a:lnTo>
                <a:lnTo>
                  <a:pt x="53579" y="946547"/>
                </a:lnTo>
                <a:lnTo>
                  <a:pt x="53579" y="955476"/>
                </a:lnTo>
                <a:lnTo>
                  <a:pt x="53579" y="973336"/>
                </a:lnTo>
                <a:lnTo>
                  <a:pt x="53579" y="991195"/>
                </a:lnTo>
                <a:lnTo>
                  <a:pt x="53579" y="1000125"/>
                </a:lnTo>
                <a:lnTo>
                  <a:pt x="53579" y="1009054"/>
                </a:lnTo>
                <a:lnTo>
                  <a:pt x="53579" y="1017984"/>
                </a:lnTo>
                <a:lnTo>
                  <a:pt x="53579" y="1026914"/>
                </a:lnTo>
                <a:lnTo>
                  <a:pt x="53579" y="1035844"/>
                </a:lnTo>
                <a:lnTo>
                  <a:pt x="53579" y="1044773"/>
                </a:lnTo>
                <a:lnTo>
                  <a:pt x="53579" y="1053703"/>
                </a:lnTo>
                <a:lnTo>
                  <a:pt x="53579" y="1053703"/>
                </a:lnTo>
                <a:lnTo>
                  <a:pt x="62508" y="1062633"/>
                </a:lnTo>
                <a:lnTo>
                  <a:pt x="62508" y="1062633"/>
                </a:lnTo>
                <a:lnTo>
                  <a:pt x="71438" y="1062633"/>
                </a:lnTo>
                <a:lnTo>
                  <a:pt x="80368" y="1062633"/>
                </a:lnTo>
                <a:lnTo>
                  <a:pt x="98227" y="1062633"/>
                </a:lnTo>
                <a:lnTo>
                  <a:pt x="116086" y="1062633"/>
                </a:lnTo>
                <a:lnTo>
                  <a:pt x="133946" y="1071562"/>
                </a:lnTo>
                <a:lnTo>
                  <a:pt x="160735" y="1071562"/>
                </a:lnTo>
                <a:lnTo>
                  <a:pt x="187524" y="1071562"/>
                </a:lnTo>
                <a:lnTo>
                  <a:pt x="214313" y="1071562"/>
                </a:lnTo>
                <a:lnTo>
                  <a:pt x="241102" y="1071562"/>
                </a:lnTo>
                <a:lnTo>
                  <a:pt x="276821" y="1071562"/>
                </a:lnTo>
                <a:lnTo>
                  <a:pt x="303610" y="1080492"/>
                </a:lnTo>
                <a:lnTo>
                  <a:pt x="339329" y="1080492"/>
                </a:lnTo>
                <a:lnTo>
                  <a:pt x="375047" y="1089422"/>
                </a:lnTo>
                <a:lnTo>
                  <a:pt x="401836" y="1089422"/>
                </a:lnTo>
                <a:lnTo>
                  <a:pt x="428625" y="1089422"/>
                </a:lnTo>
                <a:lnTo>
                  <a:pt x="455414" y="1098351"/>
                </a:lnTo>
                <a:lnTo>
                  <a:pt x="482204" y="1098351"/>
                </a:lnTo>
                <a:lnTo>
                  <a:pt x="500063" y="1098351"/>
                </a:lnTo>
                <a:lnTo>
                  <a:pt x="517922" y="1107281"/>
                </a:lnTo>
                <a:lnTo>
                  <a:pt x="535782" y="1107281"/>
                </a:lnTo>
                <a:lnTo>
                  <a:pt x="544711" y="1107281"/>
                </a:lnTo>
                <a:lnTo>
                  <a:pt x="553641" y="1107281"/>
                </a:lnTo>
                <a:lnTo>
                  <a:pt x="553641" y="1107281"/>
                </a:lnTo>
                <a:lnTo>
                  <a:pt x="553641" y="11072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848570" y="3330773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17859"/>
                </a:lnTo>
                <a:lnTo>
                  <a:pt x="142875" y="17859"/>
                </a:lnTo>
                <a:lnTo>
                  <a:pt x="151805" y="35719"/>
                </a:lnTo>
                <a:lnTo>
                  <a:pt x="151805" y="44648"/>
                </a:lnTo>
                <a:lnTo>
                  <a:pt x="142875" y="62508"/>
                </a:lnTo>
                <a:lnTo>
                  <a:pt x="142875" y="80367"/>
                </a:lnTo>
                <a:lnTo>
                  <a:pt x="116086" y="98227"/>
                </a:lnTo>
                <a:lnTo>
                  <a:pt x="107157" y="116086"/>
                </a:lnTo>
                <a:lnTo>
                  <a:pt x="89297" y="133945"/>
                </a:lnTo>
                <a:lnTo>
                  <a:pt x="71438" y="151805"/>
                </a:lnTo>
                <a:lnTo>
                  <a:pt x="44649" y="178594"/>
                </a:lnTo>
                <a:lnTo>
                  <a:pt x="35719" y="187523"/>
                </a:lnTo>
                <a:lnTo>
                  <a:pt x="26789" y="205383"/>
                </a:lnTo>
                <a:lnTo>
                  <a:pt x="17860" y="214313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41102"/>
                </a:lnTo>
                <a:lnTo>
                  <a:pt x="26789" y="250031"/>
                </a:lnTo>
                <a:lnTo>
                  <a:pt x="35719" y="250031"/>
                </a:lnTo>
                <a:lnTo>
                  <a:pt x="44649" y="250031"/>
                </a:lnTo>
                <a:lnTo>
                  <a:pt x="62508" y="258961"/>
                </a:lnTo>
                <a:lnTo>
                  <a:pt x="80368" y="258961"/>
                </a:lnTo>
                <a:lnTo>
                  <a:pt x="107157" y="258961"/>
                </a:lnTo>
                <a:lnTo>
                  <a:pt x="125016" y="258961"/>
                </a:lnTo>
                <a:lnTo>
                  <a:pt x="142875" y="258961"/>
                </a:lnTo>
                <a:lnTo>
                  <a:pt x="160735" y="258961"/>
                </a:lnTo>
                <a:lnTo>
                  <a:pt x="178594" y="250031"/>
                </a:lnTo>
                <a:lnTo>
                  <a:pt x="196453" y="250031"/>
                </a:lnTo>
                <a:lnTo>
                  <a:pt x="205383" y="250031"/>
                </a:lnTo>
                <a:lnTo>
                  <a:pt x="214313" y="250031"/>
                </a:lnTo>
                <a:lnTo>
                  <a:pt x="223243" y="250031"/>
                </a:lnTo>
                <a:lnTo>
                  <a:pt x="223243" y="250031"/>
                </a:lnTo>
                <a:lnTo>
                  <a:pt x="223243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  <a:lnTo>
                  <a:pt x="232172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482578" y="3437929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32609" y="3312914"/>
            <a:ext cx="276822" cy="294680"/>
          </a:xfrm>
          <a:custGeom>
            <a:avLst/>
            <a:gdLst/>
            <a:ahLst/>
            <a:cxnLst/>
            <a:rect l="0" t="0" r="0" b="0"/>
            <a:pathLst>
              <a:path w="276822" h="294680">
                <a:moveTo>
                  <a:pt x="89297" y="8929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8929"/>
                </a:lnTo>
                <a:lnTo>
                  <a:pt x="71438" y="17859"/>
                </a:lnTo>
                <a:lnTo>
                  <a:pt x="62508" y="35718"/>
                </a:lnTo>
                <a:lnTo>
                  <a:pt x="53579" y="44648"/>
                </a:lnTo>
                <a:lnTo>
                  <a:pt x="44649" y="71437"/>
                </a:lnTo>
                <a:lnTo>
                  <a:pt x="26789" y="89297"/>
                </a:lnTo>
                <a:lnTo>
                  <a:pt x="1786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23242"/>
                </a:lnTo>
                <a:lnTo>
                  <a:pt x="17860" y="241101"/>
                </a:lnTo>
                <a:lnTo>
                  <a:pt x="35719" y="258961"/>
                </a:lnTo>
                <a:lnTo>
                  <a:pt x="53579" y="267890"/>
                </a:lnTo>
                <a:lnTo>
                  <a:pt x="80368" y="276820"/>
                </a:lnTo>
                <a:lnTo>
                  <a:pt x="98227" y="276820"/>
                </a:lnTo>
                <a:lnTo>
                  <a:pt x="125016" y="285750"/>
                </a:lnTo>
                <a:lnTo>
                  <a:pt x="160735" y="285750"/>
                </a:lnTo>
                <a:lnTo>
                  <a:pt x="187524" y="276820"/>
                </a:lnTo>
                <a:lnTo>
                  <a:pt x="205383" y="276820"/>
                </a:lnTo>
                <a:lnTo>
                  <a:pt x="232172" y="267890"/>
                </a:lnTo>
                <a:lnTo>
                  <a:pt x="250032" y="258961"/>
                </a:lnTo>
                <a:lnTo>
                  <a:pt x="258961" y="250031"/>
                </a:lnTo>
                <a:lnTo>
                  <a:pt x="267891" y="241101"/>
                </a:lnTo>
                <a:lnTo>
                  <a:pt x="276821" y="232172"/>
                </a:lnTo>
                <a:lnTo>
                  <a:pt x="276821" y="223242"/>
                </a:lnTo>
                <a:lnTo>
                  <a:pt x="276821" y="214312"/>
                </a:lnTo>
                <a:lnTo>
                  <a:pt x="267891" y="214312"/>
                </a:lnTo>
                <a:lnTo>
                  <a:pt x="258961" y="205382"/>
                </a:lnTo>
                <a:lnTo>
                  <a:pt x="241102" y="205382"/>
                </a:lnTo>
                <a:lnTo>
                  <a:pt x="223243" y="205382"/>
                </a:lnTo>
                <a:lnTo>
                  <a:pt x="205383" y="205382"/>
                </a:lnTo>
                <a:lnTo>
                  <a:pt x="187524" y="214312"/>
                </a:lnTo>
                <a:lnTo>
                  <a:pt x="160735" y="214312"/>
                </a:lnTo>
                <a:lnTo>
                  <a:pt x="151805" y="223242"/>
                </a:lnTo>
                <a:lnTo>
                  <a:pt x="133946" y="232172"/>
                </a:lnTo>
                <a:lnTo>
                  <a:pt x="125016" y="241101"/>
                </a:lnTo>
                <a:lnTo>
                  <a:pt x="116086" y="250031"/>
                </a:lnTo>
                <a:lnTo>
                  <a:pt x="116086" y="267890"/>
                </a:lnTo>
                <a:lnTo>
                  <a:pt x="116086" y="276820"/>
                </a:lnTo>
                <a:lnTo>
                  <a:pt x="125016" y="276820"/>
                </a:lnTo>
                <a:lnTo>
                  <a:pt x="133946" y="285750"/>
                </a:lnTo>
                <a:lnTo>
                  <a:pt x="142875" y="294679"/>
                </a:lnTo>
                <a:lnTo>
                  <a:pt x="151805" y="294679"/>
                </a:lnTo>
                <a:lnTo>
                  <a:pt x="160735" y="294679"/>
                </a:lnTo>
                <a:lnTo>
                  <a:pt x="160735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07719" y="3277195"/>
            <a:ext cx="285751" cy="375048"/>
          </a:xfrm>
          <a:custGeom>
            <a:avLst/>
            <a:gdLst/>
            <a:ahLst/>
            <a:cxnLst/>
            <a:rect l="0" t="0" r="0" b="0"/>
            <a:pathLst>
              <a:path w="285751" h="375048">
                <a:moveTo>
                  <a:pt x="151804" y="17859"/>
                </a:moveTo>
                <a:lnTo>
                  <a:pt x="151804" y="1785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4287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0734"/>
                </a:lnTo>
                <a:lnTo>
                  <a:pt x="1785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35719" y="151805"/>
                </a:lnTo>
                <a:lnTo>
                  <a:pt x="53578" y="142875"/>
                </a:lnTo>
                <a:lnTo>
                  <a:pt x="62508" y="142875"/>
                </a:lnTo>
                <a:lnTo>
                  <a:pt x="80367" y="133945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4" y="133945"/>
                </a:lnTo>
                <a:lnTo>
                  <a:pt x="169664" y="142875"/>
                </a:lnTo>
                <a:lnTo>
                  <a:pt x="187523" y="142875"/>
                </a:lnTo>
                <a:lnTo>
                  <a:pt x="196453" y="151805"/>
                </a:lnTo>
                <a:lnTo>
                  <a:pt x="214312" y="160734"/>
                </a:lnTo>
                <a:lnTo>
                  <a:pt x="232172" y="169664"/>
                </a:lnTo>
                <a:lnTo>
                  <a:pt x="241101" y="178594"/>
                </a:lnTo>
                <a:lnTo>
                  <a:pt x="250031" y="187523"/>
                </a:lnTo>
                <a:lnTo>
                  <a:pt x="258961" y="205383"/>
                </a:lnTo>
                <a:lnTo>
                  <a:pt x="267890" y="223242"/>
                </a:lnTo>
                <a:lnTo>
                  <a:pt x="276820" y="232172"/>
                </a:lnTo>
                <a:lnTo>
                  <a:pt x="285750" y="250031"/>
                </a:lnTo>
                <a:lnTo>
                  <a:pt x="285750" y="267891"/>
                </a:lnTo>
                <a:lnTo>
                  <a:pt x="285750" y="285750"/>
                </a:lnTo>
                <a:lnTo>
                  <a:pt x="285750" y="303609"/>
                </a:lnTo>
                <a:lnTo>
                  <a:pt x="285750" y="312539"/>
                </a:lnTo>
                <a:lnTo>
                  <a:pt x="276820" y="330398"/>
                </a:lnTo>
                <a:lnTo>
                  <a:pt x="276820" y="339328"/>
                </a:lnTo>
                <a:lnTo>
                  <a:pt x="267890" y="357187"/>
                </a:lnTo>
                <a:lnTo>
                  <a:pt x="250031" y="366117"/>
                </a:lnTo>
                <a:lnTo>
                  <a:pt x="232172" y="366117"/>
                </a:lnTo>
                <a:lnTo>
                  <a:pt x="214312" y="366117"/>
                </a:lnTo>
                <a:lnTo>
                  <a:pt x="196453" y="375047"/>
                </a:lnTo>
                <a:lnTo>
                  <a:pt x="178594" y="375047"/>
                </a:lnTo>
                <a:lnTo>
                  <a:pt x="160734" y="375047"/>
                </a:lnTo>
                <a:lnTo>
                  <a:pt x="133945" y="366117"/>
                </a:lnTo>
                <a:lnTo>
                  <a:pt x="116086" y="366117"/>
                </a:lnTo>
                <a:lnTo>
                  <a:pt x="98226" y="357187"/>
                </a:lnTo>
                <a:lnTo>
                  <a:pt x="80367" y="357187"/>
                </a:lnTo>
                <a:lnTo>
                  <a:pt x="62508" y="348258"/>
                </a:lnTo>
                <a:lnTo>
                  <a:pt x="62508" y="348258"/>
                </a:lnTo>
                <a:lnTo>
                  <a:pt x="62508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857500" y="3768328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78593"/>
                </a:lnTo>
                <a:lnTo>
                  <a:pt x="17859" y="187523"/>
                </a:lnTo>
                <a:lnTo>
                  <a:pt x="35719" y="18752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33945" y="196453"/>
                </a:lnTo>
                <a:lnTo>
                  <a:pt x="151805" y="187523"/>
                </a:lnTo>
                <a:lnTo>
                  <a:pt x="169664" y="178593"/>
                </a:lnTo>
                <a:lnTo>
                  <a:pt x="178594" y="169664"/>
                </a:lnTo>
                <a:lnTo>
                  <a:pt x="187523" y="160734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045023" y="3732609"/>
            <a:ext cx="8931" cy="437556"/>
          </a:xfrm>
          <a:custGeom>
            <a:avLst/>
            <a:gdLst/>
            <a:ahLst/>
            <a:cxnLst/>
            <a:rect l="0" t="0" r="0" b="0"/>
            <a:pathLst>
              <a:path w="8931" h="437556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214312"/>
                </a:lnTo>
                <a:lnTo>
                  <a:pt x="0" y="241102"/>
                </a:lnTo>
                <a:lnTo>
                  <a:pt x="0" y="267891"/>
                </a:lnTo>
                <a:lnTo>
                  <a:pt x="0" y="294680"/>
                </a:lnTo>
                <a:lnTo>
                  <a:pt x="0" y="321469"/>
                </a:lnTo>
                <a:lnTo>
                  <a:pt x="0" y="348258"/>
                </a:lnTo>
                <a:lnTo>
                  <a:pt x="0" y="366117"/>
                </a:lnTo>
                <a:lnTo>
                  <a:pt x="0" y="383977"/>
                </a:lnTo>
                <a:lnTo>
                  <a:pt x="0" y="401836"/>
                </a:lnTo>
                <a:lnTo>
                  <a:pt x="0" y="419695"/>
                </a:lnTo>
                <a:lnTo>
                  <a:pt x="0" y="428625"/>
                </a:lnTo>
                <a:lnTo>
                  <a:pt x="0" y="437555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75484" y="3786187"/>
            <a:ext cx="17861" cy="330400"/>
          </a:xfrm>
          <a:custGeom>
            <a:avLst/>
            <a:gdLst/>
            <a:ahLst/>
            <a:cxnLst/>
            <a:rect l="0" t="0" r="0" b="0"/>
            <a:pathLst>
              <a:path w="17861" h="330400">
                <a:moveTo>
                  <a:pt x="17860" y="0"/>
                </a:moveTo>
                <a:lnTo>
                  <a:pt x="17860" y="8930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88086" y="3812976"/>
            <a:ext cx="330399" cy="276821"/>
          </a:xfrm>
          <a:custGeom>
            <a:avLst/>
            <a:gdLst/>
            <a:ahLst/>
            <a:cxnLst/>
            <a:rect l="0" t="0" r="0" b="0"/>
            <a:pathLst>
              <a:path w="330399" h="276821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51805" y="8930"/>
                </a:lnTo>
                <a:lnTo>
                  <a:pt x="160734" y="17860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44649"/>
                </a:lnTo>
                <a:lnTo>
                  <a:pt x="151805" y="62508"/>
                </a:lnTo>
                <a:lnTo>
                  <a:pt x="142875" y="80367"/>
                </a:lnTo>
                <a:lnTo>
                  <a:pt x="125016" y="98227"/>
                </a:lnTo>
                <a:lnTo>
                  <a:pt x="107156" y="125016"/>
                </a:lnTo>
                <a:lnTo>
                  <a:pt x="89297" y="142875"/>
                </a:lnTo>
                <a:lnTo>
                  <a:pt x="71437" y="160735"/>
                </a:lnTo>
                <a:lnTo>
                  <a:pt x="53578" y="178594"/>
                </a:lnTo>
                <a:lnTo>
                  <a:pt x="44648" y="187524"/>
                </a:lnTo>
                <a:lnTo>
                  <a:pt x="35719" y="205383"/>
                </a:lnTo>
                <a:lnTo>
                  <a:pt x="26789" y="214313"/>
                </a:lnTo>
                <a:lnTo>
                  <a:pt x="17859" y="232172"/>
                </a:lnTo>
                <a:lnTo>
                  <a:pt x="17859" y="241102"/>
                </a:lnTo>
                <a:lnTo>
                  <a:pt x="17859" y="250031"/>
                </a:lnTo>
                <a:lnTo>
                  <a:pt x="17859" y="250031"/>
                </a:lnTo>
                <a:lnTo>
                  <a:pt x="26789" y="258961"/>
                </a:lnTo>
                <a:lnTo>
                  <a:pt x="44648" y="258961"/>
                </a:lnTo>
                <a:lnTo>
                  <a:pt x="53578" y="258961"/>
                </a:lnTo>
                <a:lnTo>
                  <a:pt x="80367" y="267891"/>
                </a:lnTo>
                <a:lnTo>
                  <a:pt x="107156" y="267891"/>
                </a:lnTo>
                <a:lnTo>
                  <a:pt x="133945" y="267891"/>
                </a:lnTo>
                <a:lnTo>
                  <a:pt x="160734" y="267891"/>
                </a:lnTo>
                <a:lnTo>
                  <a:pt x="187523" y="267891"/>
                </a:lnTo>
                <a:lnTo>
                  <a:pt x="214312" y="276820"/>
                </a:lnTo>
                <a:lnTo>
                  <a:pt x="241102" y="276820"/>
                </a:lnTo>
                <a:lnTo>
                  <a:pt x="258961" y="276820"/>
                </a:lnTo>
                <a:lnTo>
                  <a:pt x="276820" y="276820"/>
                </a:lnTo>
                <a:lnTo>
                  <a:pt x="294680" y="276820"/>
                </a:lnTo>
                <a:lnTo>
                  <a:pt x="303609" y="276820"/>
                </a:lnTo>
                <a:lnTo>
                  <a:pt x="312539" y="276820"/>
                </a:lnTo>
                <a:lnTo>
                  <a:pt x="321469" y="276820"/>
                </a:lnTo>
                <a:lnTo>
                  <a:pt x="321469" y="276820"/>
                </a:lnTo>
                <a:lnTo>
                  <a:pt x="330398" y="276820"/>
                </a:lnTo>
                <a:lnTo>
                  <a:pt x="330398" y="276820"/>
                </a:lnTo>
                <a:lnTo>
                  <a:pt x="330398" y="276820"/>
                </a:lnTo>
                <a:lnTo>
                  <a:pt x="330398" y="276820"/>
                </a:lnTo>
                <a:lnTo>
                  <a:pt x="33039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09555" y="3223617"/>
            <a:ext cx="526852" cy="1044774"/>
          </a:xfrm>
          <a:custGeom>
            <a:avLst/>
            <a:gdLst/>
            <a:ahLst/>
            <a:cxnLst/>
            <a:rect l="0" t="0" r="0" b="0"/>
            <a:pathLst>
              <a:path w="526852" h="10447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17859"/>
                </a:lnTo>
                <a:lnTo>
                  <a:pt x="125015" y="26789"/>
                </a:lnTo>
                <a:lnTo>
                  <a:pt x="151804" y="2678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14312" y="26789"/>
                </a:lnTo>
                <a:lnTo>
                  <a:pt x="232172" y="26789"/>
                </a:lnTo>
                <a:lnTo>
                  <a:pt x="250031" y="26789"/>
                </a:lnTo>
                <a:lnTo>
                  <a:pt x="267890" y="26789"/>
                </a:lnTo>
                <a:lnTo>
                  <a:pt x="285750" y="26789"/>
                </a:lnTo>
                <a:lnTo>
                  <a:pt x="294679" y="26789"/>
                </a:lnTo>
                <a:lnTo>
                  <a:pt x="303609" y="26789"/>
                </a:lnTo>
                <a:lnTo>
                  <a:pt x="312539" y="26789"/>
                </a:lnTo>
                <a:lnTo>
                  <a:pt x="330398" y="26789"/>
                </a:lnTo>
                <a:lnTo>
                  <a:pt x="330398" y="26789"/>
                </a:lnTo>
                <a:lnTo>
                  <a:pt x="339328" y="35719"/>
                </a:lnTo>
                <a:lnTo>
                  <a:pt x="339328" y="35719"/>
                </a:lnTo>
                <a:lnTo>
                  <a:pt x="348258" y="35719"/>
                </a:lnTo>
                <a:lnTo>
                  <a:pt x="348258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53578"/>
                </a:lnTo>
                <a:lnTo>
                  <a:pt x="366117" y="62508"/>
                </a:lnTo>
                <a:lnTo>
                  <a:pt x="366117" y="71437"/>
                </a:lnTo>
                <a:lnTo>
                  <a:pt x="366117" y="80367"/>
                </a:lnTo>
                <a:lnTo>
                  <a:pt x="366117" y="89297"/>
                </a:lnTo>
                <a:lnTo>
                  <a:pt x="375047" y="98226"/>
                </a:lnTo>
                <a:lnTo>
                  <a:pt x="375047" y="116086"/>
                </a:lnTo>
                <a:lnTo>
                  <a:pt x="375047" y="133945"/>
                </a:lnTo>
                <a:lnTo>
                  <a:pt x="375047" y="151804"/>
                </a:lnTo>
                <a:lnTo>
                  <a:pt x="383976" y="169664"/>
                </a:lnTo>
                <a:lnTo>
                  <a:pt x="383976" y="196453"/>
                </a:lnTo>
                <a:lnTo>
                  <a:pt x="392906" y="223242"/>
                </a:lnTo>
                <a:lnTo>
                  <a:pt x="392906" y="250031"/>
                </a:lnTo>
                <a:lnTo>
                  <a:pt x="401836" y="276820"/>
                </a:lnTo>
                <a:lnTo>
                  <a:pt x="401836" y="303609"/>
                </a:lnTo>
                <a:lnTo>
                  <a:pt x="410765" y="330398"/>
                </a:lnTo>
                <a:lnTo>
                  <a:pt x="410765" y="357187"/>
                </a:lnTo>
                <a:lnTo>
                  <a:pt x="410765" y="392906"/>
                </a:lnTo>
                <a:lnTo>
                  <a:pt x="419695" y="419695"/>
                </a:lnTo>
                <a:lnTo>
                  <a:pt x="419695" y="446484"/>
                </a:lnTo>
                <a:lnTo>
                  <a:pt x="428625" y="482203"/>
                </a:lnTo>
                <a:lnTo>
                  <a:pt x="437554" y="517922"/>
                </a:lnTo>
                <a:lnTo>
                  <a:pt x="446484" y="544711"/>
                </a:lnTo>
                <a:lnTo>
                  <a:pt x="446484" y="580429"/>
                </a:lnTo>
                <a:lnTo>
                  <a:pt x="455414" y="607219"/>
                </a:lnTo>
                <a:lnTo>
                  <a:pt x="464343" y="642937"/>
                </a:lnTo>
                <a:lnTo>
                  <a:pt x="464343" y="669726"/>
                </a:lnTo>
                <a:lnTo>
                  <a:pt x="473273" y="705445"/>
                </a:lnTo>
                <a:lnTo>
                  <a:pt x="473273" y="732234"/>
                </a:lnTo>
                <a:lnTo>
                  <a:pt x="482203" y="759023"/>
                </a:lnTo>
                <a:lnTo>
                  <a:pt x="482203" y="785812"/>
                </a:lnTo>
                <a:lnTo>
                  <a:pt x="491133" y="812601"/>
                </a:lnTo>
                <a:lnTo>
                  <a:pt x="491133" y="830461"/>
                </a:lnTo>
                <a:lnTo>
                  <a:pt x="491133" y="857250"/>
                </a:lnTo>
                <a:lnTo>
                  <a:pt x="500062" y="875109"/>
                </a:lnTo>
                <a:lnTo>
                  <a:pt x="500062" y="892969"/>
                </a:lnTo>
                <a:lnTo>
                  <a:pt x="500062" y="901898"/>
                </a:lnTo>
                <a:lnTo>
                  <a:pt x="500062" y="919758"/>
                </a:lnTo>
                <a:lnTo>
                  <a:pt x="508992" y="928687"/>
                </a:lnTo>
                <a:lnTo>
                  <a:pt x="508992" y="937617"/>
                </a:lnTo>
                <a:lnTo>
                  <a:pt x="508992" y="955476"/>
                </a:lnTo>
                <a:lnTo>
                  <a:pt x="517922" y="955476"/>
                </a:lnTo>
                <a:lnTo>
                  <a:pt x="517922" y="964406"/>
                </a:lnTo>
                <a:lnTo>
                  <a:pt x="517922" y="964406"/>
                </a:lnTo>
                <a:lnTo>
                  <a:pt x="517922" y="973336"/>
                </a:lnTo>
                <a:lnTo>
                  <a:pt x="517922" y="973336"/>
                </a:lnTo>
                <a:lnTo>
                  <a:pt x="517922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73336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82265"/>
                </a:lnTo>
                <a:lnTo>
                  <a:pt x="526851" y="991195"/>
                </a:lnTo>
                <a:lnTo>
                  <a:pt x="526851" y="991195"/>
                </a:lnTo>
                <a:lnTo>
                  <a:pt x="526851" y="991195"/>
                </a:lnTo>
                <a:lnTo>
                  <a:pt x="517922" y="991195"/>
                </a:lnTo>
                <a:lnTo>
                  <a:pt x="517922" y="991195"/>
                </a:lnTo>
                <a:lnTo>
                  <a:pt x="517922" y="1000125"/>
                </a:lnTo>
                <a:lnTo>
                  <a:pt x="508992" y="1000125"/>
                </a:lnTo>
                <a:lnTo>
                  <a:pt x="508992" y="1000125"/>
                </a:lnTo>
                <a:lnTo>
                  <a:pt x="500062" y="1000125"/>
                </a:lnTo>
                <a:lnTo>
                  <a:pt x="491133" y="1009054"/>
                </a:lnTo>
                <a:lnTo>
                  <a:pt x="473273" y="1009054"/>
                </a:lnTo>
                <a:lnTo>
                  <a:pt x="464343" y="1009054"/>
                </a:lnTo>
                <a:lnTo>
                  <a:pt x="446484" y="1009054"/>
                </a:lnTo>
                <a:lnTo>
                  <a:pt x="419695" y="1009054"/>
                </a:lnTo>
                <a:lnTo>
                  <a:pt x="392906" y="1009054"/>
                </a:lnTo>
                <a:lnTo>
                  <a:pt x="366117" y="1009054"/>
                </a:lnTo>
                <a:lnTo>
                  <a:pt x="330398" y="1009054"/>
                </a:lnTo>
                <a:lnTo>
                  <a:pt x="285750" y="1009054"/>
                </a:lnTo>
                <a:lnTo>
                  <a:pt x="250031" y="1009054"/>
                </a:lnTo>
                <a:lnTo>
                  <a:pt x="214312" y="1017984"/>
                </a:lnTo>
                <a:lnTo>
                  <a:pt x="178593" y="1026914"/>
                </a:lnTo>
                <a:lnTo>
                  <a:pt x="142875" y="1035844"/>
                </a:lnTo>
                <a:lnTo>
                  <a:pt x="116086" y="1035844"/>
                </a:lnTo>
                <a:lnTo>
                  <a:pt x="98226" y="1044773"/>
                </a:lnTo>
                <a:lnTo>
                  <a:pt x="98226" y="10447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Add the matrices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071688" y="2741414"/>
            <a:ext cx="669727" cy="1259087"/>
          </a:xfrm>
          <a:custGeom>
            <a:avLst/>
            <a:gdLst/>
            <a:ahLst/>
            <a:cxnLst/>
            <a:rect l="0" t="0" r="0" b="0"/>
            <a:pathLst>
              <a:path w="669727" h="1259087">
                <a:moveTo>
                  <a:pt x="303609" y="0"/>
                </a:moveTo>
                <a:lnTo>
                  <a:pt x="294679" y="0"/>
                </a:lnTo>
                <a:lnTo>
                  <a:pt x="285750" y="0"/>
                </a:lnTo>
                <a:lnTo>
                  <a:pt x="285750" y="0"/>
                </a:lnTo>
                <a:lnTo>
                  <a:pt x="276820" y="0"/>
                </a:lnTo>
                <a:lnTo>
                  <a:pt x="267890" y="0"/>
                </a:lnTo>
                <a:lnTo>
                  <a:pt x="258960" y="0"/>
                </a:lnTo>
                <a:lnTo>
                  <a:pt x="241101" y="0"/>
                </a:lnTo>
                <a:lnTo>
                  <a:pt x="232171" y="0"/>
                </a:lnTo>
                <a:lnTo>
                  <a:pt x="214312" y="0"/>
                </a:lnTo>
                <a:lnTo>
                  <a:pt x="196453" y="0"/>
                </a:lnTo>
                <a:lnTo>
                  <a:pt x="178593" y="0"/>
                </a:lnTo>
                <a:lnTo>
                  <a:pt x="160734" y="0"/>
                </a:lnTo>
                <a:lnTo>
                  <a:pt x="142875" y="0"/>
                </a:lnTo>
                <a:lnTo>
                  <a:pt x="125015" y="8930"/>
                </a:lnTo>
                <a:lnTo>
                  <a:pt x="107156" y="8930"/>
                </a:lnTo>
                <a:lnTo>
                  <a:pt x="89296" y="893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17859" y="258961"/>
                </a:lnTo>
                <a:lnTo>
                  <a:pt x="17859" y="285750"/>
                </a:lnTo>
                <a:lnTo>
                  <a:pt x="26789" y="321468"/>
                </a:lnTo>
                <a:lnTo>
                  <a:pt x="26789" y="357187"/>
                </a:lnTo>
                <a:lnTo>
                  <a:pt x="35718" y="392906"/>
                </a:lnTo>
                <a:lnTo>
                  <a:pt x="35718" y="428625"/>
                </a:lnTo>
                <a:lnTo>
                  <a:pt x="44648" y="464343"/>
                </a:lnTo>
                <a:lnTo>
                  <a:pt x="53578" y="508992"/>
                </a:lnTo>
                <a:lnTo>
                  <a:pt x="53578" y="544711"/>
                </a:lnTo>
                <a:lnTo>
                  <a:pt x="62507" y="589359"/>
                </a:lnTo>
                <a:lnTo>
                  <a:pt x="62507" y="625078"/>
                </a:lnTo>
                <a:lnTo>
                  <a:pt x="71437" y="669726"/>
                </a:lnTo>
                <a:lnTo>
                  <a:pt x="62507" y="714375"/>
                </a:lnTo>
                <a:lnTo>
                  <a:pt x="62507" y="750093"/>
                </a:lnTo>
                <a:lnTo>
                  <a:pt x="62507" y="794742"/>
                </a:lnTo>
                <a:lnTo>
                  <a:pt x="53578" y="830461"/>
                </a:lnTo>
                <a:lnTo>
                  <a:pt x="53578" y="875109"/>
                </a:lnTo>
                <a:lnTo>
                  <a:pt x="53578" y="910828"/>
                </a:lnTo>
                <a:lnTo>
                  <a:pt x="53578" y="946547"/>
                </a:lnTo>
                <a:lnTo>
                  <a:pt x="53578" y="973336"/>
                </a:lnTo>
                <a:lnTo>
                  <a:pt x="53578" y="1009054"/>
                </a:lnTo>
                <a:lnTo>
                  <a:pt x="44648" y="1035843"/>
                </a:lnTo>
                <a:lnTo>
                  <a:pt x="44648" y="1062632"/>
                </a:lnTo>
                <a:lnTo>
                  <a:pt x="44648" y="1089422"/>
                </a:lnTo>
                <a:lnTo>
                  <a:pt x="44648" y="1116211"/>
                </a:lnTo>
                <a:lnTo>
                  <a:pt x="44648" y="1134070"/>
                </a:lnTo>
                <a:lnTo>
                  <a:pt x="44648" y="1151929"/>
                </a:lnTo>
                <a:lnTo>
                  <a:pt x="44648" y="1160859"/>
                </a:lnTo>
                <a:lnTo>
                  <a:pt x="44648" y="1169789"/>
                </a:lnTo>
                <a:lnTo>
                  <a:pt x="44648" y="1187648"/>
                </a:lnTo>
                <a:lnTo>
                  <a:pt x="44648" y="1196578"/>
                </a:lnTo>
                <a:lnTo>
                  <a:pt x="53578" y="1196578"/>
                </a:lnTo>
                <a:lnTo>
                  <a:pt x="62507" y="1205507"/>
                </a:lnTo>
                <a:lnTo>
                  <a:pt x="71437" y="1214437"/>
                </a:lnTo>
                <a:lnTo>
                  <a:pt x="89296" y="1214437"/>
                </a:lnTo>
                <a:lnTo>
                  <a:pt x="107156" y="1223367"/>
                </a:lnTo>
                <a:lnTo>
                  <a:pt x="125015" y="1223367"/>
                </a:lnTo>
                <a:lnTo>
                  <a:pt x="151804" y="1223367"/>
                </a:lnTo>
                <a:lnTo>
                  <a:pt x="178593" y="1223367"/>
                </a:lnTo>
                <a:lnTo>
                  <a:pt x="214312" y="1223367"/>
                </a:lnTo>
                <a:lnTo>
                  <a:pt x="241101" y="1223367"/>
                </a:lnTo>
                <a:lnTo>
                  <a:pt x="276820" y="1223367"/>
                </a:lnTo>
                <a:lnTo>
                  <a:pt x="312539" y="1232297"/>
                </a:lnTo>
                <a:lnTo>
                  <a:pt x="348257" y="1232297"/>
                </a:lnTo>
                <a:lnTo>
                  <a:pt x="383976" y="1232297"/>
                </a:lnTo>
                <a:lnTo>
                  <a:pt x="419695" y="1241226"/>
                </a:lnTo>
                <a:lnTo>
                  <a:pt x="446484" y="1241226"/>
                </a:lnTo>
                <a:lnTo>
                  <a:pt x="482203" y="1250156"/>
                </a:lnTo>
                <a:lnTo>
                  <a:pt x="508992" y="1250156"/>
                </a:lnTo>
                <a:lnTo>
                  <a:pt x="535781" y="1250156"/>
                </a:lnTo>
                <a:lnTo>
                  <a:pt x="562570" y="1250156"/>
                </a:lnTo>
                <a:lnTo>
                  <a:pt x="589359" y="1259086"/>
                </a:lnTo>
                <a:lnTo>
                  <a:pt x="616148" y="1259086"/>
                </a:lnTo>
                <a:lnTo>
                  <a:pt x="634007" y="1259086"/>
                </a:lnTo>
                <a:lnTo>
                  <a:pt x="651867" y="1259086"/>
                </a:lnTo>
                <a:lnTo>
                  <a:pt x="660796" y="1259086"/>
                </a:lnTo>
                <a:lnTo>
                  <a:pt x="669726" y="1259086"/>
                </a:lnTo>
                <a:lnTo>
                  <a:pt x="669726" y="1259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30648" y="2893218"/>
            <a:ext cx="250033" cy="267892"/>
          </a:xfrm>
          <a:custGeom>
            <a:avLst/>
            <a:gdLst/>
            <a:ahLst/>
            <a:cxnLst/>
            <a:rect l="0" t="0" r="0" b="0"/>
            <a:pathLst>
              <a:path w="250033" h="267892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26790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51805" y="8930"/>
                </a:lnTo>
                <a:lnTo>
                  <a:pt x="160735" y="17860"/>
                </a:lnTo>
                <a:lnTo>
                  <a:pt x="178594" y="26789"/>
                </a:lnTo>
                <a:lnTo>
                  <a:pt x="178594" y="44649"/>
                </a:lnTo>
                <a:lnTo>
                  <a:pt x="187524" y="53578"/>
                </a:lnTo>
                <a:lnTo>
                  <a:pt x="178594" y="71438"/>
                </a:lnTo>
                <a:lnTo>
                  <a:pt x="178594" y="98227"/>
                </a:lnTo>
                <a:lnTo>
                  <a:pt x="160735" y="116086"/>
                </a:lnTo>
                <a:lnTo>
                  <a:pt x="142875" y="142875"/>
                </a:lnTo>
                <a:lnTo>
                  <a:pt x="125016" y="160735"/>
                </a:lnTo>
                <a:lnTo>
                  <a:pt x="107157" y="187524"/>
                </a:lnTo>
                <a:lnTo>
                  <a:pt x="80368" y="205383"/>
                </a:lnTo>
                <a:lnTo>
                  <a:pt x="62508" y="223243"/>
                </a:lnTo>
                <a:lnTo>
                  <a:pt x="53579" y="241102"/>
                </a:lnTo>
                <a:lnTo>
                  <a:pt x="35719" y="250032"/>
                </a:lnTo>
                <a:lnTo>
                  <a:pt x="35719" y="258961"/>
                </a:lnTo>
                <a:lnTo>
                  <a:pt x="35719" y="267891"/>
                </a:lnTo>
                <a:lnTo>
                  <a:pt x="44649" y="267891"/>
                </a:lnTo>
                <a:lnTo>
                  <a:pt x="53579" y="267891"/>
                </a:lnTo>
                <a:lnTo>
                  <a:pt x="71438" y="267891"/>
                </a:lnTo>
                <a:lnTo>
                  <a:pt x="89297" y="267891"/>
                </a:lnTo>
                <a:lnTo>
                  <a:pt x="107157" y="267891"/>
                </a:lnTo>
                <a:lnTo>
                  <a:pt x="133946" y="267891"/>
                </a:lnTo>
                <a:lnTo>
                  <a:pt x="151805" y="267891"/>
                </a:lnTo>
                <a:lnTo>
                  <a:pt x="169665" y="267891"/>
                </a:lnTo>
                <a:lnTo>
                  <a:pt x="196454" y="258961"/>
                </a:lnTo>
                <a:lnTo>
                  <a:pt x="205383" y="258961"/>
                </a:lnTo>
                <a:lnTo>
                  <a:pt x="223243" y="258961"/>
                </a:lnTo>
                <a:lnTo>
                  <a:pt x="241102" y="258961"/>
                </a:lnTo>
                <a:lnTo>
                  <a:pt x="250032" y="258961"/>
                </a:lnTo>
                <a:lnTo>
                  <a:pt x="250032" y="258961"/>
                </a:lnTo>
                <a:lnTo>
                  <a:pt x="250032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30648" y="3411140"/>
            <a:ext cx="321470" cy="330400"/>
          </a:xfrm>
          <a:custGeom>
            <a:avLst/>
            <a:gdLst/>
            <a:ahLst/>
            <a:cxnLst/>
            <a:rect l="0" t="0" r="0" b="0"/>
            <a:pathLst>
              <a:path w="321470" h="330400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07157" y="17860"/>
                </a:lnTo>
                <a:lnTo>
                  <a:pt x="89297" y="26789"/>
                </a:lnTo>
                <a:lnTo>
                  <a:pt x="71438" y="44649"/>
                </a:lnTo>
                <a:lnTo>
                  <a:pt x="62508" y="62508"/>
                </a:lnTo>
                <a:lnTo>
                  <a:pt x="44649" y="80367"/>
                </a:lnTo>
                <a:lnTo>
                  <a:pt x="26790" y="107156"/>
                </a:lnTo>
                <a:lnTo>
                  <a:pt x="17860" y="133946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50031"/>
                </a:lnTo>
                <a:lnTo>
                  <a:pt x="17860" y="267891"/>
                </a:lnTo>
                <a:lnTo>
                  <a:pt x="35719" y="285750"/>
                </a:lnTo>
                <a:lnTo>
                  <a:pt x="44649" y="294680"/>
                </a:lnTo>
                <a:lnTo>
                  <a:pt x="71438" y="303610"/>
                </a:lnTo>
                <a:lnTo>
                  <a:pt x="89297" y="312539"/>
                </a:lnTo>
                <a:lnTo>
                  <a:pt x="107157" y="312539"/>
                </a:lnTo>
                <a:lnTo>
                  <a:pt x="133946" y="321469"/>
                </a:lnTo>
                <a:lnTo>
                  <a:pt x="151805" y="321469"/>
                </a:lnTo>
                <a:lnTo>
                  <a:pt x="178594" y="321469"/>
                </a:lnTo>
                <a:lnTo>
                  <a:pt x="205383" y="321469"/>
                </a:lnTo>
                <a:lnTo>
                  <a:pt x="223243" y="312539"/>
                </a:lnTo>
                <a:lnTo>
                  <a:pt x="250032" y="312539"/>
                </a:lnTo>
                <a:lnTo>
                  <a:pt x="267891" y="303610"/>
                </a:lnTo>
                <a:lnTo>
                  <a:pt x="285750" y="285750"/>
                </a:lnTo>
                <a:lnTo>
                  <a:pt x="303610" y="276821"/>
                </a:lnTo>
                <a:lnTo>
                  <a:pt x="312540" y="258961"/>
                </a:lnTo>
                <a:lnTo>
                  <a:pt x="321469" y="250031"/>
                </a:lnTo>
                <a:lnTo>
                  <a:pt x="321469" y="232172"/>
                </a:lnTo>
                <a:lnTo>
                  <a:pt x="312540" y="223242"/>
                </a:lnTo>
                <a:lnTo>
                  <a:pt x="312540" y="214313"/>
                </a:lnTo>
                <a:lnTo>
                  <a:pt x="303610" y="205383"/>
                </a:lnTo>
                <a:lnTo>
                  <a:pt x="294680" y="196453"/>
                </a:lnTo>
                <a:lnTo>
                  <a:pt x="276821" y="196453"/>
                </a:lnTo>
                <a:lnTo>
                  <a:pt x="258961" y="196453"/>
                </a:lnTo>
                <a:lnTo>
                  <a:pt x="250032" y="196453"/>
                </a:lnTo>
                <a:lnTo>
                  <a:pt x="232172" y="205383"/>
                </a:lnTo>
                <a:lnTo>
                  <a:pt x="214313" y="214313"/>
                </a:lnTo>
                <a:lnTo>
                  <a:pt x="205383" y="232172"/>
                </a:lnTo>
                <a:lnTo>
                  <a:pt x="196454" y="241102"/>
                </a:lnTo>
                <a:lnTo>
                  <a:pt x="187524" y="258961"/>
                </a:lnTo>
                <a:lnTo>
                  <a:pt x="178594" y="276821"/>
                </a:lnTo>
                <a:lnTo>
                  <a:pt x="178594" y="294680"/>
                </a:lnTo>
                <a:lnTo>
                  <a:pt x="169665" y="303610"/>
                </a:lnTo>
                <a:lnTo>
                  <a:pt x="178594" y="312539"/>
                </a:lnTo>
                <a:lnTo>
                  <a:pt x="178594" y="321469"/>
                </a:lnTo>
                <a:lnTo>
                  <a:pt x="187524" y="321469"/>
                </a:lnTo>
                <a:lnTo>
                  <a:pt x="187524" y="330399"/>
                </a:lnTo>
                <a:lnTo>
                  <a:pt x="187524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55727" y="2991445"/>
            <a:ext cx="160735" cy="8931"/>
          </a:xfrm>
          <a:custGeom>
            <a:avLst/>
            <a:gdLst/>
            <a:ahLst/>
            <a:cxnLst/>
            <a:rect l="0" t="0" r="0" b="0"/>
            <a:pathLst>
              <a:path w="16073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05758" y="2866429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05383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50032"/>
                </a:lnTo>
                <a:lnTo>
                  <a:pt x="26789" y="267891"/>
                </a:lnTo>
                <a:lnTo>
                  <a:pt x="26789" y="276821"/>
                </a:lnTo>
                <a:lnTo>
                  <a:pt x="26789" y="285750"/>
                </a:lnTo>
                <a:lnTo>
                  <a:pt x="2678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16461" y="3455789"/>
            <a:ext cx="214313" cy="294680"/>
          </a:xfrm>
          <a:custGeom>
            <a:avLst/>
            <a:gdLst/>
            <a:ahLst/>
            <a:cxnLst/>
            <a:rect l="0" t="0" r="0" b="0"/>
            <a:pathLst>
              <a:path w="214313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4" y="8929"/>
                </a:lnTo>
                <a:lnTo>
                  <a:pt x="187523" y="8929"/>
                </a:lnTo>
                <a:lnTo>
                  <a:pt x="196453" y="8929"/>
                </a:lnTo>
                <a:lnTo>
                  <a:pt x="205383" y="17859"/>
                </a:lnTo>
                <a:lnTo>
                  <a:pt x="214312" y="17859"/>
                </a:lnTo>
                <a:lnTo>
                  <a:pt x="214312" y="17859"/>
                </a:lnTo>
                <a:lnTo>
                  <a:pt x="214312" y="26789"/>
                </a:lnTo>
                <a:lnTo>
                  <a:pt x="214312" y="26789"/>
                </a:lnTo>
                <a:lnTo>
                  <a:pt x="214312" y="35718"/>
                </a:lnTo>
                <a:lnTo>
                  <a:pt x="214312" y="53578"/>
                </a:lnTo>
                <a:lnTo>
                  <a:pt x="205383" y="62507"/>
                </a:lnTo>
                <a:lnTo>
                  <a:pt x="196453" y="80367"/>
                </a:lnTo>
                <a:lnTo>
                  <a:pt x="196453" y="98226"/>
                </a:lnTo>
                <a:lnTo>
                  <a:pt x="187523" y="116086"/>
                </a:lnTo>
                <a:lnTo>
                  <a:pt x="178594" y="133945"/>
                </a:lnTo>
                <a:lnTo>
                  <a:pt x="169664" y="160734"/>
                </a:lnTo>
                <a:lnTo>
                  <a:pt x="160734" y="178593"/>
                </a:lnTo>
                <a:lnTo>
                  <a:pt x="160734" y="196453"/>
                </a:lnTo>
                <a:lnTo>
                  <a:pt x="151805" y="205382"/>
                </a:lnTo>
                <a:lnTo>
                  <a:pt x="142875" y="223242"/>
                </a:lnTo>
                <a:lnTo>
                  <a:pt x="142875" y="232172"/>
                </a:lnTo>
                <a:lnTo>
                  <a:pt x="142875" y="250031"/>
                </a:lnTo>
                <a:lnTo>
                  <a:pt x="142875" y="258961"/>
                </a:lnTo>
                <a:lnTo>
                  <a:pt x="142875" y="267890"/>
                </a:lnTo>
                <a:lnTo>
                  <a:pt x="142875" y="276820"/>
                </a:lnTo>
                <a:lnTo>
                  <a:pt x="142875" y="285750"/>
                </a:lnTo>
                <a:lnTo>
                  <a:pt x="142875" y="285750"/>
                </a:lnTo>
                <a:lnTo>
                  <a:pt x="142875" y="294679"/>
                </a:lnTo>
                <a:lnTo>
                  <a:pt x="142875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196828" y="2714625"/>
            <a:ext cx="580431" cy="1455540"/>
          </a:xfrm>
          <a:custGeom>
            <a:avLst/>
            <a:gdLst/>
            <a:ahLst/>
            <a:cxnLst/>
            <a:rect l="0" t="0" r="0" b="0"/>
            <a:pathLst>
              <a:path w="580431" h="1455540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5" y="8930"/>
                </a:lnTo>
                <a:lnTo>
                  <a:pt x="187524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58961" y="8930"/>
                </a:lnTo>
                <a:lnTo>
                  <a:pt x="276820" y="8930"/>
                </a:lnTo>
                <a:lnTo>
                  <a:pt x="294680" y="8930"/>
                </a:lnTo>
                <a:lnTo>
                  <a:pt x="312539" y="17859"/>
                </a:lnTo>
                <a:lnTo>
                  <a:pt x="330399" y="17859"/>
                </a:lnTo>
                <a:lnTo>
                  <a:pt x="339328" y="17859"/>
                </a:lnTo>
                <a:lnTo>
                  <a:pt x="357188" y="17859"/>
                </a:lnTo>
                <a:lnTo>
                  <a:pt x="366117" y="26789"/>
                </a:lnTo>
                <a:lnTo>
                  <a:pt x="375047" y="26789"/>
                </a:lnTo>
                <a:lnTo>
                  <a:pt x="392906" y="35719"/>
                </a:lnTo>
                <a:lnTo>
                  <a:pt x="401836" y="35719"/>
                </a:lnTo>
                <a:lnTo>
                  <a:pt x="401836" y="35719"/>
                </a:lnTo>
                <a:lnTo>
                  <a:pt x="410766" y="44648"/>
                </a:lnTo>
                <a:lnTo>
                  <a:pt x="419695" y="44648"/>
                </a:lnTo>
                <a:lnTo>
                  <a:pt x="419695" y="53578"/>
                </a:lnTo>
                <a:lnTo>
                  <a:pt x="428625" y="53578"/>
                </a:lnTo>
                <a:lnTo>
                  <a:pt x="428625" y="62508"/>
                </a:lnTo>
                <a:lnTo>
                  <a:pt x="428625" y="71438"/>
                </a:lnTo>
                <a:lnTo>
                  <a:pt x="437555" y="80367"/>
                </a:lnTo>
                <a:lnTo>
                  <a:pt x="437555" y="80367"/>
                </a:lnTo>
                <a:lnTo>
                  <a:pt x="437555" y="98226"/>
                </a:lnTo>
                <a:lnTo>
                  <a:pt x="446485" y="107156"/>
                </a:lnTo>
                <a:lnTo>
                  <a:pt x="446485" y="116086"/>
                </a:lnTo>
                <a:lnTo>
                  <a:pt x="446485" y="133945"/>
                </a:lnTo>
                <a:lnTo>
                  <a:pt x="455414" y="151804"/>
                </a:lnTo>
                <a:lnTo>
                  <a:pt x="455414" y="169664"/>
                </a:lnTo>
                <a:lnTo>
                  <a:pt x="455414" y="187523"/>
                </a:lnTo>
                <a:lnTo>
                  <a:pt x="455414" y="214312"/>
                </a:lnTo>
                <a:lnTo>
                  <a:pt x="464344" y="241101"/>
                </a:lnTo>
                <a:lnTo>
                  <a:pt x="464344" y="267890"/>
                </a:lnTo>
                <a:lnTo>
                  <a:pt x="464344" y="294679"/>
                </a:lnTo>
                <a:lnTo>
                  <a:pt x="464344" y="330398"/>
                </a:lnTo>
                <a:lnTo>
                  <a:pt x="464344" y="366117"/>
                </a:lnTo>
                <a:lnTo>
                  <a:pt x="464344" y="401836"/>
                </a:lnTo>
                <a:lnTo>
                  <a:pt x="473274" y="437554"/>
                </a:lnTo>
                <a:lnTo>
                  <a:pt x="473274" y="473273"/>
                </a:lnTo>
                <a:lnTo>
                  <a:pt x="473274" y="508992"/>
                </a:lnTo>
                <a:lnTo>
                  <a:pt x="473274" y="553640"/>
                </a:lnTo>
                <a:lnTo>
                  <a:pt x="473274" y="589359"/>
                </a:lnTo>
                <a:lnTo>
                  <a:pt x="482203" y="634007"/>
                </a:lnTo>
                <a:lnTo>
                  <a:pt x="482203" y="669726"/>
                </a:lnTo>
                <a:lnTo>
                  <a:pt x="482203" y="714375"/>
                </a:lnTo>
                <a:lnTo>
                  <a:pt x="482203" y="750093"/>
                </a:lnTo>
                <a:lnTo>
                  <a:pt x="491133" y="785812"/>
                </a:lnTo>
                <a:lnTo>
                  <a:pt x="491133" y="830461"/>
                </a:lnTo>
                <a:lnTo>
                  <a:pt x="500063" y="866179"/>
                </a:lnTo>
                <a:lnTo>
                  <a:pt x="500063" y="901898"/>
                </a:lnTo>
                <a:lnTo>
                  <a:pt x="500063" y="946546"/>
                </a:lnTo>
                <a:lnTo>
                  <a:pt x="508992" y="982265"/>
                </a:lnTo>
                <a:lnTo>
                  <a:pt x="508992" y="1017984"/>
                </a:lnTo>
                <a:lnTo>
                  <a:pt x="517922" y="1053703"/>
                </a:lnTo>
                <a:lnTo>
                  <a:pt x="517922" y="1089421"/>
                </a:lnTo>
                <a:lnTo>
                  <a:pt x="526852" y="1125140"/>
                </a:lnTo>
                <a:lnTo>
                  <a:pt x="526852" y="1160859"/>
                </a:lnTo>
                <a:lnTo>
                  <a:pt x="535781" y="1187648"/>
                </a:lnTo>
                <a:lnTo>
                  <a:pt x="535781" y="1223367"/>
                </a:lnTo>
                <a:lnTo>
                  <a:pt x="544711" y="1250156"/>
                </a:lnTo>
                <a:lnTo>
                  <a:pt x="544711" y="1276945"/>
                </a:lnTo>
                <a:lnTo>
                  <a:pt x="553641" y="1294804"/>
                </a:lnTo>
                <a:lnTo>
                  <a:pt x="553641" y="1312664"/>
                </a:lnTo>
                <a:lnTo>
                  <a:pt x="553641" y="1339453"/>
                </a:lnTo>
                <a:lnTo>
                  <a:pt x="562570" y="1357312"/>
                </a:lnTo>
                <a:lnTo>
                  <a:pt x="562570" y="1366242"/>
                </a:lnTo>
                <a:lnTo>
                  <a:pt x="562570" y="1384101"/>
                </a:lnTo>
                <a:lnTo>
                  <a:pt x="571500" y="1401961"/>
                </a:lnTo>
                <a:lnTo>
                  <a:pt x="571500" y="1410890"/>
                </a:lnTo>
                <a:lnTo>
                  <a:pt x="580430" y="1419820"/>
                </a:lnTo>
                <a:lnTo>
                  <a:pt x="580430" y="1428750"/>
                </a:lnTo>
                <a:lnTo>
                  <a:pt x="580430" y="1437679"/>
                </a:lnTo>
                <a:lnTo>
                  <a:pt x="580430" y="1437679"/>
                </a:lnTo>
                <a:lnTo>
                  <a:pt x="580430" y="1446609"/>
                </a:lnTo>
                <a:lnTo>
                  <a:pt x="580430" y="1446609"/>
                </a:lnTo>
                <a:lnTo>
                  <a:pt x="580430" y="1446609"/>
                </a:lnTo>
                <a:lnTo>
                  <a:pt x="580430" y="1455539"/>
                </a:lnTo>
                <a:lnTo>
                  <a:pt x="580430" y="1455539"/>
                </a:lnTo>
                <a:lnTo>
                  <a:pt x="580430" y="1455539"/>
                </a:lnTo>
                <a:lnTo>
                  <a:pt x="580430" y="1455539"/>
                </a:lnTo>
                <a:lnTo>
                  <a:pt x="571500" y="1455539"/>
                </a:lnTo>
                <a:lnTo>
                  <a:pt x="562570" y="1455539"/>
                </a:lnTo>
                <a:lnTo>
                  <a:pt x="553641" y="1446609"/>
                </a:lnTo>
                <a:lnTo>
                  <a:pt x="544711" y="1446609"/>
                </a:lnTo>
                <a:lnTo>
                  <a:pt x="526852" y="1446609"/>
                </a:lnTo>
                <a:lnTo>
                  <a:pt x="508992" y="1437679"/>
                </a:lnTo>
                <a:lnTo>
                  <a:pt x="491133" y="1437679"/>
                </a:lnTo>
                <a:lnTo>
                  <a:pt x="464344" y="1428750"/>
                </a:lnTo>
                <a:lnTo>
                  <a:pt x="437555" y="1428750"/>
                </a:lnTo>
                <a:lnTo>
                  <a:pt x="410766" y="1419820"/>
                </a:lnTo>
                <a:lnTo>
                  <a:pt x="383977" y="1419820"/>
                </a:lnTo>
                <a:lnTo>
                  <a:pt x="348258" y="1410890"/>
                </a:lnTo>
                <a:lnTo>
                  <a:pt x="321469" y="1410890"/>
                </a:lnTo>
                <a:lnTo>
                  <a:pt x="294680" y="1401961"/>
                </a:lnTo>
                <a:lnTo>
                  <a:pt x="267891" y="1401961"/>
                </a:lnTo>
                <a:lnTo>
                  <a:pt x="250031" y="1393031"/>
                </a:lnTo>
                <a:lnTo>
                  <a:pt x="223242" y="1393031"/>
                </a:lnTo>
                <a:lnTo>
                  <a:pt x="205383" y="1393031"/>
                </a:lnTo>
                <a:lnTo>
                  <a:pt x="187524" y="1384101"/>
                </a:lnTo>
                <a:lnTo>
                  <a:pt x="169664" y="1375171"/>
                </a:lnTo>
                <a:lnTo>
                  <a:pt x="169664" y="1375171"/>
                </a:lnTo>
                <a:lnTo>
                  <a:pt x="169664" y="1375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071938" y="3250406"/>
            <a:ext cx="17860" cy="241102"/>
          </a:xfrm>
          <a:custGeom>
            <a:avLst/>
            <a:gdLst/>
            <a:ahLst/>
            <a:cxnLst/>
            <a:rect l="0" t="0" r="0" b="0"/>
            <a:pathLst>
              <a:path w="17860" h="24110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8929" y="214312"/>
                </a:lnTo>
                <a:lnTo>
                  <a:pt x="8929" y="223242"/>
                </a:lnTo>
                <a:lnTo>
                  <a:pt x="17859" y="232172"/>
                </a:lnTo>
                <a:lnTo>
                  <a:pt x="17859" y="241101"/>
                </a:lnTo>
                <a:lnTo>
                  <a:pt x="17859" y="241101"/>
                </a:lnTo>
                <a:lnTo>
                  <a:pt x="17859" y="241101"/>
                </a:lnTo>
                <a:lnTo>
                  <a:pt x="1785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18359" y="3375421"/>
            <a:ext cx="241103" cy="8931"/>
          </a:xfrm>
          <a:custGeom>
            <a:avLst/>
            <a:gdLst/>
            <a:ahLst/>
            <a:cxnLst/>
            <a:rect l="0" t="0" r="0" b="0"/>
            <a:pathLst>
              <a:path w="241103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8930"/>
                </a:lnTo>
                <a:lnTo>
                  <a:pt x="196454" y="8930"/>
                </a:lnTo>
                <a:lnTo>
                  <a:pt x="223243" y="8930"/>
                </a:lnTo>
                <a:lnTo>
                  <a:pt x="241102" y="8930"/>
                </a:lnTo>
                <a:lnTo>
                  <a:pt x="241102" y="8930"/>
                </a:lnTo>
                <a:lnTo>
                  <a:pt x="24110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73773" y="2741414"/>
            <a:ext cx="526853" cy="1535907"/>
          </a:xfrm>
          <a:custGeom>
            <a:avLst/>
            <a:gdLst/>
            <a:ahLst/>
            <a:cxnLst/>
            <a:rect l="0" t="0" r="0" b="0"/>
            <a:pathLst>
              <a:path w="526853" h="1535907">
                <a:moveTo>
                  <a:pt x="321469" y="8930"/>
                </a:moveTo>
                <a:lnTo>
                  <a:pt x="321469" y="8930"/>
                </a:lnTo>
                <a:lnTo>
                  <a:pt x="312540" y="8930"/>
                </a:lnTo>
                <a:lnTo>
                  <a:pt x="312540" y="8930"/>
                </a:lnTo>
                <a:lnTo>
                  <a:pt x="294680" y="0"/>
                </a:lnTo>
                <a:lnTo>
                  <a:pt x="285750" y="0"/>
                </a:lnTo>
                <a:lnTo>
                  <a:pt x="276821" y="0"/>
                </a:lnTo>
                <a:lnTo>
                  <a:pt x="258961" y="0"/>
                </a:lnTo>
                <a:lnTo>
                  <a:pt x="241102" y="0"/>
                </a:lnTo>
                <a:lnTo>
                  <a:pt x="223243" y="0"/>
                </a:lnTo>
                <a:lnTo>
                  <a:pt x="205383" y="0"/>
                </a:lnTo>
                <a:lnTo>
                  <a:pt x="178594" y="0"/>
                </a:lnTo>
                <a:lnTo>
                  <a:pt x="16073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5357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205382"/>
                </a:lnTo>
                <a:lnTo>
                  <a:pt x="0" y="232172"/>
                </a:lnTo>
                <a:lnTo>
                  <a:pt x="0" y="258961"/>
                </a:lnTo>
                <a:lnTo>
                  <a:pt x="0" y="294679"/>
                </a:lnTo>
                <a:lnTo>
                  <a:pt x="8930" y="321468"/>
                </a:lnTo>
                <a:lnTo>
                  <a:pt x="8930" y="357187"/>
                </a:lnTo>
                <a:lnTo>
                  <a:pt x="8930" y="392906"/>
                </a:lnTo>
                <a:lnTo>
                  <a:pt x="8930" y="428625"/>
                </a:lnTo>
                <a:lnTo>
                  <a:pt x="8930" y="464343"/>
                </a:lnTo>
                <a:lnTo>
                  <a:pt x="8930" y="500062"/>
                </a:lnTo>
                <a:lnTo>
                  <a:pt x="8930" y="535781"/>
                </a:lnTo>
                <a:lnTo>
                  <a:pt x="17860" y="571500"/>
                </a:lnTo>
                <a:lnTo>
                  <a:pt x="17860" y="607218"/>
                </a:lnTo>
                <a:lnTo>
                  <a:pt x="17860" y="651867"/>
                </a:lnTo>
                <a:lnTo>
                  <a:pt x="17860" y="687586"/>
                </a:lnTo>
                <a:lnTo>
                  <a:pt x="17860" y="732234"/>
                </a:lnTo>
                <a:lnTo>
                  <a:pt x="17860" y="767953"/>
                </a:lnTo>
                <a:lnTo>
                  <a:pt x="17860" y="803672"/>
                </a:lnTo>
                <a:lnTo>
                  <a:pt x="26790" y="848320"/>
                </a:lnTo>
                <a:lnTo>
                  <a:pt x="26790" y="884039"/>
                </a:lnTo>
                <a:lnTo>
                  <a:pt x="26790" y="919757"/>
                </a:lnTo>
                <a:lnTo>
                  <a:pt x="26790" y="955476"/>
                </a:lnTo>
                <a:lnTo>
                  <a:pt x="17860" y="991195"/>
                </a:lnTo>
                <a:lnTo>
                  <a:pt x="17860" y="1017984"/>
                </a:lnTo>
                <a:lnTo>
                  <a:pt x="17860" y="1053703"/>
                </a:lnTo>
                <a:lnTo>
                  <a:pt x="17860" y="1089422"/>
                </a:lnTo>
                <a:lnTo>
                  <a:pt x="8930" y="1116211"/>
                </a:lnTo>
                <a:lnTo>
                  <a:pt x="8930" y="1143000"/>
                </a:lnTo>
                <a:lnTo>
                  <a:pt x="8930" y="1169789"/>
                </a:lnTo>
                <a:lnTo>
                  <a:pt x="8930" y="1196578"/>
                </a:lnTo>
                <a:lnTo>
                  <a:pt x="8930" y="1214437"/>
                </a:lnTo>
                <a:lnTo>
                  <a:pt x="8930" y="1241226"/>
                </a:lnTo>
                <a:lnTo>
                  <a:pt x="8930" y="1259086"/>
                </a:lnTo>
                <a:lnTo>
                  <a:pt x="8930" y="1276945"/>
                </a:lnTo>
                <a:lnTo>
                  <a:pt x="8930" y="1285875"/>
                </a:lnTo>
                <a:lnTo>
                  <a:pt x="8930" y="1303734"/>
                </a:lnTo>
                <a:lnTo>
                  <a:pt x="8930" y="1312664"/>
                </a:lnTo>
                <a:lnTo>
                  <a:pt x="8930" y="1321593"/>
                </a:lnTo>
                <a:lnTo>
                  <a:pt x="8930" y="1330523"/>
                </a:lnTo>
                <a:lnTo>
                  <a:pt x="8930" y="1330523"/>
                </a:lnTo>
                <a:lnTo>
                  <a:pt x="8930" y="1339453"/>
                </a:lnTo>
                <a:lnTo>
                  <a:pt x="8930" y="1348382"/>
                </a:lnTo>
                <a:lnTo>
                  <a:pt x="8930" y="1357312"/>
                </a:lnTo>
                <a:lnTo>
                  <a:pt x="17860" y="1357312"/>
                </a:lnTo>
                <a:lnTo>
                  <a:pt x="17860" y="1366242"/>
                </a:lnTo>
                <a:lnTo>
                  <a:pt x="17860" y="1375172"/>
                </a:lnTo>
                <a:lnTo>
                  <a:pt x="17860" y="1375172"/>
                </a:lnTo>
                <a:lnTo>
                  <a:pt x="17860" y="1384101"/>
                </a:lnTo>
                <a:lnTo>
                  <a:pt x="26790" y="1393031"/>
                </a:lnTo>
                <a:lnTo>
                  <a:pt x="26790" y="1401961"/>
                </a:lnTo>
                <a:lnTo>
                  <a:pt x="26790" y="1410890"/>
                </a:lnTo>
                <a:lnTo>
                  <a:pt x="26790" y="1410890"/>
                </a:lnTo>
                <a:lnTo>
                  <a:pt x="26790" y="1419820"/>
                </a:lnTo>
                <a:lnTo>
                  <a:pt x="26790" y="1428750"/>
                </a:lnTo>
                <a:lnTo>
                  <a:pt x="26790" y="1437679"/>
                </a:lnTo>
                <a:lnTo>
                  <a:pt x="26790" y="1437679"/>
                </a:lnTo>
                <a:lnTo>
                  <a:pt x="26790" y="1446609"/>
                </a:lnTo>
                <a:lnTo>
                  <a:pt x="26790" y="1455539"/>
                </a:lnTo>
                <a:lnTo>
                  <a:pt x="26790" y="1464468"/>
                </a:lnTo>
                <a:lnTo>
                  <a:pt x="26790" y="1473398"/>
                </a:lnTo>
                <a:lnTo>
                  <a:pt x="26790" y="1482328"/>
                </a:lnTo>
                <a:lnTo>
                  <a:pt x="26790" y="1482328"/>
                </a:lnTo>
                <a:lnTo>
                  <a:pt x="26790" y="1491257"/>
                </a:lnTo>
                <a:lnTo>
                  <a:pt x="26790" y="1500187"/>
                </a:lnTo>
                <a:lnTo>
                  <a:pt x="26790" y="1500187"/>
                </a:lnTo>
                <a:lnTo>
                  <a:pt x="26790" y="1509117"/>
                </a:lnTo>
                <a:lnTo>
                  <a:pt x="26790" y="1509117"/>
                </a:lnTo>
                <a:lnTo>
                  <a:pt x="26790" y="1518047"/>
                </a:lnTo>
                <a:lnTo>
                  <a:pt x="26790" y="1518047"/>
                </a:lnTo>
                <a:lnTo>
                  <a:pt x="26790" y="1518047"/>
                </a:lnTo>
                <a:lnTo>
                  <a:pt x="26790" y="1526976"/>
                </a:lnTo>
                <a:lnTo>
                  <a:pt x="26790" y="1526976"/>
                </a:lnTo>
                <a:lnTo>
                  <a:pt x="35719" y="1526976"/>
                </a:lnTo>
                <a:lnTo>
                  <a:pt x="35719" y="1526976"/>
                </a:lnTo>
                <a:lnTo>
                  <a:pt x="44649" y="1535906"/>
                </a:lnTo>
                <a:lnTo>
                  <a:pt x="44649" y="1535906"/>
                </a:lnTo>
                <a:lnTo>
                  <a:pt x="53579" y="1526976"/>
                </a:lnTo>
                <a:lnTo>
                  <a:pt x="71438" y="1526976"/>
                </a:lnTo>
                <a:lnTo>
                  <a:pt x="89297" y="1526976"/>
                </a:lnTo>
                <a:lnTo>
                  <a:pt x="107157" y="1518047"/>
                </a:lnTo>
                <a:lnTo>
                  <a:pt x="125016" y="1518047"/>
                </a:lnTo>
                <a:lnTo>
                  <a:pt x="151805" y="1518047"/>
                </a:lnTo>
                <a:lnTo>
                  <a:pt x="169665" y="1518047"/>
                </a:lnTo>
                <a:lnTo>
                  <a:pt x="196454" y="1518047"/>
                </a:lnTo>
                <a:lnTo>
                  <a:pt x="223243" y="1518047"/>
                </a:lnTo>
                <a:lnTo>
                  <a:pt x="250032" y="1518047"/>
                </a:lnTo>
                <a:lnTo>
                  <a:pt x="276821" y="1518047"/>
                </a:lnTo>
                <a:lnTo>
                  <a:pt x="294680" y="1526976"/>
                </a:lnTo>
                <a:lnTo>
                  <a:pt x="321469" y="1526976"/>
                </a:lnTo>
                <a:lnTo>
                  <a:pt x="348258" y="1526976"/>
                </a:lnTo>
                <a:lnTo>
                  <a:pt x="375047" y="1535906"/>
                </a:lnTo>
                <a:lnTo>
                  <a:pt x="401836" y="1535906"/>
                </a:lnTo>
                <a:lnTo>
                  <a:pt x="428625" y="1535906"/>
                </a:lnTo>
                <a:lnTo>
                  <a:pt x="446485" y="1535906"/>
                </a:lnTo>
                <a:lnTo>
                  <a:pt x="473274" y="1535906"/>
                </a:lnTo>
                <a:lnTo>
                  <a:pt x="482204" y="1535906"/>
                </a:lnTo>
                <a:lnTo>
                  <a:pt x="500063" y="1535906"/>
                </a:lnTo>
                <a:lnTo>
                  <a:pt x="508993" y="1535906"/>
                </a:lnTo>
                <a:lnTo>
                  <a:pt x="517922" y="1535906"/>
                </a:lnTo>
                <a:lnTo>
                  <a:pt x="526852" y="1535906"/>
                </a:lnTo>
                <a:lnTo>
                  <a:pt x="526852" y="1535906"/>
                </a:lnTo>
                <a:lnTo>
                  <a:pt x="526852" y="1535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32734" y="2893218"/>
            <a:ext cx="196455" cy="321470"/>
          </a:xfrm>
          <a:custGeom>
            <a:avLst/>
            <a:gdLst/>
            <a:ahLst/>
            <a:cxnLst/>
            <a:rect l="0" t="0" r="0" b="0"/>
            <a:pathLst>
              <a:path w="196455" h="321470">
                <a:moveTo>
                  <a:pt x="0" y="89297"/>
                </a:moveTo>
                <a:lnTo>
                  <a:pt x="0" y="80368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87524" y="26789"/>
                </a:lnTo>
                <a:lnTo>
                  <a:pt x="187524" y="35719"/>
                </a:lnTo>
                <a:lnTo>
                  <a:pt x="196454" y="53578"/>
                </a:lnTo>
                <a:lnTo>
                  <a:pt x="196454" y="62508"/>
                </a:lnTo>
                <a:lnTo>
                  <a:pt x="196454" y="71438"/>
                </a:lnTo>
                <a:lnTo>
                  <a:pt x="187524" y="89297"/>
                </a:lnTo>
                <a:lnTo>
                  <a:pt x="178594" y="98227"/>
                </a:lnTo>
                <a:lnTo>
                  <a:pt x="169664" y="116086"/>
                </a:lnTo>
                <a:lnTo>
                  <a:pt x="151805" y="133946"/>
                </a:lnTo>
                <a:lnTo>
                  <a:pt x="133946" y="142875"/>
                </a:lnTo>
                <a:lnTo>
                  <a:pt x="116086" y="160735"/>
                </a:lnTo>
                <a:lnTo>
                  <a:pt x="98227" y="187524"/>
                </a:lnTo>
                <a:lnTo>
                  <a:pt x="80368" y="205383"/>
                </a:lnTo>
                <a:lnTo>
                  <a:pt x="62508" y="223243"/>
                </a:lnTo>
                <a:lnTo>
                  <a:pt x="53579" y="241102"/>
                </a:lnTo>
                <a:lnTo>
                  <a:pt x="44649" y="258961"/>
                </a:lnTo>
                <a:lnTo>
                  <a:pt x="44649" y="276821"/>
                </a:lnTo>
                <a:lnTo>
                  <a:pt x="44649" y="285750"/>
                </a:lnTo>
                <a:lnTo>
                  <a:pt x="44649" y="303610"/>
                </a:lnTo>
                <a:lnTo>
                  <a:pt x="53579" y="312539"/>
                </a:lnTo>
                <a:lnTo>
                  <a:pt x="62508" y="312539"/>
                </a:lnTo>
                <a:lnTo>
                  <a:pt x="80368" y="321469"/>
                </a:lnTo>
                <a:lnTo>
                  <a:pt x="98227" y="321469"/>
                </a:lnTo>
                <a:lnTo>
                  <a:pt x="116086" y="321469"/>
                </a:lnTo>
                <a:lnTo>
                  <a:pt x="125016" y="312539"/>
                </a:lnTo>
                <a:lnTo>
                  <a:pt x="142875" y="303610"/>
                </a:lnTo>
                <a:lnTo>
                  <a:pt x="160735" y="294680"/>
                </a:lnTo>
                <a:lnTo>
                  <a:pt x="169664" y="285750"/>
                </a:lnTo>
                <a:lnTo>
                  <a:pt x="178594" y="276821"/>
                </a:lnTo>
                <a:lnTo>
                  <a:pt x="187524" y="258961"/>
                </a:lnTo>
                <a:lnTo>
                  <a:pt x="187524" y="241102"/>
                </a:lnTo>
                <a:lnTo>
                  <a:pt x="187524" y="232172"/>
                </a:lnTo>
                <a:lnTo>
                  <a:pt x="178594" y="214313"/>
                </a:lnTo>
                <a:lnTo>
                  <a:pt x="169664" y="196453"/>
                </a:lnTo>
                <a:lnTo>
                  <a:pt x="160735" y="178594"/>
                </a:lnTo>
                <a:lnTo>
                  <a:pt x="142875" y="160735"/>
                </a:lnTo>
                <a:lnTo>
                  <a:pt x="125016" y="142875"/>
                </a:lnTo>
                <a:lnTo>
                  <a:pt x="116086" y="125016"/>
                </a:lnTo>
                <a:lnTo>
                  <a:pt x="98227" y="116086"/>
                </a:lnTo>
                <a:lnTo>
                  <a:pt x="71438" y="98227"/>
                </a:lnTo>
                <a:lnTo>
                  <a:pt x="53579" y="89297"/>
                </a:lnTo>
                <a:lnTo>
                  <a:pt x="35719" y="80368"/>
                </a:lnTo>
                <a:lnTo>
                  <a:pt x="26789" y="80368"/>
                </a:lnTo>
                <a:lnTo>
                  <a:pt x="17860" y="71438"/>
                </a:lnTo>
                <a:lnTo>
                  <a:pt x="17860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32734" y="3491507"/>
            <a:ext cx="294681" cy="348259"/>
          </a:xfrm>
          <a:custGeom>
            <a:avLst/>
            <a:gdLst/>
            <a:ahLst/>
            <a:cxnLst/>
            <a:rect l="0" t="0" r="0" b="0"/>
            <a:pathLst>
              <a:path w="294681" h="348259">
                <a:moveTo>
                  <a:pt x="26789" y="35719"/>
                </a:moveTo>
                <a:lnTo>
                  <a:pt x="2678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9" y="1786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51805" y="8930"/>
                </a:lnTo>
                <a:lnTo>
                  <a:pt x="178594" y="17860"/>
                </a:lnTo>
                <a:lnTo>
                  <a:pt x="187524" y="17860"/>
                </a:lnTo>
                <a:lnTo>
                  <a:pt x="196454" y="26789"/>
                </a:lnTo>
                <a:lnTo>
                  <a:pt x="205383" y="44649"/>
                </a:lnTo>
                <a:lnTo>
                  <a:pt x="214313" y="53579"/>
                </a:lnTo>
                <a:lnTo>
                  <a:pt x="214313" y="62508"/>
                </a:lnTo>
                <a:lnTo>
                  <a:pt x="205383" y="80368"/>
                </a:lnTo>
                <a:lnTo>
                  <a:pt x="205383" y="98227"/>
                </a:lnTo>
                <a:lnTo>
                  <a:pt x="196454" y="107157"/>
                </a:lnTo>
                <a:lnTo>
                  <a:pt x="178594" y="116086"/>
                </a:lnTo>
                <a:lnTo>
                  <a:pt x="169664" y="125016"/>
                </a:lnTo>
                <a:lnTo>
                  <a:pt x="160735" y="133946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33946" y="142875"/>
                </a:lnTo>
                <a:lnTo>
                  <a:pt x="133946" y="142875"/>
                </a:lnTo>
                <a:lnTo>
                  <a:pt x="133946" y="142875"/>
                </a:lnTo>
                <a:lnTo>
                  <a:pt x="133946" y="14287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0735" y="142875"/>
                </a:lnTo>
                <a:lnTo>
                  <a:pt x="178594" y="142875"/>
                </a:lnTo>
                <a:lnTo>
                  <a:pt x="196454" y="151805"/>
                </a:lnTo>
                <a:lnTo>
                  <a:pt x="214313" y="160735"/>
                </a:lnTo>
                <a:lnTo>
                  <a:pt x="232172" y="169664"/>
                </a:lnTo>
                <a:lnTo>
                  <a:pt x="250032" y="178594"/>
                </a:lnTo>
                <a:lnTo>
                  <a:pt x="258961" y="196454"/>
                </a:lnTo>
                <a:lnTo>
                  <a:pt x="276821" y="205383"/>
                </a:lnTo>
                <a:lnTo>
                  <a:pt x="285750" y="223243"/>
                </a:lnTo>
                <a:lnTo>
                  <a:pt x="294680" y="241102"/>
                </a:lnTo>
                <a:lnTo>
                  <a:pt x="294680" y="258961"/>
                </a:lnTo>
                <a:lnTo>
                  <a:pt x="294680" y="276821"/>
                </a:lnTo>
                <a:lnTo>
                  <a:pt x="285750" y="294680"/>
                </a:lnTo>
                <a:lnTo>
                  <a:pt x="276821" y="312539"/>
                </a:lnTo>
                <a:lnTo>
                  <a:pt x="267891" y="321469"/>
                </a:lnTo>
                <a:lnTo>
                  <a:pt x="250032" y="330399"/>
                </a:lnTo>
                <a:lnTo>
                  <a:pt x="232172" y="339329"/>
                </a:lnTo>
                <a:lnTo>
                  <a:pt x="214313" y="339329"/>
                </a:lnTo>
                <a:lnTo>
                  <a:pt x="196454" y="348258"/>
                </a:lnTo>
                <a:lnTo>
                  <a:pt x="178594" y="348258"/>
                </a:lnTo>
                <a:lnTo>
                  <a:pt x="160735" y="339329"/>
                </a:lnTo>
                <a:lnTo>
                  <a:pt x="133946" y="339329"/>
                </a:lnTo>
                <a:lnTo>
                  <a:pt x="116086" y="330399"/>
                </a:lnTo>
                <a:lnTo>
                  <a:pt x="89297" y="321469"/>
                </a:lnTo>
                <a:lnTo>
                  <a:pt x="71438" y="312539"/>
                </a:lnTo>
                <a:lnTo>
                  <a:pt x="53579" y="303610"/>
                </a:lnTo>
                <a:lnTo>
                  <a:pt x="35719" y="294680"/>
                </a:lnTo>
                <a:lnTo>
                  <a:pt x="17860" y="285750"/>
                </a:lnTo>
                <a:lnTo>
                  <a:pt x="8930" y="285750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29250" y="2884289"/>
            <a:ext cx="187524" cy="151805"/>
          </a:xfrm>
          <a:custGeom>
            <a:avLst/>
            <a:gdLst/>
            <a:ahLst/>
            <a:cxnLst/>
            <a:rect l="0" t="0" r="0" b="0"/>
            <a:pathLst>
              <a:path w="187524" h="151805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71438" y="151804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33945" y="142875"/>
                </a:lnTo>
                <a:lnTo>
                  <a:pt x="151805" y="142875"/>
                </a:lnTo>
                <a:lnTo>
                  <a:pt x="169664" y="133945"/>
                </a:lnTo>
                <a:lnTo>
                  <a:pt x="187523" y="125015"/>
                </a:lnTo>
                <a:lnTo>
                  <a:pt x="187523" y="125015"/>
                </a:lnTo>
                <a:lnTo>
                  <a:pt x="187523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07844" y="2857500"/>
            <a:ext cx="26790" cy="366118"/>
          </a:xfrm>
          <a:custGeom>
            <a:avLst/>
            <a:gdLst/>
            <a:ahLst/>
            <a:cxnLst/>
            <a:rect l="0" t="0" r="0" b="0"/>
            <a:pathLst>
              <a:path w="26790" h="36611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78593"/>
                </a:lnTo>
                <a:lnTo>
                  <a:pt x="0" y="205382"/>
                </a:lnTo>
                <a:lnTo>
                  <a:pt x="0" y="232171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30398"/>
                </a:lnTo>
                <a:lnTo>
                  <a:pt x="0" y="348257"/>
                </a:lnTo>
                <a:lnTo>
                  <a:pt x="8929" y="357187"/>
                </a:lnTo>
                <a:lnTo>
                  <a:pt x="8929" y="366117"/>
                </a:lnTo>
                <a:lnTo>
                  <a:pt x="8929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20320" y="3670101"/>
            <a:ext cx="133947" cy="8931"/>
          </a:xfrm>
          <a:custGeom>
            <a:avLst/>
            <a:gdLst/>
            <a:ahLst/>
            <a:cxnLst/>
            <a:rect l="0" t="0" r="0" b="0"/>
            <a:pathLst>
              <a:path w="13394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61422" y="3571875"/>
            <a:ext cx="44649" cy="285751"/>
          </a:xfrm>
          <a:custGeom>
            <a:avLst/>
            <a:gdLst/>
            <a:ahLst/>
            <a:cxnLst/>
            <a:rect l="0" t="0" r="0" b="0"/>
            <a:pathLst>
              <a:path w="44649" h="285751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17859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04297" y="3554015"/>
            <a:ext cx="285751" cy="276822"/>
          </a:xfrm>
          <a:custGeom>
            <a:avLst/>
            <a:gdLst/>
            <a:ahLst/>
            <a:cxnLst/>
            <a:rect l="0" t="0" r="0" b="0"/>
            <a:pathLst>
              <a:path w="285751" h="276822">
                <a:moveTo>
                  <a:pt x="125016" y="44649"/>
                </a:moveTo>
                <a:lnTo>
                  <a:pt x="12501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17860"/>
                </a:lnTo>
                <a:lnTo>
                  <a:pt x="98226" y="26789"/>
                </a:lnTo>
                <a:lnTo>
                  <a:pt x="80367" y="35719"/>
                </a:lnTo>
                <a:lnTo>
                  <a:pt x="71437" y="44649"/>
                </a:lnTo>
                <a:lnTo>
                  <a:pt x="53578" y="62508"/>
                </a:lnTo>
                <a:lnTo>
                  <a:pt x="35719" y="80367"/>
                </a:lnTo>
                <a:lnTo>
                  <a:pt x="26789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23242"/>
                </a:lnTo>
                <a:lnTo>
                  <a:pt x="17859" y="241102"/>
                </a:lnTo>
                <a:lnTo>
                  <a:pt x="35719" y="250031"/>
                </a:lnTo>
                <a:lnTo>
                  <a:pt x="53578" y="258961"/>
                </a:lnTo>
                <a:lnTo>
                  <a:pt x="71437" y="267891"/>
                </a:lnTo>
                <a:lnTo>
                  <a:pt x="107156" y="276821"/>
                </a:lnTo>
                <a:lnTo>
                  <a:pt x="133945" y="276821"/>
                </a:lnTo>
                <a:lnTo>
                  <a:pt x="160734" y="276821"/>
                </a:lnTo>
                <a:lnTo>
                  <a:pt x="187523" y="267891"/>
                </a:lnTo>
                <a:lnTo>
                  <a:pt x="223242" y="258961"/>
                </a:lnTo>
                <a:lnTo>
                  <a:pt x="241101" y="241102"/>
                </a:lnTo>
                <a:lnTo>
                  <a:pt x="258961" y="232172"/>
                </a:lnTo>
                <a:lnTo>
                  <a:pt x="267891" y="214313"/>
                </a:lnTo>
                <a:lnTo>
                  <a:pt x="276820" y="196453"/>
                </a:lnTo>
                <a:lnTo>
                  <a:pt x="285750" y="178594"/>
                </a:lnTo>
                <a:lnTo>
                  <a:pt x="285750" y="160735"/>
                </a:lnTo>
                <a:lnTo>
                  <a:pt x="276820" y="133946"/>
                </a:lnTo>
                <a:lnTo>
                  <a:pt x="267891" y="116086"/>
                </a:lnTo>
                <a:lnTo>
                  <a:pt x="250031" y="98227"/>
                </a:lnTo>
                <a:lnTo>
                  <a:pt x="232172" y="80367"/>
                </a:lnTo>
                <a:lnTo>
                  <a:pt x="223242" y="62508"/>
                </a:lnTo>
                <a:lnTo>
                  <a:pt x="205383" y="44649"/>
                </a:lnTo>
                <a:lnTo>
                  <a:pt x="187523" y="26789"/>
                </a:lnTo>
                <a:lnTo>
                  <a:pt x="16966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884664" y="2723555"/>
            <a:ext cx="517923" cy="1553766"/>
          </a:xfrm>
          <a:custGeom>
            <a:avLst/>
            <a:gdLst/>
            <a:ahLst/>
            <a:cxnLst/>
            <a:rect l="0" t="0" r="0" b="0"/>
            <a:pathLst>
              <a:path w="517923" h="1553766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4" y="0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41102" y="0"/>
                </a:lnTo>
                <a:lnTo>
                  <a:pt x="258961" y="0"/>
                </a:lnTo>
                <a:lnTo>
                  <a:pt x="267891" y="0"/>
                </a:lnTo>
                <a:lnTo>
                  <a:pt x="276820" y="0"/>
                </a:lnTo>
                <a:lnTo>
                  <a:pt x="285750" y="0"/>
                </a:lnTo>
                <a:lnTo>
                  <a:pt x="294680" y="8929"/>
                </a:lnTo>
                <a:lnTo>
                  <a:pt x="303609" y="8929"/>
                </a:lnTo>
                <a:lnTo>
                  <a:pt x="303609" y="17859"/>
                </a:lnTo>
                <a:lnTo>
                  <a:pt x="303609" y="17859"/>
                </a:lnTo>
                <a:lnTo>
                  <a:pt x="312539" y="26789"/>
                </a:lnTo>
                <a:lnTo>
                  <a:pt x="312539" y="35718"/>
                </a:lnTo>
                <a:lnTo>
                  <a:pt x="312539" y="44648"/>
                </a:lnTo>
                <a:lnTo>
                  <a:pt x="312539" y="62508"/>
                </a:lnTo>
                <a:lnTo>
                  <a:pt x="312539" y="80366"/>
                </a:lnTo>
                <a:lnTo>
                  <a:pt x="312539" y="98226"/>
                </a:lnTo>
                <a:lnTo>
                  <a:pt x="321469" y="116085"/>
                </a:lnTo>
                <a:lnTo>
                  <a:pt x="321469" y="142874"/>
                </a:lnTo>
                <a:lnTo>
                  <a:pt x="321469" y="169663"/>
                </a:lnTo>
                <a:lnTo>
                  <a:pt x="330399" y="196452"/>
                </a:lnTo>
                <a:lnTo>
                  <a:pt x="330399" y="232171"/>
                </a:lnTo>
                <a:lnTo>
                  <a:pt x="339328" y="258960"/>
                </a:lnTo>
                <a:lnTo>
                  <a:pt x="339328" y="294679"/>
                </a:lnTo>
                <a:lnTo>
                  <a:pt x="348258" y="330398"/>
                </a:lnTo>
                <a:lnTo>
                  <a:pt x="348258" y="366116"/>
                </a:lnTo>
                <a:lnTo>
                  <a:pt x="357188" y="401835"/>
                </a:lnTo>
                <a:lnTo>
                  <a:pt x="357188" y="437554"/>
                </a:lnTo>
                <a:lnTo>
                  <a:pt x="366117" y="482202"/>
                </a:lnTo>
                <a:lnTo>
                  <a:pt x="366117" y="517921"/>
                </a:lnTo>
                <a:lnTo>
                  <a:pt x="375047" y="562570"/>
                </a:lnTo>
                <a:lnTo>
                  <a:pt x="383977" y="607218"/>
                </a:lnTo>
                <a:lnTo>
                  <a:pt x="383977" y="642937"/>
                </a:lnTo>
                <a:lnTo>
                  <a:pt x="392906" y="687585"/>
                </a:lnTo>
                <a:lnTo>
                  <a:pt x="401836" y="732234"/>
                </a:lnTo>
                <a:lnTo>
                  <a:pt x="410766" y="776882"/>
                </a:lnTo>
                <a:lnTo>
                  <a:pt x="419695" y="812601"/>
                </a:lnTo>
                <a:lnTo>
                  <a:pt x="419695" y="857249"/>
                </a:lnTo>
                <a:lnTo>
                  <a:pt x="428625" y="892968"/>
                </a:lnTo>
                <a:lnTo>
                  <a:pt x="437555" y="937616"/>
                </a:lnTo>
                <a:lnTo>
                  <a:pt x="437555" y="973335"/>
                </a:lnTo>
                <a:lnTo>
                  <a:pt x="446484" y="1017984"/>
                </a:lnTo>
                <a:lnTo>
                  <a:pt x="446484" y="1053702"/>
                </a:lnTo>
                <a:lnTo>
                  <a:pt x="446484" y="1089421"/>
                </a:lnTo>
                <a:lnTo>
                  <a:pt x="455414" y="1125140"/>
                </a:lnTo>
                <a:lnTo>
                  <a:pt x="455414" y="1160859"/>
                </a:lnTo>
                <a:lnTo>
                  <a:pt x="464344" y="1196577"/>
                </a:lnTo>
                <a:lnTo>
                  <a:pt x="464344" y="1223366"/>
                </a:lnTo>
                <a:lnTo>
                  <a:pt x="473274" y="1250156"/>
                </a:lnTo>
                <a:lnTo>
                  <a:pt x="473274" y="1285874"/>
                </a:lnTo>
                <a:lnTo>
                  <a:pt x="473274" y="1312663"/>
                </a:lnTo>
                <a:lnTo>
                  <a:pt x="482203" y="1330523"/>
                </a:lnTo>
                <a:lnTo>
                  <a:pt x="482203" y="1357312"/>
                </a:lnTo>
                <a:lnTo>
                  <a:pt x="482203" y="1375171"/>
                </a:lnTo>
                <a:lnTo>
                  <a:pt x="482203" y="1401960"/>
                </a:lnTo>
                <a:lnTo>
                  <a:pt x="491133" y="1419820"/>
                </a:lnTo>
                <a:lnTo>
                  <a:pt x="491133" y="1428749"/>
                </a:lnTo>
                <a:lnTo>
                  <a:pt x="491133" y="1446609"/>
                </a:lnTo>
                <a:lnTo>
                  <a:pt x="491133" y="1464468"/>
                </a:lnTo>
                <a:lnTo>
                  <a:pt x="491133" y="1473398"/>
                </a:lnTo>
                <a:lnTo>
                  <a:pt x="500063" y="1482327"/>
                </a:lnTo>
                <a:lnTo>
                  <a:pt x="500063" y="1500187"/>
                </a:lnTo>
                <a:lnTo>
                  <a:pt x="500063" y="1509116"/>
                </a:lnTo>
                <a:lnTo>
                  <a:pt x="508992" y="1518046"/>
                </a:lnTo>
                <a:lnTo>
                  <a:pt x="508992" y="1526976"/>
                </a:lnTo>
                <a:lnTo>
                  <a:pt x="508992" y="1535906"/>
                </a:lnTo>
                <a:lnTo>
                  <a:pt x="517922" y="1535906"/>
                </a:lnTo>
                <a:lnTo>
                  <a:pt x="517922" y="1535906"/>
                </a:lnTo>
                <a:lnTo>
                  <a:pt x="517922" y="1544835"/>
                </a:lnTo>
                <a:lnTo>
                  <a:pt x="517922" y="1544835"/>
                </a:lnTo>
                <a:lnTo>
                  <a:pt x="517922" y="154483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17922" y="1553765"/>
                </a:lnTo>
                <a:lnTo>
                  <a:pt x="508992" y="1553765"/>
                </a:lnTo>
                <a:lnTo>
                  <a:pt x="500063" y="1553765"/>
                </a:lnTo>
                <a:lnTo>
                  <a:pt x="491133" y="1553765"/>
                </a:lnTo>
                <a:lnTo>
                  <a:pt x="482203" y="1553765"/>
                </a:lnTo>
                <a:lnTo>
                  <a:pt x="464344" y="1553765"/>
                </a:lnTo>
                <a:lnTo>
                  <a:pt x="455414" y="1553765"/>
                </a:lnTo>
                <a:lnTo>
                  <a:pt x="437555" y="1553765"/>
                </a:lnTo>
                <a:lnTo>
                  <a:pt x="410766" y="1553765"/>
                </a:lnTo>
                <a:lnTo>
                  <a:pt x="392906" y="1553765"/>
                </a:lnTo>
                <a:lnTo>
                  <a:pt x="375047" y="1553765"/>
                </a:lnTo>
                <a:lnTo>
                  <a:pt x="348258" y="1553765"/>
                </a:lnTo>
                <a:lnTo>
                  <a:pt x="330399" y="1553765"/>
                </a:lnTo>
                <a:lnTo>
                  <a:pt x="303609" y="1553765"/>
                </a:lnTo>
                <a:lnTo>
                  <a:pt x="276820" y="1553765"/>
                </a:lnTo>
                <a:lnTo>
                  <a:pt x="250031" y="1553765"/>
                </a:lnTo>
                <a:lnTo>
                  <a:pt x="232172" y="1553765"/>
                </a:lnTo>
                <a:lnTo>
                  <a:pt x="205383" y="1553765"/>
                </a:lnTo>
                <a:lnTo>
                  <a:pt x="187524" y="1553765"/>
                </a:lnTo>
                <a:lnTo>
                  <a:pt x="178594" y="1553765"/>
                </a:lnTo>
                <a:lnTo>
                  <a:pt x="178594" y="1553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Subtract the </a:t>
            </a:r>
            <a:r>
              <a:rPr lang="en-US" dirty="0" err="1" smtClean="0"/>
              <a:t>matrice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330648" y="2812851"/>
            <a:ext cx="625080" cy="1232298"/>
          </a:xfrm>
          <a:custGeom>
            <a:avLst/>
            <a:gdLst/>
            <a:ahLst/>
            <a:cxnLst/>
            <a:rect l="0" t="0" r="0" b="0"/>
            <a:pathLst>
              <a:path w="625080" h="1232298">
                <a:moveTo>
                  <a:pt x="339329" y="0"/>
                </a:moveTo>
                <a:lnTo>
                  <a:pt x="330399" y="0"/>
                </a:lnTo>
                <a:lnTo>
                  <a:pt x="312540" y="8930"/>
                </a:lnTo>
                <a:lnTo>
                  <a:pt x="312540" y="8930"/>
                </a:lnTo>
                <a:lnTo>
                  <a:pt x="303610" y="8930"/>
                </a:lnTo>
                <a:lnTo>
                  <a:pt x="285750" y="8930"/>
                </a:lnTo>
                <a:lnTo>
                  <a:pt x="267891" y="17860"/>
                </a:lnTo>
                <a:lnTo>
                  <a:pt x="258961" y="17860"/>
                </a:lnTo>
                <a:lnTo>
                  <a:pt x="241102" y="17860"/>
                </a:lnTo>
                <a:lnTo>
                  <a:pt x="232172" y="17860"/>
                </a:lnTo>
                <a:lnTo>
                  <a:pt x="223243" y="17860"/>
                </a:lnTo>
                <a:lnTo>
                  <a:pt x="205383" y="17860"/>
                </a:lnTo>
                <a:lnTo>
                  <a:pt x="187524" y="17860"/>
                </a:lnTo>
                <a:lnTo>
                  <a:pt x="178594" y="17860"/>
                </a:lnTo>
                <a:lnTo>
                  <a:pt x="160735" y="26789"/>
                </a:lnTo>
                <a:lnTo>
                  <a:pt x="142875" y="26789"/>
                </a:lnTo>
                <a:lnTo>
                  <a:pt x="125016" y="26789"/>
                </a:lnTo>
                <a:lnTo>
                  <a:pt x="107157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8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35719"/>
                </a:lnTo>
                <a:lnTo>
                  <a:pt x="44649" y="44649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71438"/>
                </a:lnTo>
                <a:lnTo>
                  <a:pt x="44649" y="89297"/>
                </a:lnTo>
                <a:lnTo>
                  <a:pt x="35719" y="98227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87524"/>
                </a:lnTo>
                <a:lnTo>
                  <a:pt x="35719" y="214313"/>
                </a:lnTo>
                <a:lnTo>
                  <a:pt x="35719" y="241102"/>
                </a:lnTo>
                <a:lnTo>
                  <a:pt x="35719" y="267891"/>
                </a:lnTo>
                <a:lnTo>
                  <a:pt x="35719" y="294680"/>
                </a:lnTo>
                <a:lnTo>
                  <a:pt x="26790" y="321469"/>
                </a:lnTo>
                <a:lnTo>
                  <a:pt x="26790" y="357188"/>
                </a:lnTo>
                <a:lnTo>
                  <a:pt x="26790" y="392906"/>
                </a:lnTo>
                <a:lnTo>
                  <a:pt x="26790" y="419695"/>
                </a:lnTo>
                <a:lnTo>
                  <a:pt x="26790" y="455414"/>
                </a:lnTo>
                <a:lnTo>
                  <a:pt x="26790" y="482203"/>
                </a:lnTo>
                <a:lnTo>
                  <a:pt x="26790" y="517922"/>
                </a:lnTo>
                <a:lnTo>
                  <a:pt x="26790" y="553641"/>
                </a:lnTo>
                <a:lnTo>
                  <a:pt x="26790" y="589360"/>
                </a:lnTo>
                <a:lnTo>
                  <a:pt x="17860" y="616149"/>
                </a:lnTo>
                <a:lnTo>
                  <a:pt x="17860" y="651867"/>
                </a:lnTo>
                <a:lnTo>
                  <a:pt x="17860" y="687586"/>
                </a:lnTo>
                <a:lnTo>
                  <a:pt x="17860" y="723305"/>
                </a:lnTo>
                <a:lnTo>
                  <a:pt x="17860" y="759024"/>
                </a:lnTo>
                <a:lnTo>
                  <a:pt x="17860" y="794742"/>
                </a:lnTo>
                <a:lnTo>
                  <a:pt x="17860" y="821531"/>
                </a:lnTo>
                <a:lnTo>
                  <a:pt x="17860" y="857250"/>
                </a:lnTo>
                <a:lnTo>
                  <a:pt x="17860" y="892969"/>
                </a:lnTo>
                <a:lnTo>
                  <a:pt x="8930" y="919758"/>
                </a:lnTo>
                <a:lnTo>
                  <a:pt x="8930" y="955477"/>
                </a:lnTo>
                <a:lnTo>
                  <a:pt x="8930" y="991195"/>
                </a:lnTo>
                <a:lnTo>
                  <a:pt x="8930" y="1017985"/>
                </a:lnTo>
                <a:lnTo>
                  <a:pt x="8930" y="1044774"/>
                </a:lnTo>
                <a:lnTo>
                  <a:pt x="8930" y="1071563"/>
                </a:lnTo>
                <a:lnTo>
                  <a:pt x="0" y="1098352"/>
                </a:lnTo>
                <a:lnTo>
                  <a:pt x="0" y="1116211"/>
                </a:lnTo>
                <a:lnTo>
                  <a:pt x="0" y="1143000"/>
                </a:lnTo>
                <a:lnTo>
                  <a:pt x="0" y="1151930"/>
                </a:lnTo>
                <a:lnTo>
                  <a:pt x="0" y="1169789"/>
                </a:lnTo>
                <a:lnTo>
                  <a:pt x="0" y="1187649"/>
                </a:lnTo>
                <a:lnTo>
                  <a:pt x="0" y="1196578"/>
                </a:lnTo>
                <a:lnTo>
                  <a:pt x="0" y="1205508"/>
                </a:lnTo>
                <a:lnTo>
                  <a:pt x="0" y="1223367"/>
                </a:lnTo>
                <a:lnTo>
                  <a:pt x="0" y="1223367"/>
                </a:lnTo>
                <a:lnTo>
                  <a:pt x="0" y="1232297"/>
                </a:lnTo>
                <a:lnTo>
                  <a:pt x="8930" y="1232297"/>
                </a:lnTo>
                <a:lnTo>
                  <a:pt x="17860" y="1232297"/>
                </a:lnTo>
                <a:lnTo>
                  <a:pt x="17860" y="1232297"/>
                </a:lnTo>
                <a:lnTo>
                  <a:pt x="35719" y="1232297"/>
                </a:lnTo>
                <a:lnTo>
                  <a:pt x="44649" y="1232297"/>
                </a:lnTo>
                <a:lnTo>
                  <a:pt x="62508" y="1232297"/>
                </a:lnTo>
                <a:lnTo>
                  <a:pt x="80368" y="1232297"/>
                </a:lnTo>
                <a:lnTo>
                  <a:pt x="107157" y="1232297"/>
                </a:lnTo>
                <a:lnTo>
                  <a:pt x="125016" y="1232297"/>
                </a:lnTo>
                <a:lnTo>
                  <a:pt x="151805" y="1232297"/>
                </a:lnTo>
                <a:lnTo>
                  <a:pt x="178594" y="1223367"/>
                </a:lnTo>
                <a:lnTo>
                  <a:pt x="214313" y="1223367"/>
                </a:lnTo>
                <a:lnTo>
                  <a:pt x="241102" y="1214438"/>
                </a:lnTo>
                <a:lnTo>
                  <a:pt x="267891" y="1214438"/>
                </a:lnTo>
                <a:lnTo>
                  <a:pt x="303610" y="1214438"/>
                </a:lnTo>
                <a:lnTo>
                  <a:pt x="339329" y="1214438"/>
                </a:lnTo>
                <a:lnTo>
                  <a:pt x="375047" y="1214438"/>
                </a:lnTo>
                <a:lnTo>
                  <a:pt x="401836" y="1214438"/>
                </a:lnTo>
                <a:lnTo>
                  <a:pt x="437555" y="1214438"/>
                </a:lnTo>
                <a:lnTo>
                  <a:pt x="464344" y="1214438"/>
                </a:lnTo>
                <a:lnTo>
                  <a:pt x="491133" y="1214438"/>
                </a:lnTo>
                <a:lnTo>
                  <a:pt x="517922" y="1214438"/>
                </a:lnTo>
                <a:lnTo>
                  <a:pt x="544711" y="1214438"/>
                </a:lnTo>
                <a:lnTo>
                  <a:pt x="571500" y="1214438"/>
                </a:lnTo>
                <a:lnTo>
                  <a:pt x="589360" y="1214438"/>
                </a:lnTo>
                <a:lnTo>
                  <a:pt x="598290" y="1214438"/>
                </a:lnTo>
                <a:lnTo>
                  <a:pt x="616149" y="1214438"/>
                </a:lnTo>
                <a:lnTo>
                  <a:pt x="625079" y="1214438"/>
                </a:lnTo>
                <a:lnTo>
                  <a:pt x="625079" y="1214438"/>
                </a:lnTo>
                <a:lnTo>
                  <a:pt x="625079" y="1214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553891" y="2973586"/>
            <a:ext cx="232173" cy="258961"/>
          </a:xfrm>
          <a:custGeom>
            <a:avLst/>
            <a:gdLst/>
            <a:ahLst/>
            <a:cxnLst/>
            <a:rect l="0" t="0" r="0" b="0"/>
            <a:pathLst>
              <a:path w="232173" h="258961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8929"/>
                </a:lnTo>
                <a:lnTo>
                  <a:pt x="142875" y="892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0734" y="35718"/>
                </a:lnTo>
                <a:lnTo>
                  <a:pt x="160734" y="53578"/>
                </a:lnTo>
                <a:lnTo>
                  <a:pt x="151804" y="71437"/>
                </a:lnTo>
                <a:lnTo>
                  <a:pt x="142875" y="89296"/>
                </a:lnTo>
                <a:lnTo>
                  <a:pt x="125015" y="107156"/>
                </a:lnTo>
                <a:lnTo>
                  <a:pt x="107156" y="125015"/>
                </a:lnTo>
                <a:lnTo>
                  <a:pt x="89297" y="142875"/>
                </a:lnTo>
                <a:lnTo>
                  <a:pt x="62507" y="160734"/>
                </a:lnTo>
                <a:lnTo>
                  <a:pt x="44648" y="187523"/>
                </a:lnTo>
                <a:lnTo>
                  <a:pt x="26789" y="205382"/>
                </a:lnTo>
                <a:lnTo>
                  <a:pt x="8929" y="223242"/>
                </a:lnTo>
                <a:lnTo>
                  <a:pt x="0" y="23217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17859" y="250031"/>
                </a:lnTo>
                <a:lnTo>
                  <a:pt x="26789" y="258960"/>
                </a:lnTo>
                <a:lnTo>
                  <a:pt x="44648" y="250031"/>
                </a:lnTo>
                <a:lnTo>
                  <a:pt x="71437" y="250031"/>
                </a:lnTo>
                <a:lnTo>
                  <a:pt x="89297" y="250031"/>
                </a:lnTo>
                <a:lnTo>
                  <a:pt x="107156" y="250031"/>
                </a:lnTo>
                <a:lnTo>
                  <a:pt x="133945" y="250031"/>
                </a:lnTo>
                <a:lnTo>
                  <a:pt x="151804" y="250031"/>
                </a:lnTo>
                <a:lnTo>
                  <a:pt x="178593" y="250031"/>
                </a:lnTo>
                <a:lnTo>
                  <a:pt x="196453" y="241101"/>
                </a:lnTo>
                <a:lnTo>
                  <a:pt x="214312" y="241101"/>
                </a:lnTo>
                <a:lnTo>
                  <a:pt x="223242" y="241101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07531" y="3071812"/>
            <a:ext cx="133947" cy="1"/>
          </a:xfrm>
          <a:custGeom>
            <a:avLst/>
            <a:gdLst/>
            <a:ahLst/>
            <a:cxnLst/>
            <a:rect l="0" t="0" r="0" b="0"/>
            <a:pathLst>
              <a:path w="13394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66492" y="2946796"/>
            <a:ext cx="8931" cy="303611"/>
          </a:xfrm>
          <a:custGeom>
            <a:avLst/>
            <a:gdLst/>
            <a:ahLst/>
            <a:cxnLst/>
            <a:rect l="0" t="0" r="0" b="0"/>
            <a:pathLst>
              <a:path w="8931" h="30361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76821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294680"/>
                </a:lnTo>
                <a:lnTo>
                  <a:pt x="8930" y="303610"/>
                </a:lnTo>
                <a:lnTo>
                  <a:pt x="8930" y="303610"/>
                </a:lnTo>
                <a:lnTo>
                  <a:pt x="8930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786188" y="2937867"/>
            <a:ext cx="241102" cy="258962"/>
          </a:xfrm>
          <a:custGeom>
            <a:avLst/>
            <a:gdLst/>
            <a:ahLst/>
            <a:cxnLst/>
            <a:rect l="0" t="0" r="0" b="0"/>
            <a:pathLst>
              <a:path w="241102" h="258962">
                <a:moveTo>
                  <a:pt x="10715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8929"/>
                </a:lnTo>
                <a:lnTo>
                  <a:pt x="80367" y="8929"/>
                </a:lnTo>
                <a:lnTo>
                  <a:pt x="71437" y="17859"/>
                </a:lnTo>
                <a:lnTo>
                  <a:pt x="62507" y="35719"/>
                </a:lnTo>
                <a:lnTo>
                  <a:pt x="44648" y="44648"/>
                </a:lnTo>
                <a:lnTo>
                  <a:pt x="35718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29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29" y="205383"/>
                </a:lnTo>
                <a:lnTo>
                  <a:pt x="17859" y="214312"/>
                </a:lnTo>
                <a:lnTo>
                  <a:pt x="35718" y="232172"/>
                </a:lnTo>
                <a:lnTo>
                  <a:pt x="53578" y="241101"/>
                </a:lnTo>
                <a:lnTo>
                  <a:pt x="71437" y="250031"/>
                </a:lnTo>
                <a:lnTo>
                  <a:pt x="98226" y="258961"/>
                </a:lnTo>
                <a:lnTo>
                  <a:pt x="116085" y="258961"/>
                </a:lnTo>
                <a:lnTo>
                  <a:pt x="142875" y="258961"/>
                </a:lnTo>
                <a:lnTo>
                  <a:pt x="160734" y="258961"/>
                </a:lnTo>
                <a:lnTo>
                  <a:pt x="187523" y="250031"/>
                </a:lnTo>
                <a:lnTo>
                  <a:pt x="205382" y="250031"/>
                </a:lnTo>
                <a:lnTo>
                  <a:pt x="214312" y="241101"/>
                </a:lnTo>
                <a:lnTo>
                  <a:pt x="223242" y="232172"/>
                </a:lnTo>
                <a:lnTo>
                  <a:pt x="232171" y="223242"/>
                </a:lnTo>
                <a:lnTo>
                  <a:pt x="241101" y="214312"/>
                </a:lnTo>
                <a:lnTo>
                  <a:pt x="232171" y="196453"/>
                </a:lnTo>
                <a:lnTo>
                  <a:pt x="232171" y="196453"/>
                </a:lnTo>
                <a:lnTo>
                  <a:pt x="223242" y="187523"/>
                </a:lnTo>
                <a:lnTo>
                  <a:pt x="214312" y="178594"/>
                </a:lnTo>
                <a:lnTo>
                  <a:pt x="196453" y="178594"/>
                </a:lnTo>
                <a:lnTo>
                  <a:pt x="178593" y="178594"/>
                </a:lnTo>
                <a:lnTo>
                  <a:pt x="160734" y="178594"/>
                </a:lnTo>
                <a:lnTo>
                  <a:pt x="142875" y="178594"/>
                </a:lnTo>
                <a:lnTo>
                  <a:pt x="133945" y="187523"/>
                </a:lnTo>
                <a:lnTo>
                  <a:pt x="116085" y="196453"/>
                </a:lnTo>
                <a:lnTo>
                  <a:pt x="107156" y="205383"/>
                </a:lnTo>
                <a:lnTo>
                  <a:pt x="98226" y="214312"/>
                </a:lnTo>
                <a:lnTo>
                  <a:pt x="89296" y="223242"/>
                </a:lnTo>
                <a:lnTo>
                  <a:pt x="89296" y="232172"/>
                </a:lnTo>
                <a:lnTo>
                  <a:pt x="89296" y="241101"/>
                </a:lnTo>
                <a:lnTo>
                  <a:pt x="89296" y="258961"/>
                </a:lnTo>
                <a:lnTo>
                  <a:pt x="89296" y="258961"/>
                </a:lnTo>
                <a:lnTo>
                  <a:pt x="89296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89609" y="3446859"/>
            <a:ext cx="196455" cy="303610"/>
          </a:xfrm>
          <a:custGeom>
            <a:avLst/>
            <a:gdLst/>
            <a:ahLst/>
            <a:cxnLst/>
            <a:rect l="0" t="0" r="0" b="0"/>
            <a:pathLst>
              <a:path w="196455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4" y="17859"/>
                </a:lnTo>
                <a:lnTo>
                  <a:pt x="178594" y="26789"/>
                </a:lnTo>
                <a:lnTo>
                  <a:pt x="187524" y="26789"/>
                </a:lnTo>
                <a:lnTo>
                  <a:pt x="187524" y="35719"/>
                </a:lnTo>
                <a:lnTo>
                  <a:pt x="187524" y="44648"/>
                </a:lnTo>
                <a:lnTo>
                  <a:pt x="196454" y="53578"/>
                </a:lnTo>
                <a:lnTo>
                  <a:pt x="187524" y="62508"/>
                </a:lnTo>
                <a:lnTo>
                  <a:pt x="187524" y="71437"/>
                </a:lnTo>
                <a:lnTo>
                  <a:pt x="187524" y="89297"/>
                </a:lnTo>
                <a:lnTo>
                  <a:pt x="178594" y="107156"/>
                </a:lnTo>
                <a:lnTo>
                  <a:pt x="178594" y="116086"/>
                </a:lnTo>
                <a:lnTo>
                  <a:pt x="169664" y="133945"/>
                </a:lnTo>
                <a:lnTo>
                  <a:pt x="160735" y="151805"/>
                </a:lnTo>
                <a:lnTo>
                  <a:pt x="151805" y="169664"/>
                </a:lnTo>
                <a:lnTo>
                  <a:pt x="142875" y="187523"/>
                </a:lnTo>
                <a:lnTo>
                  <a:pt x="133946" y="205383"/>
                </a:lnTo>
                <a:lnTo>
                  <a:pt x="125016" y="223242"/>
                </a:lnTo>
                <a:lnTo>
                  <a:pt x="125016" y="241102"/>
                </a:lnTo>
                <a:lnTo>
                  <a:pt x="116086" y="250031"/>
                </a:lnTo>
                <a:lnTo>
                  <a:pt x="116086" y="258961"/>
                </a:lnTo>
                <a:lnTo>
                  <a:pt x="116086" y="276820"/>
                </a:lnTo>
                <a:lnTo>
                  <a:pt x="116086" y="285750"/>
                </a:lnTo>
                <a:lnTo>
                  <a:pt x="116086" y="294680"/>
                </a:lnTo>
                <a:lnTo>
                  <a:pt x="116086" y="303609"/>
                </a:lnTo>
                <a:lnTo>
                  <a:pt x="116086" y="303609"/>
                </a:lnTo>
                <a:lnTo>
                  <a:pt x="116086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223617" y="3500437"/>
            <a:ext cx="267892" cy="250032"/>
          </a:xfrm>
          <a:custGeom>
            <a:avLst/>
            <a:gdLst/>
            <a:ahLst/>
            <a:cxnLst/>
            <a:rect l="0" t="0" r="0" b="0"/>
            <a:pathLst>
              <a:path w="267892" h="250032">
                <a:moveTo>
                  <a:pt x="26789" y="17859"/>
                </a:move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1785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42875" y="53578"/>
                </a:lnTo>
                <a:lnTo>
                  <a:pt x="133946" y="62508"/>
                </a:lnTo>
                <a:lnTo>
                  <a:pt x="125016" y="80367"/>
                </a:lnTo>
                <a:lnTo>
                  <a:pt x="116086" y="98227"/>
                </a:lnTo>
                <a:lnTo>
                  <a:pt x="89297" y="116086"/>
                </a:lnTo>
                <a:lnTo>
                  <a:pt x="71438" y="133945"/>
                </a:lnTo>
                <a:lnTo>
                  <a:pt x="53578" y="151805"/>
                </a:lnTo>
                <a:lnTo>
                  <a:pt x="35719" y="169664"/>
                </a:lnTo>
                <a:lnTo>
                  <a:pt x="17860" y="187524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50031"/>
                </a:lnTo>
                <a:lnTo>
                  <a:pt x="17860" y="250031"/>
                </a:lnTo>
                <a:lnTo>
                  <a:pt x="35719" y="250031"/>
                </a:lnTo>
                <a:lnTo>
                  <a:pt x="53578" y="250031"/>
                </a:lnTo>
                <a:lnTo>
                  <a:pt x="80367" y="250031"/>
                </a:lnTo>
                <a:lnTo>
                  <a:pt x="107156" y="250031"/>
                </a:lnTo>
                <a:lnTo>
                  <a:pt x="133946" y="250031"/>
                </a:lnTo>
                <a:lnTo>
                  <a:pt x="160735" y="250031"/>
                </a:lnTo>
                <a:lnTo>
                  <a:pt x="187524" y="250031"/>
                </a:lnTo>
                <a:lnTo>
                  <a:pt x="205383" y="250031"/>
                </a:lnTo>
                <a:lnTo>
                  <a:pt x="223242" y="250031"/>
                </a:lnTo>
                <a:lnTo>
                  <a:pt x="241102" y="241102"/>
                </a:lnTo>
                <a:lnTo>
                  <a:pt x="250031" y="241102"/>
                </a:lnTo>
                <a:lnTo>
                  <a:pt x="258961" y="241102"/>
                </a:lnTo>
                <a:lnTo>
                  <a:pt x="267891" y="241102"/>
                </a:lnTo>
                <a:lnTo>
                  <a:pt x="267891" y="241102"/>
                </a:lnTo>
                <a:lnTo>
                  <a:pt x="267891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87961" y="3580804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73711" y="3455789"/>
            <a:ext cx="169665" cy="294680"/>
          </a:xfrm>
          <a:custGeom>
            <a:avLst/>
            <a:gdLst/>
            <a:ahLst/>
            <a:cxnLst/>
            <a:rect l="0" t="0" r="0" b="0"/>
            <a:pathLst>
              <a:path w="169665" h="294680">
                <a:moveTo>
                  <a:pt x="26789" y="8929"/>
                </a:move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29"/>
                </a:lnTo>
                <a:lnTo>
                  <a:pt x="98227" y="892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62507"/>
                </a:lnTo>
                <a:lnTo>
                  <a:pt x="125016" y="71437"/>
                </a:lnTo>
                <a:lnTo>
                  <a:pt x="116086" y="71437"/>
                </a:lnTo>
                <a:lnTo>
                  <a:pt x="107156" y="89297"/>
                </a:lnTo>
                <a:lnTo>
                  <a:pt x="98227" y="98226"/>
                </a:lnTo>
                <a:lnTo>
                  <a:pt x="80367" y="107156"/>
                </a:lnTo>
                <a:lnTo>
                  <a:pt x="71437" y="116086"/>
                </a:lnTo>
                <a:lnTo>
                  <a:pt x="53578" y="133945"/>
                </a:lnTo>
                <a:lnTo>
                  <a:pt x="44648" y="151804"/>
                </a:lnTo>
                <a:lnTo>
                  <a:pt x="35719" y="160734"/>
                </a:lnTo>
                <a:lnTo>
                  <a:pt x="17859" y="178593"/>
                </a:lnTo>
                <a:lnTo>
                  <a:pt x="8930" y="196453"/>
                </a:lnTo>
                <a:lnTo>
                  <a:pt x="8930" y="20538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58961"/>
                </a:lnTo>
                <a:lnTo>
                  <a:pt x="17859" y="267890"/>
                </a:lnTo>
                <a:lnTo>
                  <a:pt x="26789" y="276820"/>
                </a:lnTo>
                <a:lnTo>
                  <a:pt x="44648" y="285750"/>
                </a:lnTo>
                <a:lnTo>
                  <a:pt x="62508" y="294679"/>
                </a:lnTo>
                <a:lnTo>
                  <a:pt x="71437" y="294679"/>
                </a:lnTo>
                <a:lnTo>
                  <a:pt x="89297" y="294679"/>
                </a:lnTo>
                <a:lnTo>
                  <a:pt x="107156" y="294679"/>
                </a:lnTo>
                <a:lnTo>
                  <a:pt x="125016" y="294679"/>
                </a:lnTo>
                <a:lnTo>
                  <a:pt x="133945" y="294679"/>
                </a:lnTo>
                <a:lnTo>
                  <a:pt x="151805" y="285750"/>
                </a:lnTo>
                <a:lnTo>
                  <a:pt x="160734" y="276820"/>
                </a:lnTo>
                <a:lnTo>
                  <a:pt x="160734" y="267890"/>
                </a:lnTo>
                <a:lnTo>
                  <a:pt x="169664" y="258961"/>
                </a:lnTo>
                <a:lnTo>
                  <a:pt x="169664" y="250031"/>
                </a:lnTo>
                <a:lnTo>
                  <a:pt x="169664" y="232172"/>
                </a:lnTo>
                <a:lnTo>
                  <a:pt x="160734" y="214312"/>
                </a:lnTo>
                <a:lnTo>
                  <a:pt x="151805" y="205382"/>
                </a:lnTo>
                <a:lnTo>
                  <a:pt x="142875" y="187523"/>
                </a:lnTo>
                <a:lnTo>
                  <a:pt x="125016" y="178593"/>
                </a:lnTo>
                <a:lnTo>
                  <a:pt x="116086" y="160734"/>
                </a:lnTo>
                <a:lnTo>
                  <a:pt x="98227" y="142875"/>
                </a:lnTo>
                <a:lnTo>
                  <a:pt x="80367" y="133945"/>
                </a:lnTo>
                <a:lnTo>
                  <a:pt x="62508" y="116086"/>
                </a:lnTo>
                <a:lnTo>
                  <a:pt x="44648" y="107156"/>
                </a:lnTo>
                <a:lnTo>
                  <a:pt x="35719" y="98226"/>
                </a:lnTo>
                <a:lnTo>
                  <a:pt x="17859" y="89297"/>
                </a:lnTo>
                <a:lnTo>
                  <a:pt x="893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00500" y="2777133"/>
            <a:ext cx="491134" cy="1455539"/>
          </a:xfrm>
          <a:custGeom>
            <a:avLst/>
            <a:gdLst/>
            <a:ahLst/>
            <a:cxnLst/>
            <a:rect l="0" t="0" r="0" b="0"/>
            <a:pathLst>
              <a:path w="491134" h="1455539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17859"/>
                </a:lnTo>
                <a:lnTo>
                  <a:pt x="187523" y="17859"/>
                </a:lnTo>
                <a:lnTo>
                  <a:pt x="205383" y="17859"/>
                </a:lnTo>
                <a:lnTo>
                  <a:pt x="232172" y="8930"/>
                </a:lnTo>
                <a:lnTo>
                  <a:pt x="250031" y="8930"/>
                </a:lnTo>
                <a:lnTo>
                  <a:pt x="267891" y="8930"/>
                </a:lnTo>
                <a:lnTo>
                  <a:pt x="276820" y="8930"/>
                </a:lnTo>
                <a:lnTo>
                  <a:pt x="294680" y="8930"/>
                </a:lnTo>
                <a:lnTo>
                  <a:pt x="303609" y="8930"/>
                </a:lnTo>
                <a:lnTo>
                  <a:pt x="312539" y="8930"/>
                </a:lnTo>
                <a:lnTo>
                  <a:pt x="321469" y="8930"/>
                </a:lnTo>
                <a:lnTo>
                  <a:pt x="321469" y="8930"/>
                </a:lnTo>
                <a:lnTo>
                  <a:pt x="330398" y="17859"/>
                </a:lnTo>
                <a:lnTo>
                  <a:pt x="330398" y="17859"/>
                </a:lnTo>
                <a:lnTo>
                  <a:pt x="330398" y="17859"/>
                </a:lnTo>
                <a:lnTo>
                  <a:pt x="339328" y="26788"/>
                </a:lnTo>
                <a:lnTo>
                  <a:pt x="339328" y="35718"/>
                </a:lnTo>
                <a:lnTo>
                  <a:pt x="339328" y="35718"/>
                </a:lnTo>
                <a:lnTo>
                  <a:pt x="339328" y="44648"/>
                </a:lnTo>
                <a:lnTo>
                  <a:pt x="339328" y="53578"/>
                </a:lnTo>
                <a:lnTo>
                  <a:pt x="348258" y="62507"/>
                </a:lnTo>
                <a:lnTo>
                  <a:pt x="348258" y="80367"/>
                </a:lnTo>
                <a:lnTo>
                  <a:pt x="348258" y="89296"/>
                </a:lnTo>
                <a:lnTo>
                  <a:pt x="348258" y="107156"/>
                </a:lnTo>
                <a:lnTo>
                  <a:pt x="348258" y="125015"/>
                </a:lnTo>
                <a:lnTo>
                  <a:pt x="357188" y="151804"/>
                </a:lnTo>
                <a:lnTo>
                  <a:pt x="357188" y="169663"/>
                </a:lnTo>
                <a:lnTo>
                  <a:pt x="357188" y="196453"/>
                </a:lnTo>
                <a:lnTo>
                  <a:pt x="366117" y="223242"/>
                </a:lnTo>
                <a:lnTo>
                  <a:pt x="366117" y="258960"/>
                </a:lnTo>
                <a:lnTo>
                  <a:pt x="366117" y="285749"/>
                </a:lnTo>
                <a:lnTo>
                  <a:pt x="366117" y="312538"/>
                </a:lnTo>
                <a:lnTo>
                  <a:pt x="375047" y="348257"/>
                </a:lnTo>
                <a:lnTo>
                  <a:pt x="375047" y="383976"/>
                </a:lnTo>
                <a:lnTo>
                  <a:pt x="375047" y="419695"/>
                </a:lnTo>
                <a:lnTo>
                  <a:pt x="375047" y="455413"/>
                </a:lnTo>
                <a:lnTo>
                  <a:pt x="383977" y="491132"/>
                </a:lnTo>
                <a:lnTo>
                  <a:pt x="383977" y="526851"/>
                </a:lnTo>
                <a:lnTo>
                  <a:pt x="383977" y="562570"/>
                </a:lnTo>
                <a:lnTo>
                  <a:pt x="392906" y="598288"/>
                </a:lnTo>
                <a:lnTo>
                  <a:pt x="392906" y="634007"/>
                </a:lnTo>
                <a:lnTo>
                  <a:pt x="392906" y="678656"/>
                </a:lnTo>
                <a:lnTo>
                  <a:pt x="401836" y="714374"/>
                </a:lnTo>
                <a:lnTo>
                  <a:pt x="401836" y="750093"/>
                </a:lnTo>
                <a:lnTo>
                  <a:pt x="401836" y="785812"/>
                </a:lnTo>
                <a:lnTo>
                  <a:pt x="410766" y="830460"/>
                </a:lnTo>
                <a:lnTo>
                  <a:pt x="410766" y="866179"/>
                </a:lnTo>
                <a:lnTo>
                  <a:pt x="419695" y="901898"/>
                </a:lnTo>
                <a:lnTo>
                  <a:pt x="419695" y="946546"/>
                </a:lnTo>
                <a:lnTo>
                  <a:pt x="419695" y="982265"/>
                </a:lnTo>
                <a:lnTo>
                  <a:pt x="428625" y="1017984"/>
                </a:lnTo>
                <a:lnTo>
                  <a:pt x="428625" y="1053703"/>
                </a:lnTo>
                <a:lnTo>
                  <a:pt x="437555" y="1089421"/>
                </a:lnTo>
                <a:lnTo>
                  <a:pt x="437555" y="1125140"/>
                </a:lnTo>
                <a:lnTo>
                  <a:pt x="437555" y="1160859"/>
                </a:lnTo>
                <a:lnTo>
                  <a:pt x="446484" y="1187648"/>
                </a:lnTo>
                <a:lnTo>
                  <a:pt x="446484" y="1214437"/>
                </a:lnTo>
                <a:lnTo>
                  <a:pt x="455414" y="1250156"/>
                </a:lnTo>
                <a:lnTo>
                  <a:pt x="455414" y="1276945"/>
                </a:lnTo>
                <a:lnTo>
                  <a:pt x="464344" y="1303734"/>
                </a:lnTo>
                <a:lnTo>
                  <a:pt x="464344" y="1321593"/>
                </a:lnTo>
                <a:lnTo>
                  <a:pt x="464344" y="1348382"/>
                </a:lnTo>
                <a:lnTo>
                  <a:pt x="473273" y="1366242"/>
                </a:lnTo>
                <a:lnTo>
                  <a:pt x="473273" y="1384101"/>
                </a:lnTo>
                <a:lnTo>
                  <a:pt x="473273" y="1401960"/>
                </a:lnTo>
                <a:lnTo>
                  <a:pt x="482203" y="1419820"/>
                </a:lnTo>
                <a:lnTo>
                  <a:pt x="482203" y="1428749"/>
                </a:lnTo>
                <a:lnTo>
                  <a:pt x="482203" y="1437679"/>
                </a:lnTo>
                <a:lnTo>
                  <a:pt x="482203" y="1437679"/>
                </a:lnTo>
                <a:lnTo>
                  <a:pt x="482203" y="1446609"/>
                </a:lnTo>
                <a:lnTo>
                  <a:pt x="491133" y="1446609"/>
                </a:lnTo>
                <a:lnTo>
                  <a:pt x="491133" y="1446609"/>
                </a:lnTo>
                <a:lnTo>
                  <a:pt x="491133" y="1446609"/>
                </a:lnTo>
                <a:lnTo>
                  <a:pt x="482203" y="1455538"/>
                </a:lnTo>
                <a:lnTo>
                  <a:pt x="482203" y="1455538"/>
                </a:lnTo>
                <a:lnTo>
                  <a:pt x="482203" y="1455538"/>
                </a:lnTo>
                <a:lnTo>
                  <a:pt x="473273" y="1455538"/>
                </a:lnTo>
                <a:lnTo>
                  <a:pt x="464344" y="1446609"/>
                </a:lnTo>
                <a:lnTo>
                  <a:pt x="455414" y="1446609"/>
                </a:lnTo>
                <a:lnTo>
                  <a:pt x="446484" y="1437679"/>
                </a:lnTo>
                <a:lnTo>
                  <a:pt x="428625" y="1437679"/>
                </a:lnTo>
                <a:lnTo>
                  <a:pt x="410766" y="1428749"/>
                </a:lnTo>
                <a:lnTo>
                  <a:pt x="383977" y="1428749"/>
                </a:lnTo>
                <a:lnTo>
                  <a:pt x="357188" y="1428749"/>
                </a:lnTo>
                <a:lnTo>
                  <a:pt x="339328" y="1419820"/>
                </a:lnTo>
                <a:lnTo>
                  <a:pt x="312539" y="1410890"/>
                </a:lnTo>
                <a:lnTo>
                  <a:pt x="285750" y="1410890"/>
                </a:lnTo>
                <a:lnTo>
                  <a:pt x="258961" y="1401960"/>
                </a:lnTo>
                <a:lnTo>
                  <a:pt x="232172" y="1401960"/>
                </a:lnTo>
                <a:lnTo>
                  <a:pt x="196453" y="1393031"/>
                </a:lnTo>
                <a:lnTo>
                  <a:pt x="169664" y="1393031"/>
                </a:lnTo>
                <a:lnTo>
                  <a:pt x="142875" y="1393031"/>
                </a:lnTo>
                <a:lnTo>
                  <a:pt x="116086" y="1384101"/>
                </a:lnTo>
                <a:lnTo>
                  <a:pt x="98227" y="1384101"/>
                </a:lnTo>
                <a:lnTo>
                  <a:pt x="71438" y="1384101"/>
                </a:lnTo>
                <a:lnTo>
                  <a:pt x="53578" y="1375171"/>
                </a:lnTo>
                <a:lnTo>
                  <a:pt x="35719" y="1375171"/>
                </a:lnTo>
                <a:lnTo>
                  <a:pt x="17859" y="1375171"/>
                </a:lnTo>
                <a:lnTo>
                  <a:pt x="8930" y="1366242"/>
                </a:lnTo>
                <a:lnTo>
                  <a:pt x="0" y="1366242"/>
                </a:lnTo>
                <a:lnTo>
                  <a:pt x="0" y="1366242"/>
                </a:lnTo>
                <a:lnTo>
                  <a:pt x="0" y="1366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14875" y="3429000"/>
            <a:ext cx="169665" cy="8930"/>
          </a:xfrm>
          <a:custGeom>
            <a:avLst/>
            <a:gdLst/>
            <a:ahLst/>
            <a:cxnLst/>
            <a:rect l="0" t="0" r="0" b="0"/>
            <a:pathLst>
              <a:path w="169665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4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16711" y="2768203"/>
            <a:ext cx="732235" cy="1500188"/>
          </a:xfrm>
          <a:custGeom>
            <a:avLst/>
            <a:gdLst/>
            <a:ahLst/>
            <a:cxnLst/>
            <a:rect l="0" t="0" r="0" b="0"/>
            <a:pathLst>
              <a:path w="732235" h="1500188">
                <a:moveTo>
                  <a:pt x="250031" y="17860"/>
                </a:moveTo>
                <a:lnTo>
                  <a:pt x="250031" y="17860"/>
                </a:lnTo>
                <a:lnTo>
                  <a:pt x="250031" y="17860"/>
                </a:lnTo>
                <a:lnTo>
                  <a:pt x="250031" y="17860"/>
                </a:lnTo>
                <a:lnTo>
                  <a:pt x="250031" y="17860"/>
                </a:lnTo>
                <a:lnTo>
                  <a:pt x="250031" y="17860"/>
                </a:lnTo>
                <a:lnTo>
                  <a:pt x="250031" y="8930"/>
                </a:lnTo>
                <a:lnTo>
                  <a:pt x="241102" y="8930"/>
                </a:lnTo>
                <a:lnTo>
                  <a:pt x="241102" y="8930"/>
                </a:lnTo>
                <a:lnTo>
                  <a:pt x="232172" y="8930"/>
                </a:lnTo>
                <a:lnTo>
                  <a:pt x="223242" y="0"/>
                </a:lnTo>
                <a:lnTo>
                  <a:pt x="214312" y="8930"/>
                </a:lnTo>
                <a:lnTo>
                  <a:pt x="196453" y="8930"/>
                </a:lnTo>
                <a:lnTo>
                  <a:pt x="187523" y="8930"/>
                </a:lnTo>
                <a:lnTo>
                  <a:pt x="160734" y="8930"/>
                </a:lnTo>
                <a:lnTo>
                  <a:pt x="142875" y="17860"/>
                </a:lnTo>
                <a:lnTo>
                  <a:pt x="125016" y="17860"/>
                </a:lnTo>
                <a:lnTo>
                  <a:pt x="107156" y="17860"/>
                </a:lnTo>
                <a:lnTo>
                  <a:pt x="89297" y="26789"/>
                </a:lnTo>
                <a:lnTo>
                  <a:pt x="71437" y="26789"/>
                </a:lnTo>
                <a:lnTo>
                  <a:pt x="53578" y="35718"/>
                </a:lnTo>
                <a:lnTo>
                  <a:pt x="44648" y="35718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17859" y="232172"/>
                </a:lnTo>
                <a:lnTo>
                  <a:pt x="26789" y="258961"/>
                </a:lnTo>
                <a:lnTo>
                  <a:pt x="26789" y="285750"/>
                </a:lnTo>
                <a:lnTo>
                  <a:pt x="26789" y="312539"/>
                </a:lnTo>
                <a:lnTo>
                  <a:pt x="35719" y="339328"/>
                </a:lnTo>
                <a:lnTo>
                  <a:pt x="35719" y="366117"/>
                </a:lnTo>
                <a:lnTo>
                  <a:pt x="44648" y="401836"/>
                </a:lnTo>
                <a:lnTo>
                  <a:pt x="44648" y="437554"/>
                </a:lnTo>
                <a:lnTo>
                  <a:pt x="53578" y="473273"/>
                </a:lnTo>
                <a:lnTo>
                  <a:pt x="53578" y="508992"/>
                </a:lnTo>
                <a:lnTo>
                  <a:pt x="53578" y="544711"/>
                </a:lnTo>
                <a:lnTo>
                  <a:pt x="53578" y="589359"/>
                </a:lnTo>
                <a:lnTo>
                  <a:pt x="62508" y="625078"/>
                </a:lnTo>
                <a:lnTo>
                  <a:pt x="62508" y="669726"/>
                </a:lnTo>
                <a:lnTo>
                  <a:pt x="62508" y="705445"/>
                </a:lnTo>
                <a:lnTo>
                  <a:pt x="62508" y="750093"/>
                </a:lnTo>
                <a:lnTo>
                  <a:pt x="62508" y="785812"/>
                </a:lnTo>
                <a:lnTo>
                  <a:pt x="71437" y="821531"/>
                </a:lnTo>
                <a:lnTo>
                  <a:pt x="71437" y="866179"/>
                </a:lnTo>
                <a:lnTo>
                  <a:pt x="71437" y="901898"/>
                </a:lnTo>
                <a:lnTo>
                  <a:pt x="80367" y="937617"/>
                </a:lnTo>
                <a:lnTo>
                  <a:pt x="80367" y="973336"/>
                </a:lnTo>
                <a:lnTo>
                  <a:pt x="80367" y="1009054"/>
                </a:lnTo>
                <a:lnTo>
                  <a:pt x="80367" y="1053703"/>
                </a:lnTo>
                <a:lnTo>
                  <a:pt x="89297" y="1089422"/>
                </a:lnTo>
                <a:lnTo>
                  <a:pt x="89297" y="1125140"/>
                </a:lnTo>
                <a:lnTo>
                  <a:pt x="89297" y="1151929"/>
                </a:lnTo>
                <a:lnTo>
                  <a:pt x="98227" y="1187648"/>
                </a:lnTo>
                <a:lnTo>
                  <a:pt x="98227" y="1214437"/>
                </a:lnTo>
                <a:lnTo>
                  <a:pt x="98227" y="1250156"/>
                </a:lnTo>
                <a:lnTo>
                  <a:pt x="107156" y="1276945"/>
                </a:lnTo>
                <a:lnTo>
                  <a:pt x="107156" y="1294804"/>
                </a:lnTo>
                <a:lnTo>
                  <a:pt x="107156" y="1321593"/>
                </a:lnTo>
                <a:lnTo>
                  <a:pt x="107156" y="1339453"/>
                </a:lnTo>
                <a:lnTo>
                  <a:pt x="107156" y="1357312"/>
                </a:lnTo>
                <a:lnTo>
                  <a:pt x="107156" y="1375172"/>
                </a:lnTo>
                <a:lnTo>
                  <a:pt x="107156" y="1393031"/>
                </a:lnTo>
                <a:lnTo>
                  <a:pt x="107156" y="1410890"/>
                </a:lnTo>
                <a:lnTo>
                  <a:pt x="107156" y="1419820"/>
                </a:lnTo>
                <a:lnTo>
                  <a:pt x="107156" y="1428750"/>
                </a:lnTo>
                <a:lnTo>
                  <a:pt x="107156" y="1437679"/>
                </a:lnTo>
                <a:lnTo>
                  <a:pt x="98227" y="1446609"/>
                </a:lnTo>
                <a:lnTo>
                  <a:pt x="98227" y="1455539"/>
                </a:lnTo>
                <a:lnTo>
                  <a:pt x="98227" y="1455539"/>
                </a:lnTo>
                <a:lnTo>
                  <a:pt x="98227" y="1464468"/>
                </a:lnTo>
                <a:lnTo>
                  <a:pt x="107156" y="1464468"/>
                </a:lnTo>
                <a:lnTo>
                  <a:pt x="107156" y="1464468"/>
                </a:lnTo>
                <a:lnTo>
                  <a:pt x="116086" y="1473398"/>
                </a:lnTo>
                <a:lnTo>
                  <a:pt x="125016" y="1473398"/>
                </a:lnTo>
                <a:lnTo>
                  <a:pt x="142875" y="1473398"/>
                </a:lnTo>
                <a:lnTo>
                  <a:pt x="151805" y="1473398"/>
                </a:lnTo>
                <a:lnTo>
                  <a:pt x="178594" y="1482328"/>
                </a:lnTo>
                <a:lnTo>
                  <a:pt x="196453" y="1482328"/>
                </a:lnTo>
                <a:lnTo>
                  <a:pt x="223242" y="1473398"/>
                </a:lnTo>
                <a:lnTo>
                  <a:pt x="250031" y="1473398"/>
                </a:lnTo>
                <a:lnTo>
                  <a:pt x="276820" y="1482328"/>
                </a:lnTo>
                <a:lnTo>
                  <a:pt x="312539" y="1482328"/>
                </a:lnTo>
                <a:lnTo>
                  <a:pt x="339328" y="1482328"/>
                </a:lnTo>
                <a:lnTo>
                  <a:pt x="375047" y="1482328"/>
                </a:lnTo>
                <a:lnTo>
                  <a:pt x="401836" y="1482328"/>
                </a:lnTo>
                <a:lnTo>
                  <a:pt x="437555" y="1482328"/>
                </a:lnTo>
                <a:lnTo>
                  <a:pt x="473273" y="1491258"/>
                </a:lnTo>
                <a:lnTo>
                  <a:pt x="500062" y="1491258"/>
                </a:lnTo>
                <a:lnTo>
                  <a:pt x="535781" y="1491258"/>
                </a:lnTo>
                <a:lnTo>
                  <a:pt x="562570" y="1491258"/>
                </a:lnTo>
                <a:lnTo>
                  <a:pt x="598289" y="1491258"/>
                </a:lnTo>
                <a:lnTo>
                  <a:pt x="625078" y="1491258"/>
                </a:lnTo>
                <a:lnTo>
                  <a:pt x="642937" y="1500187"/>
                </a:lnTo>
                <a:lnTo>
                  <a:pt x="669727" y="1500187"/>
                </a:lnTo>
                <a:lnTo>
                  <a:pt x="687586" y="1500187"/>
                </a:lnTo>
                <a:lnTo>
                  <a:pt x="705445" y="1500187"/>
                </a:lnTo>
                <a:lnTo>
                  <a:pt x="714375" y="1500187"/>
                </a:lnTo>
                <a:lnTo>
                  <a:pt x="723305" y="1500187"/>
                </a:lnTo>
                <a:lnTo>
                  <a:pt x="732234" y="1500187"/>
                </a:lnTo>
                <a:lnTo>
                  <a:pt x="732234" y="1500187"/>
                </a:lnTo>
                <a:lnTo>
                  <a:pt x="732234" y="1500187"/>
                </a:lnTo>
                <a:lnTo>
                  <a:pt x="732234" y="1500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38180" y="2920007"/>
            <a:ext cx="223243" cy="303611"/>
          </a:xfrm>
          <a:custGeom>
            <a:avLst/>
            <a:gdLst/>
            <a:ahLst/>
            <a:cxnLst/>
            <a:rect l="0" t="0" r="0" b="0"/>
            <a:pathLst>
              <a:path w="223243" h="303611">
                <a:moveTo>
                  <a:pt x="133945" y="893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9297" y="26789"/>
                </a:lnTo>
                <a:lnTo>
                  <a:pt x="71437" y="44649"/>
                </a:lnTo>
                <a:lnTo>
                  <a:pt x="62508" y="62508"/>
                </a:lnTo>
                <a:lnTo>
                  <a:pt x="53578" y="80368"/>
                </a:lnTo>
                <a:lnTo>
                  <a:pt x="35718" y="107157"/>
                </a:lnTo>
                <a:lnTo>
                  <a:pt x="26789" y="125016"/>
                </a:lnTo>
                <a:lnTo>
                  <a:pt x="17859" y="151805"/>
                </a:lnTo>
                <a:lnTo>
                  <a:pt x="8929" y="169664"/>
                </a:lnTo>
                <a:lnTo>
                  <a:pt x="0" y="196454"/>
                </a:lnTo>
                <a:lnTo>
                  <a:pt x="0" y="223243"/>
                </a:lnTo>
                <a:lnTo>
                  <a:pt x="8929" y="241102"/>
                </a:lnTo>
                <a:lnTo>
                  <a:pt x="17859" y="258961"/>
                </a:lnTo>
                <a:lnTo>
                  <a:pt x="26789" y="267891"/>
                </a:lnTo>
                <a:lnTo>
                  <a:pt x="35718" y="285750"/>
                </a:lnTo>
                <a:lnTo>
                  <a:pt x="53578" y="294680"/>
                </a:lnTo>
                <a:lnTo>
                  <a:pt x="71437" y="294680"/>
                </a:lnTo>
                <a:lnTo>
                  <a:pt x="98226" y="303610"/>
                </a:lnTo>
                <a:lnTo>
                  <a:pt x="116086" y="303610"/>
                </a:lnTo>
                <a:lnTo>
                  <a:pt x="133945" y="303610"/>
                </a:lnTo>
                <a:lnTo>
                  <a:pt x="160734" y="294680"/>
                </a:lnTo>
                <a:lnTo>
                  <a:pt x="178593" y="294680"/>
                </a:lnTo>
                <a:lnTo>
                  <a:pt x="196453" y="285750"/>
                </a:lnTo>
                <a:lnTo>
                  <a:pt x="205383" y="276821"/>
                </a:lnTo>
                <a:lnTo>
                  <a:pt x="214312" y="267891"/>
                </a:lnTo>
                <a:lnTo>
                  <a:pt x="223242" y="258961"/>
                </a:lnTo>
                <a:lnTo>
                  <a:pt x="223242" y="241102"/>
                </a:lnTo>
                <a:lnTo>
                  <a:pt x="214312" y="232172"/>
                </a:lnTo>
                <a:lnTo>
                  <a:pt x="205383" y="223243"/>
                </a:lnTo>
                <a:lnTo>
                  <a:pt x="187523" y="214313"/>
                </a:lnTo>
                <a:lnTo>
                  <a:pt x="169664" y="205383"/>
                </a:lnTo>
                <a:lnTo>
                  <a:pt x="142875" y="205383"/>
                </a:lnTo>
                <a:lnTo>
                  <a:pt x="125015" y="205383"/>
                </a:lnTo>
                <a:lnTo>
                  <a:pt x="107156" y="205383"/>
                </a:lnTo>
                <a:lnTo>
                  <a:pt x="89297" y="214313"/>
                </a:lnTo>
                <a:lnTo>
                  <a:pt x="71437" y="214313"/>
                </a:lnTo>
                <a:lnTo>
                  <a:pt x="53578" y="223243"/>
                </a:lnTo>
                <a:lnTo>
                  <a:pt x="44648" y="241102"/>
                </a:lnTo>
                <a:lnTo>
                  <a:pt x="35718" y="250032"/>
                </a:lnTo>
                <a:lnTo>
                  <a:pt x="35718" y="258961"/>
                </a:lnTo>
                <a:lnTo>
                  <a:pt x="26789" y="267891"/>
                </a:lnTo>
                <a:lnTo>
                  <a:pt x="35718" y="276821"/>
                </a:lnTo>
                <a:lnTo>
                  <a:pt x="35718" y="285750"/>
                </a:lnTo>
                <a:lnTo>
                  <a:pt x="35718" y="285750"/>
                </a:lnTo>
                <a:lnTo>
                  <a:pt x="3571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82828" y="3562945"/>
            <a:ext cx="303611" cy="285751"/>
          </a:xfrm>
          <a:custGeom>
            <a:avLst/>
            <a:gdLst/>
            <a:ahLst/>
            <a:cxnLst/>
            <a:rect l="0" t="0" r="0" b="0"/>
            <a:pathLst>
              <a:path w="303611" h="285751">
                <a:moveTo>
                  <a:pt x="0" y="5357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8930"/>
                </a:lnTo>
                <a:lnTo>
                  <a:pt x="187524" y="17859"/>
                </a:lnTo>
                <a:lnTo>
                  <a:pt x="196453" y="26789"/>
                </a:lnTo>
                <a:lnTo>
                  <a:pt x="205383" y="35719"/>
                </a:lnTo>
                <a:lnTo>
                  <a:pt x="214313" y="44648"/>
                </a:lnTo>
                <a:lnTo>
                  <a:pt x="214313" y="62508"/>
                </a:lnTo>
                <a:lnTo>
                  <a:pt x="214313" y="80367"/>
                </a:lnTo>
                <a:lnTo>
                  <a:pt x="205383" y="89297"/>
                </a:lnTo>
                <a:lnTo>
                  <a:pt x="196453" y="107156"/>
                </a:lnTo>
                <a:lnTo>
                  <a:pt x="187524" y="125016"/>
                </a:lnTo>
                <a:lnTo>
                  <a:pt x="169664" y="142875"/>
                </a:lnTo>
                <a:lnTo>
                  <a:pt x="142875" y="169664"/>
                </a:lnTo>
                <a:lnTo>
                  <a:pt x="125016" y="187523"/>
                </a:lnTo>
                <a:lnTo>
                  <a:pt x="98227" y="205383"/>
                </a:lnTo>
                <a:lnTo>
                  <a:pt x="80367" y="223242"/>
                </a:lnTo>
                <a:lnTo>
                  <a:pt x="62508" y="241101"/>
                </a:lnTo>
                <a:lnTo>
                  <a:pt x="44649" y="250031"/>
                </a:lnTo>
                <a:lnTo>
                  <a:pt x="35719" y="267891"/>
                </a:lnTo>
                <a:lnTo>
                  <a:pt x="35719" y="267891"/>
                </a:lnTo>
                <a:lnTo>
                  <a:pt x="35719" y="276820"/>
                </a:lnTo>
                <a:lnTo>
                  <a:pt x="35719" y="285750"/>
                </a:lnTo>
                <a:lnTo>
                  <a:pt x="53578" y="285750"/>
                </a:lnTo>
                <a:lnTo>
                  <a:pt x="71438" y="285750"/>
                </a:lnTo>
                <a:lnTo>
                  <a:pt x="89297" y="285750"/>
                </a:lnTo>
                <a:lnTo>
                  <a:pt x="107156" y="285750"/>
                </a:lnTo>
                <a:lnTo>
                  <a:pt x="133945" y="285750"/>
                </a:lnTo>
                <a:lnTo>
                  <a:pt x="160735" y="285750"/>
                </a:lnTo>
                <a:lnTo>
                  <a:pt x="187524" y="285750"/>
                </a:lnTo>
                <a:lnTo>
                  <a:pt x="205383" y="285750"/>
                </a:lnTo>
                <a:lnTo>
                  <a:pt x="223242" y="285750"/>
                </a:lnTo>
                <a:lnTo>
                  <a:pt x="241102" y="285750"/>
                </a:lnTo>
                <a:lnTo>
                  <a:pt x="258961" y="285750"/>
                </a:lnTo>
                <a:lnTo>
                  <a:pt x="267891" y="285750"/>
                </a:lnTo>
                <a:lnTo>
                  <a:pt x="276820" y="285750"/>
                </a:lnTo>
                <a:lnTo>
                  <a:pt x="285750" y="276820"/>
                </a:lnTo>
                <a:lnTo>
                  <a:pt x="294680" y="276820"/>
                </a:lnTo>
                <a:lnTo>
                  <a:pt x="303610" y="276820"/>
                </a:lnTo>
                <a:lnTo>
                  <a:pt x="303610" y="276820"/>
                </a:lnTo>
                <a:lnTo>
                  <a:pt x="30361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70414" y="3741539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84727" y="3625453"/>
            <a:ext cx="223243" cy="267891"/>
          </a:xfrm>
          <a:custGeom>
            <a:avLst/>
            <a:gdLst/>
            <a:ahLst/>
            <a:cxnLst/>
            <a:rect l="0" t="0" r="0" b="0"/>
            <a:pathLst>
              <a:path w="223243" h="267891">
                <a:moveTo>
                  <a:pt x="8929" y="26789"/>
                </a:move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8929"/>
                </a:lnTo>
                <a:lnTo>
                  <a:pt x="142875" y="892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0734" y="35718"/>
                </a:lnTo>
                <a:lnTo>
                  <a:pt x="160734" y="44648"/>
                </a:lnTo>
                <a:lnTo>
                  <a:pt x="160734" y="62508"/>
                </a:lnTo>
                <a:lnTo>
                  <a:pt x="151804" y="71437"/>
                </a:lnTo>
                <a:lnTo>
                  <a:pt x="142875" y="80367"/>
                </a:lnTo>
                <a:lnTo>
                  <a:pt x="125015" y="98226"/>
                </a:lnTo>
                <a:lnTo>
                  <a:pt x="107156" y="98226"/>
                </a:lnTo>
                <a:lnTo>
                  <a:pt x="98226" y="107156"/>
                </a:lnTo>
                <a:lnTo>
                  <a:pt x="80367" y="116086"/>
                </a:lnTo>
                <a:lnTo>
                  <a:pt x="71437" y="116086"/>
                </a:lnTo>
                <a:lnTo>
                  <a:pt x="62507" y="116086"/>
                </a:lnTo>
                <a:lnTo>
                  <a:pt x="62507" y="116086"/>
                </a:lnTo>
                <a:lnTo>
                  <a:pt x="62507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33945" y="125015"/>
                </a:lnTo>
                <a:lnTo>
                  <a:pt x="151804" y="125015"/>
                </a:lnTo>
                <a:lnTo>
                  <a:pt x="169664" y="133945"/>
                </a:lnTo>
                <a:lnTo>
                  <a:pt x="187523" y="142875"/>
                </a:lnTo>
                <a:lnTo>
                  <a:pt x="196453" y="151804"/>
                </a:lnTo>
                <a:lnTo>
                  <a:pt x="205382" y="160734"/>
                </a:lnTo>
                <a:lnTo>
                  <a:pt x="214312" y="178593"/>
                </a:lnTo>
                <a:lnTo>
                  <a:pt x="223242" y="196453"/>
                </a:lnTo>
                <a:lnTo>
                  <a:pt x="223242" y="205383"/>
                </a:lnTo>
                <a:lnTo>
                  <a:pt x="223242" y="223242"/>
                </a:lnTo>
                <a:lnTo>
                  <a:pt x="214312" y="241101"/>
                </a:lnTo>
                <a:lnTo>
                  <a:pt x="205382" y="250031"/>
                </a:lnTo>
                <a:lnTo>
                  <a:pt x="196453" y="258961"/>
                </a:lnTo>
                <a:lnTo>
                  <a:pt x="178593" y="258961"/>
                </a:lnTo>
                <a:lnTo>
                  <a:pt x="169664" y="267890"/>
                </a:lnTo>
                <a:lnTo>
                  <a:pt x="151804" y="267890"/>
                </a:lnTo>
                <a:lnTo>
                  <a:pt x="133945" y="267890"/>
                </a:lnTo>
                <a:lnTo>
                  <a:pt x="116086" y="258961"/>
                </a:lnTo>
                <a:lnTo>
                  <a:pt x="89296" y="258961"/>
                </a:lnTo>
                <a:lnTo>
                  <a:pt x="71437" y="258961"/>
                </a:lnTo>
                <a:lnTo>
                  <a:pt x="62507" y="250031"/>
                </a:lnTo>
                <a:lnTo>
                  <a:pt x="44648" y="241101"/>
                </a:lnTo>
                <a:lnTo>
                  <a:pt x="26789" y="232172"/>
                </a:lnTo>
                <a:lnTo>
                  <a:pt x="17859" y="223242"/>
                </a:lnTo>
                <a:lnTo>
                  <a:pt x="8929" y="214312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974086" y="3625453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17859" y="35718"/>
                </a:moveTo>
                <a:lnTo>
                  <a:pt x="1785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51805" y="892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78594" y="26789"/>
                </a:lnTo>
                <a:lnTo>
                  <a:pt x="178594" y="35718"/>
                </a:lnTo>
                <a:lnTo>
                  <a:pt x="178594" y="44648"/>
                </a:lnTo>
                <a:lnTo>
                  <a:pt x="178594" y="44648"/>
                </a:lnTo>
                <a:lnTo>
                  <a:pt x="169664" y="62508"/>
                </a:lnTo>
                <a:lnTo>
                  <a:pt x="160734" y="71437"/>
                </a:lnTo>
                <a:lnTo>
                  <a:pt x="142875" y="80367"/>
                </a:lnTo>
                <a:lnTo>
                  <a:pt x="125016" y="98226"/>
                </a:lnTo>
                <a:lnTo>
                  <a:pt x="107156" y="116086"/>
                </a:lnTo>
                <a:lnTo>
                  <a:pt x="80367" y="125015"/>
                </a:lnTo>
                <a:lnTo>
                  <a:pt x="62508" y="142875"/>
                </a:lnTo>
                <a:lnTo>
                  <a:pt x="44648" y="151804"/>
                </a:lnTo>
                <a:lnTo>
                  <a:pt x="26789" y="169664"/>
                </a:lnTo>
                <a:lnTo>
                  <a:pt x="17859" y="178593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50031"/>
                </a:lnTo>
                <a:lnTo>
                  <a:pt x="17859" y="258961"/>
                </a:lnTo>
                <a:lnTo>
                  <a:pt x="35719" y="258961"/>
                </a:lnTo>
                <a:lnTo>
                  <a:pt x="53578" y="267890"/>
                </a:lnTo>
                <a:lnTo>
                  <a:pt x="71437" y="276820"/>
                </a:lnTo>
                <a:lnTo>
                  <a:pt x="89297" y="285750"/>
                </a:lnTo>
                <a:lnTo>
                  <a:pt x="107156" y="285750"/>
                </a:lnTo>
                <a:lnTo>
                  <a:pt x="125016" y="285750"/>
                </a:lnTo>
                <a:lnTo>
                  <a:pt x="142875" y="285750"/>
                </a:lnTo>
                <a:lnTo>
                  <a:pt x="160734" y="285750"/>
                </a:lnTo>
                <a:lnTo>
                  <a:pt x="169664" y="285750"/>
                </a:lnTo>
                <a:lnTo>
                  <a:pt x="169664" y="285750"/>
                </a:lnTo>
                <a:lnTo>
                  <a:pt x="178594" y="276820"/>
                </a:lnTo>
                <a:lnTo>
                  <a:pt x="178594" y="258961"/>
                </a:lnTo>
                <a:lnTo>
                  <a:pt x="178594" y="250031"/>
                </a:lnTo>
                <a:lnTo>
                  <a:pt x="169664" y="232172"/>
                </a:lnTo>
                <a:lnTo>
                  <a:pt x="160734" y="214312"/>
                </a:lnTo>
                <a:lnTo>
                  <a:pt x="142875" y="196453"/>
                </a:lnTo>
                <a:lnTo>
                  <a:pt x="133945" y="169664"/>
                </a:lnTo>
                <a:lnTo>
                  <a:pt x="116086" y="151804"/>
                </a:lnTo>
                <a:lnTo>
                  <a:pt x="98227" y="133945"/>
                </a:lnTo>
                <a:lnTo>
                  <a:pt x="80367" y="125015"/>
                </a:lnTo>
                <a:lnTo>
                  <a:pt x="62508" y="107156"/>
                </a:lnTo>
                <a:lnTo>
                  <a:pt x="44648" y="89297"/>
                </a:lnTo>
                <a:lnTo>
                  <a:pt x="26789" y="80367"/>
                </a:lnTo>
                <a:lnTo>
                  <a:pt x="17859" y="71437"/>
                </a:lnTo>
                <a:lnTo>
                  <a:pt x="8930" y="6250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197203" y="2937867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42875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8" y="151804"/>
                </a:lnTo>
                <a:lnTo>
                  <a:pt x="71438" y="151804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6" y="133945"/>
                </a:lnTo>
                <a:lnTo>
                  <a:pt x="133945" y="125015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57938" y="2893218"/>
            <a:ext cx="17860" cy="366119"/>
          </a:xfrm>
          <a:custGeom>
            <a:avLst/>
            <a:gdLst/>
            <a:ahLst/>
            <a:cxnLst/>
            <a:rect l="0" t="0" r="0" b="0"/>
            <a:pathLst>
              <a:path w="17860" h="366119">
                <a:moveTo>
                  <a:pt x="17859" y="0"/>
                </a:moveTo>
                <a:lnTo>
                  <a:pt x="1785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0" y="285750"/>
                </a:lnTo>
                <a:lnTo>
                  <a:pt x="0" y="312539"/>
                </a:lnTo>
                <a:lnTo>
                  <a:pt x="0" y="330399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56227" y="2857500"/>
            <a:ext cx="187524" cy="348258"/>
          </a:xfrm>
          <a:custGeom>
            <a:avLst/>
            <a:gdLst/>
            <a:ahLst/>
            <a:cxnLst/>
            <a:rect l="0" t="0" r="0" b="0"/>
            <a:pathLst>
              <a:path w="187524" h="348258">
                <a:moveTo>
                  <a:pt x="178593" y="62507"/>
                </a:moveTo>
                <a:lnTo>
                  <a:pt x="178593" y="62507"/>
                </a:lnTo>
                <a:lnTo>
                  <a:pt x="178593" y="62507"/>
                </a:lnTo>
                <a:lnTo>
                  <a:pt x="178593" y="62507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78593" y="35718"/>
                </a:lnTo>
                <a:lnTo>
                  <a:pt x="178593" y="26789"/>
                </a:lnTo>
                <a:lnTo>
                  <a:pt x="178593" y="17859"/>
                </a:lnTo>
                <a:lnTo>
                  <a:pt x="169664" y="8929"/>
                </a:lnTo>
                <a:lnTo>
                  <a:pt x="160734" y="8929"/>
                </a:lnTo>
                <a:lnTo>
                  <a:pt x="142875" y="8929"/>
                </a:lnTo>
                <a:lnTo>
                  <a:pt x="133945" y="0"/>
                </a:lnTo>
                <a:lnTo>
                  <a:pt x="116086" y="8929"/>
                </a:lnTo>
                <a:lnTo>
                  <a:pt x="98226" y="8929"/>
                </a:lnTo>
                <a:lnTo>
                  <a:pt x="80367" y="17859"/>
                </a:lnTo>
                <a:lnTo>
                  <a:pt x="62507" y="26789"/>
                </a:lnTo>
                <a:lnTo>
                  <a:pt x="44648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42875"/>
                </a:lnTo>
                <a:lnTo>
                  <a:pt x="17859" y="151804"/>
                </a:lnTo>
                <a:lnTo>
                  <a:pt x="26789" y="169664"/>
                </a:lnTo>
                <a:lnTo>
                  <a:pt x="44648" y="169664"/>
                </a:lnTo>
                <a:lnTo>
                  <a:pt x="62507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33945" y="160734"/>
                </a:lnTo>
                <a:lnTo>
                  <a:pt x="142875" y="151804"/>
                </a:lnTo>
                <a:lnTo>
                  <a:pt x="151804" y="133945"/>
                </a:lnTo>
                <a:lnTo>
                  <a:pt x="160734" y="125015"/>
                </a:lnTo>
                <a:lnTo>
                  <a:pt x="169664" y="107156"/>
                </a:lnTo>
                <a:lnTo>
                  <a:pt x="169664" y="98226"/>
                </a:lnTo>
                <a:lnTo>
                  <a:pt x="169664" y="89296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71437"/>
                </a:lnTo>
                <a:lnTo>
                  <a:pt x="169664" y="71437"/>
                </a:lnTo>
                <a:lnTo>
                  <a:pt x="178593" y="71437"/>
                </a:lnTo>
                <a:lnTo>
                  <a:pt x="178593" y="71437"/>
                </a:lnTo>
                <a:lnTo>
                  <a:pt x="178593" y="80367"/>
                </a:lnTo>
                <a:lnTo>
                  <a:pt x="178593" y="89296"/>
                </a:lnTo>
                <a:lnTo>
                  <a:pt x="169664" y="89296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9664" y="133945"/>
                </a:lnTo>
                <a:lnTo>
                  <a:pt x="160734" y="151804"/>
                </a:lnTo>
                <a:lnTo>
                  <a:pt x="160734" y="169664"/>
                </a:lnTo>
                <a:lnTo>
                  <a:pt x="151804" y="196453"/>
                </a:lnTo>
                <a:lnTo>
                  <a:pt x="151804" y="214312"/>
                </a:lnTo>
                <a:lnTo>
                  <a:pt x="151804" y="232171"/>
                </a:lnTo>
                <a:lnTo>
                  <a:pt x="151804" y="250031"/>
                </a:lnTo>
                <a:lnTo>
                  <a:pt x="151804" y="276820"/>
                </a:lnTo>
                <a:lnTo>
                  <a:pt x="151804" y="294679"/>
                </a:lnTo>
                <a:lnTo>
                  <a:pt x="160734" y="312539"/>
                </a:lnTo>
                <a:lnTo>
                  <a:pt x="160734" y="330398"/>
                </a:lnTo>
                <a:lnTo>
                  <a:pt x="160734" y="348257"/>
                </a:lnTo>
                <a:lnTo>
                  <a:pt x="160734" y="348257"/>
                </a:lnTo>
                <a:lnTo>
                  <a:pt x="160734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72313" y="2678906"/>
            <a:ext cx="651868" cy="1625204"/>
          </a:xfrm>
          <a:custGeom>
            <a:avLst/>
            <a:gdLst/>
            <a:ahLst/>
            <a:cxnLst/>
            <a:rect l="0" t="0" r="0" b="0"/>
            <a:pathLst>
              <a:path w="651868" h="162520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51804" y="26789"/>
                </a:lnTo>
                <a:lnTo>
                  <a:pt x="178593" y="26789"/>
                </a:lnTo>
                <a:lnTo>
                  <a:pt x="196453" y="26789"/>
                </a:lnTo>
                <a:lnTo>
                  <a:pt x="223242" y="35719"/>
                </a:lnTo>
                <a:lnTo>
                  <a:pt x="250031" y="35719"/>
                </a:lnTo>
                <a:lnTo>
                  <a:pt x="267890" y="44649"/>
                </a:lnTo>
                <a:lnTo>
                  <a:pt x="294679" y="44649"/>
                </a:lnTo>
                <a:lnTo>
                  <a:pt x="321468" y="53578"/>
                </a:lnTo>
                <a:lnTo>
                  <a:pt x="339328" y="53578"/>
                </a:lnTo>
                <a:lnTo>
                  <a:pt x="357187" y="62508"/>
                </a:lnTo>
                <a:lnTo>
                  <a:pt x="375046" y="62508"/>
                </a:lnTo>
                <a:lnTo>
                  <a:pt x="392906" y="71438"/>
                </a:lnTo>
                <a:lnTo>
                  <a:pt x="410765" y="71438"/>
                </a:lnTo>
                <a:lnTo>
                  <a:pt x="419695" y="80367"/>
                </a:lnTo>
                <a:lnTo>
                  <a:pt x="428625" y="80367"/>
                </a:lnTo>
                <a:lnTo>
                  <a:pt x="437554" y="89297"/>
                </a:lnTo>
                <a:lnTo>
                  <a:pt x="437554" y="89297"/>
                </a:lnTo>
                <a:lnTo>
                  <a:pt x="446484" y="107157"/>
                </a:lnTo>
                <a:lnTo>
                  <a:pt x="446484" y="107157"/>
                </a:lnTo>
                <a:lnTo>
                  <a:pt x="446484" y="125015"/>
                </a:lnTo>
                <a:lnTo>
                  <a:pt x="455414" y="133945"/>
                </a:lnTo>
                <a:lnTo>
                  <a:pt x="455414" y="151805"/>
                </a:lnTo>
                <a:lnTo>
                  <a:pt x="455414" y="169664"/>
                </a:lnTo>
                <a:lnTo>
                  <a:pt x="464343" y="187523"/>
                </a:lnTo>
                <a:lnTo>
                  <a:pt x="464343" y="205383"/>
                </a:lnTo>
                <a:lnTo>
                  <a:pt x="464343" y="232172"/>
                </a:lnTo>
                <a:lnTo>
                  <a:pt x="473273" y="250031"/>
                </a:lnTo>
                <a:lnTo>
                  <a:pt x="473273" y="276820"/>
                </a:lnTo>
                <a:lnTo>
                  <a:pt x="473273" y="303609"/>
                </a:lnTo>
                <a:lnTo>
                  <a:pt x="482203" y="339328"/>
                </a:lnTo>
                <a:lnTo>
                  <a:pt x="482203" y="366117"/>
                </a:lnTo>
                <a:lnTo>
                  <a:pt x="491132" y="401836"/>
                </a:lnTo>
                <a:lnTo>
                  <a:pt x="491132" y="437555"/>
                </a:lnTo>
                <a:lnTo>
                  <a:pt x="500062" y="473273"/>
                </a:lnTo>
                <a:lnTo>
                  <a:pt x="500062" y="508992"/>
                </a:lnTo>
                <a:lnTo>
                  <a:pt x="508992" y="544711"/>
                </a:lnTo>
                <a:lnTo>
                  <a:pt x="508992" y="589359"/>
                </a:lnTo>
                <a:lnTo>
                  <a:pt x="517921" y="634008"/>
                </a:lnTo>
                <a:lnTo>
                  <a:pt x="517921" y="669726"/>
                </a:lnTo>
                <a:lnTo>
                  <a:pt x="517921" y="714375"/>
                </a:lnTo>
                <a:lnTo>
                  <a:pt x="526851" y="750094"/>
                </a:lnTo>
                <a:lnTo>
                  <a:pt x="535781" y="794742"/>
                </a:lnTo>
                <a:lnTo>
                  <a:pt x="535781" y="839390"/>
                </a:lnTo>
                <a:lnTo>
                  <a:pt x="544710" y="875109"/>
                </a:lnTo>
                <a:lnTo>
                  <a:pt x="553640" y="919758"/>
                </a:lnTo>
                <a:lnTo>
                  <a:pt x="553640" y="964406"/>
                </a:lnTo>
                <a:lnTo>
                  <a:pt x="562570" y="1000125"/>
                </a:lnTo>
                <a:lnTo>
                  <a:pt x="571500" y="1035844"/>
                </a:lnTo>
                <a:lnTo>
                  <a:pt x="571500" y="1080492"/>
                </a:lnTo>
                <a:lnTo>
                  <a:pt x="580429" y="1116211"/>
                </a:lnTo>
                <a:lnTo>
                  <a:pt x="580429" y="1151930"/>
                </a:lnTo>
                <a:lnTo>
                  <a:pt x="589359" y="1187648"/>
                </a:lnTo>
                <a:lnTo>
                  <a:pt x="589359" y="1223367"/>
                </a:lnTo>
                <a:lnTo>
                  <a:pt x="589359" y="1259086"/>
                </a:lnTo>
                <a:lnTo>
                  <a:pt x="598289" y="1294805"/>
                </a:lnTo>
                <a:lnTo>
                  <a:pt x="598289" y="1330523"/>
                </a:lnTo>
                <a:lnTo>
                  <a:pt x="607218" y="1366242"/>
                </a:lnTo>
                <a:lnTo>
                  <a:pt x="607218" y="1393031"/>
                </a:lnTo>
                <a:lnTo>
                  <a:pt x="616148" y="1419820"/>
                </a:lnTo>
                <a:lnTo>
                  <a:pt x="616148" y="1446609"/>
                </a:lnTo>
                <a:lnTo>
                  <a:pt x="625078" y="1464469"/>
                </a:lnTo>
                <a:lnTo>
                  <a:pt x="625078" y="1482328"/>
                </a:lnTo>
                <a:lnTo>
                  <a:pt x="634007" y="1500187"/>
                </a:lnTo>
                <a:lnTo>
                  <a:pt x="634007" y="1526976"/>
                </a:lnTo>
                <a:lnTo>
                  <a:pt x="634007" y="1544836"/>
                </a:lnTo>
                <a:lnTo>
                  <a:pt x="642937" y="1553765"/>
                </a:lnTo>
                <a:lnTo>
                  <a:pt x="642937" y="1571625"/>
                </a:lnTo>
                <a:lnTo>
                  <a:pt x="651867" y="1580555"/>
                </a:lnTo>
                <a:lnTo>
                  <a:pt x="651867" y="1589484"/>
                </a:lnTo>
                <a:lnTo>
                  <a:pt x="651867" y="1598414"/>
                </a:lnTo>
                <a:lnTo>
                  <a:pt x="651867" y="1598414"/>
                </a:lnTo>
                <a:lnTo>
                  <a:pt x="642937" y="1607344"/>
                </a:lnTo>
                <a:lnTo>
                  <a:pt x="642937" y="1607344"/>
                </a:lnTo>
                <a:lnTo>
                  <a:pt x="642937" y="1607344"/>
                </a:lnTo>
                <a:lnTo>
                  <a:pt x="642937" y="1616273"/>
                </a:lnTo>
                <a:lnTo>
                  <a:pt x="642937" y="1616273"/>
                </a:lnTo>
                <a:lnTo>
                  <a:pt x="634007" y="1616273"/>
                </a:lnTo>
                <a:lnTo>
                  <a:pt x="634007" y="1616273"/>
                </a:lnTo>
                <a:lnTo>
                  <a:pt x="625078" y="1616273"/>
                </a:lnTo>
                <a:lnTo>
                  <a:pt x="616148" y="1616273"/>
                </a:lnTo>
                <a:lnTo>
                  <a:pt x="607218" y="1607344"/>
                </a:lnTo>
                <a:lnTo>
                  <a:pt x="598289" y="1607344"/>
                </a:lnTo>
                <a:lnTo>
                  <a:pt x="580429" y="1607344"/>
                </a:lnTo>
                <a:lnTo>
                  <a:pt x="571500" y="1607344"/>
                </a:lnTo>
                <a:lnTo>
                  <a:pt x="553640" y="1607344"/>
                </a:lnTo>
                <a:lnTo>
                  <a:pt x="535781" y="1598414"/>
                </a:lnTo>
                <a:lnTo>
                  <a:pt x="517921" y="1598414"/>
                </a:lnTo>
                <a:lnTo>
                  <a:pt x="491132" y="1607344"/>
                </a:lnTo>
                <a:lnTo>
                  <a:pt x="473273" y="1607344"/>
                </a:lnTo>
                <a:lnTo>
                  <a:pt x="446484" y="1607344"/>
                </a:lnTo>
                <a:lnTo>
                  <a:pt x="419695" y="1607344"/>
                </a:lnTo>
                <a:lnTo>
                  <a:pt x="392906" y="1607344"/>
                </a:lnTo>
                <a:lnTo>
                  <a:pt x="366117" y="1607344"/>
                </a:lnTo>
                <a:lnTo>
                  <a:pt x="339328" y="1607344"/>
                </a:lnTo>
                <a:lnTo>
                  <a:pt x="312539" y="1607344"/>
                </a:lnTo>
                <a:lnTo>
                  <a:pt x="285750" y="1616273"/>
                </a:lnTo>
                <a:lnTo>
                  <a:pt x="258960" y="1616273"/>
                </a:lnTo>
                <a:lnTo>
                  <a:pt x="232171" y="1616273"/>
                </a:lnTo>
                <a:lnTo>
                  <a:pt x="205382" y="1616273"/>
                </a:lnTo>
                <a:lnTo>
                  <a:pt x="178593" y="1625203"/>
                </a:lnTo>
                <a:lnTo>
                  <a:pt x="151804" y="1625203"/>
                </a:lnTo>
                <a:lnTo>
                  <a:pt x="116085" y="1625203"/>
                </a:lnTo>
                <a:lnTo>
                  <a:pt x="98226" y="1625203"/>
                </a:lnTo>
                <a:lnTo>
                  <a:pt x="80367" y="1625203"/>
                </a:lnTo>
                <a:lnTo>
                  <a:pt x="80367" y="1625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 have 30 m &amp; m’s in my pocket.  The colors are 12 red, 10 blue, 3 brown, and 5 green.  I love the green ones.  What’s the probability I put my hand in my pocket grab a green m &amp; 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are the odds of me rolling a dice and getting a 2 or a 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for test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Topic: adding/subtracting matrices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Prize: 3pts bonus and candy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Add/subtract the </a:t>
            </a:r>
            <a:r>
              <a:rPr lang="en-US" dirty="0" err="1" smtClean="0"/>
              <a:t>matrice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250281" y="3303984"/>
            <a:ext cx="589361" cy="937618"/>
          </a:xfrm>
          <a:custGeom>
            <a:avLst/>
            <a:gdLst/>
            <a:ahLst/>
            <a:cxnLst/>
            <a:rect l="0" t="0" r="0" b="0"/>
            <a:pathLst>
              <a:path w="589361" h="937618">
                <a:moveTo>
                  <a:pt x="276821" y="17859"/>
                </a:moveTo>
                <a:lnTo>
                  <a:pt x="276821" y="8930"/>
                </a:lnTo>
                <a:lnTo>
                  <a:pt x="267891" y="8930"/>
                </a:lnTo>
                <a:lnTo>
                  <a:pt x="267891" y="8930"/>
                </a:lnTo>
                <a:lnTo>
                  <a:pt x="258961" y="8930"/>
                </a:lnTo>
                <a:lnTo>
                  <a:pt x="250032" y="8930"/>
                </a:lnTo>
                <a:lnTo>
                  <a:pt x="241102" y="8930"/>
                </a:lnTo>
                <a:lnTo>
                  <a:pt x="232172" y="0"/>
                </a:lnTo>
                <a:lnTo>
                  <a:pt x="214313" y="8930"/>
                </a:lnTo>
                <a:lnTo>
                  <a:pt x="205383" y="0"/>
                </a:lnTo>
                <a:lnTo>
                  <a:pt x="196453" y="0"/>
                </a:lnTo>
                <a:lnTo>
                  <a:pt x="17859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44649" y="53578"/>
                </a:lnTo>
                <a:lnTo>
                  <a:pt x="53578" y="62508"/>
                </a:lnTo>
                <a:lnTo>
                  <a:pt x="53578" y="80367"/>
                </a:lnTo>
                <a:lnTo>
                  <a:pt x="53578" y="98227"/>
                </a:lnTo>
                <a:lnTo>
                  <a:pt x="53578" y="116086"/>
                </a:lnTo>
                <a:lnTo>
                  <a:pt x="44649" y="142875"/>
                </a:lnTo>
                <a:lnTo>
                  <a:pt x="44649" y="160734"/>
                </a:lnTo>
                <a:lnTo>
                  <a:pt x="53578" y="187523"/>
                </a:lnTo>
                <a:lnTo>
                  <a:pt x="53578" y="214312"/>
                </a:lnTo>
                <a:lnTo>
                  <a:pt x="53578" y="250031"/>
                </a:lnTo>
                <a:lnTo>
                  <a:pt x="53578" y="276820"/>
                </a:lnTo>
                <a:lnTo>
                  <a:pt x="53578" y="312539"/>
                </a:lnTo>
                <a:lnTo>
                  <a:pt x="53578" y="348258"/>
                </a:lnTo>
                <a:lnTo>
                  <a:pt x="53578" y="375047"/>
                </a:lnTo>
                <a:lnTo>
                  <a:pt x="53578" y="410766"/>
                </a:lnTo>
                <a:lnTo>
                  <a:pt x="53578" y="446484"/>
                </a:lnTo>
                <a:lnTo>
                  <a:pt x="53578" y="482203"/>
                </a:lnTo>
                <a:lnTo>
                  <a:pt x="53578" y="508992"/>
                </a:lnTo>
                <a:lnTo>
                  <a:pt x="44649" y="535781"/>
                </a:lnTo>
                <a:lnTo>
                  <a:pt x="44649" y="571500"/>
                </a:lnTo>
                <a:lnTo>
                  <a:pt x="44649" y="598289"/>
                </a:lnTo>
                <a:lnTo>
                  <a:pt x="35719" y="625078"/>
                </a:lnTo>
                <a:lnTo>
                  <a:pt x="35719" y="642937"/>
                </a:lnTo>
                <a:lnTo>
                  <a:pt x="26789" y="669727"/>
                </a:lnTo>
                <a:lnTo>
                  <a:pt x="26789" y="696516"/>
                </a:lnTo>
                <a:lnTo>
                  <a:pt x="17860" y="714375"/>
                </a:lnTo>
                <a:lnTo>
                  <a:pt x="17860" y="732234"/>
                </a:lnTo>
                <a:lnTo>
                  <a:pt x="8930" y="750094"/>
                </a:lnTo>
                <a:lnTo>
                  <a:pt x="8930" y="767953"/>
                </a:lnTo>
                <a:lnTo>
                  <a:pt x="8930" y="785812"/>
                </a:lnTo>
                <a:lnTo>
                  <a:pt x="8930" y="803672"/>
                </a:lnTo>
                <a:lnTo>
                  <a:pt x="8930" y="812602"/>
                </a:lnTo>
                <a:lnTo>
                  <a:pt x="0" y="830461"/>
                </a:lnTo>
                <a:lnTo>
                  <a:pt x="8930" y="839391"/>
                </a:lnTo>
                <a:lnTo>
                  <a:pt x="8930" y="848320"/>
                </a:lnTo>
                <a:lnTo>
                  <a:pt x="8930" y="857250"/>
                </a:lnTo>
                <a:lnTo>
                  <a:pt x="17860" y="866180"/>
                </a:lnTo>
                <a:lnTo>
                  <a:pt x="17860" y="866180"/>
                </a:lnTo>
                <a:lnTo>
                  <a:pt x="35719" y="875109"/>
                </a:lnTo>
                <a:lnTo>
                  <a:pt x="44649" y="875109"/>
                </a:lnTo>
                <a:lnTo>
                  <a:pt x="53578" y="884039"/>
                </a:lnTo>
                <a:lnTo>
                  <a:pt x="71438" y="884039"/>
                </a:lnTo>
                <a:lnTo>
                  <a:pt x="89297" y="884039"/>
                </a:lnTo>
                <a:lnTo>
                  <a:pt x="107157" y="892969"/>
                </a:lnTo>
                <a:lnTo>
                  <a:pt x="125016" y="892969"/>
                </a:lnTo>
                <a:lnTo>
                  <a:pt x="151805" y="892969"/>
                </a:lnTo>
                <a:lnTo>
                  <a:pt x="178594" y="892969"/>
                </a:lnTo>
                <a:lnTo>
                  <a:pt x="214313" y="901898"/>
                </a:lnTo>
                <a:lnTo>
                  <a:pt x="241102" y="901898"/>
                </a:lnTo>
                <a:lnTo>
                  <a:pt x="276821" y="901898"/>
                </a:lnTo>
                <a:lnTo>
                  <a:pt x="312539" y="910828"/>
                </a:lnTo>
                <a:lnTo>
                  <a:pt x="348258" y="910828"/>
                </a:lnTo>
                <a:lnTo>
                  <a:pt x="392907" y="910828"/>
                </a:lnTo>
                <a:lnTo>
                  <a:pt x="428625" y="919758"/>
                </a:lnTo>
                <a:lnTo>
                  <a:pt x="464344" y="928687"/>
                </a:lnTo>
                <a:lnTo>
                  <a:pt x="491133" y="928687"/>
                </a:lnTo>
                <a:lnTo>
                  <a:pt x="526852" y="937617"/>
                </a:lnTo>
                <a:lnTo>
                  <a:pt x="544711" y="937617"/>
                </a:lnTo>
                <a:lnTo>
                  <a:pt x="571500" y="937617"/>
                </a:lnTo>
                <a:lnTo>
                  <a:pt x="580430" y="937617"/>
                </a:lnTo>
                <a:lnTo>
                  <a:pt x="589360" y="937617"/>
                </a:lnTo>
                <a:lnTo>
                  <a:pt x="589360" y="9376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500313" y="3384351"/>
            <a:ext cx="250032" cy="214314"/>
          </a:xfrm>
          <a:custGeom>
            <a:avLst/>
            <a:gdLst/>
            <a:ahLst/>
            <a:cxnLst/>
            <a:rect l="0" t="0" r="0" b="0"/>
            <a:pathLst>
              <a:path w="250032" h="214314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8930"/>
                </a:lnTo>
                <a:lnTo>
                  <a:pt x="107156" y="8930"/>
                </a:lnTo>
                <a:lnTo>
                  <a:pt x="116085" y="17860"/>
                </a:lnTo>
                <a:lnTo>
                  <a:pt x="125015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25015" y="44649"/>
                </a:lnTo>
                <a:lnTo>
                  <a:pt x="116085" y="62508"/>
                </a:lnTo>
                <a:lnTo>
                  <a:pt x="107156" y="71438"/>
                </a:lnTo>
                <a:lnTo>
                  <a:pt x="98226" y="89297"/>
                </a:lnTo>
                <a:lnTo>
                  <a:pt x="80367" y="98227"/>
                </a:lnTo>
                <a:lnTo>
                  <a:pt x="62507" y="116086"/>
                </a:lnTo>
                <a:lnTo>
                  <a:pt x="53578" y="133945"/>
                </a:lnTo>
                <a:lnTo>
                  <a:pt x="35718" y="151805"/>
                </a:lnTo>
                <a:lnTo>
                  <a:pt x="26789" y="169664"/>
                </a:lnTo>
                <a:lnTo>
                  <a:pt x="1785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26789" y="205383"/>
                </a:lnTo>
                <a:lnTo>
                  <a:pt x="35718" y="214313"/>
                </a:lnTo>
                <a:lnTo>
                  <a:pt x="44648" y="214313"/>
                </a:lnTo>
                <a:lnTo>
                  <a:pt x="62507" y="214313"/>
                </a:lnTo>
                <a:lnTo>
                  <a:pt x="89296" y="214313"/>
                </a:lnTo>
                <a:lnTo>
                  <a:pt x="107156" y="214313"/>
                </a:lnTo>
                <a:lnTo>
                  <a:pt x="133945" y="214313"/>
                </a:lnTo>
                <a:lnTo>
                  <a:pt x="160734" y="214313"/>
                </a:lnTo>
                <a:lnTo>
                  <a:pt x="178593" y="214313"/>
                </a:lnTo>
                <a:lnTo>
                  <a:pt x="205382" y="205383"/>
                </a:lnTo>
                <a:lnTo>
                  <a:pt x="214312" y="205383"/>
                </a:lnTo>
                <a:lnTo>
                  <a:pt x="232171" y="205383"/>
                </a:lnTo>
                <a:lnTo>
                  <a:pt x="241101" y="205383"/>
                </a:lnTo>
                <a:lnTo>
                  <a:pt x="250031" y="205383"/>
                </a:lnTo>
                <a:lnTo>
                  <a:pt x="250031" y="205383"/>
                </a:lnTo>
                <a:lnTo>
                  <a:pt x="250031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55664" y="3857625"/>
            <a:ext cx="116087" cy="1"/>
          </a:xfrm>
          <a:custGeom>
            <a:avLst/>
            <a:gdLst/>
            <a:ahLst/>
            <a:cxnLst/>
            <a:rect l="0" t="0" r="0" b="0"/>
            <a:pathLst>
              <a:path w="11608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14625" y="3741539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50031"/>
                </a:lnTo>
                <a:lnTo>
                  <a:pt x="17859" y="258961"/>
                </a:lnTo>
                <a:lnTo>
                  <a:pt x="17859" y="267890"/>
                </a:lnTo>
                <a:lnTo>
                  <a:pt x="17859" y="276820"/>
                </a:lnTo>
                <a:lnTo>
                  <a:pt x="17859" y="276820"/>
                </a:lnTo>
                <a:lnTo>
                  <a:pt x="17859" y="276820"/>
                </a:lnTo>
                <a:lnTo>
                  <a:pt x="1785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07531" y="3375421"/>
            <a:ext cx="205384" cy="250033"/>
          </a:xfrm>
          <a:custGeom>
            <a:avLst/>
            <a:gdLst/>
            <a:ahLst/>
            <a:cxnLst/>
            <a:rect l="0" t="0" r="0" b="0"/>
            <a:pathLst>
              <a:path w="205384" h="250033">
                <a:moveTo>
                  <a:pt x="7143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26790"/>
                </a:lnTo>
                <a:lnTo>
                  <a:pt x="35719" y="44649"/>
                </a:lnTo>
                <a:lnTo>
                  <a:pt x="17860" y="62508"/>
                </a:lnTo>
                <a:lnTo>
                  <a:pt x="893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17860" y="196454"/>
                </a:lnTo>
                <a:lnTo>
                  <a:pt x="26789" y="205383"/>
                </a:lnTo>
                <a:lnTo>
                  <a:pt x="44649" y="214313"/>
                </a:lnTo>
                <a:lnTo>
                  <a:pt x="62508" y="214313"/>
                </a:lnTo>
                <a:lnTo>
                  <a:pt x="80367" y="223243"/>
                </a:lnTo>
                <a:lnTo>
                  <a:pt x="107157" y="223243"/>
                </a:lnTo>
                <a:lnTo>
                  <a:pt x="125016" y="214313"/>
                </a:lnTo>
                <a:lnTo>
                  <a:pt x="142875" y="214313"/>
                </a:lnTo>
                <a:lnTo>
                  <a:pt x="160735" y="205383"/>
                </a:lnTo>
                <a:lnTo>
                  <a:pt x="178594" y="196454"/>
                </a:lnTo>
                <a:lnTo>
                  <a:pt x="187524" y="187524"/>
                </a:lnTo>
                <a:lnTo>
                  <a:pt x="196453" y="178594"/>
                </a:lnTo>
                <a:lnTo>
                  <a:pt x="205383" y="169665"/>
                </a:lnTo>
                <a:lnTo>
                  <a:pt x="196453" y="160735"/>
                </a:lnTo>
                <a:lnTo>
                  <a:pt x="196453" y="151805"/>
                </a:lnTo>
                <a:lnTo>
                  <a:pt x="187524" y="142875"/>
                </a:lnTo>
                <a:lnTo>
                  <a:pt x="169664" y="142875"/>
                </a:lnTo>
                <a:lnTo>
                  <a:pt x="160735" y="142875"/>
                </a:lnTo>
                <a:lnTo>
                  <a:pt x="142875" y="142875"/>
                </a:lnTo>
                <a:lnTo>
                  <a:pt x="125016" y="151805"/>
                </a:lnTo>
                <a:lnTo>
                  <a:pt x="116086" y="151805"/>
                </a:lnTo>
                <a:lnTo>
                  <a:pt x="107157" y="160735"/>
                </a:lnTo>
                <a:lnTo>
                  <a:pt x="89297" y="169665"/>
                </a:lnTo>
                <a:lnTo>
                  <a:pt x="80367" y="178594"/>
                </a:lnTo>
                <a:lnTo>
                  <a:pt x="80367" y="196454"/>
                </a:lnTo>
                <a:lnTo>
                  <a:pt x="71438" y="205383"/>
                </a:lnTo>
                <a:lnTo>
                  <a:pt x="71438" y="223243"/>
                </a:lnTo>
                <a:lnTo>
                  <a:pt x="80367" y="232172"/>
                </a:lnTo>
                <a:lnTo>
                  <a:pt x="80367" y="241102"/>
                </a:lnTo>
                <a:lnTo>
                  <a:pt x="89297" y="250032"/>
                </a:lnTo>
                <a:lnTo>
                  <a:pt x="89297" y="250032"/>
                </a:lnTo>
                <a:lnTo>
                  <a:pt x="89297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25391" y="3750468"/>
            <a:ext cx="267891" cy="250033"/>
          </a:xfrm>
          <a:custGeom>
            <a:avLst/>
            <a:gdLst/>
            <a:ahLst/>
            <a:cxnLst/>
            <a:rect l="0" t="0" r="0" b="0"/>
            <a:pathLst>
              <a:path w="267891" h="250033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69664" y="17860"/>
                </a:lnTo>
                <a:lnTo>
                  <a:pt x="178593" y="26789"/>
                </a:lnTo>
                <a:lnTo>
                  <a:pt x="187523" y="35719"/>
                </a:lnTo>
                <a:lnTo>
                  <a:pt x="196453" y="53578"/>
                </a:lnTo>
                <a:lnTo>
                  <a:pt x="196453" y="62508"/>
                </a:lnTo>
                <a:lnTo>
                  <a:pt x="187523" y="80368"/>
                </a:lnTo>
                <a:lnTo>
                  <a:pt x="178593" y="89297"/>
                </a:lnTo>
                <a:lnTo>
                  <a:pt x="169664" y="107157"/>
                </a:lnTo>
                <a:lnTo>
                  <a:pt x="160734" y="11608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25015" y="125016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5" y="107157"/>
                </a:lnTo>
                <a:lnTo>
                  <a:pt x="133945" y="107157"/>
                </a:lnTo>
                <a:lnTo>
                  <a:pt x="151804" y="107157"/>
                </a:lnTo>
                <a:lnTo>
                  <a:pt x="169664" y="116086"/>
                </a:lnTo>
                <a:lnTo>
                  <a:pt x="187523" y="125016"/>
                </a:lnTo>
                <a:lnTo>
                  <a:pt x="205382" y="133946"/>
                </a:lnTo>
                <a:lnTo>
                  <a:pt x="223242" y="142875"/>
                </a:lnTo>
                <a:lnTo>
                  <a:pt x="232172" y="160735"/>
                </a:lnTo>
                <a:lnTo>
                  <a:pt x="250031" y="169664"/>
                </a:lnTo>
                <a:lnTo>
                  <a:pt x="258961" y="178594"/>
                </a:lnTo>
                <a:lnTo>
                  <a:pt x="258961" y="196453"/>
                </a:lnTo>
                <a:lnTo>
                  <a:pt x="267890" y="205383"/>
                </a:lnTo>
                <a:lnTo>
                  <a:pt x="258961" y="223243"/>
                </a:lnTo>
                <a:lnTo>
                  <a:pt x="258961" y="232172"/>
                </a:lnTo>
                <a:lnTo>
                  <a:pt x="250031" y="241102"/>
                </a:lnTo>
                <a:lnTo>
                  <a:pt x="232172" y="250032"/>
                </a:lnTo>
                <a:lnTo>
                  <a:pt x="223242" y="250032"/>
                </a:lnTo>
                <a:lnTo>
                  <a:pt x="205382" y="250032"/>
                </a:lnTo>
                <a:lnTo>
                  <a:pt x="187523" y="250032"/>
                </a:lnTo>
                <a:lnTo>
                  <a:pt x="160734" y="250032"/>
                </a:lnTo>
                <a:lnTo>
                  <a:pt x="133945" y="241102"/>
                </a:lnTo>
                <a:lnTo>
                  <a:pt x="116086" y="241102"/>
                </a:lnTo>
                <a:lnTo>
                  <a:pt x="89297" y="232172"/>
                </a:lnTo>
                <a:lnTo>
                  <a:pt x="62507" y="223243"/>
                </a:lnTo>
                <a:lnTo>
                  <a:pt x="44648" y="214313"/>
                </a:lnTo>
                <a:lnTo>
                  <a:pt x="26789" y="214313"/>
                </a:lnTo>
                <a:lnTo>
                  <a:pt x="8929" y="205383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66492" y="3303984"/>
            <a:ext cx="464345" cy="964407"/>
          </a:xfrm>
          <a:custGeom>
            <a:avLst/>
            <a:gdLst/>
            <a:ahLst/>
            <a:cxnLst/>
            <a:rect l="0" t="0" r="0" b="0"/>
            <a:pathLst>
              <a:path w="464345" h="964407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6" y="8930"/>
                </a:lnTo>
                <a:lnTo>
                  <a:pt x="160735" y="8930"/>
                </a:lnTo>
                <a:lnTo>
                  <a:pt x="178594" y="8930"/>
                </a:lnTo>
                <a:lnTo>
                  <a:pt x="205383" y="8930"/>
                </a:lnTo>
                <a:lnTo>
                  <a:pt x="223242" y="17859"/>
                </a:lnTo>
                <a:lnTo>
                  <a:pt x="241102" y="17859"/>
                </a:lnTo>
                <a:lnTo>
                  <a:pt x="250031" y="17859"/>
                </a:lnTo>
                <a:lnTo>
                  <a:pt x="267891" y="26789"/>
                </a:lnTo>
                <a:lnTo>
                  <a:pt x="276821" y="26789"/>
                </a:lnTo>
                <a:lnTo>
                  <a:pt x="285750" y="35719"/>
                </a:lnTo>
                <a:lnTo>
                  <a:pt x="294680" y="35719"/>
                </a:lnTo>
                <a:lnTo>
                  <a:pt x="294680" y="35719"/>
                </a:lnTo>
                <a:lnTo>
                  <a:pt x="303610" y="44648"/>
                </a:lnTo>
                <a:lnTo>
                  <a:pt x="303610" y="44648"/>
                </a:lnTo>
                <a:lnTo>
                  <a:pt x="303610" y="62508"/>
                </a:lnTo>
                <a:lnTo>
                  <a:pt x="312539" y="71437"/>
                </a:lnTo>
                <a:lnTo>
                  <a:pt x="312539" y="80367"/>
                </a:lnTo>
                <a:lnTo>
                  <a:pt x="312539" y="98227"/>
                </a:lnTo>
                <a:lnTo>
                  <a:pt x="321469" y="107156"/>
                </a:lnTo>
                <a:lnTo>
                  <a:pt x="312539" y="125016"/>
                </a:lnTo>
                <a:lnTo>
                  <a:pt x="321469" y="151805"/>
                </a:lnTo>
                <a:lnTo>
                  <a:pt x="321469" y="169664"/>
                </a:lnTo>
                <a:lnTo>
                  <a:pt x="321469" y="196453"/>
                </a:lnTo>
                <a:lnTo>
                  <a:pt x="321469" y="232172"/>
                </a:lnTo>
                <a:lnTo>
                  <a:pt x="330399" y="258961"/>
                </a:lnTo>
                <a:lnTo>
                  <a:pt x="330399" y="285750"/>
                </a:lnTo>
                <a:lnTo>
                  <a:pt x="339328" y="321469"/>
                </a:lnTo>
                <a:lnTo>
                  <a:pt x="339328" y="357187"/>
                </a:lnTo>
                <a:lnTo>
                  <a:pt x="348258" y="392906"/>
                </a:lnTo>
                <a:lnTo>
                  <a:pt x="357188" y="437555"/>
                </a:lnTo>
                <a:lnTo>
                  <a:pt x="357188" y="473273"/>
                </a:lnTo>
                <a:lnTo>
                  <a:pt x="366117" y="508992"/>
                </a:lnTo>
                <a:lnTo>
                  <a:pt x="366117" y="544711"/>
                </a:lnTo>
                <a:lnTo>
                  <a:pt x="375047" y="580430"/>
                </a:lnTo>
                <a:lnTo>
                  <a:pt x="375047" y="616148"/>
                </a:lnTo>
                <a:lnTo>
                  <a:pt x="383977" y="642937"/>
                </a:lnTo>
                <a:lnTo>
                  <a:pt x="383977" y="678656"/>
                </a:lnTo>
                <a:lnTo>
                  <a:pt x="392906" y="705445"/>
                </a:lnTo>
                <a:lnTo>
                  <a:pt x="401836" y="732234"/>
                </a:lnTo>
                <a:lnTo>
                  <a:pt x="401836" y="759023"/>
                </a:lnTo>
                <a:lnTo>
                  <a:pt x="410766" y="785812"/>
                </a:lnTo>
                <a:lnTo>
                  <a:pt x="410766" y="803672"/>
                </a:lnTo>
                <a:lnTo>
                  <a:pt x="419696" y="821531"/>
                </a:lnTo>
                <a:lnTo>
                  <a:pt x="419696" y="848320"/>
                </a:lnTo>
                <a:lnTo>
                  <a:pt x="419696" y="857250"/>
                </a:lnTo>
                <a:lnTo>
                  <a:pt x="428625" y="875109"/>
                </a:lnTo>
                <a:lnTo>
                  <a:pt x="428625" y="892969"/>
                </a:lnTo>
                <a:lnTo>
                  <a:pt x="437555" y="901898"/>
                </a:lnTo>
                <a:lnTo>
                  <a:pt x="437555" y="919758"/>
                </a:lnTo>
                <a:lnTo>
                  <a:pt x="437555" y="928687"/>
                </a:lnTo>
                <a:lnTo>
                  <a:pt x="446485" y="937617"/>
                </a:lnTo>
                <a:lnTo>
                  <a:pt x="446485" y="946547"/>
                </a:lnTo>
                <a:lnTo>
                  <a:pt x="455414" y="946547"/>
                </a:lnTo>
                <a:lnTo>
                  <a:pt x="455414" y="955477"/>
                </a:lnTo>
                <a:lnTo>
                  <a:pt x="455414" y="955477"/>
                </a:lnTo>
                <a:lnTo>
                  <a:pt x="455414" y="955477"/>
                </a:lnTo>
                <a:lnTo>
                  <a:pt x="455414" y="964406"/>
                </a:lnTo>
                <a:lnTo>
                  <a:pt x="464344" y="964406"/>
                </a:lnTo>
                <a:lnTo>
                  <a:pt x="464344" y="964406"/>
                </a:lnTo>
                <a:lnTo>
                  <a:pt x="464344" y="964406"/>
                </a:lnTo>
                <a:lnTo>
                  <a:pt x="464344" y="964406"/>
                </a:lnTo>
                <a:lnTo>
                  <a:pt x="464344" y="964406"/>
                </a:lnTo>
                <a:lnTo>
                  <a:pt x="455414" y="964406"/>
                </a:lnTo>
                <a:lnTo>
                  <a:pt x="455414" y="964406"/>
                </a:lnTo>
                <a:lnTo>
                  <a:pt x="446485" y="964406"/>
                </a:lnTo>
                <a:lnTo>
                  <a:pt x="437555" y="964406"/>
                </a:lnTo>
                <a:lnTo>
                  <a:pt x="428625" y="964406"/>
                </a:lnTo>
                <a:lnTo>
                  <a:pt x="419696" y="955477"/>
                </a:lnTo>
                <a:lnTo>
                  <a:pt x="401836" y="955477"/>
                </a:lnTo>
                <a:lnTo>
                  <a:pt x="383977" y="955477"/>
                </a:lnTo>
                <a:lnTo>
                  <a:pt x="366117" y="955477"/>
                </a:lnTo>
                <a:lnTo>
                  <a:pt x="348258" y="955477"/>
                </a:lnTo>
                <a:lnTo>
                  <a:pt x="321469" y="946547"/>
                </a:lnTo>
                <a:lnTo>
                  <a:pt x="294680" y="946547"/>
                </a:lnTo>
                <a:lnTo>
                  <a:pt x="276821" y="946547"/>
                </a:lnTo>
                <a:lnTo>
                  <a:pt x="250031" y="937617"/>
                </a:lnTo>
                <a:lnTo>
                  <a:pt x="214313" y="937617"/>
                </a:lnTo>
                <a:lnTo>
                  <a:pt x="196453" y="937617"/>
                </a:lnTo>
                <a:lnTo>
                  <a:pt x="160735" y="937617"/>
                </a:lnTo>
                <a:lnTo>
                  <a:pt x="142875" y="928687"/>
                </a:lnTo>
                <a:lnTo>
                  <a:pt x="116086" y="937617"/>
                </a:lnTo>
                <a:lnTo>
                  <a:pt x="98227" y="928687"/>
                </a:lnTo>
                <a:lnTo>
                  <a:pt x="80367" y="928687"/>
                </a:lnTo>
                <a:lnTo>
                  <a:pt x="62508" y="928687"/>
                </a:lnTo>
                <a:lnTo>
                  <a:pt x="62508" y="928687"/>
                </a:lnTo>
                <a:lnTo>
                  <a:pt x="62508" y="9286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59461" y="3589734"/>
            <a:ext cx="62509" cy="276821"/>
          </a:xfrm>
          <a:custGeom>
            <a:avLst/>
            <a:gdLst/>
            <a:ahLst/>
            <a:cxnLst/>
            <a:rect l="0" t="0" r="0" b="0"/>
            <a:pathLst>
              <a:path w="62509" h="27682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26789" y="116086"/>
                </a:lnTo>
                <a:lnTo>
                  <a:pt x="26789" y="133945"/>
                </a:lnTo>
                <a:lnTo>
                  <a:pt x="35719" y="151805"/>
                </a:lnTo>
                <a:lnTo>
                  <a:pt x="35719" y="169664"/>
                </a:lnTo>
                <a:lnTo>
                  <a:pt x="44648" y="196453"/>
                </a:lnTo>
                <a:lnTo>
                  <a:pt x="44648" y="214312"/>
                </a:lnTo>
                <a:lnTo>
                  <a:pt x="44648" y="232172"/>
                </a:lnTo>
                <a:lnTo>
                  <a:pt x="53578" y="241102"/>
                </a:lnTo>
                <a:lnTo>
                  <a:pt x="53578" y="258961"/>
                </a:lnTo>
                <a:lnTo>
                  <a:pt x="62508" y="276820"/>
                </a:lnTo>
                <a:lnTo>
                  <a:pt x="62508" y="276820"/>
                </a:lnTo>
                <a:lnTo>
                  <a:pt x="6250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23742" y="3696890"/>
            <a:ext cx="232173" cy="35720"/>
          </a:xfrm>
          <a:custGeom>
            <a:avLst/>
            <a:gdLst/>
            <a:ahLst/>
            <a:cxnLst/>
            <a:rect l="0" t="0" r="0" b="0"/>
            <a:pathLst>
              <a:path w="232173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5" y="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50594" y="2982515"/>
            <a:ext cx="625079" cy="1750220"/>
          </a:xfrm>
          <a:custGeom>
            <a:avLst/>
            <a:gdLst/>
            <a:ahLst/>
            <a:cxnLst/>
            <a:rect l="0" t="0" r="0" b="0"/>
            <a:pathLst>
              <a:path w="625079" h="1750220">
                <a:moveTo>
                  <a:pt x="330398" y="17860"/>
                </a:moveTo>
                <a:lnTo>
                  <a:pt x="321469" y="17860"/>
                </a:lnTo>
                <a:lnTo>
                  <a:pt x="321469" y="17860"/>
                </a:lnTo>
                <a:lnTo>
                  <a:pt x="321469" y="17860"/>
                </a:lnTo>
                <a:lnTo>
                  <a:pt x="312539" y="17860"/>
                </a:lnTo>
                <a:lnTo>
                  <a:pt x="303609" y="8930"/>
                </a:lnTo>
                <a:lnTo>
                  <a:pt x="294679" y="8930"/>
                </a:lnTo>
                <a:lnTo>
                  <a:pt x="276820" y="8930"/>
                </a:lnTo>
                <a:lnTo>
                  <a:pt x="258961" y="8930"/>
                </a:lnTo>
                <a:lnTo>
                  <a:pt x="241101" y="0"/>
                </a:lnTo>
                <a:lnTo>
                  <a:pt x="223242" y="0"/>
                </a:lnTo>
                <a:lnTo>
                  <a:pt x="205383" y="0"/>
                </a:lnTo>
                <a:lnTo>
                  <a:pt x="178594" y="0"/>
                </a:lnTo>
                <a:lnTo>
                  <a:pt x="160734" y="0"/>
                </a:lnTo>
                <a:lnTo>
                  <a:pt x="142875" y="8930"/>
                </a:lnTo>
                <a:lnTo>
                  <a:pt x="125015" y="8930"/>
                </a:lnTo>
                <a:lnTo>
                  <a:pt x="107156" y="8930"/>
                </a:lnTo>
                <a:lnTo>
                  <a:pt x="89297" y="17860"/>
                </a:lnTo>
                <a:lnTo>
                  <a:pt x="62508" y="1786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87524"/>
                </a:lnTo>
                <a:lnTo>
                  <a:pt x="17859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94680"/>
                </a:lnTo>
                <a:lnTo>
                  <a:pt x="17859" y="321469"/>
                </a:lnTo>
                <a:lnTo>
                  <a:pt x="17859" y="357188"/>
                </a:lnTo>
                <a:lnTo>
                  <a:pt x="17859" y="392906"/>
                </a:lnTo>
                <a:lnTo>
                  <a:pt x="17859" y="428625"/>
                </a:lnTo>
                <a:lnTo>
                  <a:pt x="17859" y="464344"/>
                </a:lnTo>
                <a:lnTo>
                  <a:pt x="17859" y="500063"/>
                </a:lnTo>
                <a:lnTo>
                  <a:pt x="17859" y="535781"/>
                </a:lnTo>
                <a:lnTo>
                  <a:pt x="17859" y="571500"/>
                </a:lnTo>
                <a:lnTo>
                  <a:pt x="17859" y="607219"/>
                </a:lnTo>
                <a:lnTo>
                  <a:pt x="17859" y="651867"/>
                </a:lnTo>
                <a:lnTo>
                  <a:pt x="17859" y="687586"/>
                </a:lnTo>
                <a:lnTo>
                  <a:pt x="26789" y="732235"/>
                </a:lnTo>
                <a:lnTo>
                  <a:pt x="26789" y="776883"/>
                </a:lnTo>
                <a:lnTo>
                  <a:pt x="26789" y="812602"/>
                </a:lnTo>
                <a:lnTo>
                  <a:pt x="26789" y="857250"/>
                </a:lnTo>
                <a:lnTo>
                  <a:pt x="26789" y="901899"/>
                </a:lnTo>
                <a:lnTo>
                  <a:pt x="26789" y="946547"/>
                </a:lnTo>
                <a:lnTo>
                  <a:pt x="26789" y="982266"/>
                </a:lnTo>
                <a:lnTo>
                  <a:pt x="26789" y="1026914"/>
                </a:lnTo>
                <a:lnTo>
                  <a:pt x="26789" y="1062633"/>
                </a:lnTo>
                <a:lnTo>
                  <a:pt x="26789" y="1098352"/>
                </a:lnTo>
                <a:lnTo>
                  <a:pt x="26789" y="1143000"/>
                </a:lnTo>
                <a:lnTo>
                  <a:pt x="26789" y="1178719"/>
                </a:lnTo>
                <a:lnTo>
                  <a:pt x="26789" y="1214438"/>
                </a:lnTo>
                <a:lnTo>
                  <a:pt x="17859" y="1250156"/>
                </a:lnTo>
                <a:lnTo>
                  <a:pt x="17859" y="1285875"/>
                </a:lnTo>
                <a:lnTo>
                  <a:pt x="17859" y="1321594"/>
                </a:lnTo>
                <a:lnTo>
                  <a:pt x="17859" y="1348383"/>
                </a:lnTo>
                <a:lnTo>
                  <a:pt x="8929" y="1384102"/>
                </a:lnTo>
                <a:lnTo>
                  <a:pt x="8929" y="1410891"/>
                </a:lnTo>
                <a:lnTo>
                  <a:pt x="8929" y="1446610"/>
                </a:lnTo>
                <a:lnTo>
                  <a:pt x="8929" y="1473399"/>
                </a:lnTo>
                <a:lnTo>
                  <a:pt x="8929" y="1491258"/>
                </a:lnTo>
                <a:lnTo>
                  <a:pt x="8929" y="1518047"/>
                </a:lnTo>
                <a:lnTo>
                  <a:pt x="8929" y="1535906"/>
                </a:lnTo>
                <a:lnTo>
                  <a:pt x="8929" y="1562696"/>
                </a:lnTo>
                <a:lnTo>
                  <a:pt x="8929" y="1580555"/>
                </a:lnTo>
                <a:lnTo>
                  <a:pt x="8929" y="1598414"/>
                </a:lnTo>
                <a:lnTo>
                  <a:pt x="8929" y="1616274"/>
                </a:lnTo>
                <a:lnTo>
                  <a:pt x="8929" y="1634133"/>
                </a:lnTo>
                <a:lnTo>
                  <a:pt x="8929" y="1643063"/>
                </a:lnTo>
                <a:lnTo>
                  <a:pt x="0" y="1660922"/>
                </a:lnTo>
                <a:lnTo>
                  <a:pt x="0" y="1669852"/>
                </a:lnTo>
                <a:lnTo>
                  <a:pt x="0" y="1678781"/>
                </a:lnTo>
                <a:lnTo>
                  <a:pt x="0" y="1687711"/>
                </a:lnTo>
                <a:lnTo>
                  <a:pt x="0" y="1696641"/>
                </a:lnTo>
                <a:lnTo>
                  <a:pt x="0" y="1705571"/>
                </a:lnTo>
                <a:lnTo>
                  <a:pt x="0" y="1705571"/>
                </a:lnTo>
                <a:lnTo>
                  <a:pt x="0" y="1714500"/>
                </a:lnTo>
                <a:lnTo>
                  <a:pt x="0" y="1714500"/>
                </a:lnTo>
                <a:lnTo>
                  <a:pt x="0" y="1723430"/>
                </a:lnTo>
                <a:lnTo>
                  <a:pt x="0" y="1723430"/>
                </a:lnTo>
                <a:lnTo>
                  <a:pt x="8929" y="1723430"/>
                </a:lnTo>
                <a:lnTo>
                  <a:pt x="8929" y="1723430"/>
                </a:lnTo>
                <a:lnTo>
                  <a:pt x="17859" y="1723430"/>
                </a:lnTo>
                <a:lnTo>
                  <a:pt x="26789" y="1723430"/>
                </a:lnTo>
                <a:lnTo>
                  <a:pt x="35719" y="1732360"/>
                </a:lnTo>
                <a:lnTo>
                  <a:pt x="53578" y="1732360"/>
                </a:lnTo>
                <a:lnTo>
                  <a:pt x="62508" y="1732360"/>
                </a:lnTo>
                <a:lnTo>
                  <a:pt x="80367" y="1732360"/>
                </a:lnTo>
                <a:lnTo>
                  <a:pt x="107156" y="1732360"/>
                </a:lnTo>
                <a:lnTo>
                  <a:pt x="125015" y="1732360"/>
                </a:lnTo>
                <a:lnTo>
                  <a:pt x="151804" y="1732360"/>
                </a:lnTo>
                <a:lnTo>
                  <a:pt x="169664" y="1732360"/>
                </a:lnTo>
                <a:lnTo>
                  <a:pt x="196453" y="1732360"/>
                </a:lnTo>
                <a:lnTo>
                  <a:pt x="223242" y="1732360"/>
                </a:lnTo>
                <a:lnTo>
                  <a:pt x="250031" y="1732360"/>
                </a:lnTo>
                <a:lnTo>
                  <a:pt x="276820" y="1732360"/>
                </a:lnTo>
                <a:lnTo>
                  <a:pt x="312539" y="1732360"/>
                </a:lnTo>
                <a:lnTo>
                  <a:pt x="339328" y="1741289"/>
                </a:lnTo>
                <a:lnTo>
                  <a:pt x="366117" y="1741289"/>
                </a:lnTo>
                <a:lnTo>
                  <a:pt x="392906" y="1741289"/>
                </a:lnTo>
                <a:lnTo>
                  <a:pt x="428625" y="1741289"/>
                </a:lnTo>
                <a:lnTo>
                  <a:pt x="455414" y="1741289"/>
                </a:lnTo>
                <a:lnTo>
                  <a:pt x="482203" y="1741289"/>
                </a:lnTo>
                <a:lnTo>
                  <a:pt x="508992" y="1741289"/>
                </a:lnTo>
                <a:lnTo>
                  <a:pt x="535781" y="1741289"/>
                </a:lnTo>
                <a:lnTo>
                  <a:pt x="553640" y="1741289"/>
                </a:lnTo>
                <a:lnTo>
                  <a:pt x="571500" y="1750219"/>
                </a:lnTo>
                <a:lnTo>
                  <a:pt x="589359" y="1750219"/>
                </a:lnTo>
                <a:lnTo>
                  <a:pt x="607219" y="1750219"/>
                </a:lnTo>
                <a:lnTo>
                  <a:pt x="616148" y="1750219"/>
                </a:lnTo>
                <a:lnTo>
                  <a:pt x="625078" y="1750219"/>
                </a:lnTo>
                <a:lnTo>
                  <a:pt x="625078" y="17502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18484" y="3143250"/>
            <a:ext cx="258962" cy="330399"/>
          </a:xfrm>
          <a:custGeom>
            <a:avLst/>
            <a:gdLst/>
            <a:ahLst/>
            <a:cxnLst/>
            <a:rect l="0" t="0" r="0" b="0"/>
            <a:pathLst>
              <a:path w="258962" h="330399">
                <a:moveTo>
                  <a:pt x="53579" y="71437"/>
                </a:moveTo>
                <a:lnTo>
                  <a:pt x="53579" y="71437"/>
                </a:lnTo>
                <a:lnTo>
                  <a:pt x="53579" y="53578"/>
                </a:lnTo>
                <a:lnTo>
                  <a:pt x="53579" y="53578"/>
                </a:lnTo>
                <a:lnTo>
                  <a:pt x="62508" y="44648"/>
                </a:lnTo>
                <a:lnTo>
                  <a:pt x="71438" y="35718"/>
                </a:lnTo>
                <a:lnTo>
                  <a:pt x="89297" y="17859"/>
                </a:lnTo>
                <a:lnTo>
                  <a:pt x="98227" y="17859"/>
                </a:lnTo>
                <a:lnTo>
                  <a:pt x="116086" y="8929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8929"/>
                </a:lnTo>
                <a:lnTo>
                  <a:pt x="223243" y="17859"/>
                </a:lnTo>
                <a:lnTo>
                  <a:pt x="232172" y="17859"/>
                </a:lnTo>
                <a:lnTo>
                  <a:pt x="241102" y="26789"/>
                </a:lnTo>
                <a:lnTo>
                  <a:pt x="250032" y="44648"/>
                </a:lnTo>
                <a:lnTo>
                  <a:pt x="258961" y="53578"/>
                </a:lnTo>
                <a:lnTo>
                  <a:pt x="258961" y="71437"/>
                </a:lnTo>
                <a:lnTo>
                  <a:pt x="250032" y="89296"/>
                </a:lnTo>
                <a:lnTo>
                  <a:pt x="250032" y="107156"/>
                </a:lnTo>
                <a:lnTo>
                  <a:pt x="241102" y="125015"/>
                </a:lnTo>
                <a:lnTo>
                  <a:pt x="223243" y="142875"/>
                </a:lnTo>
                <a:lnTo>
                  <a:pt x="205383" y="169664"/>
                </a:lnTo>
                <a:lnTo>
                  <a:pt x="187524" y="187523"/>
                </a:lnTo>
                <a:lnTo>
                  <a:pt x="169664" y="214312"/>
                </a:lnTo>
                <a:lnTo>
                  <a:pt x="151805" y="232171"/>
                </a:lnTo>
                <a:lnTo>
                  <a:pt x="133946" y="250031"/>
                </a:lnTo>
                <a:lnTo>
                  <a:pt x="125016" y="267890"/>
                </a:lnTo>
                <a:lnTo>
                  <a:pt x="116086" y="285750"/>
                </a:lnTo>
                <a:lnTo>
                  <a:pt x="107157" y="303609"/>
                </a:lnTo>
                <a:lnTo>
                  <a:pt x="107157" y="312539"/>
                </a:lnTo>
                <a:lnTo>
                  <a:pt x="107157" y="321468"/>
                </a:lnTo>
                <a:lnTo>
                  <a:pt x="116086" y="321468"/>
                </a:lnTo>
                <a:lnTo>
                  <a:pt x="125016" y="330398"/>
                </a:lnTo>
                <a:lnTo>
                  <a:pt x="133946" y="330398"/>
                </a:lnTo>
                <a:lnTo>
                  <a:pt x="151805" y="330398"/>
                </a:lnTo>
                <a:lnTo>
                  <a:pt x="169664" y="330398"/>
                </a:lnTo>
                <a:lnTo>
                  <a:pt x="178594" y="321468"/>
                </a:lnTo>
                <a:lnTo>
                  <a:pt x="187524" y="321468"/>
                </a:lnTo>
                <a:lnTo>
                  <a:pt x="196454" y="312539"/>
                </a:lnTo>
                <a:lnTo>
                  <a:pt x="196454" y="303609"/>
                </a:lnTo>
                <a:lnTo>
                  <a:pt x="205383" y="285750"/>
                </a:lnTo>
                <a:lnTo>
                  <a:pt x="196454" y="276820"/>
                </a:lnTo>
                <a:lnTo>
                  <a:pt x="196454" y="258961"/>
                </a:lnTo>
                <a:lnTo>
                  <a:pt x="178594" y="241101"/>
                </a:lnTo>
                <a:lnTo>
                  <a:pt x="169664" y="223242"/>
                </a:lnTo>
                <a:lnTo>
                  <a:pt x="160735" y="205382"/>
                </a:lnTo>
                <a:lnTo>
                  <a:pt x="142875" y="187523"/>
                </a:lnTo>
                <a:lnTo>
                  <a:pt x="125016" y="169664"/>
                </a:lnTo>
                <a:lnTo>
                  <a:pt x="107157" y="151804"/>
                </a:lnTo>
                <a:lnTo>
                  <a:pt x="89297" y="133945"/>
                </a:lnTo>
                <a:lnTo>
                  <a:pt x="71438" y="116086"/>
                </a:lnTo>
                <a:lnTo>
                  <a:pt x="53579" y="107156"/>
                </a:lnTo>
                <a:lnTo>
                  <a:pt x="35719" y="98226"/>
                </a:lnTo>
                <a:lnTo>
                  <a:pt x="26789" y="80367"/>
                </a:lnTo>
                <a:lnTo>
                  <a:pt x="17860" y="71437"/>
                </a:lnTo>
                <a:lnTo>
                  <a:pt x="8930" y="71437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18484" y="3795117"/>
            <a:ext cx="98228" cy="1"/>
          </a:xfrm>
          <a:custGeom>
            <a:avLst/>
            <a:gdLst/>
            <a:ahLst/>
            <a:cxnLst/>
            <a:rect l="0" t="0" r="0" b="0"/>
            <a:pathLst>
              <a:path w="98228" h="1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77445" y="3679031"/>
            <a:ext cx="35720" cy="330399"/>
          </a:xfrm>
          <a:custGeom>
            <a:avLst/>
            <a:gdLst/>
            <a:ahLst/>
            <a:cxnLst/>
            <a:rect l="0" t="0" r="0" b="0"/>
            <a:pathLst>
              <a:path w="35720" h="330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17860" y="250031"/>
                </a:lnTo>
                <a:lnTo>
                  <a:pt x="26789" y="276820"/>
                </a:lnTo>
                <a:lnTo>
                  <a:pt x="26789" y="294680"/>
                </a:lnTo>
                <a:lnTo>
                  <a:pt x="35719" y="312539"/>
                </a:lnTo>
                <a:lnTo>
                  <a:pt x="35719" y="330398"/>
                </a:lnTo>
                <a:lnTo>
                  <a:pt x="35719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098852" y="4134445"/>
            <a:ext cx="330399" cy="276821"/>
          </a:xfrm>
          <a:custGeom>
            <a:avLst/>
            <a:gdLst/>
            <a:ahLst/>
            <a:cxnLst/>
            <a:rect l="0" t="0" r="0" b="0"/>
            <a:pathLst>
              <a:path w="330399" h="276821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0734" y="3571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51804" y="80367"/>
                </a:lnTo>
                <a:lnTo>
                  <a:pt x="142875" y="89297"/>
                </a:lnTo>
                <a:lnTo>
                  <a:pt x="125015" y="107156"/>
                </a:lnTo>
                <a:lnTo>
                  <a:pt x="107156" y="125016"/>
                </a:lnTo>
                <a:lnTo>
                  <a:pt x="89296" y="142875"/>
                </a:lnTo>
                <a:lnTo>
                  <a:pt x="80367" y="160734"/>
                </a:lnTo>
                <a:lnTo>
                  <a:pt x="62507" y="178594"/>
                </a:lnTo>
                <a:lnTo>
                  <a:pt x="53578" y="196453"/>
                </a:lnTo>
                <a:lnTo>
                  <a:pt x="44648" y="205383"/>
                </a:lnTo>
                <a:lnTo>
                  <a:pt x="44648" y="223242"/>
                </a:lnTo>
                <a:lnTo>
                  <a:pt x="35718" y="232172"/>
                </a:lnTo>
                <a:lnTo>
                  <a:pt x="44648" y="241101"/>
                </a:lnTo>
                <a:lnTo>
                  <a:pt x="53578" y="250031"/>
                </a:lnTo>
                <a:lnTo>
                  <a:pt x="62507" y="258961"/>
                </a:lnTo>
                <a:lnTo>
                  <a:pt x="80367" y="267891"/>
                </a:lnTo>
                <a:lnTo>
                  <a:pt x="107156" y="267891"/>
                </a:lnTo>
                <a:lnTo>
                  <a:pt x="133945" y="276820"/>
                </a:lnTo>
                <a:lnTo>
                  <a:pt x="160734" y="276820"/>
                </a:lnTo>
                <a:lnTo>
                  <a:pt x="187523" y="276820"/>
                </a:lnTo>
                <a:lnTo>
                  <a:pt x="214312" y="276820"/>
                </a:lnTo>
                <a:lnTo>
                  <a:pt x="241101" y="276820"/>
                </a:lnTo>
                <a:lnTo>
                  <a:pt x="258961" y="276820"/>
                </a:lnTo>
                <a:lnTo>
                  <a:pt x="285750" y="276820"/>
                </a:lnTo>
                <a:lnTo>
                  <a:pt x="303609" y="276820"/>
                </a:lnTo>
                <a:lnTo>
                  <a:pt x="312539" y="276820"/>
                </a:lnTo>
                <a:lnTo>
                  <a:pt x="321468" y="276820"/>
                </a:lnTo>
                <a:lnTo>
                  <a:pt x="330398" y="276820"/>
                </a:lnTo>
                <a:lnTo>
                  <a:pt x="33039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59648" y="3170039"/>
            <a:ext cx="303611" cy="250032"/>
          </a:xfrm>
          <a:custGeom>
            <a:avLst/>
            <a:gdLst/>
            <a:ahLst/>
            <a:cxnLst/>
            <a:rect l="0" t="0" r="0" b="0"/>
            <a:pathLst>
              <a:path w="303611" h="250032">
                <a:moveTo>
                  <a:pt x="196454" y="0"/>
                </a:moveTo>
                <a:lnTo>
                  <a:pt x="196454" y="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5" y="0"/>
                </a:lnTo>
                <a:lnTo>
                  <a:pt x="160735" y="0"/>
                </a:lnTo>
                <a:lnTo>
                  <a:pt x="142875" y="0"/>
                </a:lnTo>
                <a:lnTo>
                  <a:pt x="133946" y="8929"/>
                </a:lnTo>
                <a:lnTo>
                  <a:pt x="116086" y="17859"/>
                </a:lnTo>
                <a:lnTo>
                  <a:pt x="89297" y="35718"/>
                </a:lnTo>
                <a:lnTo>
                  <a:pt x="71438" y="53578"/>
                </a:lnTo>
                <a:lnTo>
                  <a:pt x="44649" y="71437"/>
                </a:lnTo>
                <a:lnTo>
                  <a:pt x="2679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78593"/>
                </a:lnTo>
                <a:lnTo>
                  <a:pt x="8930" y="196453"/>
                </a:lnTo>
                <a:lnTo>
                  <a:pt x="26790" y="214312"/>
                </a:lnTo>
                <a:lnTo>
                  <a:pt x="44649" y="223242"/>
                </a:lnTo>
                <a:lnTo>
                  <a:pt x="62508" y="232172"/>
                </a:lnTo>
                <a:lnTo>
                  <a:pt x="89297" y="241101"/>
                </a:lnTo>
                <a:lnTo>
                  <a:pt x="116086" y="250031"/>
                </a:lnTo>
                <a:lnTo>
                  <a:pt x="151805" y="250031"/>
                </a:lnTo>
                <a:lnTo>
                  <a:pt x="178594" y="241101"/>
                </a:lnTo>
                <a:lnTo>
                  <a:pt x="205383" y="241101"/>
                </a:lnTo>
                <a:lnTo>
                  <a:pt x="232172" y="232172"/>
                </a:lnTo>
                <a:lnTo>
                  <a:pt x="250032" y="214312"/>
                </a:lnTo>
                <a:lnTo>
                  <a:pt x="276821" y="205382"/>
                </a:lnTo>
                <a:lnTo>
                  <a:pt x="285750" y="187523"/>
                </a:lnTo>
                <a:lnTo>
                  <a:pt x="294680" y="178593"/>
                </a:lnTo>
                <a:lnTo>
                  <a:pt x="303610" y="160734"/>
                </a:lnTo>
                <a:lnTo>
                  <a:pt x="303610" y="142875"/>
                </a:lnTo>
                <a:lnTo>
                  <a:pt x="303610" y="125015"/>
                </a:lnTo>
                <a:lnTo>
                  <a:pt x="294680" y="107156"/>
                </a:lnTo>
                <a:lnTo>
                  <a:pt x="285750" y="89297"/>
                </a:lnTo>
                <a:lnTo>
                  <a:pt x="276821" y="71437"/>
                </a:lnTo>
                <a:lnTo>
                  <a:pt x="258961" y="53578"/>
                </a:lnTo>
                <a:lnTo>
                  <a:pt x="241102" y="44648"/>
                </a:lnTo>
                <a:lnTo>
                  <a:pt x="223243" y="35718"/>
                </a:lnTo>
                <a:lnTo>
                  <a:pt x="205383" y="26789"/>
                </a:lnTo>
                <a:lnTo>
                  <a:pt x="187524" y="17859"/>
                </a:lnTo>
                <a:lnTo>
                  <a:pt x="187524" y="17859"/>
                </a:lnTo>
                <a:lnTo>
                  <a:pt x="18752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48945" y="3804046"/>
            <a:ext cx="151806" cy="17861"/>
          </a:xfrm>
          <a:custGeom>
            <a:avLst/>
            <a:gdLst/>
            <a:ahLst/>
            <a:cxnLst/>
            <a:rect l="0" t="0" r="0" b="0"/>
            <a:pathLst>
              <a:path w="151806" h="1786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60"/>
                </a:lnTo>
                <a:lnTo>
                  <a:pt x="151805" y="17860"/>
                </a:lnTo>
                <a:lnTo>
                  <a:pt x="151805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072188" y="3661171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12501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8930"/>
                </a:lnTo>
                <a:lnTo>
                  <a:pt x="89296" y="17860"/>
                </a:lnTo>
                <a:lnTo>
                  <a:pt x="71437" y="26790"/>
                </a:lnTo>
                <a:lnTo>
                  <a:pt x="53578" y="35719"/>
                </a:lnTo>
                <a:lnTo>
                  <a:pt x="35718" y="53579"/>
                </a:lnTo>
                <a:lnTo>
                  <a:pt x="26789" y="62508"/>
                </a:lnTo>
                <a:lnTo>
                  <a:pt x="17859" y="80368"/>
                </a:lnTo>
                <a:lnTo>
                  <a:pt x="8929" y="8929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33946"/>
                </a:lnTo>
                <a:lnTo>
                  <a:pt x="62507" y="133946"/>
                </a:lnTo>
                <a:lnTo>
                  <a:pt x="80367" y="133946"/>
                </a:lnTo>
                <a:lnTo>
                  <a:pt x="98226" y="133946"/>
                </a:lnTo>
                <a:lnTo>
                  <a:pt x="116085" y="133946"/>
                </a:lnTo>
                <a:lnTo>
                  <a:pt x="133945" y="133946"/>
                </a:lnTo>
                <a:lnTo>
                  <a:pt x="151804" y="142875"/>
                </a:lnTo>
                <a:lnTo>
                  <a:pt x="169664" y="142875"/>
                </a:lnTo>
                <a:lnTo>
                  <a:pt x="178593" y="151805"/>
                </a:lnTo>
                <a:lnTo>
                  <a:pt x="196453" y="169665"/>
                </a:lnTo>
                <a:lnTo>
                  <a:pt x="205382" y="178594"/>
                </a:lnTo>
                <a:lnTo>
                  <a:pt x="214312" y="187524"/>
                </a:lnTo>
                <a:lnTo>
                  <a:pt x="223242" y="205383"/>
                </a:lnTo>
                <a:lnTo>
                  <a:pt x="223242" y="214313"/>
                </a:lnTo>
                <a:lnTo>
                  <a:pt x="214312" y="223243"/>
                </a:lnTo>
                <a:lnTo>
                  <a:pt x="214312" y="232172"/>
                </a:lnTo>
                <a:lnTo>
                  <a:pt x="196453" y="250032"/>
                </a:lnTo>
                <a:lnTo>
                  <a:pt x="187523" y="250032"/>
                </a:lnTo>
                <a:lnTo>
                  <a:pt x="169664" y="258961"/>
                </a:lnTo>
                <a:lnTo>
                  <a:pt x="160734" y="258961"/>
                </a:lnTo>
                <a:lnTo>
                  <a:pt x="142875" y="258961"/>
                </a:lnTo>
                <a:lnTo>
                  <a:pt x="125015" y="258961"/>
                </a:lnTo>
                <a:lnTo>
                  <a:pt x="107156" y="258961"/>
                </a:lnTo>
                <a:lnTo>
                  <a:pt x="89296" y="250032"/>
                </a:lnTo>
                <a:lnTo>
                  <a:pt x="71437" y="250032"/>
                </a:lnTo>
                <a:lnTo>
                  <a:pt x="53578" y="241102"/>
                </a:lnTo>
                <a:lnTo>
                  <a:pt x="35718" y="232172"/>
                </a:lnTo>
                <a:lnTo>
                  <a:pt x="26789" y="232172"/>
                </a:lnTo>
                <a:lnTo>
                  <a:pt x="17859" y="232172"/>
                </a:lnTo>
                <a:lnTo>
                  <a:pt x="8929" y="232172"/>
                </a:lnTo>
                <a:lnTo>
                  <a:pt x="892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893594" y="4250531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134695" y="4134445"/>
            <a:ext cx="160736" cy="250032"/>
          </a:xfrm>
          <a:custGeom>
            <a:avLst/>
            <a:gdLst/>
            <a:ahLst/>
            <a:cxnLst/>
            <a:rect l="0" t="0" r="0" b="0"/>
            <a:pathLst>
              <a:path w="160736" h="250032">
                <a:moveTo>
                  <a:pt x="0" y="44648"/>
                </a:moveTo>
                <a:lnTo>
                  <a:pt x="893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0735" y="26789"/>
                </a:lnTo>
                <a:lnTo>
                  <a:pt x="160735" y="35719"/>
                </a:lnTo>
                <a:lnTo>
                  <a:pt x="160735" y="44648"/>
                </a:lnTo>
                <a:lnTo>
                  <a:pt x="151805" y="53578"/>
                </a:lnTo>
                <a:lnTo>
                  <a:pt x="142875" y="62508"/>
                </a:lnTo>
                <a:lnTo>
                  <a:pt x="133946" y="71437"/>
                </a:lnTo>
                <a:lnTo>
                  <a:pt x="125016" y="80367"/>
                </a:lnTo>
                <a:lnTo>
                  <a:pt x="107157" y="98226"/>
                </a:lnTo>
                <a:lnTo>
                  <a:pt x="89297" y="107156"/>
                </a:lnTo>
                <a:lnTo>
                  <a:pt x="71438" y="116086"/>
                </a:lnTo>
                <a:lnTo>
                  <a:pt x="53578" y="133945"/>
                </a:lnTo>
                <a:lnTo>
                  <a:pt x="35719" y="151805"/>
                </a:lnTo>
                <a:lnTo>
                  <a:pt x="26789" y="160734"/>
                </a:lnTo>
                <a:lnTo>
                  <a:pt x="17860" y="178594"/>
                </a:lnTo>
                <a:lnTo>
                  <a:pt x="8930" y="187523"/>
                </a:lnTo>
                <a:lnTo>
                  <a:pt x="8930" y="205383"/>
                </a:lnTo>
                <a:lnTo>
                  <a:pt x="17860" y="214312"/>
                </a:lnTo>
                <a:lnTo>
                  <a:pt x="26789" y="223242"/>
                </a:lnTo>
                <a:lnTo>
                  <a:pt x="35719" y="232172"/>
                </a:lnTo>
                <a:lnTo>
                  <a:pt x="44649" y="241101"/>
                </a:lnTo>
                <a:lnTo>
                  <a:pt x="62508" y="250031"/>
                </a:lnTo>
                <a:lnTo>
                  <a:pt x="80368" y="250031"/>
                </a:lnTo>
                <a:lnTo>
                  <a:pt x="98227" y="250031"/>
                </a:lnTo>
                <a:lnTo>
                  <a:pt x="116086" y="250031"/>
                </a:lnTo>
                <a:lnTo>
                  <a:pt x="125016" y="241101"/>
                </a:lnTo>
                <a:lnTo>
                  <a:pt x="142875" y="232172"/>
                </a:lnTo>
                <a:lnTo>
                  <a:pt x="151805" y="223242"/>
                </a:lnTo>
                <a:lnTo>
                  <a:pt x="151805" y="214312"/>
                </a:lnTo>
                <a:lnTo>
                  <a:pt x="151805" y="205383"/>
                </a:lnTo>
                <a:lnTo>
                  <a:pt x="151805" y="187523"/>
                </a:lnTo>
                <a:lnTo>
                  <a:pt x="151805" y="169664"/>
                </a:lnTo>
                <a:lnTo>
                  <a:pt x="142875" y="142875"/>
                </a:lnTo>
                <a:lnTo>
                  <a:pt x="133946" y="125016"/>
                </a:lnTo>
                <a:lnTo>
                  <a:pt x="125016" y="107156"/>
                </a:lnTo>
                <a:lnTo>
                  <a:pt x="107157" y="98226"/>
                </a:lnTo>
                <a:lnTo>
                  <a:pt x="89297" y="80367"/>
                </a:lnTo>
                <a:lnTo>
                  <a:pt x="71438" y="62508"/>
                </a:lnTo>
                <a:lnTo>
                  <a:pt x="62508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43625" y="2973586"/>
            <a:ext cx="642939" cy="1785938"/>
          </a:xfrm>
          <a:custGeom>
            <a:avLst/>
            <a:gdLst/>
            <a:ahLst/>
            <a:cxnLst/>
            <a:rect l="0" t="0" r="0" b="0"/>
            <a:pathLst>
              <a:path w="642939" h="17859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78594" y="26789"/>
                </a:lnTo>
                <a:lnTo>
                  <a:pt x="205383" y="35718"/>
                </a:lnTo>
                <a:lnTo>
                  <a:pt x="223242" y="35718"/>
                </a:lnTo>
                <a:lnTo>
                  <a:pt x="241102" y="35718"/>
                </a:lnTo>
                <a:lnTo>
                  <a:pt x="258961" y="44648"/>
                </a:lnTo>
                <a:lnTo>
                  <a:pt x="276820" y="44648"/>
                </a:lnTo>
                <a:lnTo>
                  <a:pt x="285750" y="44648"/>
                </a:lnTo>
                <a:lnTo>
                  <a:pt x="294680" y="44648"/>
                </a:lnTo>
                <a:lnTo>
                  <a:pt x="303609" y="44648"/>
                </a:lnTo>
                <a:lnTo>
                  <a:pt x="303609" y="44648"/>
                </a:lnTo>
                <a:lnTo>
                  <a:pt x="312539" y="44648"/>
                </a:lnTo>
                <a:lnTo>
                  <a:pt x="312539" y="53578"/>
                </a:lnTo>
                <a:lnTo>
                  <a:pt x="312539" y="62507"/>
                </a:lnTo>
                <a:lnTo>
                  <a:pt x="312539" y="62507"/>
                </a:lnTo>
                <a:lnTo>
                  <a:pt x="321469" y="71437"/>
                </a:lnTo>
                <a:lnTo>
                  <a:pt x="321469" y="89296"/>
                </a:lnTo>
                <a:lnTo>
                  <a:pt x="321469" y="98226"/>
                </a:lnTo>
                <a:lnTo>
                  <a:pt x="330398" y="116085"/>
                </a:lnTo>
                <a:lnTo>
                  <a:pt x="330398" y="133945"/>
                </a:lnTo>
                <a:lnTo>
                  <a:pt x="330398" y="151804"/>
                </a:lnTo>
                <a:lnTo>
                  <a:pt x="330398" y="169664"/>
                </a:lnTo>
                <a:lnTo>
                  <a:pt x="339328" y="196453"/>
                </a:lnTo>
                <a:lnTo>
                  <a:pt x="339328" y="223242"/>
                </a:lnTo>
                <a:lnTo>
                  <a:pt x="348258" y="258960"/>
                </a:lnTo>
                <a:lnTo>
                  <a:pt x="348258" y="285750"/>
                </a:lnTo>
                <a:lnTo>
                  <a:pt x="357188" y="321468"/>
                </a:lnTo>
                <a:lnTo>
                  <a:pt x="366117" y="357187"/>
                </a:lnTo>
                <a:lnTo>
                  <a:pt x="375047" y="401835"/>
                </a:lnTo>
                <a:lnTo>
                  <a:pt x="383977" y="437554"/>
                </a:lnTo>
                <a:lnTo>
                  <a:pt x="392906" y="482203"/>
                </a:lnTo>
                <a:lnTo>
                  <a:pt x="401836" y="517921"/>
                </a:lnTo>
                <a:lnTo>
                  <a:pt x="410766" y="562570"/>
                </a:lnTo>
                <a:lnTo>
                  <a:pt x="419695" y="607218"/>
                </a:lnTo>
                <a:lnTo>
                  <a:pt x="428625" y="651867"/>
                </a:lnTo>
                <a:lnTo>
                  <a:pt x="437555" y="696515"/>
                </a:lnTo>
                <a:lnTo>
                  <a:pt x="446484" y="741164"/>
                </a:lnTo>
                <a:lnTo>
                  <a:pt x="455414" y="794742"/>
                </a:lnTo>
                <a:lnTo>
                  <a:pt x="464344" y="839390"/>
                </a:lnTo>
                <a:lnTo>
                  <a:pt x="482203" y="892968"/>
                </a:lnTo>
                <a:lnTo>
                  <a:pt x="491133" y="946546"/>
                </a:lnTo>
                <a:lnTo>
                  <a:pt x="508992" y="991195"/>
                </a:lnTo>
                <a:lnTo>
                  <a:pt x="517922" y="1044773"/>
                </a:lnTo>
                <a:lnTo>
                  <a:pt x="535781" y="1089421"/>
                </a:lnTo>
                <a:lnTo>
                  <a:pt x="544711" y="1143000"/>
                </a:lnTo>
                <a:lnTo>
                  <a:pt x="562570" y="1187648"/>
                </a:lnTo>
                <a:lnTo>
                  <a:pt x="571500" y="1232296"/>
                </a:lnTo>
                <a:lnTo>
                  <a:pt x="580430" y="1268015"/>
                </a:lnTo>
                <a:lnTo>
                  <a:pt x="589359" y="1312664"/>
                </a:lnTo>
                <a:lnTo>
                  <a:pt x="589359" y="1348382"/>
                </a:lnTo>
                <a:lnTo>
                  <a:pt x="598289" y="1393031"/>
                </a:lnTo>
                <a:lnTo>
                  <a:pt x="607219" y="1419820"/>
                </a:lnTo>
                <a:lnTo>
                  <a:pt x="616148" y="1455539"/>
                </a:lnTo>
                <a:lnTo>
                  <a:pt x="616148" y="1482328"/>
                </a:lnTo>
                <a:lnTo>
                  <a:pt x="625078" y="1518046"/>
                </a:lnTo>
                <a:lnTo>
                  <a:pt x="625078" y="1535906"/>
                </a:lnTo>
                <a:lnTo>
                  <a:pt x="625078" y="1553765"/>
                </a:lnTo>
                <a:lnTo>
                  <a:pt x="625078" y="1580554"/>
                </a:lnTo>
                <a:lnTo>
                  <a:pt x="625078" y="1589484"/>
                </a:lnTo>
                <a:lnTo>
                  <a:pt x="634008" y="1607343"/>
                </a:lnTo>
                <a:lnTo>
                  <a:pt x="634008" y="1616273"/>
                </a:lnTo>
                <a:lnTo>
                  <a:pt x="634008" y="1634132"/>
                </a:lnTo>
                <a:lnTo>
                  <a:pt x="634008" y="1643062"/>
                </a:lnTo>
                <a:lnTo>
                  <a:pt x="634008" y="1651992"/>
                </a:lnTo>
                <a:lnTo>
                  <a:pt x="634008" y="1660921"/>
                </a:lnTo>
                <a:lnTo>
                  <a:pt x="634008" y="1669851"/>
                </a:lnTo>
                <a:lnTo>
                  <a:pt x="634008" y="1669851"/>
                </a:lnTo>
                <a:lnTo>
                  <a:pt x="634008" y="1678781"/>
                </a:lnTo>
                <a:lnTo>
                  <a:pt x="634008" y="1687710"/>
                </a:lnTo>
                <a:lnTo>
                  <a:pt x="634008" y="1687710"/>
                </a:lnTo>
                <a:lnTo>
                  <a:pt x="634008" y="1687710"/>
                </a:lnTo>
                <a:lnTo>
                  <a:pt x="634008" y="1696640"/>
                </a:lnTo>
                <a:lnTo>
                  <a:pt x="634008" y="1696640"/>
                </a:lnTo>
                <a:lnTo>
                  <a:pt x="634008" y="1696640"/>
                </a:lnTo>
                <a:lnTo>
                  <a:pt x="634008" y="1705570"/>
                </a:lnTo>
                <a:lnTo>
                  <a:pt x="634008" y="1705570"/>
                </a:lnTo>
                <a:lnTo>
                  <a:pt x="634008" y="1705570"/>
                </a:lnTo>
                <a:lnTo>
                  <a:pt x="634008" y="1714500"/>
                </a:lnTo>
                <a:lnTo>
                  <a:pt x="634008" y="1714500"/>
                </a:lnTo>
                <a:lnTo>
                  <a:pt x="634008" y="1714500"/>
                </a:lnTo>
                <a:lnTo>
                  <a:pt x="634008" y="1723429"/>
                </a:lnTo>
                <a:lnTo>
                  <a:pt x="642938" y="1723429"/>
                </a:lnTo>
                <a:lnTo>
                  <a:pt x="642938" y="1723429"/>
                </a:lnTo>
                <a:lnTo>
                  <a:pt x="642938" y="1723429"/>
                </a:lnTo>
                <a:lnTo>
                  <a:pt x="642938" y="1732359"/>
                </a:lnTo>
                <a:lnTo>
                  <a:pt x="642938" y="1732359"/>
                </a:lnTo>
                <a:lnTo>
                  <a:pt x="634008" y="1732359"/>
                </a:lnTo>
                <a:lnTo>
                  <a:pt x="634008" y="1732359"/>
                </a:lnTo>
                <a:lnTo>
                  <a:pt x="634008" y="1741289"/>
                </a:lnTo>
                <a:lnTo>
                  <a:pt x="634008" y="1741289"/>
                </a:lnTo>
                <a:lnTo>
                  <a:pt x="642938" y="1741289"/>
                </a:lnTo>
                <a:lnTo>
                  <a:pt x="642938" y="1741289"/>
                </a:lnTo>
                <a:lnTo>
                  <a:pt x="642938" y="1750218"/>
                </a:lnTo>
                <a:lnTo>
                  <a:pt x="642938" y="1750218"/>
                </a:lnTo>
                <a:lnTo>
                  <a:pt x="642938" y="1750218"/>
                </a:lnTo>
                <a:lnTo>
                  <a:pt x="634008" y="1750218"/>
                </a:lnTo>
                <a:lnTo>
                  <a:pt x="634008" y="1750218"/>
                </a:lnTo>
                <a:lnTo>
                  <a:pt x="634008" y="1750218"/>
                </a:lnTo>
                <a:lnTo>
                  <a:pt x="625078" y="1750218"/>
                </a:lnTo>
                <a:lnTo>
                  <a:pt x="625078" y="1750218"/>
                </a:lnTo>
                <a:lnTo>
                  <a:pt x="616148" y="1750218"/>
                </a:lnTo>
                <a:lnTo>
                  <a:pt x="616148" y="1750218"/>
                </a:lnTo>
                <a:lnTo>
                  <a:pt x="607219" y="1750218"/>
                </a:lnTo>
                <a:lnTo>
                  <a:pt x="589359" y="1750218"/>
                </a:lnTo>
                <a:lnTo>
                  <a:pt x="580430" y="1750218"/>
                </a:lnTo>
                <a:lnTo>
                  <a:pt x="562570" y="1750218"/>
                </a:lnTo>
                <a:lnTo>
                  <a:pt x="553641" y="1750218"/>
                </a:lnTo>
                <a:lnTo>
                  <a:pt x="535781" y="1759148"/>
                </a:lnTo>
                <a:lnTo>
                  <a:pt x="517922" y="1759148"/>
                </a:lnTo>
                <a:lnTo>
                  <a:pt x="500063" y="1759148"/>
                </a:lnTo>
                <a:lnTo>
                  <a:pt x="473273" y="1759148"/>
                </a:lnTo>
                <a:lnTo>
                  <a:pt x="455414" y="1759148"/>
                </a:lnTo>
                <a:lnTo>
                  <a:pt x="428625" y="1768078"/>
                </a:lnTo>
                <a:lnTo>
                  <a:pt x="401836" y="1768078"/>
                </a:lnTo>
                <a:lnTo>
                  <a:pt x="375047" y="1768078"/>
                </a:lnTo>
                <a:lnTo>
                  <a:pt x="348258" y="1768078"/>
                </a:lnTo>
                <a:lnTo>
                  <a:pt x="312539" y="1777007"/>
                </a:lnTo>
                <a:lnTo>
                  <a:pt x="276820" y="1777007"/>
                </a:lnTo>
                <a:lnTo>
                  <a:pt x="258961" y="1777007"/>
                </a:lnTo>
                <a:lnTo>
                  <a:pt x="241102" y="1785937"/>
                </a:lnTo>
                <a:lnTo>
                  <a:pt x="241102" y="17859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  -4(-2)-4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28866" y="2723865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0" y="2743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3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Evaluate -   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029200" y="2743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7400" y="2743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79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Evaluate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257800" y="2656196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876800" y="2656196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42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  ½ - (-2/3) + 1/3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25908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705600" y="25908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86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-3 + 2 – (-10) + 14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9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Evaluate 30.2 – (-2.5)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3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Evaluate (-3)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÷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599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305</Words>
  <Application>Microsoft Office PowerPoint</Application>
  <PresentationFormat>On-screen Show (4:3)</PresentationFormat>
  <Paragraphs>118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Ch. 2 Review</vt:lpstr>
      <vt:lpstr>100 pts</vt:lpstr>
      <vt:lpstr>100pts</vt:lpstr>
      <vt:lpstr>100pts</vt:lpstr>
      <vt:lpstr>200pts</vt:lpstr>
      <vt:lpstr>400pts</vt:lpstr>
      <vt:lpstr>100pts</vt:lpstr>
      <vt:lpstr>100pts</vt:lpstr>
      <vt:lpstr>200pts</vt:lpstr>
      <vt:lpstr>100pts</vt:lpstr>
      <vt:lpstr>100pts</vt:lpstr>
      <vt:lpstr>100pts</vt:lpstr>
      <vt:lpstr>200pts</vt:lpstr>
      <vt:lpstr>200pts</vt:lpstr>
      <vt:lpstr>200pts</vt:lpstr>
      <vt:lpstr>200pts</vt:lpstr>
      <vt:lpstr>300pts</vt:lpstr>
      <vt:lpstr>500pts</vt:lpstr>
      <vt:lpstr>500pts</vt:lpstr>
      <vt:lpstr>500pts</vt:lpstr>
      <vt:lpstr>200pts</vt:lpstr>
      <vt:lpstr>100pts</vt:lpstr>
      <vt:lpstr>100pts</vt:lpstr>
      <vt:lpstr>100pts</vt:lpstr>
      <vt:lpstr>100pts</vt:lpstr>
      <vt:lpstr>100pts</vt:lpstr>
      <vt:lpstr>Bonus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 Review</dc:title>
  <dc:creator>Garth Fiedler</dc:creator>
  <cp:lastModifiedBy>Garth Fiedler</cp:lastModifiedBy>
  <cp:revision>4</cp:revision>
  <dcterms:created xsi:type="dcterms:W3CDTF">2012-09-05T14:29:03Z</dcterms:created>
  <dcterms:modified xsi:type="dcterms:W3CDTF">2012-09-05T15:10:39Z</dcterms:modified>
</cp:coreProperties>
</file>