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72" r:id="rId6"/>
    <p:sldId id="273" r:id="rId7"/>
    <p:sldId id="258" r:id="rId8"/>
    <p:sldId id="264" r:id="rId9"/>
    <p:sldId id="265" r:id="rId10"/>
    <p:sldId id="259" r:id="rId11"/>
    <p:sldId id="274" r:id="rId12"/>
    <p:sldId id="266" r:id="rId13"/>
    <p:sldId id="275" r:id="rId14"/>
    <p:sldId id="276" r:id="rId15"/>
    <p:sldId id="260" r:id="rId16"/>
    <p:sldId id="267" r:id="rId17"/>
    <p:sldId id="277" r:id="rId18"/>
    <p:sldId id="268" r:id="rId19"/>
    <p:sldId id="269" r:id="rId20"/>
    <p:sldId id="270" r:id="rId21"/>
    <p:sldId id="271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FB86FE-802B-4E96-A07F-85843F97F83D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5206BF-97F7-480C-89E0-C123B4FC99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9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36 / 2</a:t>
            </a:r>
            <a:r>
              <a:rPr lang="en-US" baseline="30000" dirty="0" smtClean="0"/>
              <a:t>2</a:t>
            </a:r>
            <a:r>
              <a:rPr lang="en-US" dirty="0" smtClean="0"/>
              <a:t> + 5 x 6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8(3 + 4 – 2)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13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</a:t>
            </a:r>
          </a:p>
          <a:p>
            <a:pPr marL="0" indent="0" algn="ctr">
              <a:buNone/>
            </a:pPr>
            <a:endParaRPr lang="en-US" baseline="30000" dirty="0"/>
          </a:p>
          <a:p>
            <a:pPr marL="0" indent="0" algn="ctr">
              <a:buNone/>
            </a:pPr>
            <a:r>
              <a:rPr lang="en-US" dirty="0" smtClean="0"/>
              <a:t>7 x (2 + 3) – {(5 x 3) – 5}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6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20 - 25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13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Evaluate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13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0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Find the value of (2y)</a:t>
            </a:r>
            <a:r>
              <a:rPr lang="en-US" baseline="30000" dirty="0" smtClean="0"/>
              <a:t>2</a:t>
            </a:r>
            <a:r>
              <a:rPr lang="en-US" dirty="0" smtClean="0"/>
              <a:t> if y =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78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Find the value of 3x</a:t>
            </a:r>
            <a:r>
              <a:rPr lang="en-US" baseline="30000" dirty="0" smtClean="0"/>
              <a:t>2</a:t>
            </a:r>
            <a:r>
              <a:rPr lang="en-US" dirty="0" smtClean="0"/>
              <a:t> when x =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87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Find the value of x</a:t>
            </a:r>
            <a:r>
              <a:rPr lang="en-US" baseline="30000" dirty="0" smtClean="0"/>
              <a:t>2</a:t>
            </a:r>
            <a:r>
              <a:rPr lang="en-US" dirty="0" smtClean="0"/>
              <a:t> – 2x + 5 if x = -3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43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Insert grouping symbols in 6 x 2 - 1 + 3</a:t>
            </a:r>
            <a:r>
              <a:rPr lang="en-US" baseline="30000" dirty="0" smtClean="0"/>
              <a:t>2</a:t>
            </a:r>
            <a:r>
              <a:rPr lang="en-US" dirty="0" smtClean="0"/>
              <a:t> so the value of the expression is 15.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5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algebraic expression for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sum of x and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44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Insert grouping symbols in 15</a:t>
            </a:r>
            <a:r>
              <a:rPr lang="en-US" baseline="30000" dirty="0" smtClean="0"/>
              <a:t>2</a:t>
            </a:r>
            <a:r>
              <a:rPr lang="en-US" dirty="0" smtClean="0"/>
              <a:t> + 3 x 9 – 4</a:t>
            </a:r>
            <a:r>
              <a:rPr lang="en-US" baseline="30000" dirty="0" smtClean="0"/>
              <a:t>2 </a:t>
            </a:r>
            <a:r>
              <a:rPr lang="en-US" dirty="0" smtClean="0"/>
              <a:t>so the value of the expression is 2036.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19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Given the table below list the domain and range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18908"/>
              </p:ext>
            </p:extLst>
          </p:nvPr>
        </p:nvGraphicFramePr>
        <p:xfrm>
          <a:off x="1524000" y="3581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854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Complete the table if y = 4x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200pts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92947"/>
              </p:ext>
            </p:extLst>
          </p:nvPr>
        </p:nvGraphicFramePr>
        <p:xfrm>
          <a:off x="1524000" y="266700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20041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275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have a total of $50 to spend at the mall.  What is the most I can spend, plus pay a 5% sales tax, and still not spend more than $50?  Write an equation or inequality modeling this situation.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2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 work in a sales department.  I get paid a weekly base pay of $500 plus $50 for each sale I make.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equation that I could use to find the total cost, c, in regards to each sale, 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much did I make this week if I had 340 sales?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10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tomorrow (50%) of grade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Study notes, quizzes, and review slides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Topic: Distance Problem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06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Part 1: Given the distance formula d = </a:t>
                </a:r>
                <a:r>
                  <a:rPr lang="en-US" dirty="0" err="1" smtClean="0"/>
                  <a:t>rt</a:t>
                </a:r>
                <a:r>
                  <a:rPr lang="en-US" dirty="0" smtClean="0"/>
                  <a:t>, solve the equation for the letter t.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Part 2: If you can travel only 35 miles per hour, is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hours enough time to get to a concert that is 85 miles away?  If yes, how many miles do you have to spare if no how many miles were </a:t>
                </a:r>
                <a:r>
                  <a:rPr lang="en-US" smtClean="0"/>
                  <a:t>you short?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9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algebraic expression for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product of 45 and the quantity of y – 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6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algebraic expression for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Five more than six times the number 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6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algebraic expression for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7 less than twice the number, 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0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algebraic expression for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square of 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0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equation or inequality for each sentence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Eight more than seven times a number, b, is at least 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equation or inequality for each sentence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difference of the number, a, and 12 is less than 90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6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equation or inequality for each sentence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Six less than nine times a number, y, is greater than or equal to -80.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66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534</Words>
  <Application>Microsoft Office PowerPoint</Application>
  <PresentationFormat>On-screen Show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</vt:lpstr>
      <vt:lpstr>Ch. 1 Test Review</vt:lpstr>
      <vt:lpstr>100 pts</vt:lpstr>
      <vt:lpstr>100 pts</vt:lpstr>
      <vt:lpstr>100 pts</vt:lpstr>
      <vt:lpstr>100 pts</vt:lpstr>
      <vt:lpstr>100 pts</vt:lpstr>
      <vt:lpstr>100pts</vt:lpstr>
      <vt:lpstr>100pts</vt:lpstr>
      <vt:lpstr>100pts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200pts</vt:lpstr>
      <vt:lpstr>300pts</vt:lpstr>
      <vt:lpstr>300pts</vt:lpstr>
      <vt:lpstr>200pts</vt:lpstr>
      <vt:lpstr>200pts</vt:lpstr>
      <vt:lpstr>300pts</vt:lpstr>
      <vt:lpstr>300pts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 Test Review</dc:title>
  <dc:creator>Garth Fiedler</dc:creator>
  <cp:lastModifiedBy>Garth Fiedler</cp:lastModifiedBy>
  <cp:revision>5</cp:revision>
  <dcterms:created xsi:type="dcterms:W3CDTF">2012-08-27T16:33:25Z</dcterms:created>
  <dcterms:modified xsi:type="dcterms:W3CDTF">2012-08-27T17:30:13Z</dcterms:modified>
</cp:coreProperties>
</file>