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FC2066-B502-4565-9DD9-53A33A6D64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0A5DE8-84FD-43EB-8759-B3925D63FF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8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65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r>
              <a:rPr lang="en-US" dirty="0" smtClean="0"/>
              <a:t> x 3y</a:t>
            </a:r>
            <a:r>
              <a:rPr lang="en-US" baseline="30000" dirty="0" smtClean="0"/>
              <a:t>2</a:t>
            </a:r>
            <a:r>
              <a:rPr lang="en-US" dirty="0" smtClean="0"/>
              <a:t> x 5y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-2a</a:t>
            </a:r>
            <a:r>
              <a:rPr lang="en-US" baseline="30000" dirty="0" smtClean="0"/>
              <a:t>2</a:t>
            </a:r>
            <a:r>
              <a:rPr lang="en-US" dirty="0" smtClean="0"/>
              <a:t> x 4b</a:t>
            </a:r>
            <a:r>
              <a:rPr lang="en-US" baseline="30000" dirty="0" smtClean="0"/>
              <a:t>-4</a:t>
            </a:r>
            <a:r>
              <a:rPr lang="en-US" dirty="0" smtClean="0"/>
              <a:t> x 4b</a:t>
            </a:r>
            <a:r>
              <a:rPr lang="en-US" baseline="30000" dirty="0" smtClean="0"/>
              <a:t>8</a:t>
            </a:r>
            <a:r>
              <a:rPr lang="en-US" dirty="0" smtClean="0"/>
              <a:t> x a</a:t>
            </a:r>
            <a:r>
              <a:rPr lang="en-US" baseline="30000" dirty="0" smtClean="0"/>
              <a:t>-4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871193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 each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-2</a:t>
                </a:r>
                <a:endParaRPr lang="en-US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(r</a:t>
            </a:r>
            <a:r>
              <a:rPr lang="en-US" baseline="30000" dirty="0" smtClean="0"/>
              <a:t>-3</a:t>
            </a:r>
            <a:r>
              <a:rPr lang="en-US" dirty="0" smtClean="0"/>
              <a:t>)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826506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</a:t>
            </a:r>
            <a:r>
              <a:rPr lang="en-US" dirty="0" err="1" smtClean="0"/>
              <a:t>pts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−1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7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−3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 smtClean="0"/>
                  <a:t>)</a:t>
                </a:r>
                <a:r>
                  <a:rPr lang="en-US" sz="3200" baseline="30000" dirty="0" smtClean="0"/>
                  <a:t>3</a:t>
                </a:r>
                <a:endParaRPr lang="en-US" sz="3200" baseline="30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870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PTS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19071"/>
            <a:ext cx="4419600" cy="44074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en-US" sz="2400" dirty="0" smtClean="0"/>
          </a:p>
          <a:p>
            <a:pPr marL="114300" indent="0" algn="ctr">
              <a:buNone/>
            </a:pPr>
            <a:r>
              <a:rPr lang="en-US" sz="2400" dirty="0" smtClean="0"/>
              <a:t>Evaluate 2x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y</a:t>
            </a:r>
            <a:r>
              <a:rPr lang="en-US" sz="2400" baseline="30000" dirty="0" smtClean="0"/>
              <a:t>-3</a:t>
            </a:r>
            <a:r>
              <a:rPr lang="en-US" sz="2400" dirty="0" smtClean="0"/>
              <a:t> when x = -2 and y = 3.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sz="2400" dirty="0" smtClean="0"/>
                  <a:t>Evaluate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−3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−2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 smtClean="0"/>
                  <a:t> when   x = 3 and y = -2</a:t>
                </a:r>
                <a:endParaRPr lang="en-US" sz="24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r="-2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9225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300pts</a:t>
            </a:r>
            <a:br>
              <a:rPr lang="en-US" dirty="0" smtClean="0"/>
            </a:br>
            <a:r>
              <a:rPr lang="en-US" dirty="0" smtClean="0"/>
              <a:t>Write all in 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5 x 10</a:t>
            </a:r>
            <a:r>
              <a:rPr lang="en-US" baseline="30000" dirty="0" smtClean="0"/>
              <a:t>-3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9 x 10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2.34 x 10</a:t>
            </a:r>
            <a:r>
              <a:rPr lang="en-US" baseline="30000" dirty="0" smtClean="0"/>
              <a:t>-5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59396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200pts</a:t>
            </a:r>
            <a:br>
              <a:rPr lang="en-US" dirty="0" smtClean="0"/>
            </a:br>
            <a:r>
              <a:rPr lang="en-US" dirty="0" smtClean="0"/>
              <a:t>Write in 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4,203,000,000,000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.00000000435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237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200pts</a:t>
            </a:r>
            <a:br>
              <a:rPr lang="en-US" dirty="0" smtClean="0"/>
            </a:br>
            <a:r>
              <a:rPr lang="en-US" dirty="0" smtClean="0"/>
              <a:t>simplify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(8 x 10</a:t>
            </a:r>
            <a:r>
              <a:rPr lang="en-US" baseline="30000" dirty="0" smtClean="0"/>
              <a:t>2</a:t>
            </a:r>
            <a:r>
              <a:rPr lang="en-US" dirty="0" smtClean="0"/>
              <a:t>)(4 x 10</a:t>
            </a:r>
            <a:r>
              <a:rPr lang="en-US" baseline="30000" dirty="0" smtClean="0"/>
              <a:t>9</a:t>
            </a:r>
            <a:r>
              <a:rPr lang="en-US" dirty="0" smtClean="0"/>
              <a:t>)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(3 x 10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-2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(0.2 x 10</a:t>
            </a:r>
            <a:r>
              <a:rPr lang="en-US" baseline="30000" dirty="0" smtClean="0"/>
              <a:t>-4</a:t>
            </a:r>
            <a:r>
              <a:rPr lang="en-US" dirty="0" smtClean="0"/>
              <a:t>)(.7 x 10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94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Suppose the population at a school is 560 students and is growing at a rate of 5% each year.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Write an equation to model the population </a:t>
            </a:r>
            <a:r>
              <a:rPr lang="en-US" dirty="0" err="1" smtClean="0"/>
              <a:t>growh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Predict the population after 10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529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200pts</a:t>
            </a:r>
            <a:br>
              <a:rPr lang="en-US" dirty="0" smtClean="0"/>
            </a:br>
            <a:r>
              <a:rPr lang="en-US" dirty="0" smtClean="0"/>
              <a:t>Find the balance in the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$5000 principal earning 2% after 7 years.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$2300 principal earning 10% after 3 years.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164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A car costs $34,000 and decreases in value by 12% per year.  How much will the car cost after 5 years?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12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r>
              <a:rPr lang="en-US" dirty="0" smtClean="0"/>
              <a:t>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(-3.2)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(2xy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4</a:t>
            </a:r>
            <a:r>
              <a:rPr lang="en-US" dirty="0" smtClean="0"/>
              <a:t>(x</a:t>
            </a:r>
            <a:r>
              <a:rPr lang="en-US" baseline="30000" dirty="0" smtClean="0"/>
              <a:t>2</a:t>
            </a:r>
            <a:r>
              <a:rPr lang="en-US" dirty="0" smtClean="0"/>
              <a:t>y)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139055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Write using only one exponent.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27x</a:t>
            </a:r>
            <a:r>
              <a:rPr lang="en-US" baseline="30000" dirty="0" smtClean="0"/>
              <a:t>3</a:t>
            </a:r>
            <a:r>
              <a:rPr lang="en-US" dirty="0" smtClean="0"/>
              <a:t>y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243576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Graph y = 3</a:t>
            </a:r>
            <a:r>
              <a:rPr lang="en-US" baseline="30000" dirty="0" smtClean="0"/>
              <a:t>x</a:t>
            </a:r>
            <a:endParaRPr lang="en-US" baseline="300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2895600"/>
            <a:ext cx="3352800" cy="3691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6175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Graph y = -3</a:t>
            </a:r>
            <a:r>
              <a:rPr lang="en-US" baseline="30000" dirty="0" smtClean="0"/>
              <a:t>x</a:t>
            </a:r>
            <a:endParaRPr lang="en-US" baseline="300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2895600"/>
            <a:ext cx="3352800" cy="3691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1529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Graph y = 3</a:t>
            </a:r>
            <a:r>
              <a:rPr lang="en-US" baseline="30000" dirty="0" smtClean="0"/>
              <a:t>-x</a:t>
            </a:r>
            <a:endParaRPr lang="en-US" baseline="300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2895600"/>
            <a:ext cx="3352800" cy="3691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1529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Questions / Comments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Bonus: candy and 3pts extra credit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Category:   Write a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80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From 1995 through 1999, the sales for a national furniture store increased by about the same percent each year.  The sales, s, in millions of dollars for year, t, can be modeled by s = 476(1.13)</a:t>
            </a:r>
            <a:r>
              <a:rPr lang="en-US" baseline="30000" dirty="0" smtClean="0"/>
              <a:t>t</a:t>
            </a:r>
            <a:r>
              <a:rPr lang="en-US" dirty="0" smtClean="0"/>
              <a:t>, where t = 0 represents since 1995.  Find the ratio of 1996 sales to 1999 sales.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59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r>
              <a:rPr lang="en-US" dirty="0" smtClean="0"/>
              <a:t>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-(3)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12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982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r>
              <a:rPr lang="en-US" dirty="0" smtClean="0"/>
              <a:t>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(3)</a:t>
            </a:r>
            <a:r>
              <a:rPr lang="en-US" baseline="30000" dirty="0" smtClean="0"/>
              <a:t>-2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8235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r>
              <a:rPr lang="en-US" dirty="0" smtClean="0"/>
              <a:t>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8x</a:t>
            </a:r>
            <a:r>
              <a:rPr lang="en-US" baseline="30000" dirty="0" smtClean="0"/>
              <a:t>-3</a:t>
            </a:r>
            <a:r>
              <a:rPr lang="en-US" dirty="0" smtClean="0"/>
              <a:t>y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−6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354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r>
              <a:rPr lang="en-US" dirty="0" smtClean="0"/>
              <a:t> each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12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22 x 2</a:t>
            </a:r>
            <a:r>
              <a:rPr lang="en-US" baseline="30000" dirty="0" smtClean="0"/>
              <a:t>-8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210545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r>
              <a:rPr lang="en-US" dirty="0" smtClean="0"/>
              <a:t> each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−4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−12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−8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8</a:t>
            </a:r>
            <a:r>
              <a:rPr lang="en-US" baseline="30000" dirty="0" smtClean="0"/>
              <a:t>-2</a:t>
            </a:r>
            <a:r>
              <a:rPr lang="en-US" dirty="0" smtClean="0"/>
              <a:t> x 9</a:t>
            </a:r>
            <a:r>
              <a:rPr lang="en-US" baseline="30000" dirty="0" smtClean="0"/>
              <a:t>0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494558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8</a:t>
            </a:r>
            <a:r>
              <a:rPr lang="en-US" baseline="30000" dirty="0" smtClean="0"/>
              <a:t>-2</a:t>
            </a:r>
            <a:r>
              <a:rPr lang="en-US" dirty="0" smtClean="0"/>
              <a:t> x 8</a:t>
            </a:r>
            <a:r>
              <a:rPr lang="en-US" baseline="30000" dirty="0" smtClean="0"/>
              <a:t>0</a:t>
            </a:r>
            <a:r>
              <a:rPr lang="en-US" dirty="0" smtClean="0"/>
              <a:t> x 8</a:t>
            </a:r>
            <a:r>
              <a:rPr lang="en-US" baseline="30000" dirty="0" smtClean="0"/>
              <a:t>10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3</a:t>
                </a:r>
                <a:endParaRPr lang="en-US" baseline="30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34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2a</a:t>
            </a:r>
            <a:r>
              <a:rPr lang="en-US" baseline="30000" dirty="0" smtClean="0"/>
              <a:t>-9</a:t>
            </a:r>
            <a:r>
              <a:rPr lang="en-US" dirty="0" smtClean="0"/>
              <a:t> x 5a</a:t>
            </a:r>
            <a:r>
              <a:rPr lang="en-US" baseline="30000" dirty="0" smtClean="0"/>
              <a:t>5</a:t>
            </a:r>
            <a:endParaRPr lang="en-US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 algn="ctr">
                  <a:buNone/>
                </a:pPr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endParaRPr lang="en-US" baseline="30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2263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170</TotalTime>
  <Words>437</Words>
  <Application>Microsoft Office PowerPoint</Application>
  <PresentationFormat>On-screen Show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Apothecary</vt:lpstr>
      <vt:lpstr>Ch. 8 Review</vt:lpstr>
      <vt:lpstr>100 pts each</vt:lpstr>
      <vt:lpstr>100 pts each</vt:lpstr>
      <vt:lpstr>100 pts each</vt:lpstr>
      <vt:lpstr>100 pts each</vt:lpstr>
      <vt:lpstr>100 pts each</vt:lpstr>
      <vt:lpstr>100 pts each</vt:lpstr>
      <vt:lpstr>100pts each</vt:lpstr>
      <vt:lpstr>100pts each</vt:lpstr>
      <vt:lpstr>100pts each</vt:lpstr>
      <vt:lpstr>100pts each</vt:lpstr>
      <vt:lpstr>200 pts</vt:lpstr>
      <vt:lpstr>200 PTS EACH</vt:lpstr>
      <vt:lpstr>300pts Write all in standard form</vt:lpstr>
      <vt:lpstr>200pts Write in scientific notation</vt:lpstr>
      <vt:lpstr>200pts simplify</vt:lpstr>
      <vt:lpstr>200pts</vt:lpstr>
      <vt:lpstr>200pts Find the balance in the account</vt:lpstr>
      <vt:lpstr>200pts</vt:lpstr>
      <vt:lpstr>100pts</vt:lpstr>
      <vt:lpstr>100pts</vt:lpstr>
      <vt:lpstr>100pts</vt:lpstr>
      <vt:lpstr>100pts</vt:lpstr>
      <vt:lpstr>Wrap up</vt:lpstr>
      <vt:lpstr>Bonus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8 Review</dc:title>
  <dc:creator>Garth Fiedler</dc:creator>
  <cp:lastModifiedBy>Garth Fiedler</cp:lastModifiedBy>
  <cp:revision>9</cp:revision>
  <dcterms:created xsi:type="dcterms:W3CDTF">2013-02-12T13:28:55Z</dcterms:created>
  <dcterms:modified xsi:type="dcterms:W3CDTF">2013-02-12T16:19:18Z</dcterms:modified>
</cp:coreProperties>
</file>