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AA19-6C94-470D-A325-148BCD0170AB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455356-C984-4892-A373-BCBA119D2A1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AA19-6C94-470D-A325-148BCD0170AB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5356-C984-4892-A373-BCBA119D2A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AA19-6C94-470D-A325-148BCD0170AB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5356-C984-4892-A373-BCBA119D2A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0AA19-6C94-470D-A325-148BCD0170AB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3455356-C984-4892-A373-BCBA119D2A1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AA19-6C94-470D-A325-148BCD0170AB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5356-C984-4892-A373-BCBA119D2A1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AA19-6C94-470D-A325-148BCD0170AB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5356-C984-4892-A373-BCBA119D2A1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5356-C984-4892-A373-BCBA119D2A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AA19-6C94-470D-A325-148BCD0170AB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AA19-6C94-470D-A325-148BCD0170AB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5356-C984-4892-A373-BCBA119D2A1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AA19-6C94-470D-A325-148BCD0170AB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5356-C984-4892-A373-BCBA119D2A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0AA19-6C94-470D-A325-148BCD0170AB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3455356-C984-4892-A373-BCBA119D2A1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AA19-6C94-470D-A325-148BCD0170AB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455356-C984-4892-A373-BCBA119D2A1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700AA19-6C94-470D-A325-148BCD0170AB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3455356-C984-4892-A373-BCBA119D2A1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7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913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Solve using the method of your choice.  Tell how many solutions the system has.  If the system has one solution, find the solution.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1/3x + y = 2</a:t>
            </a:r>
          </a:p>
          <a:p>
            <a:pPr marL="0" indent="0" algn="ctr">
              <a:buNone/>
            </a:pPr>
            <a:r>
              <a:rPr lang="en-US" dirty="0" smtClean="0"/>
              <a:t>2x + 6y = 12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036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Solve using the method of your choice.  Tell how many solutions the system has.  If the system has one solution, find the solution.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2x – 3y = 1</a:t>
            </a:r>
          </a:p>
          <a:p>
            <a:pPr marL="0" indent="0" algn="ctr">
              <a:buNone/>
            </a:pPr>
            <a:r>
              <a:rPr lang="en-US" dirty="0" smtClean="0"/>
              <a:t>-2x + y = 13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527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Solve using the method of your choice.  Tell how many solutions the system has.  If the system has one solution, find the solution.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-6x + 5y = 18</a:t>
            </a:r>
          </a:p>
          <a:p>
            <a:pPr marL="0" indent="0" algn="ctr">
              <a:buNone/>
            </a:pPr>
            <a:r>
              <a:rPr lang="en-US" dirty="0" smtClean="0"/>
              <a:t>7x + 2y = 26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527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You have 50 tickets to ride the Ferris wheel and the roller coaster.  If you ride 12 times, using 3 tickets for each Ferris wheel ride and 5 tickets for each roller coaster ride, how many times did you go on each ride?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4oopts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357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You spend $13 to rent five movies for the weekend.  Since new releases rent for $3 and regular movies rent for $2, how many regular movies and new releases did you rent?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573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Jason bought a total of 7 postcards for $1.80.  If the small postcards cost $.20 and the large ones cost $.30 each, how many of each size did he buy?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350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Phil has 50 nickels and dimes worth $4.15.  How many dimes does he have?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350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 perimeter of a rectangle is 920 meters.  Find it’s dimensions if the length is 60 more than the width.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350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Graph the system of linear inequalities.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X &gt; -5</a:t>
            </a:r>
          </a:p>
          <a:p>
            <a:pPr marL="0" indent="0" algn="ctr">
              <a:buNone/>
            </a:pPr>
            <a:r>
              <a:rPr lang="en-US" dirty="0" smtClean="0"/>
              <a:t>Y&lt;-2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563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Graph the system of linear inequalities.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2x – 10y &gt; 8</a:t>
            </a:r>
          </a:p>
          <a:p>
            <a:pPr marL="0" indent="0" algn="ctr">
              <a:buNone/>
            </a:pPr>
            <a:r>
              <a:rPr lang="en-US" dirty="0" smtClean="0"/>
              <a:t>X – 5y &lt; 12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737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Is the ordered pair a solution to the linear equation?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2x – y = 7</a:t>
            </a:r>
          </a:p>
          <a:p>
            <a:pPr marL="0" indent="0" algn="ctr">
              <a:buNone/>
            </a:pPr>
            <a:r>
              <a:rPr lang="en-US" dirty="0" smtClean="0"/>
              <a:t>X + y = 2</a:t>
            </a:r>
          </a:p>
          <a:p>
            <a:pPr marL="0" indent="0" algn="ctr">
              <a:buNone/>
            </a:pPr>
            <a:r>
              <a:rPr lang="en-US" dirty="0" smtClean="0"/>
              <a:t>(5,3)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7714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Graph the system of linear inequalities.</a:t>
            </a:r>
          </a:p>
          <a:p>
            <a:pPr marL="0" indent="0" algn="ctr">
              <a:buNone/>
            </a:pPr>
            <a:r>
              <a:rPr lang="en-US" dirty="0" smtClean="0"/>
              <a:t>9x ≥ 27</a:t>
            </a:r>
          </a:p>
          <a:p>
            <a:pPr marL="0" indent="0" algn="ctr">
              <a:buNone/>
            </a:pPr>
            <a:r>
              <a:rPr lang="en-US" dirty="0" smtClean="0"/>
              <a:t>-x + 3y ≤ 15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737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Study!!!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Prize: +3 for test and candy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Category: Write a linear inequality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Bonus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26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a system of linear inequalities that defines the shaded region below.</a:t>
            </a:r>
            <a:endParaRPr lang="en-US" dirty="0"/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600200"/>
            <a:ext cx="4572000" cy="4793552"/>
          </a:xfr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733800" y="3124200"/>
            <a:ext cx="0" cy="762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733800" y="2438400"/>
            <a:ext cx="1066800" cy="68580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800600" y="2438400"/>
            <a:ext cx="0" cy="144780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733800" y="3886200"/>
            <a:ext cx="1066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3812977" y="3152179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777258" y="2652117"/>
            <a:ext cx="973337" cy="1134071"/>
          </a:xfrm>
          <a:custGeom>
            <a:avLst/>
            <a:gdLst/>
            <a:ahLst/>
            <a:cxnLst/>
            <a:rect l="0" t="0" r="0" b="0"/>
            <a:pathLst>
              <a:path w="973337" h="1134071">
                <a:moveTo>
                  <a:pt x="26789" y="508992"/>
                </a:moveTo>
                <a:lnTo>
                  <a:pt x="26789" y="500062"/>
                </a:lnTo>
                <a:lnTo>
                  <a:pt x="26789" y="500062"/>
                </a:lnTo>
                <a:lnTo>
                  <a:pt x="26789" y="500062"/>
                </a:lnTo>
                <a:lnTo>
                  <a:pt x="26789" y="500062"/>
                </a:lnTo>
                <a:lnTo>
                  <a:pt x="26789" y="500062"/>
                </a:lnTo>
                <a:lnTo>
                  <a:pt x="35719" y="491133"/>
                </a:lnTo>
                <a:lnTo>
                  <a:pt x="35719" y="491133"/>
                </a:lnTo>
                <a:lnTo>
                  <a:pt x="44648" y="482203"/>
                </a:lnTo>
                <a:lnTo>
                  <a:pt x="53578" y="473273"/>
                </a:lnTo>
                <a:lnTo>
                  <a:pt x="71437" y="464344"/>
                </a:lnTo>
                <a:lnTo>
                  <a:pt x="80367" y="455414"/>
                </a:lnTo>
                <a:lnTo>
                  <a:pt x="98226" y="455414"/>
                </a:lnTo>
                <a:lnTo>
                  <a:pt x="107156" y="437554"/>
                </a:lnTo>
                <a:lnTo>
                  <a:pt x="125015" y="437554"/>
                </a:lnTo>
                <a:lnTo>
                  <a:pt x="142875" y="428625"/>
                </a:lnTo>
                <a:lnTo>
                  <a:pt x="151805" y="419695"/>
                </a:lnTo>
                <a:lnTo>
                  <a:pt x="169664" y="410765"/>
                </a:lnTo>
                <a:lnTo>
                  <a:pt x="187523" y="401836"/>
                </a:lnTo>
                <a:lnTo>
                  <a:pt x="196453" y="401836"/>
                </a:lnTo>
                <a:lnTo>
                  <a:pt x="214312" y="392906"/>
                </a:lnTo>
                <a:lnTo>
                  <a:pt x="223242" y="383976"/>
                </a:lnTo>
                <a:lnTo>
                  <a:pt x="232172" y="383976"/>
                </a:lnTo>
                <a:lnTo>
                  <a:pt x="241101" y="375047"/>
                </a:lnTo>
                <a:lnTo>
                  <a:pt x="250031" y="375047"/>
                </a:lnTo>
                <a:lnTo>
                  <a:pt x="267890" y="366117"/>
                </a:lnTo>
                <a:lnTo>
                  <a:pt x="276820" y="357187"/>
                </a:lnTo>
                <a:lnTo>
                  <a:pt x="285750" y="357187"/>
                </a:lnTo>
                <a:lnTo>
                  <a:pt x="294680" y="348258"/>
                </a:lnTo>
                <a:lnTo>
                  <a:pt x="294680" y="348258"/>
                </a:lnTo>
                <a:lnTo>
                  <a:pt x="303609" y="339328"/>
                </a:lnTo>
                <a:lnTo>
                  <a:pt x="312539" y="339328"/>
                </a:lnTo>
                <a:lnTo>
                  <a:pt x="321469" y="330398"/>
                </a:lnTo>
                <a:lnTo>
                  <a:pt x="321469" y="330398"/>
                </a:lnTo>
                <a:lnTo>
                  <a:pt x="330398" y="330398"/>
                </a:lnTo>
                <a:lnTo>
                  <a:pt x="339328" y="321469"/>
                </a:lnTo>
                <a:lnTo>
                  <a:pt x="339328" y="321469"/>
                </a:lnTo>
                <a:lnTo>
                  <a:pt x="348258" y="321469"/>
                </a:lnTo>
                <a:lnTo>
                  <a:pt x="357187" y="312539"/>
                </a:lnTo>
                <a:lnTo>
                  <a:pt x="366117" y="303609"/>
                </a:lnTo>
                <a:lnTo>
                  <a:pt x="375047" y="303609"/>
                </a:lnTo>
                <a:lnTo>
                  <a:pt x="383976" y="303609"/>
                </a:lnTo>
                <a:lnTo>
                  <a:pt x="392906" y="294679"/>
                </a:lnTo>
                <a:lnTo>
                  <a:pt x="401836" y="294679"/>
                </a:lnTo>
                <a:lnTo>
                  <a:pt x="410765" y="285750"/>
                </a:lnTo>
                <a:lnTo>
                  <a:pt x="410765" y="285750"/>
                </a:lnTo>
                <a:lnTo>
                  <a:pt x="419695" y="285750"/>
                </a:lnTo>
                <a:lnTo>
                  <a:pt x="428625" y="276820"/>
                </a:lnTo>
                <a:lnTo>
                  <a:pt x="437555" y="276820"/>
                </a:lnTo>
                <a:lnTo>
                  <a:pt x="446484" y="276820"/>
                </a:lnTo>
                <a:lnTo>
                  <a:pt x="455414" y="267890"/>
                </a:lnTo>
                <a:lnTo>
                  <a:pt x="455414" y="267890"/>
                </a:lnTo>
                <a:lnTo>
                  <a:pt x="464344" y="258961"/>
                </a:lnTo>
                <a:lnTo>
                  <a:pt x="473273" y="258961"/>
                </a:lnTo>
                <a:lnTo>
                  <a:pt x="473273" y="250031"/>
                </a:lnTo>
                <a:lnTo>
                  <a:pt x="482203" y="241101"/>
                </a:lnTo>
                <a:lnTo>
                  <a:pt x="491133" y="241101"/>
                </a:lnTo>
                <a:lnTo>
                  <a:pt x="500062" y="241101"/>
                </a:lnTo>
                <a:lnTo>
                  <a:pt x="500062" y="232172"/>
                </a:lnTo>
                <a:lnTo>
                  <a:pt x="508992" y="232172"/>
                </a:lnTo>
                <a:lnTo>
                  <a:pt x="517922" y="223242"/>
                </a:lnTo>
                <a:lnTo>
                  <a:pt x="517922" y="223242"/>
                </a:lnTo>
                <a:lnTo>
                  <a:pt x="526851" y="214312"/>
                </a:lnTo>
                <a:lnTo>
                  <a:pt x="535781" y="214312"/>
                </a:lnTo>
                <a:lnTo>
                  <a:pt x="535781" y="205383"/>
                </a:lnTo>
                <a:lnTo>
                  <a:pt x="544711" y="196453"/>
                </a:lnTo>
                <a:lnTo>
                  <a:pt x="553640" y="196453"/>
                </a:lnTo>
                <a:lnTo>
                  <a:pt x="553640" y="187523"/>
                </a:lnTo>
                <a:lnTo>
                  <a:pt x="562570" y="187523"/>
                </a:lnTo>
                <a:lnTo>
                  <a:pt x="562570" y="178594"/>
                </a:lnTo>
                <a:lnTo>
                  <a:pt x="571500" y="169664"/>
                </a:lnTo>
                <a:lnTo>
                  <a:pt x="580430" y="169664"/>
                </a:lnTo>
                <a:lnTo>
                  <a:pt x="580430" y="160734"/>
                </a:lnTo>
                <a:lnTo>
                  <a:pt x="589359" y="151804"/>
                </a:lnTo>
                <a:lnTo>
                  <a:pt x="598289" y="151804"/>
                </a:lnTo>
                <a:lnTo>
                  <a:pt x="598289" y="142875"/>
                </a:lnTo>
                <a:lnTo>
                  <a:pt x="607219" y="133946"/>
                </a:lnTo>
                <a:lnTo>
                  <a:pt x="616148" y="133946"/>
                </a:lnTo>
                <a:lnTo>
                  <a:pt x="625078" y="125016"/>
                </a:lnTo>
                <a:lnTo>
                  <a:pt x="625078" y="116086"/>
                </a:lnTo>
                <a:lnTo>
                  <a:pt x="634008" y="116086"/>
                </a:lnTo>
                <a:lnTo>
                  <a:pt x="642937" y="107156"/>
                </a:lnTo>
                <a:lnTo>
                  <a:pt x="642937" y="98227"/>
                </a:lnTo>
                <a:lnTo>
                  <a:pt x="651867" y="98227"/>
                </a:lnTo>
                <a:lnTo>
                  <a:pt x="660797" y="89297"/>
                </a:lnTo>
                <a:lnTo>
                  <a:pt x="669726" y="80367"/>
                </a:lnTo>
                <a:lnTo>
                  <a:pt x="678656" y="80367"/>
                </a:lnTo>
                <a:lnTo>
                  <a:pt x="687586" y="71438"/>
                </a:lnTo>
                <a:lnTo>
                  <a:pt x="696515" y="71438"/>
                </a:lnTo>
                <a:lnTo>
                  <a:pt x="705445" y="62508"/>
                </a:lnTo>
                <a:lnTo>
                  <a:pt x="714375" y="53578"/>
                </a:lnTo>
                <a:lnTo>
                  <a:pt x="723305" y="53578"/>
                </a:lnTo>
                <a:lnTo>
                  <a:pt x="732234" y="44649"/>
                </a:lnTo>
                <a:lnTo>
                  <a:pt x="750094" y="44649"/>
                </a:lnTo>
                <a:lnTo>
                  <a:pt x="759023" y="35719"/>
                </a:lnTo>
                <a:lnTo>
                  <a:pt x="767953" y="35719"/>
                </a:lnTo>
                <a:lnTo>
                  <a:pt x="776883" y="26789"/>
                </a:lnTo>
                <a:lnTo>
                  <a:pt x="785812" y="26789"/>
                </a:lnTo>
                <a:lnTo>
                  <a:pt x="794742" y="26789"/>
                </a:lnTo>
                <a:lnTo>
                  <a:pt x="803672" y="26789"/>
                </a:lnTo>
                <a:lnTo>
                  <a:pt x="812601" y="26789"/>
                </a:lnTo>
                <a:lnTo>
                  <a:pt x="812601" y="17860"/>
                </a:lnTo>
                <a:lnTo>
                  <a:pt x="821531" y="17860"/>
                </a:lnTo>
                <a:lnTo>
                  <a:pt x="830461" y="8930"/>
                </a:lnTo>
                <a:lnTo>
                  <a:pt x="839390" y="8930"/>
                </a:lnTo>
                <a:lnTo>
                  <a:pt x="848320" y="8930"/>
                </a:lnTo>
                <a:lnTo>
                  <a:pt x="857250" y="8930"/>
                </a:lnTo>
                <a:lnTo>
                  <a:pt x="866180" y="0"/>
                </a:lnTo>
                <a:lnTo>
                  <a:pt x="875109" y="0"/>
                </a:lnTo>
                <a:lnTo>
                  <a:pt x="875109" y="0"/>
                </a:lnTo>
                <a:lnTo>
                  <a:pt x="884039" y="0"/>
                </a:lnTo>
                <a:lnTo>
                  <a:pt x="884039" y="0"/>
                </a:lnTo>
                <a:lnTo>
                  <a:pt x="892969" y="0"/>
                </a:lnTo>
                <a:lnTo>
                  <a:pt x="892969" y="0"/>
                </a:lnTo>
                <a:lnTo>
                  <a:pt x="892969" y="8930"/>
                </a:lnTo>
                <a:lnTo>
                  <a:pt x="892969" y="8930"/>
                </a:lnTo>
                <a:lnTo>
                  <a:pt x="892969" y="8930"/>
                </a:lnTo>
                <a:lnTo>
                  <a:pt x="892969" y="17860"/>
                </a:lnTo>
                <a:lnTo>
                  <a:pt x="884039" y="26789"/>
                </a:lnTo>
                <a:lnTo>
                  <a:pt x="875109" y="35719"/>
                </a:lnTo>
                <a:lnTo>
                  <a:pt x="866180" y="44649"/>
                </a:lnTo>
                <a:lnTo>
                  <a:pt x="857250" y="62508"/>
                </a:lnTo>
                <a:lnTo>
                  <a:pt x="848320" y="71438"/>
                </a:lnTo>
                <a:lnTo>
                  <a:pt x="830461" y="89297"/>
                </a:lnTo>
                <a:lnTo>
                  <a:pt x="812601" y="98227"/>
                </a:lnTo>
                <a:lnTo>
                  <a:pt x="794742" y="116086"/>
                </a:lnTo>
                <a:lnTo>
                  <a:pt x="776883" y="125016"/>
                </a:lnTo>
                <a:lnTo>
                  <a:pt x="759023" y="142875"/>
                </a:lnTo>
                <a:lnTo>
                  <a:pt x="732234" y="151804"/>
                </a:lnTo>
                <a:lnTo>
                  <a:pt x="705445" y="169664"/>
                </a:lnTo>
                <a:lnTo>
                  <a:pt x="687586" y="187523"/>
                </a:lnTo>
                <a:lnTo>
                  <a:pt x="660797" y="196453"/>
                </a:lnTo>
                <a:lnTo>
                  <a:pt x="634008" y="214312"/>
                </a:lnTo>
                <a:lnTo>
                  <a:pt x="616148" y="223242"/>
                </a:lnTo>
                <a:lnTo>
                  <a:pt x="589359" y="241101"/>
                </a:lnTo>
                <a:lnTo>
                  <a:pt x="571500" y="258961"/>
                </a:lnTo>
                <a:lnTo>
                  <a:pt x="544711" y="267890"/>
                </a:lnTo>
                <a:lnTo>
                  <a:pt x="526851" y="285750"/>
                </a:lnTo>
                <a:lnTo>
                  <a:pt x="500062" y="303609"/>
                </a:lnTo>
                <a:lnTo>
                  <a:pt x="482203" y="321469"/>
                </a:lnTo>
                <a:lnTo>
                  <a:pt x="455414" y="330398"/>
                </a:lnTo>
                <a:lnTo>
                  <a:pt x="437555" y="348258"/>
                </a:lnTo>
                <a:lnTo>
                  <a:pt x="410765" y="366117"/>
                </a:lnTo>
                <a:lnTo>
                  <a:pt x="392906" y="375047"/>
                </a:lnTo>
                <a:lnTo>
                  <a:pt x="375047" y="383976"/>
                </a:lnTo>
                <a:lnTo>
                  <a:pt x="366117" y="392906"/>
                </a:lnTo>
                <a:lnTo>
                  <a:pt x="357187" y="401836"/>
                </a:lnTo>
                <a:lnTo>
                  <a:pt x="357187" y="401836"/>
                </a:lnTo>
                <a:lnTo>
                  <a:pt x="357187" y="401836"/>
                </a:lnTo>
                <a:lnTo>
                  <a:pt x="366117" y="392906"/>
                </a:lnTo>
                <a:lnTo>
                  <a:pt x="375047" y="383976"/>
                </a:lnTo>
                <a:lnTo>
                  <a:pt x="401836" y="375047"/>
                </a:lnTo>
                <a:lnTo>
                  <a:pt x="419695" y="357187"/>
                </a:lnTo>
                <a:lnTo>
                  <a:pt x="446484" y="339328"/>
                </a:lnTo>
                <a:lnTo>
                  <a:pt x="473273" y="321469"/>
                </a:lnTo>
                <a:lnTo>
                  <a:pt x="508992" y="312539"/>
                </a:lnTo>
                <a:lnTo>
                  <a:pt x="535781" y="294679"/>
                </a:lnTo>
                <a:lnTo>
                  <a:pt x="571500" y="267890"/>
                </a:lnTo>
                <a:lnTo>
                  <a:pt x="598289" y="250031"/>
                </a:lnTo>
                <a:lnTo>
                  <a:pt x="634008" y="232172"/>
                </a:lnTo>
                <a:lnTo>
                  <a:pt x="660797" y="223242"/>
                </a:lnTo>
                <a:lnTo>
                  <a:pt x="687586" y="205383"/>
                </a:lnTo>
                <a:lnTo>
                  <a:pt x="714375" y="187523"/>
                </a:lnTo>
                <a:lnTo>
                  <a:pt x="741164" y="178594"/>
                </a:lnTo>
                <a:lnTo>
                  <a:pt x="759023" y="160734"/>
                </a:lnTo>
                <a:lnTo>
                  <a:pt x="785812" y="151804"/>
                </a:lnTo>
                <a:lnTo>
                  <a:pt x="803672" y="142875"/>
                </a:lnTo>
                <a:lnTo>
                  <a:pt x="821531" y="142875"/>
                </a:lnTo>
                <a:lnTo>
                  <a:pt x="839390" y="133946"/>
                </a:lnTo>
                <a:lnTo>
                  <a:pt x="848320" y="133946"/>
                </a:lnTo>
                <a:lnTo>
                  <a:pt x="857250" y="125016"/>
                </a:lnTo>
                <a:lnTo>
                  <a:pt x="866180" y="125016"/>
                </a:lnTo>
                <a:lnTo>
                  <a:pt x="866180" y="133946"/>
                </a:lnTo>
                <a:lnTo>
                  <a:pt x="875109" y="133946"/>
                </a:lnTo>
                <a:lnTo>
                  <a:pt x="866180" y="142875"/>
                </a:lnTo>
                <a:lnTo>
                  <a:pt x="866180" y="151804"/>
                </a:lnTo>
                <a:lnTo>
                  <a:pt x="857250" y="160734"/>
                </a:lnTo>
                <a:lnTo>
                  <a:pt x="848320" y="178594"/>
                </a:lnTo>
                <a:lnTo>
                  <a:pt x="839390" y="187523"/>
                </a:lnTo>
                <a:lnTo>
                  <a:pt x="821531" y="214312"/>
                </a:lnTo>
                <a:lnTo>
                  <a:pt x="803672" y="232172"/>
                </a:lnTo>
                <a:lnTo>
                  <a:pt x="785812" y="250031"/>
                </a:lnTo>
                <a:lnTo>
                  <a:pt x="767953" y="276820"/>
                </a:lnTo>
                <a:lnTo>
                  <a:pt x="750094" y="303609"/>
                </a:lnTo>
                <a:lnTo>
                  <a:pt x="741164" y="321469"/>
                </a:lnTo>
                <a:lnTo>
                  <a:pt x="723305" y="348258"/>
                </a:lnTo>
                <a:lnTo>
                  <a:pt x="714375" y="375047"/>
                </a:lnTo>
                <a:lnTo>
                  <a:pt x="696515" y="392906"/>
                </a:lnTo>
                <a:lnTo>
                  <a:pt x="687586" y="419695"/>
                </a:lnTo>
                <a:lnTo>
                  <a:pt x="678656" y="428625"/>
                </a:lnTo>
                <a:lnTo>
                  <a:pt x="669726" y="446484"/>
                </a:lnTo>
                <a:lnTo>
                  <a:pt x="669726" y="464344"/>
                </a:lnTo>
                <a:lnTo>
                  <a:pt x="660797" y="473273"/>
                </a:lnTo>
                <a:lnTo>
                  <a:pt x="660797" y="482203"/>
                </a:lnTo>
                <a:lnTo>
                  <a:pt x="660797" y="482203"/>
                </a:lnTo>
                <a:lnTo>
                  <a:pt x="660797" y="482203"/>
                </a:lnTo>
                <a:lnTo>
                  <a:pt x="669726" y="482203"/>
                </a:lnTo>
                <a:lnTo>
                  <a:pt x="678656" y="473273"/>
                </a:lnTo>
                <a:lnTo>
                  <a:pt x="687586" y="464344"/>
                </a:lnTo>
                <a:lnTo>
                  <a:pt x="696515" y="446484"/>
                </a:lnTo>
                <a:lnTo>
                  <a:pt x="714375" y="428625"/>
                </a:lnTo>
                <a:lnTo>
                  <a:pt x="723305" y="419695"/>
                </a:lnTo>
                <a:lnTo>
                  <a:pt x="741164" y="401836"/>
                </a:lnTo>
                <a:lnTo>
                  <a:pt x="750094" y="383976"/>
                </a:lnTo>
                <a:lnTo>
                  <a:pt x="767953" y="366117"/>
                </a:lnTo>
                <a:lnTo>
                  <a:pt x="776883" y="348258"/>
                </a:lnTo>
                <a:lnTo>
                  <a:pt x="794742" y="330398"/>
                </a:lnTo>
                <a:lnTo>
                  <a:pt x="803672" y="312539"/>
                </a:lnTo>
                <a:lnTo>
                  <a:pt x="812601" y="294679"/>
                </a:lnTo>
                <a:lnTo>
                  <a:pt x="830461" y="276820"/>
                </a:lnTo>
                <a:lnTo>
                  <a:pt x="839390" y="258961"/>
                </a:lnTo>
                <a:lnTo>
                  <a:pt x="848320" y="241101"/>
                </a:lnTo>
                <a:lnTo>
                  <a:pt x="857250" y="232172"/>
                </a:lnTo>
                <a:lnTo>
                  <a:pt x="857250" y="214312"/>
                </a:lnTo>
                <a:lnTo>
                  <a:pt x="866180" y="205383"/>
                </a:lnTo>
                <a:lnTo>
                  <a:pt x="866180" y="187523"/>
                </a:lnTo>
                <a:lnTo>
                  <a:pt x="875109" y="178594"/>
                </a:lnTo>
                <a:lnTo>
                  <a:pt x="875109" y="169664"/>
                </a:lnTo>
                <a:lnTo>
                  <a:pt x="884039" y="160734"/>
                </a:lnTo>
                <a:lnTo>
                  <a:pt x="884039" y="151804"/>
                </a:lnTo>
                <a:lnTo>
                  <a:pt x="884039" y="142875"/>
                </a:lnTo>
                <a:lnTo>
                  <a:pt x="892969" y="133946"/>
                </a:lnTo>
                <a:lnTo>
                  <a:pt x="892969" y="125016"/>
                </a:lnTo>
                <a:lnTo>
                  <a:pt x="892969" y="125016"/>
                </a:lnTo>
                <a:lnTo>
                  <a:pt x="901898" y="116086"/>
                </a:lnTo>
                <a:lnTo>
                  <a:pt x="901898" y="116086"/>
                </a:lnTo>
                <a:lnTo>
                  <a:pt x="901898" y="116086"/>
                </a:lnTo>
                <a:lnTo>
                  <a:pt x="901898" y="125016"/>
                </a:lnTo>
                <a:lnTo>
                  <a:pt x="901898" y="125016"/>
                </a:lnTo>
                <a:lnTo>
                  <a:pt x="901898" y="133946"/>
                </a:lnTo>
                <a:lnTo>
                  <a:pt x="901898" y="151804"/>
                </a:lnTo>
                <a:lnTo>
                  <a:pt x="901898" y="160734"/>
                </a:lnTo>
                <a:lnTo>
                  <a:pt x="901898" y="187523"/>
                </a:lnTo>
                <a:lnTo>
                  <a:pt x="901898" y="205383"/>
                </a:lnTo>
                <a:lnTo>
                  <a:pt x="901898" y="223242"/>
                </a:lnTo>
                <a:lnTo>
                  <a:pt x="901898" y="250031"/>
                </a:lnTo>
                <a:lnTo>
                  <a:pt x="901898" y="276820"/>
                </a:lnTo>
                <a:lnTo>
                  <a:pt x="910828" y="303609"/>
                </a:lnTo>
                <a:lnTo>
                  <a:pt x="910828" y="339328"/>
                </a:lnTo>
                <a:lnTo>
                  <a:pt x="910828" y="366117"/>
                </a:lnTo>
                <a:lnTo>
                  <a:pt x="910828" y="392906"/>
                </a:lnTo>
                <a:lnTo>
                  <a:pt x="910828" y="419695"/>
                </a:lnTo>
                <a:lnTo>
                  <a:pt x="910828" y="446484"/>
                </a:lnTo>
                <a:lnTo>
                  <a:pt x="919758" y="473273"/>
                </a:lnTo>
                <a:lnTo>
                  <a:pt x="919758" y="500062"/>
                </a:lnTo>
                <a:lnTo>
                  <a:pt x="919758" y="526851"/>
                </a:lnTo>
                <a:lnTo>
                  <a:pt x="919758" y="544711"/>
                </a:lnTo>
                <a:lnTo>
                  <a:pt x="919758" y="562570"/>
                </a:lnTo>
                <a:lnTo>
                  <a:pt x="919758" y="589359"/>
                </a:lnTo>
                <a:lnTo>
                  <a:pt x="919758" y="607219"/>
                </a:lnTo>
                <a:lnTo>
                  <a:pt x="928687" y="625078"/>
                </a:lnTo>
                <a:lnTo>
                  <a:pt x="928687" y="642937"/>
                </a:lnTo>
                <a:lnTo>
                  <a:pt x="928687" y="660797"/>
                </a:lnTo>
                <a:lnTo>
                  <a:pt x="928687" y="669726"/>
                </a:lnTo>
                <a:lnTo>
                  <a:pt x="928687" y="687586"/>
                </a:lnTo>
                <a:lnTo>
                  <a:pt x="928687" y="696515"/>
                </a:lnTo>
                <a:lnTo>
                  <a:pt x="928687" y="705445"/>
                </a:lnTo>
                <a:lnTo>
                  <a:pt x="928687" y="723304"/>
                </a:lnTo>
                <a:lnTo>
                  <a:pt x="928687" y="723304"/>
                </a:lnTo>
                <a:lnTo>
                  <a:pt x="928687" y="732234"/>
                </a:lnTo>
                <a:lnTo>
                  <a:pt x="928687" y="741164"/>
                </a:lnTo>
                <a:lnTo>
                  <a:pt x="928687" y="750094"/>
                </a:lnTo>
                <a:lnTo>
                  <a:pt x="928687" y="759023"/>
                </a:lnTo>
                <a:lnTo>
                  <a:pt x="928687" y="767953"/>
                </a:lnTo>
                <a:lnTo>
                  <a:pt x="937617" y="776883"/>
                </a:lnTo>
                <a:lnTo>
                  <a:pt x="937617" y="776883"/>
                </a:lnTo>
                <a:lnTo>
                  <a:pt x="937617" y="785812"/>
                </a:lnTo>
                <a:lnTo>
                  <a:pt x="937617" y="794742"/>
                </a:lnTo>
                <a:lnTo>
                  <a:pt x="937617" y="803672"/>
                </a:lnTo>
                <a:lnTo>
                  <a:pt x="937617" y="803672"/>
                </a:lnTo>
                <a:lnTo>
                  <a:pt x="937617" y="812601"/>
                </a:lnTo>
                <a:lnTo>
                  <a:pt x="937617" y="821531"/>
                </a:lnTo>
                <a:lnTo>
                  <a:pt x="937617" y="830461"/>
                </a:lnTo>
                <a:lnTo>
                  <a:pt x="937617" y="839390"/>
                </a:lnTo>
                <a:lnTo>
                  <a:pt x="937617" y="848320"/>
                </a:lnTo>
                <a:lnTo>
                  <a:pt x="946547" y="857250"/>
                </a:lnTo>
                <a:lnTo>
                  <a:pt x="946547" y="866179"/>
                </a:lnTo>
                <a:lnTo>
                  <a:pt x="946547" y="875109"/>
                </a:lnTo>
                <a:lnTo>
                  <a:pt x="946547" y="884039"/>
                </a:lnTo>
                <a:lnTo>
                  <a:pt x="955476" y="892969"/>
                </a:lnTo>
                <a:lnTo>
                  <a:pt x="955476" y="901898"/>
                </a:lnTo>
                <a:lnTo>
                  <a:pt x="955476" y="910828"/>
                </a:lnTo>
                <a:lnTo>
                  <a:pt x="955476" y="928687"/>
                </a:lnTo>
                <a:lnTo>
                  <a:pt x="955476" y="937617"/>
                </a:lnTo>
                <a:lnTo>
                  <a:pt x="955476" y="946547"/>
                </a:lnTo>
                <a:lnTo>
                  <a:pt x="955476" y="955476"/>
                </a:lnTo>
                <a:lnTo>
                  <a:pt x="955476" y="964406"/>
                </a:lnTo>
                <a:lnTo>
                  <a:pt x="955476" y="973336"/>
                </a:lnTo>
                <a:lnTo>
                  <a:pt x="964406" y="991195"/>
                </a:lnTo>
                <a:lnTo>
                  <a:pt x="964406" y="1000125"/>
                </a:lnTo>
                <a:lnTo>
                  <a:pt x="964406" y="1009054"/>
                </a:lnTo>
                <a:lnTo>
                  <a:pt x="964406" y="1017984"/>
                </a:lnTo>
                <a:lnTo>
                  <a:pt x="964406" y="1017984"/>
                </a:lnTo>
                <a:lnTo>
                  <a:pt x="964406" y="1026914"/>
                </a:lnTo>
                <a:lnTo>
                  <a:pt x="964406" y="1035844"/>
                </a:lnTo>
                <a:lnTo>
                  <a:pt x="964406" y="1044773"/>
                </a:lnTo>
                <a:lnTo>
                  <a:pt x="964406" y="1053703"/>
                </a:lnTo>
                <a:lnTo>
                  <a:pt x="964406" y="1062633"/>
                </a:lnTo>
                <a:lnTo>
                  <a:pt x="973336" y="1062633"/>
                </a:lnTo>
                <a:lnTo>
                  <a:pt x="973336" y="1071562"/>
                </a:lnTo>
                <a:lnTo>
                  <a:pt x="973336" y="1071562"/>
                </a:lnTo>
                <a:lnTo>
                  <a:pt x="973336" y="1080492"/>
                </a:lnTo>
                <a:lnTo>
                  <a:pt x="973336" y="1089422"/>
                </a:lnTo>
                <a:lnTo>
                  <a:pt x="964406" y="1089422"/>
                </a:lnTo>
                <a:lnTo>
                  <a:pt x="964406" y="1098351"/>
                </a:lnTo>
                <a:lnTo>
                  <a:pt x="964406" y="1098351"/>
                </a:lnTo>
                <a:lnTo>
                  <a:pt x="964406" y="1098351"/>
                </a:lnTo>
                <a:lnTo>
                  <a:pt x="964406" y="1107281"/>
                </a:lnTo>
                <a:lnTo>
                  <a:pt x="964406" y="1107281"/>
                </a:lnTo>
                <a:lnTo>
                  <a:pt x="955476" y="1107281"/>
                </a:lnTo>
                <a:lnTo>
                  <a:pt x="955476" y="1107281"/>
                </a:lnTo>
                <a:lnTo>
                  <a:pt x="955476" y="1116211"/>
                </a:lnTo>
                <a:lnTo>
                  <a:pt x="955476" y="1116211"/>
                </a:lnTo>
                <a:lnTo>
                  <a:pt x="955476" y="1116211"/>
                </a:lnTo>
                <a:lnTo>
                  <a:pt x="946547" y="1116211"/>
                </a:lnTo>
                <a:lnTo>
                  <a:pt x="946547" y="1116211"/>
                </a:lnTo>
                <a:lnTo>
                  <a:pt x="946547" y="1125140"/>
                </a:lnTo>
                <a:lnTo>
                  <a:pt x="946547" y="1125140"/>
                </a:lnTo>
                <a:lnTo>
                  <a:pt x="937617" y="1125140"/>
                </a:lnTo>
                <a:lnTo>
                  <a:pt x="937617" y="1125140"/>
                </a:lnTo>
                <a:lnTo>
                  <a:pt x="937617" y="1125140"/>
                </a:lnTo>
                <a:lnTo>
                  <a:pt x="928687" y="1125140"/>
                </a:lnTo>
                <a:lnTo>
                  <a:pt x="928687" y="1125140"/>
                </a:lnTo>
                <a:lnTo>
                  <a:pt x="919758" y="1125140"/>
                </a:lnTo>
                <a:lnTo>
                  <a:pt x="919758" y="1134070"/>
                </a:lnTo>
                <a:lnTo>
                  <a:pt x="910828" y="1134070"/>
                </a:lnTo>
                <a:lnTo>
                  <a:pt x="901898" y="1134070"/>
                </a:lnTo>
                <a:lnTo>
                  <a:pt x="892969" y="1134070"/>
                </a:lnTo>
                <a:lnTo>
                  <a:pt x="884039" y="1134070"/>
                </a:lnTo>
                <a:lnTo>
                  <a:pt x="875109" y="1134070"/>
                </a:lnTo>
                <a:lnTo>
                  <a:pt x="857250" y="1125140"/>
                </a:lnTo>
                <a:lnTo>
                  <a:pt x="839390" y="1125140"/>
                </a:lnTo>
                <a:lnTo>
                  <a:pt x="821531" y="1125140"/>
                </a:lnTo>
                <a:lnTo>
                  <a:pt x="803672" y="1125140"/>
                </a:lnTo>
                <a:lnTo>
                  <a:pt x="785812" y="1134070"/>
                </a:lnTo>
                <a:lnTo>
                  <a:pt x="759023" y="1134070"/>
                </a:lnTo>
                <a:lnTo>
                  <a:pt x="741164" y="1134070"/>
                </a:lnTo>
                <a:lnTo>
                  <a:pt x="714375" y="1125140"/>
                </a:lnTo>
                <a:lnTo>
                  <a:pt x="696515" y="1125140"/>
                </a:lnTo>
                <a:lnTo>
                  <a:pt x="669726" y="1125140"/>
                </a:lnTo>
                <a:lnTo>
                  <a:pt x="651867" y="1125140"/>
                </a:lnTo>
                <a:lnTo>
                  <a:pt x="625078" y="1125140"/>
                </a:lnTo>
                <a:lnTo>
                  <a:pt x="598289" y="1125140"/>
                </a:lnTo>
                <a:lnTo>
                  <a:pt x="580430" y="1125140"/>
                </a:lnTo>
                <a:lnTo>
                  <a:pt x="553640" y="1125140"/>
                </a:lnTo>
                <a:lnTo>
                  <a:pt x="526851" y="1125140"/>
                </a:lnTo>
                <a:lnTo>
                  <a:pt x="500062" y="1125140"/>
                </a:lnTo>
                <a:lnTo>
                  <a:pt x="482203" y="1125140"/>
                </a:lnTo>
                <a:lnTo>
                  <a:pt x="455414" y="1116211"/>
                </a:lnTo>
                <a:lnTo>
                  <a:pt x="428625" y="1116211"/>
                </a:lnTo>
                <a:lnTo>
                  <a:pt x="401836" y="1116211"/>
                </a:lnTo>
                <a:lnTo>
                  <a:pt x="375047" y="1116211"/>
                </a:lnTo>
                <a:lnTo>
                  <a:pt x="348258" y="1116211"/>
                </a:lnTo>
                <a:lnTo>
                  <a:pt x="321469" y="1116211"/>
                </a:lnTo>
                <a:lnTo>
                  <a:pt x="303609" y="1116211"/>
                </a:lnTo>
                <a:lnTo>
                  <a:pt x="276820" y="1116211"/>
                </a:lnTo>
                <a:lnTo>
                  <a:pt x="258961" y="1125140"/>
                </a:lnTo>
                <a:lnTo>
                  <a:pt x="241101" y="1125140"/>
                </a:lnTo>
                <a:lnTo>
                  <a:pt x="223242" y="1125140"/>
                </a:lnTo>
                <a:lnTo>
                  <a:pt x="205383" y="1125140"/>
                </a:lnTo>
                <a:lnTo>
                  <a:pt x="187523" y="1125140"/>
                </a:lnTo>
                <a:lnTo>
                  <a:pt x="169664" y="1116211"/>
                </a:lnTo>
                <a:lnTo>
                  <a:pt x="151805" y="1116211"/>
                </a:lnTo>
                <a:lnTo>
                  <a:pt x="142875" y="1116211"/>
                </a:lnTo>
                <a:lnTo>
                  <a:pt x="125015" y="1116211"/>
                </a:lnTo>
                <a:lnTo>
                  <a:pt x="116086" y="1116211"/>
                </a:lnTo>
                <a:lnTo>
                  <a:pt x="98226" y="1116211"/>
                </a:lnTo>
                <a:lnTo>
                  <a:pt x="89297" y="1116211"/>
                </a:lnTo>
                <a:lnTo>
                  <a:pt x="71437" y="1116211"/>
                </a:lnTo>
                <a:lnTo>
                  <a:pt x="62508" y="1116211"/>
                </a:lnTo>
                <a:lnTo>
                  <a:pt x="53578" y="1116211"/>
                </a:lnTo>
                <a:lnTo>
                  <a:pt x="44648" y="1116211"/>
                </a:lnTo>
                <a:lnTo>
                  <a:pt x="44648" y="1116211"/>
                </a:lnTo>
                <a:lnTo>
                  <a:pt x="35719" y="1116211"/>
                </a:lnTo>
                <a:lnTo>
                  <a:pt x="26789" y="1116211"/>
                </a:lnTo>
                <a:lnTo>
                  <a:pt x="26789" y="1116211"/>
                </a:lnTo>
                <a:lnTo>
                  <a:pt x="17859" y="1116211"/>
                </a:lnTo>
                <a:lnTo>
                  <a:pt x="17859" y="1116211"/>
                </a:lnTo>
                <a:lnTo>
                  <a:pt x="8930" y="1116211"/>
                </a:lnTo>
                <a:lnTo>
                  <a:pt x="8930" y="1116211"/>
                </a:lnTo>
                <a:lnTo>
                  <a:pt x="8930" y="1116211"/>
                </a:lnTo>
                <a:lnTo>
                  <a:pt x="8930" y="1107281"/>
                </a:lnTo>
                <a:lnTo>
                  <a:pt x="8930" y="1107281"/>
                </a:lnTo>
                <a:lnTo>
                  <a:pt x="0" y="1107281"/>
                </a:lnTo>
                <a:lnTo>
                  <a:pt x="0" y="1098351"/>
                </a:lnTo>
                <a:lnTo>
                  <a:pt x="0" y="1098351"/>
                </a:lnTo>
                <a:lnTo>
                  <a:pt x="0" y="1089422"/>
                </a:lnTo>
                <a:lnTo>
                  <a:pt x="0" y="1071562"/>
                </a:lnTo>
                <a:lnTo>
                  <a:pt x="8930" y="1062633"/>
                </a:lnTo>
                <a:lnTo>
                  <a:pt x="8930" y="1044773"/>
                </a:lnTo>
                <a:lnTo>
                  <a:pt x="8930" y="1035844"/>
                </a:lnTo>
                <a:lnTo>
                  <a:pt x="8930" y="1017984"/>
                </a:lnTo>
                <a:lnTo>
                  <a:pt x="17859" y="1000125"/>
                </a:lnTo>
                <a:lnTo>
                  <a:pt x="17859" y="982265"/>
                </a:lnTo>
                <a:lnTo>
                  <a:pt x="17859" y="964406"/>
                </a:lnTo>
                <a:lnTo>
                  <a:pt x="26789" y="937617"/>
                </a:lnTo>
                <a:lnTo>
                  <a:pt x="26789" y="919758"/>
                </a:lnTo>
                <a:lnTo>
                  <a:pt x="26789" y="901898"/>
                </a:lnTo>
                <a:lnTo>
                  <a:pt x="35719" y="884039"/>
                </a:lnTo>
                <a:lnTo>
                  <a:pt x="35719" y="866179"/>
                </a:lnTo>
                <a:lnTo>
                  <a:pt x="35719" y="839390"/>
                </a:lnTo>
                <a:lnTo>
                  <a:pt x="44648" y="821531"/>
                </a:lnTo>
                <a:lnTo>
                  <a:pt x="44648" y="803672"/>
                </a:lnTo>
                <a:lnTo>
                  <a:pt x="44648" y="776883"/>
                </a:lnTo>
                <a:lnTo>
                  <a:pt x="35719" y="759023"/>
                </a:lnTo>
                <a:lnTo>
                  <a:pt x="35719" y="732234"/>
                </a:lnTo>
                <a:lnTo>
                  <a:pt x="35719" y="714375"/>
                </a:lnTo>
                <a:lnTo>
                  <a:pt x="35719" y="687586"/>
                </a:lnTo>
                <a:lnTo>
                  <a:pt x="44648" y="669726"/>
                </a:lnTo>
                <a:lnTo>
                  <a:pt x="44648" y="642937"/>
                </a:lnTo>
                <a:lnTo>
                  <a:pt x="44648" y="625078"/>
                </a:lnTo>
                <a:lnTo>
                  <a:pt x="44648" y="607219"/>
                </a:lnTo>
                <a:lnTo>
                  <a:pt x="44648" y="589359"/>
                </a:lnTo>
                <a:lnTo>
                  <a:pt x="44648" y="562570"/>
                </a:lnTo>
                <a:lnTo>
                  <a:pt x="44648" y="544711"/>
                </a:lnTo>
                <a:lnTo>
                  <a:pt x="44648" y="526851"/>
                </a:lnTo>
                <a:lnTo>
                  <a:pt x="44648" y="508992"/>
                </a:lnTo>
                <a:lnTo>
                  <a:pt x="44648" y="500062"/>
                </a:lnTo>
                <a:lnTo>
                  <a:pt x="44648" y="482203"/>
                </a:lnTo>
                <a:lnTo>
                  <a:pt x="44648" y="473273"/>
                </a:lnTo>
                <a:lnTo>
                  <a:pt x="44648" y="455414"/>
                </a:lnTo>
                <a:lnTo>
                  <a:pt x="44648" y="446484"/>
                </a:lnTo>
                <a:lnTo>
                  <a:pt x="44648" y="437554"/>
                </a:lnTo>
                <a:lnTo>
                  <a:pt x="44648" y="428625"/>
                </a:lnTo>
                <a:lnTo>
                  <a:pt x="44648" y="428625"/>
                </a:lnTo>
                <a:lnTo>
                  <a:pt x="44648" y="428625"/>
                </a:lnTo>
                <a:lnTo>
                  <a:pt x="44648" y="428625"/>
                </a:lnTo>
                <a:lnTo>
                  <a:pt x="44648" y="428625"/>
                </a:lnTo>
                <a:lnTo>
                  <a:pt x="44648" y="428625"/>
                </a:lnTo>
                <a:lnTo>
                  <a:pt x="44648" y="437554"/>
                </a:lnTo>
                <a:lnTo>
                  <a:pt x="44648" y="446484"/>
                </a:lnTo>
                <a:lnTo>
                  <a:pt x="44648" y="464344"/>
                </a:lnTo>
                <a:lnTo>
                  <a:pt x="44648" y="482203"/>
                </a:lnTo>
                <a:lnTo>
                  <a:pt x="44648" y="508992"/>
                </a:lnTo>
                <a:lnTo>
                  <a:pt x="35719" y="535781"/>
                </a:lnTo>
                <a:lnTo>
                  <a:pt x="35719" y="562570"/>
                </a:lnTo>
                <a:lnTo>
                  <a:pt x="35719" y="589359"/>
                </a:lnTo>
                <a:lnTo>
                  <a:pt x="26789" y="616148"/>
                </a:lnTo>
                <a:lnTo>
                  <a:pt x="26789" y="642937"/>
                </a:lnTo>
                <a:lnTo>
                  <a:pt x="26789" y="669726"/>
                </a:lnTo>
                <a:lnTo>
                  <a:pt x="26789" y="696515"/>
                </a:lnTo>
                <a:lnTo>
                  <a:pt x="26789" y="723304"/>
                </a:lnTo>
                <a:lnTo>
                  <a:pt x="26789" y="750094"/>
                </a:lnTo>
                <a:lnTo>
                  <a:pt x="26789" y="767953"/>
                </a:lnTo>
                <a:lnTo>
                  <a:pt x="35719" y="794742"/>
                </a:lnTo>
                <a:lnTo>
                  <a:pt x="35719" y="803672"/>
                </a:lnTo>
                <a:lnTo>
                  <a:pt x="35719" y="821531"/>
                </a:lnTo>
                <a:lnTo>
                  <a:pt x="35719" y="839390"/>
                </a:lnTo>
                <a:lnTo>
                  <a:pt x="35719" y="848320"/>
                </a:lnTo>
                <a:lnTo>
                  <a:pt x="35719" y="857250"/>
                </a:lnTo>
                <a:lnTo>
                  <a:pt x="35719" y="857250"/>
                </a:lnTo>
                <a:lnTo>
                  <a:pt x="35719" y="857250"/>
                </a:lnTo>
                <a:lnTo>
                  <a:pt x="35719" y="857250"/>
                </a:lnTo>
                <a:lnTo>
                  <a:pt x="35719" y="848320"/>
                </a:lnTo>
                <a:lnTo>
                  <a:pt x="35719" y="830461"/>
                </a:lnTo>
                <a:lnTo>
                  <a:pt x="44648" y="812601"/>
                </a:lnTo>
                <a:lnTo>
                  <a:pt x="44648" y="794742"/>
                </a:lnTo>
                <a:lnTo>
                  <a:pt x="44648" y="767953"/>
                </a:lnTo>
                <a:lnTo>
                  <a:pt x="53578" y="741164"/>
                </a:lnTo>
                <a:lnTo>
                  <a:pt x="62508" y="714375"/>
                </a:lnTo>
                <a:lnTo>
                  <a:pt x="71437" y="687586"/>
                </a:lnTo>
                <a:lnTo>
                  <a:pt x="80367" y="660797"/>
                </a:lnTo>
                <a:lnTo>
                  <a:pt x="89297" y="634008"/>
                </a:lnTo>
                <a:lnTo>
                  <a:pt x="107156" y="598289"/>
                </a:lnTo>
                <a:lnTo>
                  <a:pt x="116086" y="571500"/>
                </a:lnTo>
                <a:lnTo>
                  <a:pt x="133945" y="544711"/>
                </a:lnTo>
                <a:lnTo>
                  <a:pt x="142875" y="517922"/>
                </a:lnTo>
                <a:lnTo>
                  <a:pt x="160734" y="491133"/>
                </a:lnTo>
                <a:lnTo>
                  <a:pt x="169664" y="464344"/>
                </a:lnTo>
                <a:lnTo>
                  <a:pt x="187523" y="437554"/>
                </a:lnTo>
                <a:lnTo>
                  <a:pt x="205383" y="419695"/>
                </a:lnTo>
                <a:lnTo>
                  <a:pt x="223242" y="401836"/>
                </a:lnTo>
                <a:lnTo>
                  <a:pt x="232172" y="383976"/>
                </a:lnTo>
                <a:lnTo>
                  <a:pt x="250031" y="366117"/>
                </a:lnTo>
                <a:lnTo>
                  <a:pt x="267890" y="357187"/>
                </a:lnTo>
                <a:lnTo>
                  <a:pt x="276820" y="348258"/>
                </a:lnTo>
                <a:lnTo>
                  <a:pt x="285750" y="348258"/>
                </a:lnTo>
                <a:lnTo>
                  <a:pt x="285750" y="339328"/>
                </a:lnTo>
                <a:lnTo>
                  <a:pt x="294680" y="348258"/>
                </a:lnTo>
                <a:lnTo>
                  <a:pt x="294680" y="348258"/>
                </a:lnTo>
                <a:lnTo>
                  <a:pt x="294680" y="357187"/>
                </a:lnTo>
                <a:lnTo>
                  <a:pt x="285750" y="375047"/>
                </a:lnTo>
                <a:lnTo>
                  <a:pt x="276820" y="392906"/>
                </a:lnTo>
                <a:lnTo>
                  <a:pt x="267890" y="410765"/>
                </a:lnTo>
                <a:lnTo>
                  <a:pt x="258961" y="437554"/>
                </a:lnTo>
                <a:lnTo>
                  <a:pt x="241101" y="464344"/>
                </a:lnTo>
                <a:lnTo>
                  <a:pt x="223242" y="491133"/>
                </a:lnTo>
                <a:lnTo>
                  <a:pt x="205383" y="526851"/>
                </a:lnTo>
                <a:lnTo>
                  <a:pt x="178594" y="562570"/>
                </a:lnTo>
                <a:lnTo>
                  <a:pt x="160734" y="598289"/>
                </a:lnTo>
                <a:lnTo>
                  <a:pt x="133945" y="625078"/>
                </a:lnTo>
                <a:lnTo>
                  <a:pt x="116086" y="660797"/>
                </a:lnTo>
                <a:lnTo>
                  <a:pt x="98226" y="687586"/>
                </a:lnTo>
                <a:lnTo>
                  <a:pt x="80367" y="714375"/>
                </a:lnTo>
                <a:lnTo>
                  <a:pt x="71437" y="741164"/>
                </a:lnTo>
                <a:lnTo>
                  <a:pt x="62508" y="759023"/>
                </a:lnTo>
                <a:lnTo>
                  <a:pt x="53578" y="767953"/>
                </a:lnTo>
                <a:lnTo>
                  <a:pt x="53578" y="776883"/>
                </a:lnTo>
                <a:lnTo>
                  <a:pt x="53578" y="785812"/>
                </a:lnTo>
                <a:lnTo>
                  <a:pt x="53578" y="785812"/>
                </a:lnTo>
                <a:lnTo>
                  <a:pt x="53578" y="7768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830836" y="2991445"/>
            <a:ext cx="642938" cy="607220"/>
          </a:xfrm>
          <a:custGeom>
            <a:avLst/>
            <a:gdLst/>
            <a:ahLst/>
            <a:cxnLst/>
            <a:rect l="0" t="0" r="0" b="0"/>
            <a:pathLst>
              <a:path w="642938" h="607220">
                <a:moveTo>
                  <a:pt x="0" y="437555"/>
                </a:moveTo>
                <a:lnTo>
                  <a:pt x="8930" y="437555"/>
                </a:lnTo>
                <a:lnTo>
                  <a:pt x="8930" y="419695"/>
                </a:lnTo>
                <a:lnTo>
                  <a:pt x="26789" y="392906"/>
                </a:lnTo>
                <a:lnTo>
                  <a:pt x="44648" y="375047"/>
                </a:lnTo>
                <a:lnTo>
                  <a:pt x="62508" y="339328"/>
                </a:lnTo>
                <a:lnTo>
                  <a:pt x="80367" y="312539"/>
                </a:lnTo>
                <a:lnTo>
                  <a:pt x="107156" y="276820"/>
                </a:lnTo>
                <a:lnTo>
                  <a:pt x="125016" y="250031"/>
                </a:lnTo>
                <a:lnTo>
                  <a:pt x="151805" y="214312"/>
                </a:lnTo>
                <a:lnTo>
                  <a:pt x="178594" y="178594"/>
                </a:lnTo>
                <a:lnTo>
                  <a:pt x="214312" y="151805"/>
                </a:lnTo>
                <a:lnTo>
                  <a:pt x="241102" y="116086"/>
                </a:lnTo>
                <a:lnTo>
                  <a:pt x="267891" y="98226"/>
                </a:lnTo>
                <a:lnTo>
                  <a:pt x="294680" y="71437"/>
                </a:lnTo>
                <a:lnTo>
                  <a:pt x="312539" y="53578"/>
                </a:lnTo>
                <a:lnTo>
                  <a:pt x="330398" y="35719"/>
                </a:lnTo>
                <a:lnTo>
                  <a:pt x="348258" y="17859"/>
                </a:lnTo>
                <a:lnTo>
                  <a:pt x="357187" y="8930"/>
                </a:lnTo>
                <a:lnTo>
                  <a:pt x="366117" y="0"/>
                </a:lnTo>
                <a:lnTo>
                  <a:pt x="375047" y="0"/>
                </a:lnTo>
                <a:lnTo>
                  <a:pt x="375047" y="0"/>
                </a:lnTo>
                <a:lnTo>
                  <a:pt x="375047" y="0"/>
                </a:lnTo>
                <a:lnTo>
                  <a:pt x="375047" y="8930"/>
                </a:lnTo>
                <a:lnTo>
                  <a:pt x="366117" y="17859"/>
                </a:lnTo>
                <a:lnTo>
                  <a:pt x="357187" y="35719"/>
                </a:lnTo>
                <a:lnTo>
                  <a:pt x="348258" y="62508"/>
                </a:lnTo>
                <a:lnTo>
                  <a:pt x="321469" y="80367"/>
                </a:lnTo>
                <a:lnTo>
                  <a:pt x="303609" y="116086"/>
                </a:lnTo>
                <a:lnTo>
                  <a:pt x="276820" y="151805"/>
                </a:lnTo>
                <a:lnTo>
                  <a:pt x="250031" y="187523"/>
                </a:lnTo>
                <a:lnTo>
                  <a:pt x="223242" y="232172"/>
                </a:lnTo>
                <a:lnTo>
                  <a:pt x="196453" y="276820"/>
                </a:lnTo>
                <a:lnTo>
                  <a:pt x="169664" y="321469"/>
                </a:lnTo>
                <a:lnTo>
                  <a:pt x="142875" y="357187"/>
                </a:lnTo>
                <a:lnTo>
                  <a:pt x="125016" y="392906"/>
                </a:lnTo>
                <a:lnTo>
                  <a:pt x="107156" y="428625"/>
                </a:lnTo>
                <a:lnTo>
                  <a:pt x="98227" y="455414"/>
                </a:lnTo>
                <a:lnTo>
                  <a:pt x="80367" y="473273"/>
                </a:lnTo>
                <a:lnTo>
                  <a:pt x="80367" y="491133"/>
                </a:lnTo>
                <a:lnTo>
                  <a:pt x="71437" y="500062"/>
                </a:lnTo>
                <a:lnTo>
                  <a:pt x="71437" y="508992"/>
                </a:lnTo>
                <a:lnTo>
                  <a:pt x="71437" y="508992"/>
                </a:lnTo>
                <a:lnTo>
                  <a:pt x="80367" y="500062"/>
                </a:lnTo>
                <a:lnTo>
                  <a:pt x="89297" y="491133"/>
                </a:lnTo>
                <a:lnTo>
                  <a:pt x="107156" y="473273"/>
                </a:lnTo>
                <a:lnTo>
                  <a:pt x="116086" y="446484"/>
                </a:lnTo>
                <a:lnTo>
                  <a:pt x="133945" y="419695"/>
                </a:lnTo>
                <a:lnTo>
                  <a:pt x="151805" y="392906"/>
                </a:lnTo>
                <a:lnTo>
                  <a:pt x="178594" y="357187"/>
                </a:lnTo>
                <a:lnTo>
                  <a:pt x="205383" y="321469"/>
                </a:lnTo>
                <a:lnTo>
                  <a:pt x="241102" y="285750"/>
                </a:lnTo>
                <a:lnTo>
                  <a:pt x="276820" y="250031"/>
                </a:lnTo>
                <a:lnTo>
                  <a:pt x="303609" y="214312"/>
                </a:lnTo>
                <a:lnTo>
                  <a:pt x="339328" y="178594"/>
                </a:lnTo>
                <a:lnTo>
                  <a:pt x="375047" y="142875"/>
                </a:lnTo>
                <a:lnTo>
                  <a:pt x="401836" y="116086"/>
                </a:lnTo>
                <a:lnTo>
                  <a:pt x="428625" y="89297"/>
                </a:lnTo>
                <a:lnTo>
                  <a:pt x="455414" y="62508"/>
                </a:lnTo>
                <a:lnTo>
                  <a:pt x="482203" y="44648"/>
                </a:lnTo>
                <a:lnTo>
                  <a:pt x="500062" y="26789"/>
                </a:lnTo>
                <a:lnTo>
                  <a:pt x="508992" y="17859"/>
                </a:lnTo>
                <a:lnTo>
                  <a:pt x="517922" y="8930"/>
                </a:lnTo>
                <a:lnTo>
                  <a:pt x="526852" y="0"/>
                </a:lnTo>
                <a:lnTo>
                  <a:pt x="526852" y="0"/>
                </a:lnTo>
                <a:lnTo>
                  <a:pt x="526852" y="0"/>
                </a:lnTo>
                <a:lnTo>
                  <a:pt x="526852" y="8930"/>
                </a:lnTo>
                <a:lnTo>
                  <a:pt x="526852" y="17859"/>
                </a:lnTo>
                <a:lnTo>
                  <a:pt x="517922" y="35719"/>
                </a:lnTo>
                <a:lnTo>
                  <a:pt x="500062" y="53578"/>
                </a:lnTo>
                <a:lnTo>
                  <a:pt x="482203" y="80367"/>
                </a:lnTo>
                <a:lnTo>
                  <a:pt x="455414" y="116086"/>
                </a:lnTo>
                <a:lnTo>
                  <a:pt x="428625" y="151805"/>
                </a:lnTo>
                <a:lnTo>
                  <a:pt x="392906" y="187523"/>
                </a:lnTo>
                <a:lnTo>
                  <a:pt x="357187" y="223242"/>
                </a:lnTo>
                <a:lnTo>
                  <a:pt x="330398" y="267891"/>
                </a:lnTo>
                <a:lnTo>
                  <a:pt x="294680" y="303609"/>
                </a:lnTo>
                <a:lnTo>
                  <a:pt x="258961" y="348258"/>
                </a:lnTo>
                <a:lnTo>
                  <a:pt x="232172" y="383976"/>
                </a:lnTo>
                <a:lnTo>
                  <a:pt x="196453" y="419695"/>
                </a:lnTo>
                <a:lnTo>
                  <a:pt x="178594" y="446484"/>
                </a:lnTo>
                <a:lnTo>
                  <a:pt x="160734" y="473273"/>
                </a:lnTo>
                <a:lnTo>
                  <a:pt x="151805" y="491133"/>
                </a:lnTo>
                <a:lnTo>
                  <a:pt x="133945" y="508992"/>
                </a:lnTo>
                <a:lnTo>
                  <a:pt x="133945" y="517922"/>
                </a:lnTo>
                <a:lnTo>
                  <a:pt x="133945" y="517922"/>
                </a:lnTo>
                <a:lnTo>
                  <a:pt x="133945" y="508992"/>
                </a:lnTo>
                <a:lnTo>
                  <a:pt x="142875" y="491133"/>
                </a:lnTo>
                <a:lnTo>
                  <a:pt x="151805" y="482203"/>
                </a:lnTo>
                <a:lnTo>
                  <a:pt x="169664" y="455414"/>
                </a:lnTo>
                <a:lnTo>
                  <a:pt x="178594" y="428625"/>
                </a:lnTo>
                <a:lnTo>
                  <a:pt x="205383" y="401836"/>
                </a:lnTo>
                <a:lnTo>
                  <a:pt x="232172" y="366117"/>
                </a:lnTo>
                <a:lnTo>
                  <a:pt x="267891" y="330398"/>
                </a:lnTo>
                <a:lnTo>
                  <a:pt x="294680" y="303609"/>
                </a:lnTo>
                <a:lnTo>
                  <a:pt x="330398" y="267891"/>
                </a:lnTo>
                <a:lnTo>
                  <a:pt x="357187" y="232172"/>
                </a:lnTo>
                <a:lnTo>
                  <a:pt x="392906" y="196453"/>
                </a:lnTo>
                <a:lnTo>
                  <a:pt x="428625" y="169664"/>
                </a:lnTo>
                <a:lnTo>
                  <a:pt x="455414" y="142875"/>
                </a:lnTo>
                <a:lnTo>
                  <a:pt x="482203" y="116086"/>
                </a:lnTo>
                <a:lnTo>
                  <a:pt x="508992" y="89297"/>
                </a:lnTo>
                <a:lnTo>
                  <a:pt x="535781" y="71437"/>
                </a:lnTo>
                <a:lnTo>
                  <a:pt x="553641" y="62508"/>
                </a:lnTo>
                <a:lnTo>
                  <a:pt x="571500" y="53578"/>
                </a:lnTo>
                <a:lnTo>
                  <a:pt x="580430" y="44648"/>
                </a:lnTo>
                <a:lnTo>
                  <a:pt x="580430" y="44648"/>
                </a:lnTo>
                <a:lnTo>
                  <a:pt x="580430" y="44648"/>
                </a:lnTo>
                <a:lnTo>
                  <a:pt x="580430" y="53578"/>
                </a:lnTo>
                <a:lnTo>
                  <a:pt x="571500" y="62508"/>
                </a:lnTo>
                <a:lnTo>
                  <a:pt x="562570" y="80367"/>
                </a:lnTo>
                <a:lnTo>
                  <a:pt x="544711" y="98226"/>
                </a:lnTo>
                <a:lnTo>
                  <a:pt x="517922" y="125016"/>
                </a:lnTo>
                <a:lnTo>
                  <a:pt x="500062" y="160734"/>
                </a:lnTo>
                <a:lnTo>
                  <a:pt x="464344" y="196453"/>
                </a:lnTo>
                <a:lnTo>
                  <a:pt x="437555" y="232172"/>
                </a:lnTo>
                <a:lnTo>
                  <a:pt x="401836" y="276820"/>
                </a:lnTo>
                <a:lnTo>
                  <a:pt x="375047" y="312539"/>
                </a:lnTo>
                <a:lnTo>
                  <a:pt x="348258" y="357187"/>
                </a:lnTo>
                <a:lnTo>
                  <a:pt x="321469" y="401836"/>
                </a:lnTo>
                <a:lnTo>
                  <a:pt x="294680" y="437555"/>
                </a:lnTo>
                <a:lnTo>
                  <a:pt x="267891" y="473273"/>
                </a:lnTo>
                <a:lnTo>
                  <a:pt x="241102" y="508992"/>
                </a:lnTo>
                <a:lnTo>
                  <a:pt x="223242" y="535781"/>
                </a:lnTo>
                <a:lnTo>
                  <a:pt x="205383" y="562570"/>
                </a:lnTo>
                <a:lnTo>
                  <a:pt x="196453" y="580430"/>
                </a:lnTo>
                <a:lnTo>
                  <a:pt x="187523" y="598289"/>
                </a:lnTo>
                <a:lnTo>
                  <a:pt x="178594" y="607219"/>
                </a:lnTo>
                <a:lnTo>
                  <a:pt x="178594" y="607219"/>
                </a:lnTo>
                <a:lnTo>
                  <a:pt x="178594" y="598289"/>
                </a:lnTo>
                <a:lnTo>
                  <a:pt x="178594" y="589359"/>
                </a:lnTo>
                <a:lnTo>
                  <a:pt x="187523" y="571500"/>
                </a:lnTo>
                <a:lnTo>
                  <a:pt x="205383" y="544711"/>
                </a:lnTo>
                <a:lnTo>
                  <a:pt x="232172" y="508992"/>
                </a:lnTo>
                <a:lnTo>
                  <a:pt x="258961" y="482203"/>
                </a:lnTo>
                <a:lnTo>
                  <a:pt x="285750" y="446484"/>
                </a:lnTo>
                <a:lnTo>
                  <a:pt x="312539" y="410766"/>
                </a:lnTo>
                <a:lnTo>
                  <a:pt x="348258" y="375047"/>
                </a:lnTo>
                <a:lnTo>
                  <a:pt x="383977" y="339328"/>
                </a:lnTo>
                <a:lnTo>
                  <a:pt x="428625" y="303609"/>
                </a:lnTo>
                <a:lnTo>
                  <a:pt x="464344" y="267891"/>
                </a:lnTo>
                <a:lnTo>
                  <a:pt x="491133" y="241101"/>
                </a:lnTo>
                <a:lnTo>
                  <a:pt x="526852" y="223242"/>
                </a:lnTo>
                <a:lnTo>
                  <a:pt x="553641" y="196453"/>
                </a:lnTo>
                <a:lnTo>
                  <a:pt x="571500" y="178594"/>
                </a:lnTo>
                <a:lnTo>
                  <a:pt x="589359" y="169664"/>
                </a:lnTo>
                <a:lnTo>
                  <a:pt x="607219" y="151805"/>
                </a:lnTo>
                <a:lnTo>
                  <a:pt x="616148" y="142875"/>
                </a:lnTo>
                <a:lnTo>
                  <a:pt x="625078" y="133945"/>
                </a:lnTo>
                <a:lnTo>
                  <a:pt x="634008" y="133945"/>
                </a:lnTo>
                <a:lnTo>
                  <a:pt x="642937" y="133945"/>
                </a:lnTo>
                <a:lnTo>
                  <a:pt x="642937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134445" y="2928937"/>
            <a:ext cx="517923" cy="767954"/>
          </a:xfrm>
          <a:custGeom>
            <a:avLst/>
            <a:gdLst/>
            <a:ahLst/>
            <a:cxnLst/>
            <a:rect l="0" t="0" r="0" b="0"/>
            <a:pathLst>
              <a:path w="517923" h="767954">
                <a:moveTo>
                  <a:pt x="214313" y="410766"/>
                </a:moveTo>
                <a:lnTo>
                  <a:pt x="205383" y="419695"/>
                </a:lnTo>
                <a:lnTo>
                  <a:pt x="196453" y="437555"/>
                </a:lnTo>
                <a:lnTo>
                  <a:pt x="169664" y="464344"/>
                </a:lnTo>
                <a:lnTo>
                  <a:pt x="142875" y="508992"/>
                </a:lnTo>
                <a:lnTo>
                  <a:pt x="116086" y="544711"/>
                </a:lnTo>
                <a:lnTo>
                  <a:pt x="89297" y="580430"/>
                </a:lnTo>
                <a:lnTo>
                  <a:pt x="62508" y="616149"/>
                </a:lnTo>
                <a:lnTo>
                  <a:pt x="44649" y="642938"/>
                </a:lnTo>
                <a:lnTo>
                  <a:pt x="26789" y="669727"/>
                </a:lnTo>
                <a:lnTo>
                  <a:pt x="17860" y="687586"/>
                </a:lnTo>
                <a:lnTo>
                  <a:pt x="8930" y="705445"/>
                </a:lnTo>
                <a:lnTo>
                  <a:pt x="0" y="714375"/>
                </a:lnTo>
                <a:lnTo>
                  <a:pt x="0" y="714375"/>
                </a:lnTo>
                <a:lnTo>
                  <a:pt x="8930" y="705445"/>
                </a:lnTo>
                <a:lnTo>
                  <a:pt x="8930" y="687586"/>
                </a:lnTo>
                <a:lnTo>
                  <a:pt x="17860" y="669727"/>
                </a:lnTo>
                <a:lnTo>
                  <a:pt x="35719" y="651867"/>
                </a:lnTo>
                <a:lnTo>
                  <a:pt x="53578" y="625078"/>
                </a:lnTo>
                <a:lnTo>
                  <a:pt x="71438" y="589359"/>
                </a:lnTo>
                <a:lnTo>
                  <a:pt x="89297" y="562570"/>
                </a:lnTo>
                <a:lnTo>
                  <a:pt x="116086" y="535781"/>
                </a:lnTo>
                <a:lnTo>
                  <a:pt x="133946" y="508992"/>
                </a:lnTo>
                <a:lnTo>
                  <a:pt x="151805" y="482203"/>
                </a:lnTo>
                <a:lnTo>
                  <a:pt x="178594" y="464344"/>
                </a:lnTo>
                <a:lnTo>
                  <a:pt x="205383" y="446484"/>
                </a:lnTo>
                <a:lnTo>
                  <a:pt x="223243" y="428625"/>
                </a:lnTo>
                <a:lnTo>
                  <a:pt x="241102" y="410766"/>
                </a:lnTo>
                <a:lnTo>
                  <a:pt x="258961" y="401836"/>
                </a:lnTo>
                <a:lnTo>
                  <a:pt x="267891" y="392906"/>
                </a:lnTo>
                <a:lnTo>
                  <a:pt x="276821" y="392906"/>
                </a:lnTo>
                <a:lnTo>
                  <a:pt x="276821" y="401836"/>
                </a:lnTo>
                <a:lnTo>
                  <a:pt x="276821" y="410766"/>
                </a:lnTo>
                <a:lnTo>
                  <a:pt x="276821" y="419695"/>
                </a:lnTo>
                <a:lnTo>
                  <a:pt x="267891" y="437555"/>
                </a:lnTo>
                <a:lnTo>
                  <a:pt x="258961" y="464344"/>
                </a:lnTo>
                <a:lnTo>
                  <a:pt x="241102" y="491133"/>
                </a:lnTo>
                <a:lnTo>
                  <a:pt x="232172" y="517922"/>
                </a:lnTo>
                <a:lnTo>
                  <a:pt x="214313" y="544711"/>
                </a:lnTo>
                <a:lnTo>
                  <a:pt x="196453" y="580430"/>
                </a:lnTo>
                <a:lnTo>
                  <a:pt x="178594" y="607219"/>
                </a:lnTo>
                <a:lnTo>
                  <a:pt x="160735" y="634008"/>
                </a:lnTo>
                <a:lnTo>
                  <a:pt x="151805" y="651867"/>
                </a:lnTo>
                <a:lnTo>
                  <a:pt x="142875" y="669727"/>
                </a:lnTo>
                <a:lnTo>
                  <a:pt x="133946" y="687586"/>
                </a:lnTo>
                <a:lnTo>
                  <a:pt x="125016" y="705445"/>
                </a:lnTo>
                <a:lnTo>
                  <a:pt x="125016" y="714375"/>
                </a:lnTo>
                <a:lnTo>
                  <a:pt x="133946" y="714375"/>
                </a:lnTo>
                <a:lnTo>
                  <a:pt x="142875" y="714375"/>
                </a:lnTo>
                <a:lnTo>
                  <a:pt x="151805" y="705445"/>
                </a:lnTo>
                <a:lnTo>
                  <a:pt x="160735" y="696516"/>
                </a:lnTo>
                <a:lnTo>
                  <a:pt x="178594" y="678656"/>
                </a:lnTo>
                <a:lnTo>
                  <a:pt x="205383" y="660797"/>
                </a:lnTo>
                <a:lnTo>
                  <a:pt x="232172" y="642938"/>
                </a:lnTo>
                <a:lnTo>
                  <a:pt x="258961" y="625078"/>
                </a:lnTo>
                <a:lnTo>
                  <a:pt x="276821" y="607219"/>
                </a:lnTo>
                <a:lnTo>
                  <a:pt x="303610" y="580430"/>
                </a:lnTo>
                <a:lnTo>
                  <a:pt x="330399" y="571500"/>
                </a:lnTo>
                <a:lnTo>
                  <a:pt x="348258" y="553641"/>
                </a:lnTo>
                <a:lnTo>
                  <a:pt x="366118" y="553641"/>
                </a:lnTo>
                <a:lnTo>
                  <a:pt x="375047" y="544711"/>
                </a:lnTo>
                <a:lnTo>
                  <a:pt x="392907" y="544711"/>
                </a:lnTo>
                <a:lnTo>
                  <a:pt x="392907" y="544711"/>
                </a:lnTo>
                <a:lnTo>
                  <a:pt x="401836" y="544711"/>
                </a:lnTo>
                <a:lnTo>
                  <a:pt x="401836" y="553641"/>
                </a:lnTo>
                <a:lnTo>
                  <a:pt x="401836" y="553641"/>
                </a:lnTo>
                <a:lnTo>
                  <a:pt x="401836" y="571500"/>
                </a:lnTo>
                <a:lnTo>
                  <a:pt x="401836" y="589359"/>
                </a:lnTo>
                <a:lnTo>
                  <a:pt x="401836" y="598289"/>
                </a:lnTo>
                <a:lnTo>
                  <a:pt x="401836" y="616149"/>
                </a:lnTo>
                <a:lnTo>
                  <a:pt x="401836" y="634008"/>
                </a:lnTo>
                <a:lnTo>
                  <a:pt x="401836" y="660797"/>
                </a:lnTo>
                <a:lnTo>
                  <a:pt x="392907" y="678656"/>
                </a:lnTo>
                <a:lnTo>
                  <a:pt x="401836" y="696516"/>
                </a:lnTo>
                <a:lnTo>
                  <a:pt x="401836" y="705445"/>
                </a:lnTo>
                <a:lnTo>
                  <a:pt x="401836" y="723305"/>
                </a:lnTo>
                <a:lnTo>
                  <a:pt x="410766" y="741164"/>
                </a:lnTo>
                <a:lnTo>
                  <a:pt x="410766" y="750094"/>
                </a:lnTo>
                <a:lnTo>
                  <a:pt x="419696" y="759024"/>
                </a:lnTo>
                <a:lnTo>
                  <a:pt x="428625" y="767953"/>
                </a:lnTo>
                <a:lnTo>
                  <a:pt x="437555" y="767953"/>
                </a:lnTo>
                <a:lnTo>
                  <a:pt x="437555" y="767953"/>
                </a:lnTo>
                <a:lnTo>
                  <a:pt x="446485" y="767953"/>
                </a:lnTo>
                <a:lnTo>
                  <a:pt x="455414" y="767953"/>
                </a:lnTo>
                <a:lnTo>
                  <a:pt x="464344" y="767953"/>
                </a:lnTo>
                <a:lnTo>
                  <a:pt x="473274" y="759024"/>
                </a:lnTo>
                <a:lnTo>
                  <a:pt x="482203" y="750094"/>
                </a:lnTo>
                <a:lnTo>
                  <a:pt x="491133" y="741164"/>
                </a:lnTo>
                <a:lnTo>
                  <a:pt x="491133" y="723305"/>
                </a:lnTo>
                <a:lnTo>
                  <a:pt x="500063" y="714375"/>
                </a:lnTo>
                <a:lnTo>
                  <a:pt x="500063" y="696516"/>
                </a:lnTo>
                <a:lnTo>
                  <a:pt x="508993" y="687586"/>
                </a:lnTo>
                <a:lnTo>
                  <a:pt x="508993" y="669727"/>
                </a:lnTo>
                <a:lnTo>
                  <a:pt x="508993" y="660797"/>
                </a:lnTo>
                <a:lnTo>
                  <a:pt x="517922" y="642938"/>
                </a:lnTo>
                <a:lnTo>
                  <a:pt x="517922" y="625078"/>
                </a:lnTo>
                <a:lnTo>
                  <a:pt x="517922" y="607219"/>
                </a:lnTo>
                <a:lnTo>
                  <a:pt x="517922" y="589359"/>
                </a:lnTo>
                <a:lnTo>
                  <a:pt x="508993" y="562570"/>
                </a:lnTo>
                <a:lnTo>
                  <a:pt x="508993" y="544711"/>
                </a:lnTo>
                <a:lnTo>
                  <a:pt x="500063" y="517922"/>
                </a:lnTo>
                <a:lnTo>
                  <a:pt x="500063" y="491133"/>
                </a:lnTo>
                <a:lnTo>
                  <a:pt x="491133" y="464344"/>
                </a:lnTo>
                <a:lnTo>
                  <a:pt x="482203" y="428625"/>
                </a:lnTo>
                <a:lnTo>
                  <a:pt x="473274" y="401836"/>
                </a:lnTo>
                <a:lnTo>
                  <a:pt x="473274" y="366117"/>
                </a:lnTo>
                <a:lnTo>
                  <a:pt x="464344" y="339328"/>
                </a:lnTo>
                <a:lnTo>
                  <a:pt x="464344" y="303609"/>
                </a:lnTo>
                <a:lnTo>
                  <a:pt x="455414" y="276820"/>
                </a:lnTo>
                <a:lnTo>
                  <a:pt x="455414" y="241102"/>
                </a:lnTo>
                <a:lnTo>
                  <a:pt x="446485" y="214313"/>
                </a:lnTo>
                <a:lnTo>
                  <a:pt x="437555" y="187524"/>
                </a:lnTo>
                <a:lnTo>
                  <a:pt x="437555" y="160734"/>
                </a:lnTo>
                <a:lnTo>
                  <a:pt x="428625" y="125016"/>
                </a:lnTo>
                <a:lnTo>
                  <a:pt x="428625" y="107156"/>
                </a:lnTo>
                <a:lnTo>
                  <a:pt x="419696" y="80367"/>
                </a:lnTo>
                <a:lnTo>
                  <a:pt x="419696" y="62508"/>
                </a:lnTo>
                <a:lnTo>
                  <a:pt x="410766" y="44649"/>
                </a:lnTo>
                <a:lnTo>
                  <a:pt x="410766" y="26789"/>
                </a:lnTo>
                <a:lnTo>
                  <a:pt x="410766" y="8930"/>
                </a:lnTo>
                <a:lnTo>
                  <a:pt x="401836" y="8930"/>
                </a:lnTo>
                <a:lnTo>
                  <a:pt x="401836" y="0"/>
                </a:lnTo>
                <a:lnTo>
                  <a:pt x="401836" y="0"/>
                </a:lnTo>
                <a:lnTo>
                  <a:pt x="401836" y="0"/>
                </a:lnTo>
                <a:lnTo>
                  <a:pt x="401836" y="8930"/>
                </a:lnTo>
                <a:lnTo>
                  <a:pt x="401836" y="17859"/>
                </a:lnTo>
                <a:lnTo>
                  <a:pt x="401836" y="35719"/>
                </a:lnTo>
                <a:lnTo>
                  <a:pt x="401836" y="62508"/>
                </a:lnTo>
                <a:lnTo>
                  <a:pt x="401836" y="89297"/>
                </a:lnTo>
                <a:lnTo>
                  <a:pt x="401836" y="116086"/>
                </a:lnTo>
                <a:lnTo>
                  <a:pt x="401836" y="142875"/>
                </a:lnTo>
                <a:lnTo>
                  <a:pt x="401836" y="178594"/>
                </a:lnTo>
                <a:lnTo>
                  <a:pt x="401836" y="214313"/>
                </a:lnTo>
                <a:lnTo>
                  <a:pt x="401836" y="258961"/>
                </a:lnTo>
                <a:lnTo>
                  <a:pt x="401836" y="294680"/>
                </a:lnTo>
                <a:lnTo>
                  <a:pt x="410766" y="330399"/>
                </a:lnTo>
                <a:lnTo>
                  <a:pt x="410766" y="366117"/>
                </a:lnTo>
                <a:lnTo>
                  <a:pt x="410766" y="401836"/>
                </a:lnTo>
                <a:lnTo>
                  <a:pt x="410766" y="428625"/>
                </a:lnTo>
                <a:lnTo>
                  <a:pt x="419696" y="464344"/>
                </a:lnTo>
                <a:lnTo>
                  <a:pt x="419696" y="500063"/>
                </a:lnTo>
                <a:lnTo>
                  <a:pt x="419696" y="517922"/>
                </a:lnTo>
                <a:lnTo>
                  <a:pt x="419696" y="544711"/>
                </a:lnTo>
                <a:lnTo>
                  <a:pt x="419696" y="562570"/>
                </a:lnTo>
                <a:lnTo>
                  <a:pt x="419696" y="571500"/>
                </a:lnTo>
                <a:lnTo>
                  <a:pt x="419696" y="580430"/>
                </a:lnTo>
                <a:lnTo>
                  <a:pt x="428625" y="589359"/>
                </a:lnTo>
                <a:lnTo>
                  <a:pt x="428625" y="589359"/>
                </a:lnTo>
                <a:lnTo>
                  <a:pt x="428625" y="580430"/>
                </a:lnTo>
                <a:lnTo>
                  <a:pt x="428625" y="571500"/>
                </a:lnTo>
                <a:lnTo>
                  <a:pt x="437555" y="553641"/>
                </a:lnTo>
                <a:lnTo>
                  <a:pt x="437555" y="526852"/>
                </a:lnTo>
                <a:lnTo>
                  <a:pt x="437555" y="500063"/>
                </a:lnTo>
                <a:lnTo>
                  <a:pt x="446485" y="464344"/>
                </a:lnTo>
                <a:lnTo>
                  <a:pt x="446485" y="428625"/>
                </a:lnTo>
                <a:lnTo>
                  <a:pt x="437555" y="392906"/>
                </a:lnTo>
                <a:lnTo>
                  <a:pt x="437555" y="366117"/>
                </a:lnTo>
                <a:lnTo>
                  <a:pt x="428625" y="330399"/>
                </a:lnTo>
                <a:lnTo>
                  <a:pt x="419696" y="303609"/>
                </a:lnTo>
                <a:lnTo>
                  <a:pt x="419696" y="267891"/>
                </a:lnTo>
                <a:lnTo>
                  <a:pt x="410766" y="241102"/>
                </a:lnTo>
                <a:lnTo>
                  <a:pt x="401836" y="223242"/>
                </a:lnTo>
                <a:lnTo>
                  <a:pt x="401836" y="196453"/>
                </a:lnTo>
                <a:lnTo>
                  <a:pt x="392907" y="178594"/>
                </a:lnTo>
                <a:lnTo>
                  <a:pt x="383977" y="160734"/>
                </a:lnTo>
                <a:lnTo>
                  <a:pt x="383977" y="151805"/>
                </a:lnTo>
                <a:lnTo>
                  <a:pt x="383977" y="133945"/>
                </a:lnTo>
                <a:lnTo>
                  <a:pt x="383977" y="133945"/>
                </a:lnTo>
                <a:lnTo>
                  <a:pt x="375047" y="125016"/>
                </a:lnTo>
                <a:lnTo>
                  <a:pt x="375047" y="133945"/>
                </a:lnTo>
                <a:lnTo>
                  <a:pt x="375047" y="142875"/>
                </a:lnTo>
                <a:lnTo>
                  <a:pt x="366118" y="151805"/>
                </a:lnTo>
                <a:lnTo>
                  <a:pt x="366118" y="169664"/>
                </a:lnTo>
                <a:lnTo>
                  <a:pt x="357188" y="196453"/>
                </a:lnTo>
                <a:lnTo>
                  <a:pt x="348258" y="232172"/>
                </a:lnTo>
                <a:lnTo>
                  <a:pt x="348258" y="258961"/>
                </a:lnTo>
                <a:lnTo>
                  <a:pt x="339328" y="294680"/>
                </a:lnTo>
                <a:lnTo>
                  <a:pt x="339328" y="330399"/>
                </a:lnTo>
                <a:lnTo>
                  <a:pt x="330399" y="366117"/>
                </a:lnTo>
                <a:lnTo>
                  <a:pt x="330399" y="401836"/>
                </a:lnTo>
                <a:lnTo>
                  <a:pt x="330399" y="437555"/>
                </a:lnTo>
                <a:lnTo>
                  <a:pt x="330399" y="464344"/>
                </a:lnTo>
                <a:lnTo>
                  <a:pt x="321469" y="491133"/>
                </a:lnTo>
                <a:lnTo>
                  <a:pt x="321469" y="508992"/>
                </a:lnTo>
                <a:lnTo>
                  <a:pt x="321469" y="526852"/>
                </a:lnTo>
                <a:lnTo>
                  <a:pt x="321469" y="544711"/>
                </a:lnTo>
                <a:lnTo>
                  <a:pt x="321469" y="553641"/>
                </a:lnTo>
                <a:lnTo>
                  <a:pt x="321469" y="553641"/>
                </a:lnTo>
                <a:lnTo>
                  <a:pt x="321469" y="553641"/>
                </a:lnTo>
                <a:lnTo>
                  <a:pt x="321469" y="553641"/>
                </a:lnTo>
                <a:lnTo>
                  <a:pt x="321469" y="544711"/>
                </a:lnTo>
                <a:lnTo>
                  <a:pt x="330399" y="526852"/>
                </a:lnTo>
                <a:lnTo>
                  <a:pt x="330399" y="508992"/>
                </a:lnTo>
                <a:lnTo>
                  <a:pt x="330399" y="482203"/>
                </a:lnTo>
                <a:lnTo>
                  <a:pt x="330399" y="455414"/>
                </a:lnTo>
                <a:lnTo>
                  <a:pt x="339328" y="428625"/>
                </a:lnTo>
                <a:lnTo>
                  <a:pt x="339328" y="401836"/>
                </a:lnTo>
                <a:lnTo>
                  <a:pt x="348258" y="375047"/>
                </a:lnTo>
                <a:lnTo>
                  <a:pt x="357188" y="348258"/>
                </a:lnTo>
                <a:lnTo>
                  <a:pt x="366118" y="321469"/>
                </a:lnTo>
                <a:lnTo>
                  <a:pt x="366118" y="294680"/>
                </a:lnTo>
                <a:lnTo>
                  <a:pt x="375047" y="267891"/>
                </a:lnTo>
                <a:lnTo>
                  <a:pt x="383977" y="250031"/>
                </a:lnTo>
                <a:lnTo>
                  <a:pt x="392907" y="223242"/>
                </a:lnTo>
                <a:lnTo>
                  <a:pt x="392907" y="205383"/>
                </a:lnTo>
                <a:lnTo>
                  <a:pt x="401836" y="196453"/>
                </a:lnTo>
                <a:lnTo>
                  <a:pt x="410766" y="187524"/>
                </a:lnTo>
                <a:lnTo>
                  <a:pt x="410766" y="187524"/>
                </a:lnTo>
                <a:lnTo>
                  <a:pt x="410766" y="187524"/>
                </a:lnTo>
                <a:lnTo>
                  <a:pt x="410766" y="196453"/>
                </a:lnTo>
                <a:lnTo>
                  <a:pt x="401836" y="205383"/>
                </a:lnTo>
                <a:lnTo>
                  <a:pt x="392907" y="223242"/>
                </a:lnTo>
                <a:lnTo>
                  <a:pt x="383977" y="250031"/>
                </a:lnTo>
                <a:lnTo>
                  <a:pt x="375047" y="276820"/>
                </a:lnTo>
                <a:lnTo>
                  <a:pt x="357188" y="312539"/>
                </a:lnTo>
                <a:lnTo>
                  <a:pt x="348258" y="339328"/>
                </a:lnTo>
                <a:lnTo>
                  <a:pt x="330399" y="366117"/>
                </a:lnTo>
                <a:lnTo>
                  <a:pt x="321469" y="401836"/>
                </a:lnTo>
                <a:lnTo>
                  <a:pt x="312539" y="428625"/>
                </a:lnTo>
                <a:lnTo>
                  <a:pt x="303610" y="455414"/>
                </a:lnTo>
                <a:lnTo>
                  <a:pt x="294680" y="473274"/>
                </a:lnTo>
                <a:lnTo>
                  <a:pt x="294680" y="491133"/>
                </a:lnTo>
                <a:lnTo>
                  <a:pt x="303610" y="508992"/>
                </a:lnTo>
                <a:lnTo>
                  <a:pt x="312539" y="517922"/>
                </a:lnTo>
                <a:lnTo>
                  <a:pt x="312539" y="517922"/>
                </a:lnTo>
                <a:lnTo>
                  <a:pt x="321469" y="526852"/>
                </a:lnTo>
                <a:lnTo>
                  <a:pt x="321469" y="517922"/>
                </a:lnTo>
                <a:lnTo>
                  <a:pt x="330399" y="508992"/>
                </a:lnTo>
                <a:lnTo>
                  <a:pt x="339328" y="500063"/>
                </a:lnTo>
                <a:lnTo>
                  <a:pt x="348258" y="473274"/>
                </a:lnTo>
                <a:lnTo>
                  <a:pt x="357188" y="446484"/>
                </a:lnTo>
                <a:lnTo>
                  <a:pt x="366118" y="428625"/>
                </a:lnTo>
                <a:lnTo>
                  <a:pt x="383977" y="401836"/>
                </a:lnTo>
                <a:lnTo>
                  <a:pt x="392907" y="375047"/>
                </a:lnTo>
                <a:lnTo>
                  <a:pt x="392907" y="348258"/>
                </a:lnTo>
                <a:lnTo>
                  <a:pt x="401836" y="321469"/>
                </a:lnTo>
                <a:lnTo>
                  <a:pt x="401836" y="312539"/>
                </a:lnTo>
                <a:lnTo>
                  <a:pt x="401836" y="31253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902273" y="2580680"/>
            <a:ext cx="821533" cy="1205508"/>
          </a:xfrm>
          <a:custGeom>
            <a:avLst/>
            <a:gdLst/>
            <a:ahLst/>
            <a:cxnLst/>
            <a:rect l="0" t="0" r="0" b="0"/>
            <a:pathLst>
              <a:path w="821533" h="1205508">
                <a:moveTo>
                  <a:pt x="660797" y="544710"/>
                </a:moveTo>
                <a:lnTo>
                  <a:pt x="660797" y="544710"/>
                </a:lnTo>
                <a:lnTo>
                  <a:pt x="660797" y="535781"/>
                </a:lnTo>
                <a:lnTo>
                  <a:pt x="669727" y="517921"/>
                </a:lnTo>
                <a:lnTo>
                  <a:pt x="669727" y="500062"/>
                </a:lnTo>
                <a:lnTo>
                  <a:pt x="669727" y="473273"/>
                </a:lnTo>
                <a:lnTo>
                  <a:pt x="669727" y="455413"/>
                </a:lnTo>
                <a:lnTo>
                  <a:pt x="669727" y="437554"/>
                </a:lnTo>
                <a:lnTo>
                  <a:pt x="669727" y="419695"/>
                </a:lnTo>
                <a:lnTo>
                  <a:pt x="669727" y="410765"/>
                </a:lnTo>
                <a:lnTo>
                  <a:pt x="678657" y="392906"/>
                </a:lnTo>
                <a:lnTo>
                  <a:pt x="678657" y="383976"/>
                </a:lnTo>
                <a:lnTo>
                  <a:pt x="678657" y="375046"/>
                </a:lnTo>
                <a:lnTo>
                  <a:pt x="687586" y="366116"/>
                </a:lnTo>
                <a:lnTo>
                  <a:pt x="687586" y="357187"/>
                </a:lnTo>
                <a:lnTo>
                  <a:pt x="687586" y="348257"/>
                </a:lnTo>
                <a:lnTo>
                  <a:pt x="687586" y="348257"/>
                </a:lnTo>
                <a:lnTo>
                  <a:pt x="687586" y="348257"/>
                </a:lnTo>
                <a:lnTo>
                  <a:pt x="687586" y="357187"/>
                </a:lnTo>
                <a:lnTo>
                  <a:pt x="687586" y="366116"/>
                </a:lnTo>
                <a:lnTo>
                  <a:pt x="687586" y="366116"/>
                </a:lnTo>
                <a:lnTo>
                  <a:pt x="687586" y="383976"/>
                </a:lnTo>
                <a:lnTo>
                  <a:pt x="687586" y="401835"/>
                </a:lnTo>
                <a:lnTo>
                  <a:pt x="687586" y="419695"/>
                </a:lnTo>
                <a:lnTo>
                  <a:pt x="687586" y="446484"/>
                </a:lnTo>
                <a:lnTo>
                  <a:pt x="696516" y="464343"/>
                </a:lnTo>
                <a:lnTo>
                  <a:pt x="696516" y="491132"/>
                </a:lnTo>
                <a:lnTo>
                  <a:pt x="696516" y="517921"/>
                </a:lnTo>
                <a:lnTo>
                  <a:pt x="705446" y="544710"/>
                </a:lnTo>
                <a:lnTo>
                  <a:pt x="705446" y="562570"/>
                </a:lnTo>
                <a:lnTo>
                  <a:pt x="705446" y="589359"/>
                </a:lnTo>
                <a:lnTo>
                  <a:pt x="705446" y="616148"/>
                </a:lnTo>
                <a:lnTo>
                  <a:pt x="705446" y="634007"/>
                </a:lnTo>
                <a:lnTo>
                  <a:pt x="714375" y="651866"/>
                </a:lnTo>
                <a:lnTo>
                  <a:pt x="714375" y="669726"/>
                </a:lnTo>
                <a:lnTo>
                  <a:pt x="714375" y="687585"/>
                </a:lnTo>
                <a:lnTo>
                  <a:pt x="714375" y="696515"/>
                </a:lnTo>
                <a:lnTo>
                  <a:pt x="714375" y="705445"/>
                </a:lnTo>
                <a:lnTo>
                  <a:pt x="723305" y="705445"/>
                </a:lnTo>
                <a:lnTo>
                  <a:pt x="723305" y="705445"/>
                </a:lnTo>
                <a:lnTo>
                  <a:pt x="723305" y="705445"/>
                </a:lnTo>
                <a:lnTo>
                  <a:pt x="723305" y="696515"/>
                </a:lnTo>
                <a:lnTo>
                  <a:pt x="723305" y="678656"/>
                </a:lnTo>
                <a:lnTo>
                  <a:pt x="732235" y="660796"/>
                </a:lnTo>
                <a:lnTo>
                  <a:pt x="732235" y="634007"/>
                </a:lnTo>
                <a:lnTo>
                  <a:pt x="732235" y="607218"/>
                </a:lnTo>
                <a:lnTo>
                  <a:pt x="741165" y="580429"/>
                </a:lnTo>
                <a:lnTo>
                  <a:pt x="741165" y="544710"/>
                </a:lnTo>
                <a:lnTo>
                  <a:pt x="741165" y="517921"/>
                </a:lnTo>
                <a:lnTo>
                  <a:pt x="732235" y="491132"/>
                </a:lnTo>
                <a:lnTo>
                  <a:pt x="732235" y="464343"/>
                </a:lnTo>
                <a:lnTo>
                  <a:pt x="732235" y="428624"/>
                </a:lnTo>
                <a:lnTo>
                  <a:pt x="732235" y="401835"/>
                </a:lnTo>
                <a:lnTo>
                  <a:pt x="732235" y="375046"/>
                </a:lnTo>
                <a:lnTo>
                  <a:pt x="732235" y="357187"/>
                </a:lnTo>
                <a:lnTo>
                  <a:pt x="732235" y="330398"/>
                </a:lnTo>
                <a:lnTo>
                  <a:pt x="732235" y="312538"/>
                </a:lnTo>
                <a:lnTo>
                  <a:pt x="732235" y="294679"/>
                </a:lnTo>
                <a:lnTo>
                  <a:pt x="741165" y="276820"/>
                </a:lnTo>
                <a:lnTo>
                  <a:pt x="741165" y="267890"/>
                </a:lnTo>
                <a:lnTo>
                  <a:pt x="741165" y="258960"/>
                </a:lnTo>
                <a:lnTo>
                  <a:pt x="741165" y="250031"/>
                </a:lnTo>
                <a:lnTo>
                  <a:pt x="750094" y="241101"/>
                </a:lnTo>
                <a:lnTo>
                  <a:pt x="750094" y="241101"/>
                </a:lnTo>
                <a:lnTo>
                  <a:pt x="750094" y="241101"/>
                </a:lnTo>
                <a:lnTo>
                  <a:pt x="750094" y="250031"/>
                </a:lnTo>
                <a:lnTo>
                  <a:pt x="750094" y="258960"/>
                </a:lnTo>
                <a:lnTo>
                  <a:pt x="750094" y="276820"/>
                </a:lnTo>
                <a:lnTo>
                  <a:pt x="750094" y="294679"/>
                </a:lnTo>
                <a:lnTo>
                  <a:pt x="750094" y="312538"/>
                </a:lnTo>
                <a:lnTo>
                  <a:pt x="750094" y="339327"/>
                </a:lnTo>
                <a:lnTo>
                  <a:pt x="750094" y="357187"/>
                </a:lnTo>
                <a:lnTo>
                  <a:pt x="750094" y="383976"/>
                </a:lnTo>
                <a:lnTo>
                  <a:pt x="750094" y="401835"/>
                </a:lnTo>
                <a:lnTo>
                  <a:pt x="750094" y="428624"/>
                </a:lnTo>
                <a:lnTo>
                  <a:pt x="750094" y="446484"/>
                </a:lnTo>
                <a:lnTo>
                  <a:pt x="750094" y="464343"/>
                </a:lnTo>
                <a:lnTo>
                  <a:pt x="750094" y="473273"/>
                </a:lnTo>
                <a:lnTo>
                  <a:pt x="750094" y="482202"/>
                </a:lnTo>
                <a:lnTo>
                  <a:pt x="759024" y="491132"/>
                </a:lnTo>
                <a:lnTo>
                  <a:pt x="759024" y="491132"/>
                </a:lnTo>
                <a:lnTo>
                  <a:pt x="767954" y="491132"/>
                </a:lnTo>
                <a:lnTo>
                  <a:pt x="776883" y="482202"/>
                </a:lnTo>
                <a:lnTo>
                  <a:pt x="785813" y="473273"/>
                </a:lnTo>
                <a:lnTo>
                  <a:pt x="785813" y="455413"/>
                </a:lnTo>
                <a:lnTo>
                  <a:pt x="794743" y="437554"/>
                </a:lnTo>
                <a:lnTo>
                  <a:pt x="803672" y="419695"/>
                </a:lnTo>
                <a:lnTo>
                  <a:pt x="803672" y="392906"/>
                </a:lnTo>
                <a:lnTo>
                  <a:pt x="812602" y="375046"/>
                </a:lnTo>
                <a:lnTo>
                  <a:pt x="812602" y="357187"/>
                </a:lnTo>
                <a:lnTo>
                  <a:pt x="812602" y="330398"/>
                </a:lnTo>
                <a:lnTo>
                  <a:pt x="812602" y="312538"/>
                </a:lnTo>
                <a:lnTo>
                  <a:pt x="812602" y="285749"/>
                </a:lnTo>
                <a:lnTo>
                  <a:pt x="812602" y="258960"/>
                </a:lnTo>
                <a:lnTo>
                  <a:pt x="812602" y="241101"/>
                </a:lnTo>
                <a:lnTo>
                  <a:pt x="812602" y="223241"/>
                </a:lnTo>
                <a:lnTo>
                  <a:pt x="812602" y="205383"/>
                </a:lnTo>
                <a:lnTo>
                  <a:pt x="812602" y="178593"/>
                </a:lnTo>
                <a:lnTo>
                  <a:pt x="812602" y="160734"/>
                </a:lnTo>
                <a:lnTo>
                  <a:pt x="812602" y="142875"/>
                </a:lnTo>
                <a:lnTo>
                  <a:pt x="812602" y="125015"/>
                </a:lnTo>
                <a:lnTo>
                  <a:pt x="812602" y="107156"/>
                </a:lnTo>
                <a:lnTo>
                  <a:pt x="812602" y="98226"/>
                </a:lnTo>
                <a:lnTo>
                  <a:pt x="812602" y="80367"/>
                </a:lnTo>
                <a:lnTo>
                  <a:pt x="812602" y="71437"/>
                </a:lnTo>
                <a:lnTo>
                  <a:pt x="812602" y="53578"/>
                </a:lnTo>
                <a:lnTo>
                  <a:pt x="812602" y="44648"/>
                </a:lnTo>
                <a:lnTo>
                  <a:pt x="812602" y="35718"/>
                </a:lnTo>
                <a:lnTo>
                  <a:pt x="812602" y="26789"/>
                </a:lnTo>
                <a:lnTo>
                  <a:pt x="821532" y="17859"/>
                </a:lnTo>
                <a:lnTo>
                  <a:pt x="821532" y="8929"/>
                </a:lnTo>
                <a:lnTo>
                  <a:pt x="821532" y="8929"/>
                </a:lnTo>
                <a:lnTo>
                  <a:pt x="821532" y="0"/>
                </a:lnTo>
                <a:lnTo>
                  <a:pt x="821532" y="0"/>
                </a:lnTo>
                <a:lnTo>
                  <a:pt x="821532" y="0"/>
                </a:lnTo>
                <a:lnTo>
                  <a:pt x="821532" y="0"/>
                </a:lnTo>
                <a:lnTo>
                  <a:pt x="821532" y="8929"/>
                </a:lnTo>
                <a:lnTo>
                  <a:pt x="821532" y="8929"/>
                </a:lnTo>
                <a:lnTo>
                  <a:pt x="821532" y="17859"/>
                </a:lnTo>
                <a:lnTo>
                  <a:pt x="821532" y="26789"/>
                </a:lnTo>
                <a:lnTo>
                  <a:pt x="821532" y="35718"/>
                </a:lnTo>
                <a:lnTo>
                  <a:pt x="821532" y="44648"/>
                </a:lnTo>
                <a:lnTo>
                  <a:pt x="821532" y="62508"/>
                </a:lnTo>
                <a:lnTo>
                  <a:pt x="821532" y="80367"/>
                </a:lnTo>
                <a:lnTo>
                  <a:pt x="821532" y="98226"/>
                </a:lnTo>
                <a:lnTo>
                  <a:pt x="821532" y="107156"/>
                </a:lnTo>
                <a:lnTo>
                  <a:pt x="821532" y="125015"/>
                </a:lnTo>
                <a:lnTo>
                  <a:pt x="821532" y="151804"/>
                </a:lnTo>
                <a:lnTo>
                  <a:pt x="821532" y="169664"/>
                </a:lnTo>
                <a:lnTo>
                  <a:pt x="821532" y="187523"/>
                </a:lnTo>
                <a:lnTo>
                  <a:pt x="821532" y="214312"/>
                </a:lnTo>
                <a:lnTo>
                  <a:pt x="821532" y="232171"/>
                </a:lnTo>
                <a:lnTo>
                  <a:pt x="821532" y="258960"/>
                </a:lnTo>
                <a:lnTo>
                  <a:pt x="812602" y="285749"/>
                </a:lnTo>
                <a:lnTo>
                  <a:pt x="812602" y="312538"/>
                </a:lnTo>
                <a:lnTo>
                  <a:pt x="812602" y="330398"/>
                </a:lnTo>
                <a:lnTo>
                  <a:pt x="812602" y="357187"/>
                </a:lnTo>
                <a:lnTo>
                  <a:pt x="812602" y="375046"/>
                </a:lnTo>
                <a:lnTo>
                  <a:pt x="812602" y="401835"/>
                </a:lnTo>
                <a:lnTo>
                  <a:pt x="803672" y="428624"/>
                </a:lnTo>
                <a:lnTo>
                  <a:pt x="803672" y="446484"/>
                </a:lnTo>
                <a:lnTo>
                  <a:pt x="803672" y="473273"/>
                </a:lnTo>
                <a:lnTo>
                  <a:pt x="803672" y="491132"/>
                </a:lnTo>
                <a:lnTo>
                  <a:pt x="803672" y="517921"/>
                </a:lnTo>
                <a:lnTo>
                  <a:pt x="803672" y="535781"/>
                </a:lnTo>
                <a:lnTo>
                  <a:pt x="803672" y="562570"/>
                </a:lnTo>
                <a:lnTo>
                  <a:pt x="803672" y="580429"/>
                </a:lnTo>
                <a:lnTo>
                  <a:pt x="803672" y="598288"/>
                </a:lnTo>
                <a:lnTo>
                  <a:pt x="803672" y="616148"/>
                </a:lnTo>
                <a:lnTo>
                  <a:pt x="803672" y="634007"/>
                </a:lnTo>
                <a:lnTo>
                  <a:pt x="803672" y="651866"/>
                </a:lnTo>
                <a:lnTo>
                  <a:pt x="803672" y="669726"/>
                </a:lnTo>
                <a:lnTo>
                  <a:pt x="803672" y="687585"/>
                </a:lnTo>
                <a:lnTo>
                  <a:pt x="803672" y="705445"/>
                </a:lnTo>
                <a:lnTo>
                  <a:pt x="803672" y="723304"/>
                </a:lnTo>
                <a:lnTo>
                  <a:pt x="803672" y="741163"/>
                </a:lnTo>
                <a:lnTo>
                  <a:pt x="803672" y="759023"/>
                </a:lnTo>
                <a:lnTo>
                  <a:pt x="803672" y="776882"/>
                </a:lnTo>
                <a:lnTo>
                  <a:pt x="803672" y="794741"/>
                </a:lnTo>
                <a:lnTo>
                  <a:pt x="794743" y="803671"/>
                </a:lnTo>
                <a:lnTo>
                  <a:pt x="794743" y="821531"/>
                </a:lnTo>
                <a:lnTo>
                  <a:pt x="794743" y="830460"/>
                </a:lnTo>
                <a:lnTo>
                  <a:pt x="794743" y="848320"/>
                </a:lnTo>
                <a:lnTo>
                  <a:pt x="794743" y="866179"/>
                </a:lnTo>
                <a:lnTo>
                  <a:pt x="794743" y="875109"/>
                </a:lnTo>
                <a:lnTo>
                  <a:pt x="794743" y="892968"/>
                </a:lnTo>
                <a:lnTo>
                  <a:pt x="794743" y="901898"/>
                </a:lnTo>
                <a:lnTo>
                  <a:pt x="794743" y="910827"/>
                </a:lnTo>
                <a:lnTo>
                  <a:pt x="794743" y="928687"/>
                </a:lnTo>
                <a:lnTo>
                  <a:pt x="794743" y="937616"/>
                </a:lnTo>
                <a:lnTo>
                  <a:pt x="794743" y="946546"/>
                </a:lnTo>
                <a:lnTo>
                  <a:pt x="794743" y="955476"/>
                </a:lnTo>
                <a:lnTo>
                  <a:pt x="794743" y="964406"/>
                </a:lnTo>
                <a:lnTo>
                  <a:pt x="794743" y="982265"/>
                </a:lnTo>
                <a:lnTo>
                  <a:pt x="794743" y="991195"/>
                </a:lnTo>
                <a:lnTo>
                  <a:pt x="794743" y="1000124"/>
                </a:lnTo>
                <a:lnTo>
                  <a:pt x="794743" y="1009054"/>
                </a:lnTo>
                <a:lnTo>
                  <a:pt x="794743" y="1009054"/>
                </a:lnTo>
                <a:lnTo>
                  <a:pt x="794743" y="1017984"/>
                </a:lnTo>
                <a:lnTo>
                  <a:pt x="794743" y="1026913"/>
                </a:lnTo>
                <a:lnTo>
                  <a:pt x="794743" y="1035843"/>
                </a:lnTo>
                <a:lnTo>
                  <a:pt x="794743" y="1044773"/>
                </a:lnTo>
                <a:lnTo>
                  <a:pt x="794743" y="1053702"/>
                </a:lnTo>
                <a:lnTo>
                  <a:pt x="794743" y="1062632"/>
                </a:lnTo>
                <a:lnTo>
                  <a:pt x="794743" y="1062632"/>
                </a:lnTo>
                <a:lnTo>
                  <a:pt x="794743" y="1071562"/>
                </a:lnTo>
                <a:lnTo>
                  <a:pt x="794743" y="1071562"/>
                </a:lnTo>
                <a:lnTo>
                  <a:pt x="794743" y="1080491"/>
                </a:lnTo>
                <a:lnTo>
                  <a:pt x="794743" y="1089421"/>
                </a:lnTo>
                <a:lnTo>
                  <a:pt x="794743" y="1089421"/>
                </a:lnTo>
                <a:lnTo>
                  <a:pt x="794743" y="1089421"/>
                </a:lnTo>
                <a:lnTo>
                  <a:pt x="794743" y="1098351"/>
                </a:lnTo>
                <a:lnTo>
                  <a:pt x="794743" y="1107281"/>
                </a:lnTo>
                <a:lnTo>
                  <a:pt x="794743" y="1107281"/>
                </a:lnTo>
                <a:lnTo>
                  <a:pt x="794743" y="1107281"/>
                </a:lnTo>
                <a:lnTo>
                  <a:pt x="794743" y="1116210"/>
                </a:lnTo>
                <a:lnTo>
                  <a:pt x="794743" y="1116210"/>
                </a:lnTo>
                <a:lnTo>
                  <a:pt x="794743" y="1116210"/>
                </a:lnTo>
                <a:lnTo>
                  <a:pt x="794743" y="1125140"/>
                </a:lnTo>
                <a:lnTo>
                  <a:pt x="794743" y="1125140"/>
                </a:lnTo>
                <a:lnTo>
                  <a:pt x="794743" y="1125140"/>
                </a:lnTo>
                <a:lnTo>
                  <a:pt x="794743" y="1134070"/>
                </a:lnTo>
                <a:lnTo>
                  <a:pt x="794743" y="1134070"/>
                </a:lnTo>
                <a:lnTo>
                  <a:pt x="794743" y="1134070"/>
                </a:lnTo>
                <a:lnTo>
                  <a:pt x="794743" y="1142999"/>
                </a:lnTo>
                <a:lnTo>
                  <a:pt x="794743" y="1142999"/>
                </a:lnTo>
                <a:lnTo>
                  <a:pt x="794743" y="1142999"/>
                </a:lnTo>
                <a:lnTo>
                  <a:pt x="794743" y="1142999"/>
                </a:lnTo>
                <a:lnTo>
                  <a:pt x="794743" y="1151929"/>
                </a:lnTo>
                <a:lnTo>
                  <a:pt x="794743" y="1151929"/>
                </a:lnTo>
                <a:lnTo>
                  <a:pt x="794743" y="1151929"/>
                </a:lnTo>
                <a:lnTo>
                  <a:pt x="794743" y="1160859"/>
                </a:lnTo>
                <a:lnTo>
                  <a:pt x="794743" y="1160859"/>
                </a:lnTo>
                <a:lnTo>
                  <a:pt x="794743" y="1160859"/>
                </a:lnTo>
                <a:lnTo>
                  <a:pt x="794743" y="1169788"/>
                </a:lnTo>
                <a:lnTo>
                  <a:pt x="794743" y="1169788"/>
                </a:lnTo>
                <a:lnTo>
                  <a:pt x="794743" y="1169788"/>
                </a:lnTo>
                <a:lnTo>
                  <a:pt x="803672" y="1169788"/>
                </a:lnTo>
                <a:lnTo>
                  <a:pt x="803672" y="1169788"/>
                </a:lnTo>
                <a:lnTo>
                  <a:pt x="803672" y="1178718"/>
                </a:lnTo>
                <a:lnTo>
                  <a:pt x="803672" y="1178718"/>
                </a:lnTo>
                <a:lnTo>
                  <a:pt x="803672" y="1178718"/>
                </a:lnTo>
                <a:lnTo>
                  <a:pt x="803672" y="1178718"/>
                </a:lnTo>
                <a:lnTo>
                  <a:pt x="803672" y="1178718"/>
                </a:lnTo>
                <a:lnTo>
                  <a:pt x="794743" y="1178718"/>
                </a:lnTo>
                <a:lnTo>
                  <a:pt x="794743" y="1187648"/>
                </a:lnTo>
                <a:lnTo>
                  <a:pt x="794743" y="1187648"/>
                </a:lnTo>
                <a:lnTo>
                  <a:pt x="785813" y="1187648"/>
                </a:lnTo>
                <a:lnTo>
                  <a:pt x="785813" y="1187648"/>
                </a:lnTo>
                <a:lnTo>
                  <a:pt x="785813" y="1187648"/>
                </a:lnTo>
                <a:lnTo>
                  <a:pt x="776883" y="1187648"/>
                </a:lnTo>
                <a:lnTo>
                  <a:pt x="767954" y="1187648"/>
                </a:lnTo>
                <a:lnTo>
                  <a:pt x="767954" y="1187648"/>
                </a:lnTo>
                <a:lnTo>
                  <a:pt x="759024" y="1187648"/>
                </a:lnTo>
                <a:lnTo>
                  <a:pt x="750094" y="1196577"/>
                </a:lnTo>
                <a:lnTo>
                  <a:pt x="741165" y="1196577"/>
                </a:lnTo>
                <a:lnTo>
                  <a:pt x="723305" y="1196577"/>
                </a:lnTo>
                <a:lnTo>
                  <a:pt x="714375" y="1196577"/>
                </a:lnTo>
                <a:lnTo>
                  <a:pt x="696516" y="1196577"/>
                </a:lnTo>
                <a:lnTo>
                  <a:pt x="678657" y="1196577"/>
                </a:lnTo>
                <a:lnTo>
                  <a:pt x="669727" y="1196577"/>
                </a:lnTo>
                <a:lnTo>
                  <a:pt x="651868" y="1196577"/>
                </a:lnTo>
                <a:lnTo>
                  <a:pt x="634008" y="1196577"/>
                </a:lnTo>
                <a:lnTo>
                  <a:pt x="616149" y="1196577"/>
                </a:lnTo>
                <a:lnTo>
                  <a:pt x="598290" y="1196577"/>
                </a:lnTo>
                <a:lnTo>
                  <a:pt x="589360" y="1196577"/>
                </a:lnTo>
                <a:lnTo>
                  <a:pt x="571500" y="1196577"/>
                </a:lnTo>
                <a:lnTo>
                  <a:pt x="553641" y="1196577"/>
                </a:lnTo>
                <a:lnTo>
                  <a:pt x="535782" y="1196577"/>
                </a:lnTo>
                <a:lnTo>
                  <a:pt x="517922" y="1196577"/>
                </a:lnTo>
                <a:lnTo>
                  <a:pt x="508993" y="1196577"/>
                </a:lnTo>
                <a:lnTo>
                  <a:pt x="491133" y="1196577"/>
                </a:lnTo>
                <a:lnTo>
                  <a:pt x="473274" y="1196577"/>
                </a:lnTo>
                <a:lnTo>
                  <a:pt x="464344" y="1196577"/>
                </a:lnTo>
                <a:lnTo>
                  <a:pt x="446485" y="1196577"/>
                </a:lnTo>
                <a:lnTo>
                  <a:pt x="428625" y="1196577"/>
                </a:lnTo>
                <a:lnTo>
                  <a:pt x="419696" y="1196577"/>
                </a:lnTo>
                <a:lnTo>
                  <a:pt x="401836" y="1196577"/>
                </a:lnTo>
                <a:lnTo>
                  <a:pt x="383977" y="1196577"/>
                </a:lnTo>
                <a:lnTo>
                  <a:pt x="366118" y="1196577"/>
                </a:lnTo>
                <a:lnTo>
                  <a:pt x="357188" y="1196577"/>
                </a:lnTo>
                <a:lnTo>
                  <a:pt x="339329" y="1196577"/>
                </a:lnTo>
                <a:lnTo>
                  <a:pt x="321469" y="1196577"/>
                </a:lnTo>
                <a:lnTo>
                  <a:pt x="312540" y="1196577"/>
                </a:lnTo>
                <a:lnTo>
                  <a:pt x="294680" y="1196577"/>
                </a:lnTo>
                <a:lnTo>
                  <a:pt x="285750" y="1196577"/>
                </a:lnTo>
                <a:lnTo>
                  <a:pt x="267891" y="1196577"/>
                </a:lnTo>
                <a:lnTo>
                  <a:pt x="250032" y="1196577"/>
                </a:lnTo>
                <a:lnTo>
                  <a:pt x="232172" y="1196577"/>
                </a:lnTo>
                <a:lnTo>
                  <a:pt x="214313" y="1196577"/>
                </a:lnTo>
                <a:lnTo>
                  <a:pt x="205383" y="1196577"/>
                </a:lnTo>
                <a:lnTo>
                  <a:pt x="187524" y="1196577"/>
                </a:lnTo>
                <a:lnTo>
                  <a:pt x="178594" y="1205507"/>
                </a:lnTo>
                <a:lnTo>
                  <a:pt x="160735" y="1205507"/>
                </a:lnTo>
                <a:lnTo>
                  <a:pt x="151805" y="1205507"/>
                </a:lnTo>
                <a:lnTo>
                  <a:pt x="142875" y="1205507"/>
                </a:lnTo>
                <a:lnTo>
                  <a:pt x="133946" y="1196577"/>
                </a:lnTo>
                <a:lnTo>
                  <a:pt x="125016" y="1196577"/>
                </a:lnTo>
                <a:lnTo>
                  <a:pt x="116086" y="1196577"/>
                </a:lnTo>
                <a:lnTo>
                  <a:pt x="107157" y="1196577"/>
                </a:lnTo>
                <a:lnTo>
                  <a:pt x="98227" y="1196577"/>
                </a:lnTo>
                <a:lnTo>
                  <a:pt x="89297" y="1196577"/>
                </a:lnTo>
                <a:lnTo>
                  <a:pt x="80368" y="1205507"/>
                </a:lnTo>
                <a:lnTo>
                  <a:pt x="71438" y="1205507"/>
                </a:lnTo>
                <a:lnTo>
                  <a:pt x="71438" y="1205507"/>
                </a:lnTo>
                <a:lnTo>
                  <a:pt x="53579" y="1205507"/>
                </a:lnTo>
                <a:lnTo>
                  <a:pt x="44649" y="1205507"/>
                </a:lnTo>
                <a:lnTo>
                  <a:pt x="44649" y="1205507"/>
                </a:lnTo>
                <a:lnTo>
                  <a:pt x="35719" y="1205507"/>
                </a:lnTo>
                <a:lnTo>
                  <a:pt x="26790" y="1205507"/>
                </a:lnTo>
                <a:lnTo>
                  <a:pt x="17860" y="1205507"/>
                </a:lnTo>
                <a:lnTo>
                  <a:pt x="17860" y="1205507"/>
                </a:lnTo>
                <a:lnTo>
                  <a:pt x="8930" y="1205507"/>
                </a:lnTo>
                <a:lnTo>
                  <a:pt x="0" y="1205507"/>
                </a:lnTo>
                <a:lnTo>
                  <a:pt x="0" y="1205507"/>
                </a:lnTo>
                <a:lnTo>
                  <a:pt x="0" y="1205507"/>
                </a:lnTo>
                <a:lnTo>
                  <a:pt x="0" y="1205507"/>
                </a:lnTo>
                <a:lnTo>
                  <a:pt x="0" y="1205507"/>
                </a:lnTo>
                <a:lnTo>
                  <a:pt x="0" y="1205507"/>
                </a:lnTo>
                <a:lnTo>
                  <a:pt x="0" y="1205507"/>
                </a:lnTo>
                <a:lnTo>
                  <a:pt x="0" y="1205507"/>
                </a:lnTo>
                <a:lnTo>
                  <a:pt x="0" y="1205507"/>
                </a:lnTo>
                <a:lnTo>
                  <a:pt x="0" y="1205507"/>
                </a:lnTo>
                <a:lnTo>
                  <a:pt x="0" y="1205507"/>
                </a:lnTo>
                <a:lnTo>
                  <a:pt x="0" y="1205507"/>
                </a:lnTo>
                <a:lnTo>
                  <a:pt x="8930" y="1205507"/>
                </a:lnTo>
                <a:lnTo>
                  <a:pt x="17860" y="1205507"/>
                </a:lnTo>
                <a:lnTo>
                  <a:pt x="26790" y="1205507"/>
                </a:lnTo>
                <a:lnTo>
                  <a:pt x="44649" y="1205507"/>
                </a:lnTo>
                <a:lnTo>
                  <a:pt x="53579" y="1205507"/>
                </a:lnTo>
                <a:lnTo>
                  <a:pt x="80368" y="1196577"/>
                </a:lnTo>
                <a:lnTo>
                  <a:pt x="98227" y="1196577"/>
                </a:lnTo>
                <a:lnTo>
                  <a:pt x="116086" y="1196577"/>
                </a:lnTo>
                <a:lnTo>
                  <a:pt x="142875" y="1196577"/>
                </a:lnTo>
                <a:lnTo>
                  <a:pt x="169665" y="1187648"/>
                </a:lnTo>
                <a:lnTo>
                  <a:pt x="196454" y="1187648"/>
                </a:lnTo>
                <a:lnTo>
                  <a:pt x="214313" y="1187648"/>
                </a:lnTo>
                <a:lnTo>
                  <a:pt x="241102" y="1187648"/>
                </a:lnTo>
                <a:lnTo>
                  <a:pt x="267891" y="1187648"/>
                </a:lnTo>
                <a:lnTo>
                  <a:pt x="294680" y="1187648"/>
                </a:lnTo>
                <a:lnTo>
                  <a:pt x="321469" y="1187648"/>
                </a:lnTo>
                <a:lnTo>
                  <a:pt x="339329" y="1187648"/>
                </a:lnTo>
                <a:lnTo>
                  <a:pt x="366118" y="1187648"/>
                </a:lnTo>
                <a:lnTo>
                  <a:pt x="392907" y="1187648"/>
                </a:lnTo>
                <a:lnTo>
                  <a:pt x="410766" y="1187648"/>
                </a:lnTo>
                <a:lnTo>
                  <a:pt x="428625" y="1187648"/>
                </a:lnTo>
                <a:lnTo>
                  <a:pt x="446485" y="1187648"/>
                </a:lnTo>
                <a:lnTo>
                  <a:pt x="464344" y="1187648"/>
                </a:lnTo>
                <a:lnTo>
                  <a:pt x="482204" y="1187648"/>
                </a:lnTo>
                <a:lnTo>
                  <a:pt x="500063" y="1187648"/>
                </a:lnTo>
                <a:lnTo>
                  <a:pt x="517922" y="1187648"/>
                </a:lnTo>
                <a:lnTo>
                  <a:pt x="535782" y="1196577"/>
                </a:lnTo>
                <a:lnTo>
                  <a:pt x="553641" y="1196577"/>
                </a:lnTo>
                <a:lnTo>
                  <a:pt x="562571" y="1196577"/>
                </a:lnTo>
                <a:lnTo>
                  <a:pt x="571500" y="1196577"/>
                </a:lnTo>
                <a:lnTo>
                  <a:pt x="571500" y="119657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866555" y="3107531"/>
            <a:ext cx="866180" cy="714376"/>
          </a:xfrm>
          <a:custGeom>
            <a:avLst/>
            <a:gdLst/>
            <a:ahLst/>
            <a:cxnLst/>
            <a:rect l="0" t="0" r="0" b="0"/>
            <a:pathLst>
              <a:path w="866180" h="714376">
                <a:moveTo>
                  <a:pt x="660797" y="696515"/>
                </a:moveTo>
                <a:lnTo>
                  <a:pt x="660797" y="696515"/>
                </a:lnTo>
                <a:lnTo>
                  <a:pt x="651867" y="696515"/>
                </a:lnTo>
                <a:lnTo>
                  <a:pt x="642937" y="696515"/>
                </a:lnTo>
                <a:lnTo>
                  <a:pt x="634008" y="705445"/>
                </a:lnTo>
                <a:lnTo>
                  <a:pt x="625078" y="705445"/>
                </a:lnTo>
                <a:lnTo>
                  <a:pt x="616148" y="705445"/>
                </a:lnTo>
                <a:lnTo>
                  <a:pt x="598289" y="705445"/>
                </a:lnTo>
                <a:lnTo>
                  <a:pt x="580429" y="714375"/>
                </a:lnTo>
                <a:lnTo>
                  <a:pt x="562570" y="714375"/>
                </a:lnTo>
                <a:lnTo>
                  <a:pt x="544711" y="714375"/>
                </a:lnTo>
                <a:lnTo>
                  <a:pt x="526851" y="714375"/>
                </a:lnTo>
                <a:lnTo>
                  <a:pt x="508992" y="714375"/>
                </a:lnTo>
                <a:lnTo>
                  <a:pt x="491133" y="714375"/>
                </a:lnTo>
                <a:lnTo>
                  <a:pt x="473273" y="714375"/>
                </a:lnTo>
                <a:lnTo>
                  <a:pt x="455414" y="714375"/>
                </a:lnTo>
                <a:lnTo>
                  <a:pt x="437554" y="714375"/>
                </a:lnTo>
                <a:lnTo>
                  <a:pt x="419695" y="714375"/>
                </a:lnTo>
                <a:lnTo>
                  <a:pt x="401836" y="714375"/>
                </a:lnTo>
                <a:lnTo>
                  <a:pt x="383976" y="714375"/>
                </a:lnTo>
                <a:lnTo>
                  <a:pt x="366117" y="714375"/>
                </a:lnTo>
                <a:lnTo>
                  <a:pt x="348258" y="714375"/>
                </a:lnTo>
                <a:lnTo>
                  <a:pt x="330398" y="714375"/>
                </a:lnTo>
                <a:lnTo>
                  <a:pt x="303609" y="714375"/>
                </a:lnTo>
                <a:lnTo>
                  <a:pt x="285750" y="714375"/>
                </a:lnTo>
                <a:lnTo>
                  <a:pt x="267890" y="714375"/>
                </a:lnTo>
                <a:lnTo>
                  <a:pt x="250031" y="714375"/>
                </a:lnTo>
                <a:lnTo>
                  <a:pt x="241101" y="714375"/>
                </a:lnTo>
                <a:lnTo>
                  <a:pt x="223242" y="714375"/>
                </a:lnTo>
                <a:lnTo>
                  <a:pt x="205383" y="714375"/>
                </a:lnTo>
                <a:lnTo>
                  <a:pt x="196453" y="714375"/>
                </a:lnTo>
                <a:lnTo>
                  <a:pt x="178593" y="714375"/>
                </a:lnTo>
                <a:lnTo>
                  <a:pt x="169664" y="714375"/>
                </a:lnTo>
                <a:lnTo>
                  <a:pt x="160734" y="714375"/>
                </a:lnTo>
                <a:lnTo>
                  <a:pt x="151804" y="714375"/>
                </a:lnTo>
                <a:lnTo>
                  <a:pt x="133945" y="714375"/>
                </a:lnTo>
                <a:lnTo>
                  <a:pt x="125015" y="714375"/>
                </a:lnTo>
                <a:lnTo>
                  <a:pt x="116086" y="714375"/>
                </a:lnTo>
                <a:lnTo>
                  <a:pt x="107156" y="714375"/>
                </a:lnTo>
                <a:lnTo>
                  <a:pt x="98226" y="714375"/>
                </a:lnTo>
                <a:lnTo>
                  <a:pt x="89297" y="714375"/>
                </a:lnTo>
                <a:lnTo>
                  <a:pt x="80367" y="714375"/>
                </a:lnTo>
                <a:lnTo>
                  <a:pt x="71437" y="714375"/>
                </a:lnTo>
                <a:lnTo>
                  <a:pt x="62508" y="714375"/>
                </a:lnTo>
                <a:lnTo>
                  <a:pt x="53578" y="714375"/>
                </a:lnTo>
                <a:lnTo>
                  <a:pt x="53578" y="714375"/>
                </a:lnTo>
                <a:lnTo>
                  <a:pt x="44648" y="714375"/>
                </a:lnTo>
                <a:lnTo>
                  <a:pt x="35718" y="714375"/>
                </a:lnTo>
                <a:lnTo>
                  <a:pt x="35718" y="714375"/>
                </a:lnTo>
                <a:lnTo>
                  <a:pt x="26789" y="714375"/>
                </a:lnTo>
                <a:lnTo>
                  <a:pt x="26789" y="714375"/>
                </a:lnTo>
                <a:lnTo>
                  <a:pt x="17859" y="714375"/>
                </a:lnTo>
                <a:lnTo>
                  <a:pt x="17859" y="714375"/>
                </a:lnTo>
                <a:lnTo>
                  <a:pt x="17859" y="714375"/>
                </a:lnTo>
                <a:lnTo>
                  <a:pt x="8929" y="714375"/>
                </a:lnTo>
                <a:lnTo>
                  <a:pt x="8929" y="714375"/>
                </a:lnTo>
                <a:lnTo>
                  <a:pt x="8929" y="714375"/>
                </a:lnTo>
                <a:lnTo>
                  <a:pt x="8929" y="714375"/>
                </a:lnTo>
                <a:lnTo>
                  <a:pt x="8929" y="714375"/>
                </a:lnTo>
                <a:lnTo>
                  <a:pt x="8929" y="714375"/>
                </a:lnTo>
                <a:lnTo>
                  <a:pt x="0" y="714375"/>
                </a:lnTo>
                <a:lnTo>
                  <a:pt x="0" y="714375"/>
                </a:lnTo>
                <a:lnTo>
                  <a:pt x="0" y="714375"/>
                </a:lnTo>
                <a:lnTo>
                  <a:pt x="0" y="714375"/>
                </a:lnTo>
                <a:lnTo>
                  <a:pt x="0" y="714375"/>
                </a:lnTo>
                <a:lnTo>
                  <a:pt x="0" y="714375"/>
                </a:lnTo>
                <a:lnTo>
                  <a:pt x="0" y="714375"/>
                </a:lnTo>
                <a:lnTo>
                  <a:pt x="0" y="714375"/>
                </a:lnTo>
                <a:lnTo>
                  <a:pt x="0" y="714375"/>
                </a:lnTo>
                <a:lnTo>
                  <a:pt x="0" y="714375"/>
                </a:lnTo>
                <a:lnTo>
                  <a:pt x="0" y="714375"/>
                </a:lnTo>
                <a:lnTo>
                  <a:pt x="0" y="714375"/>
                </a:lnTo>
                <a:lnTo>
                  <a:pt x="0" y="714375"/>
                </a:lnTo>
                <a:lnTo>
                  <a:pt x="8929" y="714375"/>
                </a:lnTo>
                <a:lnTo>
                  <a:pt x="8929" y="705445"/>
                </a:lnTo>
                <a:lnTo>
                  <a:pt x="8929" y="705445"/>
                </a:lnTo>
                <a:lnTo>
                  <a:pt x="8929" y="705445"/>
                </a:lnTo>
                <a:lnTo>
                  <a:pt x="17859" y="705445"/>
                </a:lnTo>
                <a:lnTo>
                  <a:pt x="17859" y="705445"/>
                </a:lnTo>
                <a:lnTo>
                  <a:pt x="26789" y="705445"/>
                </a:lnTo>
                <a:lnTo>
                  <a:pt x="35718" y="696515"/>
                </a:lnTo>
                <a:lnTo>
                  <a:pt x="44648" y="696515"/>
                </a:lnTo>
                <a:lnTo>
                  <a:pt x="53578" y="696515"/>
                </a:lnTo>
                <a:lnTo>
                  <a:pt x="71437" y="696515"/>
                </a:lnTo>
                <a:lnTo>
                  <a:pt x="89297" y="687586"/>
                </a:lnTo>
                <a:lnTo>
                  <a:pt x="98226" y="687586"/>
                </a:lnTo>
                <a:lnTo>
                  <a:pt x="116086" y="687586"/>
                </a:lnTo>
                <a:lnTo>
                  <a:pt x="133945" y="687586"/>
                </a:lnTo>
                <a:lnTo>
                  <a:pt x="151804" y="678656"/>
                </a:lnTo>
                <a:lnTo>
                  <a:pt x="169664" y="678656"/>
                </a:lnTo>
                <a:lnTo>
                  <a:pt x="187523" y="678656"/>
                </a:lnTo>
                <a:lnTo>
                  <a:pt x="214312" y="678656"/>
                </a:lnTo>
                <a:lnTo>
                  <a:pt x="232172" y="669726"/>
                </a:lnTo>
                <a:lnTo>
                  <a:pt x="250031" y="669726"/>
                </a:lnTo>
                <a:lnTo>
                  <a:pt x="267890" y="669726"/>
                </a:lnTo>
                <a:lnTo>
                  <a:pt x="294679" y="669726"/>
                </a:lnTo>
                <a:lnTo>
                  <a:pt x="312539" y="669726"/>
                </a:lnTo>
                <a:lnTo>
                  <a:pt x="330398" y="669726"/>
                </a:lnTo>
                <a:lnTo>
                  <a:pt x="348258" y="669726"/>
                </a:lnTo>
                <a:lnTo>
                  <a:pt x="375047" y="669726"/>
                </a:lnTo>
                <a:lnTo>
                  <a:pt x="392906" y="669726"/>
                </a:lnTo>
                <a:lnTo>
                  <a:pt x="410765" y="669726"/>
                </a:lnTo>
                <a:lnTo>
                  <a:pt x="428625" y="669726"/>
                </a:lnTo>
                <a:lnTo>
                  <a:pt x="455414" y="669726"/>
                </a:lnTo>
                <a:lnTo>
                  <a:pt x="473273" y="669726"/>
                </a:lnTo>
                <a:lnTo>
                  <a:pt x="491133" y="669726"/>
                </a:lnTo>
                <a:lnTo>
                  <a:pt x="508992" y="669726"/>
                </a:lnTo>
                <a:lnTo>
                  <a:pt x="526851" y="669726"/>
                </a:lnTo>
                <a:lnTo>
                  <a:pt x="553640" y="669726"/>
                </a:lnTo>
                <a:lnTo>
                  <a:pt x="571500" y="669726"/>
                </a:lnTo>
                <a:lnTo>
                  <a:pt x="589359" y="678656"/>
                </a:lnTo>
                <a:lnTo>
                  <a:pt x="607218" y="678656"/>
                </a:lnTo>
                <a:lnTo>
                  <a:pt x="625078" y="678656"/>
                </a:lnTo>
                <a:lnTo>
                  <a:pt x="642937" y="678656"/>
                </a:lnTo>
                <a:lnTo>
                  <a:pt x="660797" y="678656"/>
                </a:lnTo>
                <a:lnTo>
                  <a:pt x="678656" y="678656"/>
                </a:lnTo>
                <a:lnTo>
                  <a:pt x="696515" y="687586"/>
                </a:lnTo>
                <a:lnTo>
                  <a:pt x="714375" y="678656"/>
                </a:lnTo>
                <a:lnTo>
                  <a:pt x="732234" y="678656"/>
                </a:lnTo>
                <a:lnTo>
                  <a:pt x="741164" y="687586"/>
                </a:lnTo>
                <a:lnTo>
                  <a:pt x="759023" y="687586"/>
                </a:lnTo>
                <a:lnTo>
                  <a:pt x="776883" y="687586"/>
                </a:lnTo>
                <a:lnTo>
                  <a:pt x="785812" y="687586"/>
                </a:lnTo>
                <a:lnTo>
                  <a:pt x="794742" y="687586"/>
                </a:lnTo>
                <a:lnTo>
                  <a:pt x="803672" y="696515"/>
                </a:lnTo>
                <a:lnTo>
                  <a:pt x="821531" y="696515"/>
                </a:lnTo>
                <a:lnTo>
                  <a:pt x="821531" y="696515"/>
                </a:lnTo>
                <a:lnTo>
                  <a:pt x="830461" y="696515"/>
                </a:lnTo>
                <a:lnTo>
                  <a:pt x="839390" y="696515"/>
                </a:lnTo>
                <a:lnTo>
                  <a:pt x="848320" y="696515"/>
                </a:lnTo>
                <a:lnTo>
                  <a:pt x="857250" y="705445"/>
                </a:lnTo>
                <a:lnTo>
                  <a:pt x="857250" y="705445"/>
                </a:lnTo>
                <a:lnTo>
                  <a:pt x="857250" y="705445"/>
                </a:lnTo>
                <a:lnTo>
                  <a:pt x="866179" y="705445"/>
                </a:lnTo>
                <a:lnTo>
                  <a:pt x="866179" y="705445"/>
                </a:lnTo>
                <a:lnTo>
                  <a:pt x="866179" y="705445"/>
                </a:lnTo>
                <a:lnTo>
                  <a:pt x="866179" y="714375"/>
                </a:lnTo>
                <a:lnTo>
                  <a:pt x="866179" y="714375"/>
                </a:lnTo>
                <a:lnTo>
                  <a:pt x="866179" y="714375"/>
                </a:lnTo>
                <a:lnTo>
                  <a:pt x="857250" y="714375"/>
                </a:lnTo>
                <a:lnTo>
                  <a:pt x="848320" y="714375"/>
                </a:lnTo>
                <a:lnTo>
                  <a:pt x="839390" y="714375"/>
                </a:lnTo>
                <a:lnTo>
                  <a:pt x="830461" y="714375"/>
                </a:lnTo>
                <a:lnTo>
                  <a:pt x="812601" y="714375"/>
                </a:lnTo>
                <a:lnTo>
                  <a:pt x="794742" y="714375"/>
                </a:lnTo>
                <a:lnTo>
                  <a:pt x="767953" y="705445"/>
                </a:lnTo>
                <a:lnTo>
                  <a:pt x="741164" y="705445"/>
                </a:lnTo>
                <a:lnTo>
                  <a:pt x="714375" y="705445"/>
                </a:lnTo>
                <a:lnTo>
                  <a:pt x="687586" y="714375"/>
                </a:lnTo>
                <a:lnTo>
                  <a:pt x="651867" y="705445"/>
                </a:lnTo>
                <a:lnTo>
                  <a:pt x="616148" y="705445"/>
                </a:lnTo>
                <a:lnTo>
                  <a:pt x="580429" y="705445"/>
                </a:lnTo>
                <a:lnTo>
                  <a:pt x="535781" y="705445"/>
                </a:lnTo>
                <a:lnTo>
                  <a:pt x="508992" y="705445"/>
                </a:lnTo>
                <a:lnTo>
                  <a:pt x="473273" y="705445"/>
                </a:lnTo>
                <a:lnTo>
                  <a:pt x="446484" y="705445"/>
                </a:lnTo>
                <a:lnTo>
                  <a:pt x="410765" y="705445"/>
                </a:lnTo>
                <a:lnTo>
                  <a:pt x="392906" y="705445"/>
                </a:lnTo>
                <a:lnTo>
                  <a:pt x="375047" y="696515"/>
                </a:lnTo>
                <a:lnTo>
                  <a:pt x="357187" y="696515"/>
                </a:lnTo>
                <a:lnTo>
                  <a:pt x="357187" y="696515"/>
                </a:lnTo>
                <a:lnTo>
                  <a:pt x="357187" y="687586"/>
                </a:lnTo>
                <a:lnTo>
                  <a:pt x="366117" y="687586"/>
                </a:lnTo>
                <a:lnTo>
                  <a:pt x="375047" y="678656"/>
                </a:lnTo>
                <a:lnTo>
                  <a:pt x="392906" y="669726"/>
                </a:lnTo>
                <a:lnTo>
                  <a:pt x="419695" y="660797"/>
                </a:lnTo>
                <a:lnTo>
                  <a:pt x="446484" y="651867"/>
                </a:lnTo>
                <a:lnTo>
                  <a:pt x="473273" y="651867"/>
                </a:lnTo>
                <a:lnTo>
                  <a:pt x="508992" y="642937"/>
                </a:lnTo>
                <a:lnTo>
                  <a:pt x="535781" y="634008"/>
                </a:lnTo>
                <a:lnTo>
                  <a:pt x="562570" y="634008"/>
                </a:lnTo>
                <a:lnTo>
                  <a:pt x="598289" y="634008"/>
                </a:lnTo>
                <a:lnTo>
                  <a:pt x="616148" y="634008"/>
                </a:lnTo>
                <a:lnTo>
                  <a:pt x="634008" y="625078"/>
                </a:lnTo>
                <a:lnTo>
                  <a:pt x="651867" y="625078"/>
                </a:lnTo>
                <a:lnTo>
                  <a:pt x="660797" y="625078"/>
                </a:lnTo>
                <a:lnTo>
                  <a:pt x="669726" y="625078"/>
                </a:lnTo>
                <a:lnTo>
                  <a:pt x="669726" y="616148"/>
                </a:lnTo>
                <a:lnTo>
                  <a:pt x="660797" y="616148"/>
                </a:lnTo>
                <a:lnTo>
                  <a:pt x="651867" y="616148"/>
                </a:lnTo>
                <a:lnTo>
                  <a:pt x="642937" y="616148"/>
                </a:lnTo>
                <a:lnTo>
                  <a:pt x="616148" y="616148"/>
                </a:lnTo>
                <a:lnTo>
                  <a:pt x="598289" y="616148"/>
                </a:lnTo>
                <a:lnTo>
                  <a:pt x="562570" y="616148"/>
                </a:lnTo>
                <a:lnTo>
                  <a:pt x="526851" y="616148"/>
                </a:lnTo>
                <a:lnTo>
                  <a:pt x="491133" y="616148"/>
                </a:lnTo>
                <a:lnTo>
                  <a:pt x="455414" y="625078"/>
                </a:lnTo>
                <a:lnTo>
                  <a:pt x="410765" y="625078"/>
                </a:lnTo>
                <a:lnTo>
                  <a:pt x="375047" y="634008"/>
                </a:lnTo>
                <a:lnTo>
                  <a:pt x="330398" y="634008"/>
                </a:lnTo>
                <a:lnTo>
                  <a:pt x="294679" y="642937"/>
                </a:lnTo>
                <a:lnTo>
                  <a:pt x="258961" y="651867"/>
                </a:lnTo>
                <a:lnTo>
                  <a:pt x="232172" y="651867"/>
                </a:lnTo>
                <a:lnTo>
                  <a:pt x="196453" y="651867"/>
                </a:lnTo>
                <a:lnTo>
                  <a:pt x="178593" y="660797"/>
                </a:lnTo>
                <a:lnTo>
                  <a:pt x="169664" y="660797"/>
                </a:lnTo>
                <a:lnTo>
                  <a:pt x="160734" y="660797"/>
                </a:lnTo>
                <a:lnTo>
                  <a:pt x="151804" y="651867"/>
                </a:lnTo>
                <a:lnTo>
                  <a:pt x="160734" y="651867"/>
                </a:lnTo>
                <a:lnTo>
                  <a:pt x="169664" y="642937"/>
                </a:lnTo>
                <a:lnTo>
                  <a:pt x="187523" y="634008"/>
                </a:lnTo>
                <a:lnTo>
                  <a:pt x="205383" y="625078"/>
                </a:lnTo>
                <a:lnTo>
                  <a:pt x="232172" y="616148"/>
                </a:lnTo>
                <a:lnTo>
                  <a:pt x="267890" y="598289"/>
                </a:lnTo>
                <a:lnTo>
                  <a:pt x="303609" y="589359"/>
                </a:lnTo>
                <a:lnTo>
                  <a:pt x="339328" y="580430"/>
                </a:lnTo>
                <a:lnTo>
                  <a:pt x="375047" y="571500"/>
                </a:lnTo>
                <a:lnTo>
                  <a:pt x="401836" y="571500"/>
                </a:lnTo>
                <a:lnTo>
                  <a:pt x="437554" y="562570"/>
                </a:lnTo>
                <a:lnTo>
                  <a:pt x="455414" y="562570"/>
                </a:lnTo>
                <a:lnTo>
                  <a:pt x="473273" y="562570"/>
                </a:lnTo>
                <a:lnTo>
                  <a:pt x="491133" y="553640"/>
                </a:lnTo>
                <a:lnTo>
                  <a:pt x="491133" y="553640"/>
                </a:lnTo>
                <a:lnTo>
                  <a:pt x="491133" y="553640"/>
                </a:lnTo>
                <a:lnTo>
                  <a:pt x="482203" y="553640"/>
                </a:lnTo>
                <a:lnTo>
                  <a:pt x="473273" y="553640"/>
                </a:lnTo>
                <a:lnTo>
                  <a:pt x="446484" y="553640"/>
                </a:lnTo>
                <a:lnTo>
                  <a:pt x="419695" y="562570"/>
                </a:lnTo>
                <a:lnTo>
                  <a:pt x="383976" y="562570"/>
                </a:lnTo>
                <a:lnTo>
                  <a:pt x="348258" y="571500"/>
                </a:lnTo>
                <a:lnTo>
                  <a:pt x="312539" y="580430"/>
                </a:lnTo>
                <a:lnTo>
                  <a:pt x="267890" y="589359"/>
                </a:lnTo>
                <a:lnTo>
                  <a:pt x="223242" y="598289"/>
                </a:lnTo>
                <a:lnTo>
                  <a:pt x="187523" y="607219"/>
                </a:lnTo>
                <a:lnTo>
                  <a:pt x="160734" y="616148"/>
                </a:lnTo>
                <a:lnTo>
                  <a:pt x="133945" y="616148"/>
                </a:lnTo>
                <a:lnTo>
                  <a:pt x="116086" y="616148"/>
                </a:lnTo>
                <a:lnTo>
                  <a:pt x="116086" y="616148"/>
                </a:lnTo>
                <a:lnTo>
                  <a:pt x="116086" y="616148"/>
                </a:lnTo>
                <a:lnTo>
                  <a:pt x="125015" y="607219"/>
                </a:lnTo>
                <a:lnTo>
                  <a:pt x="142875" y="598289"/>
                </a:lnTo>
                <a:lnTo>
                  <a:pt x="169664" y="580430"/>
                </a:lnTo>
                <a:lnTo>
                  <a:pt x="205383" y="571500"/>
                </a:lnTo>
                <a:lnTo>
                  <a:pt x="250031" y="562570"/>
                </a:lnTo>
                <a:lnTo>
                  <a:pt x="294679" y="544711"/>
                </a:lnTo>
                <a:lnTo>
                  <a:pt x="339328" y="535781"/>
                </a:lnTo>
                <a:lnTo>
                  <a:pt x="383976" y="526851"/>
                </a:lnTo>
                <a:lnTo>
                  <a:pt x="428625" y="526851"/>
                </a:lnTo>
                <a:lnTo>
                  <a:pt x="473273" y="517922"/>
                </a:lnTo>
                <a:lnTo>
                  <a:pt x="508992" y="508992"/>
                </a:lnTo>
                <a:lnTo>
                  <a:pt x="544711" y="508992"/>
                </a:lnTo>
                <a:lnTo>
                  <a:pt x="571500" y="508992"/>
                </a:lnTo>
                <a:lnTo>
                  <a:pt x="589359" y="508992"/>
                </a:lnTo>
                <a:lnTo>
                  <a:pt x="598289" y="500062"/>
                </a:lnTo>
                <a:lnTo>
                  <a:pt x="598289" y="500062"/>
                </a:lnTo>
                <a:lnTo>
                  <a:pt x="589359" y="500062"/>
                </a:lnTo>
                <a:lnTo>
                  <a:pt x="580429" y="500062"/>
                </a:lnTo>
                <a:lnTo>
                  <a:pt x="553640" y="500062"/>
                </a:lnTo>
                <a:lnTo>
                  <a:pt x="535781" y="500062"/>
                </a:lnTo>
                <a:lnTo>
                  <a:pt x="500062" y="500062"/>
                </a:lnTo>
                <a:lnTo>
                  <a:pt x="464343" y="500062"/>
                </a:lnTo>
                <a:lnTo>
                  <a:pt x="419695" y="508992"/>
                </a:lnTo>
                <a:lnTo>
                  <a:pt x="375047" y="517922"/>
                </a:lnTo>
                <a:lnTo>
                  <a:pt x="339328" y="517922"/>
                </a:lnTo>
                <a:lnTo>
                  <a:pt x="303609" y="526851"/>
                </a:lnTo>
                <a:lnTo>
                  <a:pt x="276820" y="526851"/>
                </a:lnTo>
                <a:lnTo>
                  <a:pt x="258961" y="526851"/>
                </a:lnTo>
                <a:lnTo>
                  <a:pt x="250031" y="526851"/>
                </a:lnTo>
                <a:lnTo>
                  <a:pt x="250031" y="526851"/>
                </a:lnTo>
                <a:lnTo>
                  <a:pt x="258961" y="517922"/>
                </a:lnTo>
                <a:lnTo>
                  <a:pt x="276820" y="508992"/>
                </a:lnTo>
                <a:lnTo>
                  <a:pt x="303609" y="500062"/>
                </a:lnTo>
                <a:lnTo>
                  <a:pt x="330398" y="491133"/>
                </a:lnTo>
                <a:lnTo>
                  <a:pt x="375047" y="491133"/>
                </a:lnTo>
                <a:lnTo>
                  <a:pt x="410765" y="482203"/>
                </a:lnTo>
                <a:lnTo>
                  <a:pt x="446484" y="482203"/>
                </a:lnTo>
                <a:lnTo>
                  <a:pt x="482203" y="482203"/>
                </a:lnTo>
                <a:lnTo>
                  <a:pt x="526851" y="482203"/>
                </a:lnTo>
                <a:lnTo>
                  <a:pt x="553640" y="482203"/>
                </a:lnTo>
                <a:lnTo>
                  <a:pt x="580429" y="482203"/>
                </a:lnTo>
                <a:lnTo>
                  <a:pt x="598289" y="482203"/>
                </a:lnTo>
                <a:lnTo>
                  <a:pt x="607218" y="482203"/>
                </a:lnTo>
                <a:lnTo>
                  <a:pt x="607218" y="491133"/>
                </a:lnTo>
                <a:lnTo>
                  <a:pt x="607218" y="491133"/>
                </a:lnTo>
                <a:lnTo>
                  <a:pt x="598289" y="500062"/>
                </a:lnTo>
                <a:lnTo>
                  <a:pt x="580429" y="500062"/>
                </a:lnTo>
                <a:lnTo>
                  <a:pt x="553640" y="508992"/>
                </a:lnTo>
                <a:lnTo>
                  <a:pt x="517922" y="517922"/>
                </a:lnTo>
                <a:lnTo>
                  <a:pt x="482203" y="526851"/>
                </a:lnTo>
                <a:lnTo>
                  <a:pt x="437554" y="535781"/>
                </a:lnTo>
                <a:lnTo>
                  <a:pt x="392906" y="553640"/>
                </a:lnTo>
                <a:lnTo>
                  <a:pt x="357187" y="562570"/>
                </a:lnTo>
                <a:lnTo>
                  <a:pt x="330398" y="571500"/>
                </a:lnTo>
                <a:lnTo>
                  <a:pt x="303609" y="580430"/>
                </a:lnTo>
                <a:lnTo>
                  <a:pt x="285750" y="580430"/>
                </a:lnTo>
                <a:lnTo>
                  <a:pt x="276820" y="580430"/>
                </a:lnTo>
                <a:lnTo>
                  <a:pt x="276820" y="580430"/>
                </a:lnTo>
                <a:lnTo>
                  <a:pt x="285750" y="580430"/>
                </a:lnTo>
                <a:lnTo>
                  <a:pt x="312539" y="571500"/>
                </a:lnTo>
                <a:lnTo>
                  <a:pt x="339328" y="562570"/>
                </a:lnTo>
                <a:lnTo>
                  <a:pt x="375047" y="553640"/>
                </a:lnTo>
                <a:lnTo>
                  <a:pt x="410765" y="553640"/>
                </a:lnTo>
                <a:lnTo>
                  <a:pt x="455414" y="544711"/>
                </a:lnTo>
                <a:lnTo>
                  <a:pt x="500062" y="535781"/>
                </a:lnTo>
                <a:lnTo>
                  <a:pt x="535781" y="535781"/>
                </a:lnTo>
                <a:lnTo>
                  <a:pt x="580429" y="544711"/>
                </a:lnTo>
                <a:lnTo>
                  <a:pt x="607218" y="544711"/>
                </a:lnTo>
                <a:lnTo>
                  <a:pt x="625078" y="544711"/>
                </a:lnTo>
                <a:lnTo>
                  <a:pt x="634008" y="544711"/>
                </a:lnTo>
                <a:lnTo>
                  <a:pt x="634008" y="553640"/>
                </a:lnTo>
                <a:lnTo>
                  <a:pt x="616148" y="553640"/>
                </a:lnTo>
                <a:lnTo>
                  <a:pt x="598289" y="562570"/>
                </a:lnTo>
                <a:lnTo>
                  <a:pt x="562570" y="562570"/>
                </a:lnTo>
                <a:lnTo>
                  <a:pt x="526851" y="571500"/>
                </a:lnTo>
                <a:lnTo>
                  <a:pt x="491133" y="580430"/>
                </a:lnTo>
                <a:lnTo>
                  <a:pt x="446484" y="589359"/>
                </a:lnTo>
                <a:lnTo>
                  <a:pt x="410765" y="589359"/>
                </a:lnTo>
                <a:lnTo>
                  <a:pt x="375047" y="598289"/>
                </a:lnTo>
                <a:lnTo>
                  <a:pt x="348258" y="607219"/>
                </a:lnTo>
                <a:lnTo>
                  <a:pt x="321468" y="607219"/>
                </a:lnTo>
                <a:lnTo>
                  <a:pt x="303609" y="607219"/>
                </a:lnTo>
                <a:lnTo>
                  <a:pt x="294679" y="616148"/>
                </a:lnTo>
                <a:lnTo>
                  <a:pt x="294679" y="607219"/>
                </a:lnTo>
                <a:lnTo>
                  <a:pt x="294679" y="607219"/>
                </a:lnTo>
                <a:lnTo>
                  <a:pt x="312539" y="598289"/>
                </a:lnTo>
                <a:lnTo>
                  <a:pt x="321468" y="589359"/>
                </a:lnTo>
                <a:lnTo>
                  <a:pt x="348258" y="589359"/>
                </a:lnTo>
                <a:lnTo>
                  <a:pt x="375047" y="580430"/>
                </a:lnTo>
                <a:lnTo>
                  <a:pt x="410765" y="571500"/>
                </a:lnTo>
                <a:lnTo>
                  <a:pt x="446484" y="571500"/>
                </a:lnTo>
                <a:lnTo>
                  <a:pt x="482203" y="571500"/>
                </a:lnTo>
                <a:lnTo>
                  <a:pt x="517922" y="571500"/>
                </a:lnTo>
                <a:lnTo>
                  <a:pt x="544711" y="571500"/>
                </a:lnTo>
                <a:lnTo>
                  <a:pt x="562570" y="562570"/>
                </a:lnTo>
                <a:lnTo>
                  <a:pt x="580429" y="562570"/>
                </a:lnTo>
                <a:lnTo>
                  <a:pt x="580429" y="571500"/>
                </a:lnTo>
                <a:lnTo>
                  <a:pt x="571500" y="571500"/>
                </a:lnTo>
                <a:lnTo>
                  <a:pt x="553640" y="571500"/>
                </a:lnTo>
                <a:lnTo>
                  <a:pt x="526851" y="580430"/>
                </a:lnTo>
                <a:lnTo>
                  <a:pt x="491133" y="589359"/>
                </a:lnTo>
                <a:lnTo>
                  <a:pt x="455414" y="598289"/>
                </a:lnTo>
                <a:lnTo>
                  <a:pt x="419695" y="607219"/>
                </a:lnTo>
                <a:lnTo>
                  <a:pt x="383976" y="616148"/>
                </a:lnTo>
                <a:lnTo>
                  <a:pt x="339328" y="625078"/>
                </a:lnTo>
                <a:lnTo>
                  <a:pt x="312539" y="625078"/>
                </a:lnTo>
                <a:lnTo>
                  <a:pt x="285750" y="634008"/>
                </a:lnTo>
                <a:lnTo>
                  <a:pt x="267890" y="634008"/>
                </a:lnTo>
                <a:lnTo>
                  <a:pt x="258961" y="634008"/>
                </a:lnTo>
                <a:lnTo>
                  <a:pt x="250031" y="634008"/>
                </a:lnTo>
                <a:lnTo>
                  <a:pt x="258961" y="625078"/>
                </a:lnTo>
                <a:lnTo>
                  <a:pt x="267890" y="625078"/>
                </a:lnTo>
                <a:lnTo>
                  <a:pt x="285750" y="616148"/>
                </a:lnTo>
                <a:lnTo>
                  <a:pt x="321468" y="607219"/>
                </a:lnTo>
                <a:lnTo>
                  <a:pt x="348258" y="598289"/>
                </a:lnTo>
                <a:lnTo>
                  <a:pt x="383976" y="589359"/>
                </a:lnTo>
                <a:lnTo>
                  <a:pt x="428625" y="589359"/>
                </a:lnTo>
                <a:lnTo>
                  <a:pt x="473273" y="580430"/>
                </a:lnTo>
                <a:lnTo>
                  <a:pt x="508992" y="580430"/>
                </a:lnTo>
                <a:lnTo>
                  <a:pt x="544711" y="580430"/>
                </a:lnTo>
                <a:lnTo>
                  <a:pt x="580429" y="580430"/>
                </a:lnTo>
                <a:lnTo>
                  <a:pt x="607218" y="580430"/>
                </a:lnTo>
                <a:lnTo>
                  <a:pt x="625078" y="589359"/>
                </a:lnTo>
                <a:lnTo>
                  <a:pt x="642937" y="589359"/>
                </a:lnTo>
                <a:lnTo>
                  <a:pt x="651867" y="589359"/>
                </a:lnTo>
                <a:lnTo>
                  <a:pt x="651867" y="589359"/>
                </a:lnTo>
                <a:lnTo>
                  <a:pt x="651867" y="589359"/>
                </a:lnTo>
                <a:lnTo>
                  <a:pt x="642937" y="598289"/>
                </a:lnTo>
                <a:lnTo>
                  <a:pt x="625078" y="598289"/>
                </a:lnTo>
                <a:lnTo>
                  <a:pt x="607218" y="598289"/>
                </a:lnTo>
                <a:lnTo>
                  <a:pt x="598289" y="607219"/>
                </a:lnTo>
                <a:lnTo>
                  <a:pt x="580429" y="607219"/>
                </a:lnTo>
                <a:lnTo>
                  <a:pt x="562570" y="607219"/>
                </a:lnTo>
                <a:lnTo>
                  <a:pt x="553640" y="607219"/>
                </a:lnTo>
                <a:lnTo>
                  <a:pt x="553640" y="607219"/>
                </a:lnTo>
                <a:lnTo>
                  <a:pt x="562570" y="607219"/>
                </a:lnTo>
                <a:lnTo>
                  <a:pt x="571500" y="598289"/>
                </a:lnTo>
                <a:lnTo>
                  <a:pt x="598289" y="598289"/>
                </a:lnTo>
                <a:lnTo>
                  <a:pt x="625078" y="598289"/>
                </a:lnTo>
                <a:lnTo>
                  <a:pt x="651867" y="598289"/>
                </a:lnTo>
                <a:lnTo>
                  <a:pt x="687586" y="598289"/>
                </a:lnTo>
                <a:lnTo>
                  <a:pt x="714375" y="589359"/>
                </a:lnTo>
                <a:lnTo>
                  <a:pt x="741164" y="598289"/>
                </a:lnTo>
                <a:lnTo>
                  <a:pt x="750093" y="598289"/>
                </a:lnTo>
                <a:lnTo>
                  <a:pt x="759023" y="598289"/>
                </a:lnTo>
                <a:lnTo>
                  <a:pt x="759023" y="598289"/>
                </a:lnTo>
                <a:lnTo>
                  <a:pt x="750093" y="607219"/>
                </a:lnTo>
                <a:lnTo>
                  <a:pt x="741164" y="607219"/>
                </a:lnTo>
                <a:lnTo>
                  <a:pt x="723304" y="607219"/>
                </a:lnTo>
                <a:lnTo>
                  <a:pt x="696515" y="616148"/>
                </a:lnTo>
                <a:lnTo>
                  <a:pt x="669726" y="616148"/>
                </a:lnTo>
                <a:lnTo>
                  <a:pt x="651867" y="616148"/>
                </a:lnTo>
                <a:lnTo>
                  <a:pt x="625078" y="625078"/>
                </a:lnTo>
                <a:lnTo>
                  <a:pt x="616148" y="625078"/>
                </a:lnTo>
                <a:lnTo>
                  <a:pt x="607218" y="625078"/>
                </a:lnTo>
                <a:lnTo>
                  <a:pt x="607218" y="625078"/>
                </a:lnTo>
                <a:lnTo>
                  <a:pt x="616148" y="634008"/>
                </a:lnTo>
                <a:lnTo>
                  <a:pt x="634008" y="634008"/>
                </a:lnTo>
                <a:lnTo>
                  <a:pt x="660797" y="634008"/>
                </a:lnTo>
                <a:lnTo>
                  <a:pt x="696515" y="634008"/>
                </a:lnTo>
                <a:lnTo>
                  <a:pt x="723304" y="625078"/>
                </a:lnTo>
                <a:lnTo>
                  <a:pt x="750093" y="625078"/>
                </a:lnTo>
                <a:lnTo>
                  <a:pt x="776883" y="625078"/>
                </a:lnTo>
                <a:lnTo>
                  <a:pt x="794742" y="625078"/>
                </a:lnTo>
                <a:lnTo>
                  <a:pt x="803672" y="634008"/>
                </a:lnTo>
                <a:lnTo>
                  <a:pt x="803672" y="634008"/>
                </a:lnTo>
                <a:lnTo>
                  <a:pt x="803672" y="634008"/>
                </a:lnTo>
                <a:lnTo>
                  <a:pt x="794742" y="634008"/>
                </a:lnTo>
                <a:lnTo>
                  <a:pt x="785812" y="642937"/>
                </a:lnTo>
                <a:lnTo>
                  <a:pt x="767953" y="642937"/>
                </a:lnTo>
                <a:lnTo>
                  <a:pt x="750093" y="642937"/>
                </a:lnTo>
                <a:lnTo>
                  <a:pt x="723304" y="642937"/>
                </a:lnTo>
                <a:lnTo>
                  <a:pt x="714375" y="642937"/>
                </a:lnTo>
                <a:lnTo>
                  <a:pt x="696515" y="642937"/>
                </a:lnTo>
                <a:lnTo>
                  <a:pt x="687586" y="651867"/>
                </a:lnTo>
                <a:lnTo>
                  <a:pt x="687586" y="651867"/>
                </a:lnTo>
                <a:lnTo>
                  <a:pt x="696515" y="642937"/>
                </a:lnTo>
                <a:lnTo>
                  <a:pt x="705445" y="642937"/>
                </a:lnTo>
                <a:lnTo>
                  <a:pt x="723304" y="642937"/>
                </a:lnTo>
                <a:lnTo>
                  <a:pt x="741164" y="642937"/>
                </a:lnTo>
                <a:lnTo>
                  <a:pt x="767953" y="642937"/>
                </a:lnTo>
                <a:lnTo>
                  <a:pt x="785812" y="642937"/>
                </a:lnTo>
                <a:lnTo>
                  <a:pt x="803672" y="651867"/>
                </a:lnTo>
                <a:lnTo>
                  <a:pt x="812601" y="651867"/>
                </a:lnTo>
                <a:lnTo>
                  <a:pt x="821531" y="651867"/>
                </a:lnTo>
                <a:lnTo>
                  <a:pt x="821531" y="651867"/>
                </a:lnTo>
                <a:lnTo>
                  <a:pt x="821531" y="651867"/>
                </a:lnTo>
                <a:lnTo>
                  <a:pt x="812601" y="660797"/>
                </a:lnTo>
                <a:lnTo>
                  <a:pt x="803672" y="660797"/>
                </a:lnTo>
                <a:lnTo>
                  <a:pt x="785812" y="660797"/>
                </a:lnTo>
                <a:lnTo>
                  <a:pt x="776883" y="660797"/>
                </a:lnTo>
                <a:lnTo>
                  <a:pt x="759023" y="660797"/>
                </a:lnTo>
                <a:lnTo>
                  <a:pt x="741164" y="660797"/>
                </a:lnTo>
                <a:lnTo>
                  <a:pt x="732234" y="660797"/>
                </a:lnTo>
                <a:lnTo>
                  <a:pt x="732234" y="651867"/>
                </a:lnTo>
                <a:lnTo>
                  <a:pt x="732234" y="651867"/>
                </a:lnTo>
                <a:lnTo>
                  <a:pt x="741164" y="651867"/>
                </a:lnTo>
                <a:lnTo>
                  <a:pt x="750093" y="642937"/>
                </a:lnTo>
                <a:lnTo>
                  <a:pt x="759023" y="642937"/>
                </a:lnTo>
                <a:lnTo>
                  <a:pt x="776883" y="642937"/>
                </a:lnTo>
                <a:lnTo>
                  <a:pt x="785812" y="642937"/>
                </a:lnTo>
                <a:lnTo>
                  <a:pt x="794742" y="634008"/>
                </a:lnTo>
                <a:lnTo>
                  <a:pt x="803672" y="634008"/>
                </a:lnTo>
                <a:lnTo>
                  <a:pt x="812601" y="625078"/>
                </a:lnTo>
                <a:lnTo>
                  <a:pt x="812601" y="625078"/>
                </a:lnTo>
                <a:lnTo>
                  <a:pt x="812601" y="616148"/>
                </a:lnTo>
                <a:lnTo>
                  <a:pt x="821531" y="616148"/>
                </a:lnTo>
                <a:lnTo>
                  <a:pt x="812601" y="607219"/>
                </a:lnTo>
                <a:lnTo>
                  <a:pt x="812601" y="598289"/>
                </a:lnTo>
                <a:lnTo>
                  <a:pt x="812601" y="598289"/>
                </a:lnTo>
                <a:lnTo>
                  <a:pt x="812601" y="589359"/>
                </a:lnTo>
                <a:lnTo>
                  <a:pt x="812601" y="589359"/>
                </a:lnTo>
                <a:lnTo>
                  <a:pt x="812601" y="580430"/>
                </a:lnTo>
                <a:lnTo>
                  <a:pt x="812601" y="571500"/>
                </a:lnTo>
                <a:lnTo>
                  <a:pt x="812601" y="562570"/>
                </a:lnTo>
                <a:lnTo>
                  <a:pt x="812601" y="553640"/>
                </a:lnTo>
                <a:lnTo>
                  <a:pt x="821531" y="553640"/>
                </a:lnTo>
                <a:lnTo>
                  <a:pt x="821531" y="544711"/>
                </a:lnTo>
                <a:lnTo>
                  <a:pt x="821531" y="535781"/>
                </a:lnTo>
                <a:lnTo>
                  <a:pt x="821531" y="526851"/>
                </a:lnTo>
                <a:lnTo>
                  <a:pt x="821531" y="517922"/>
                </a:lnTo>
                <a:lnTo>
                  <a:pt x="812601" y="508992"/>
                </a:lnTo>
                <a:lnTo>
                  <a:pt x="812601" y="500062"/>
                </a:lnTo>
                <a:lnTo>
                  <a:pt x="812601" y="500062"/>
                </a:lnTo>
                <a:lnTo>
                  <a:pt x="812601" y="491133"/>
                </a:lnTo>
                <a:lnTo>
                  <a:pt x="812601" y="482203"/>
                </a:lnTo>
                <a:lnTo>
                  <a:pt x="812601" y="473273"/>
                </a:lnTo>
                <a:lnTo>
                  <a:pt x="812601" y="464344"/>
                </a:lnTo>
                <a:lnTo>
                  <a:pt x="812601" y="455414"/>
                </a:lnTo>
                <a:lnTo>
                  <a:pt x="812601" y="446484"/>
                </a:lnTo>
                <a:lnTo>
                  <a:pt x="812601" y="437555"/>
                </a:lnTo>
                <a:lnTo>
                  <a:pt x="812601" y="428625"/>
                </a:lnTo>
                <a:lnTo>
                  <a:pt x="812601" y="419695"/>
                </a:lnTo>
                <a:lnTo>
                  <a:pt x="812601" y="410765"/>
                </a:lnTo>
                <a:lnTo>
                  <a:pt x="812601" y="401836"/>
                </a:lnTo>
                <a:lnTo>
                  <a:pt x="812601" y="392906"/>
                </a:lnTo>
                <a:lnTo>
                  <a:pt x="812601" y="383976"/>
                </a:lnTo>
                <a:lnTo>
                  <a:pt x="812601" y="375047"/>
                </a:lnTo>
                <a:lnTo>
                  <a:pt x="812601" y="366117"/>
                </a:lnTo>
                <a:lnTo>
                  <a:pt x="812601" y="357187"/>
                </a:lnTo>
                <a:lnTo>
                  <a:pt x="812601" y="348258"/>
                </a:lnTo>
                <a:lnTo>
                  <a:pt x="803672" y="339328"/>
                </a:lnTo>
                <a:lnTo>
                  <a:pt x="803672" y="330398"/>
                </a:lnTo>
                <a:lnTo>
                  <a:pt x="803672" y="321469"/>
                </a:lnTo>
                <a:lnTo>
                  <a:pt x="803672" y="303609"/>
                </a:lnTo>
                <a:lnTo>
                  <a:pt x="803672" y="294680"/>
                </a:lnTo>
                <a:lnTo>
                  <a:pt x="803672" y="285750"/>
                </a:lnTo>
                <a:lnTo>
                  <a:pt x="803672" y="276820"/>
                </a:lnTo>
                <a:lnTo>
                  <a:pt x="803672" y="258961"/>
                </a:lnTo>
                <a:lnTo>
                  <a:pt x="794742" y="250031"/>
                </a:lnTo>
                <a:lnTo>
                  <a:pt x="794742" y="241101"/>
                </a:lnTo>
                <a:lnTo>
                  <a:pt x="794742" y="223242"/>
                </a:lnTo>
                <a:lnTo>
                  <a:pt x="794742" y="214312"/>
                </a:lnTo>
                <a:lnTo>
                  <a:pt x="794742" y="205383"/>
                </a:lnTo>
                <a:lnTo>
                  <a:pt x="794742" y="187523"/>
                </a:lnTo>
                <a:lnTo>
                  <a:pt x="794742" y="178594"/>
                </a:lnTo>
                <a:lnTo>
                  <a:pt x="794742" y="169664"/>
                </a:lnTo>
                <a:lnTo>
                  <a:pt x="803672" y="160734"/>
                </a:lnTo>
                <a:lnTo>
                  <a:pt x="803672" y="142875"/>
                </a:lnTo>
                <a:lnTo>
                  <a:pt x="803672" y="133945"/>
                </a:lnTo>
                <a:lnTo>
                  <a:pt x="803672" y="116086"/>
                </a:lnTo>
                <a:lnTo>
                  <a:pt x="794742" y="107156"/>
                </a:lnTo>
                <a:lnTo>
                  <a:pt x="794742" y="98226"/>
                </a:lnTo>
                <a:lnTo>
                  <a:pt x="794742" y="80367"/>
                </a:lnTo>
                <a:lnTo>
                  <a:pt x="794742" y="71437"/>
                </a:lnTo>
                <a:lnTo>
                  <a:pt x="794742" y="62508"/>
                </a:lnTo>
                <a:lnTo>
                  <a:pt x="794742" y="44648"/>
                </a:lnTo>
                <a:lnTo>
                  <a:pt x="803672" y="35719"/>
                </a:lnTo>
                <a:lnTo>
                  <a:pt x="794742" y="26789"/>
                </a:lnTo>
                <a:lnTo>
                  <a:pt x="794742" y="17859"/>
                </a:lnTo>
                <a:lnTo>
                  <a:pt x="794742" y="8930"/>
                </a:lnTo>
                <a:lnTo>
                  <a:pt x="79474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607719" y="3098601"/>
            <a:ext cx="53579" cy="383978"/>
          </a:xfrm>
          <a:custGeom>
            <a:avLst/>
            <a:gdLst/>
            <a:ahLst/>
            <a:cxnLst/>
            <a:rect l="0" t="0" r="0" b="0"/>
            <a:pathLst>
              <a:path w="53579" h="383978">
                <a:moveTo>
                  <a:pt x="53578" y="8930"/>
                </a:moveTo>
                <a:lnTo>
                  <a:pt x="53578" y="8930"/>
                </a:lnTo>
                <a:lnTo>
                  <a:pt x="53578" y="893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17860"/>
                </a:lnTo>
                <a:lnTo>
                  <a:pt x="53578" y="26789"/>
                </a:lnTo>
                <a:lnTo>
                  <a:pt x="53578" y="35719"/>
                </a:lnTo>
                <a:lnTo>
                  <a:pt x="44648" y="44649"/>
                </a:lnTo>
                <a:lnTo>
                  <a:pt x="44648" y="62508"/>
                </a:lnTo>
                <a:lnTo>
                  <a:pt x="44648" y="80367"/>
                </a:lnTo>
                <a:lnTo>
                  <a:pt x="35719" y="107156"/>
                </a:lnTo>
                <a:lnTo>
                  <a:pt x="35719" y="125016"/>
                </a:lnTo>
                <a:lnTo>
                  <a:pt x="35719" y="151805"/>
                </a:lnTo>
                <a:lnTo>
                  <a:pt x="26789" y="169664"/>
                </a:lnTo>
                <a:lnTo>
                  <a:pt x="26789" y="196453"/>
                </a:lnTo>
                <a:lnTo>
                  <a:pt x="26789" y="223242"/>
                </a:lnTo>
                <a:lnTo>
                  <a:pt x="17859" y="250031"/>
                </a:lnTo>
                <a:lnTo>
                  <a:pt x="17859" y="276820"/>
                </a:lnTo>
                <a:lnTo>
                  <a:pt x="8929" y="294680"/>
                </a:lnTo>
                <a:lnTo>
                  <a:pt x="8929" y="321469"/>
                </a:lnTo>
                <a:lnTo>
                  <a:pt x="8929" y="339328"/>
                </a:lnTo>
                <a:lnTo>
                  <a:pt x="0" y="357188"/>
                </a:lnTo>
                <a:lnTo>
                  <a:pt x="0" y="375047"/>
                </a:lnTo>
                <a:lnTo>
                  <a:pt x="0" y="383977"/>
                </a:lnTo>
                <a:lnTo>
                  <a:pt x="0" y="38397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205883" y="3116461"/>
            <a:ext cx="473274" cy="553641"/>
          </a:xfrm>
          <a:custGeom>
            <a:avLst/>
            <a:gdLst/>
            <a:ahLst/>
            <a:cxnLst/>
            <a:rect l="0" t="0" r="0" b="0"/>
            <a:pathLst>
              <a:path w="473274" h="553641">
                <a:moveTo>
                  <a:pt x="383976" y="366117"/>
                </a:moveTo>
                <a:lnTo>
                  <a:pt x="383976" y="366117"/>
                </a:lnTo>
                <a:lnTo>
                  <a:pt x="383976" y="357187"/>
                </a:lnTo>
                <a:lnTo>
                  <a:pt x="392906" y="348257"/>
                </a:lnTo>
                <a:lnTo>
                  <a:pt x="392906" y="330398"/>
                </a:lnTo>
                <a:lnTo>
                  <a:pt x="401836" y="312539"/>
                </a:lnTo>
                <a:lnTo>
                  <a:pt x="410765" y="294679"/>
                </a:lnTo>
                <a:lnTo>
                  <a:pt x="410765" y="267890"/>
                </a:lnTo>
                <a:lnTo>
                  <a:pt x="419695" y="250031"/>
                </a:lnTo>
                <a:lnTo>
                  <a:pt x="428625" y="232171"/>
                </a:lnTo>
                <a:lnTo>
                  <a:pt x="428625" y="205382"/>
                </a:lnTo>
                <a:lnTo>
                  <a:pt x="428625" y="178593"/>
                </a:lnTo>
                <a:lnTo>
                  <a:pt x="437555" y="160734"/>
                </a:lnTo>
                <a:lnTo>
                  <a:pt x="437555" y="142875"/>
                </a:lnTo>
                <a:lnTo>
                  <a:pt x="437555" y="125015"/>
                </a:lnTo>
                <a:lnTo>
                  <a:pt x="446484" y="107156"/>
                </a:lnTo>
                <a:lnTo>
                  <a:pt x="446484" y="89296"/>
                </a:lnTo>
                <a:lnTo>
                  <a:pt x="446484" y="71437"/>
                </a:lnTo>
                <a:lnTo>
                  <a:pt x="446484" y="53578"/>
                </a:lnTo>
                <a:lnTo>
                  <a:pt x="446484" y="44648"/>
                </a:lnTo>
                <a:lnTo>
                  <a:pt x="446484" y="26789"/>
                </a:lnTo>
                <a:lnTo>
                  <a:pt x="446484" y="17859"/>
                </a:lnTo>
                <a:lnTo>
                  <a:pt x="446484" y="8929"/>
                </a:lnTo>
                <a:lnTo>
                  <a:pt x="446484" y="8929"/>
                </a:lnTo>
                <a:lnTo>
                  <a:pt x="446484" y="0"/>
                </a:lnTo>
                <a:lnTo>
                  <a:pt x="437555" y="0"/>
                </a:lnTo>
                <a:lnTo>
                  <a:pt x="437555" y="0"/>
                </a:lnTo>
                <a:lnTo>
                  <a:pt x="428625" y="8929"/>
                </a:lnTo>
                <a:lnTo>
                  <a:pt x="419695" y="17859"/>
                </a:lnTo>
                <a:lnTo>
                  <a:pt x="410765" y="26789"/>
                </a:lnTo>
                <a:lnTo>
                  <a:pt x="401836" y="44648"/>
                </a:lnTo>
                <a:lnTo>
                  <a:pt x="383976" y="62507"/>
                </a:lnTo>
                <a:lnTo>
                  <a:pt x="366117" y="80367"/>
                </a:lnTo>
                <a:lnTo>
                  <a:pt x="339328" y="107156"/>
                </a:lnTo>
                <a:lnTo>
                  <a:pt x="321469" y="133945"/>
                </a:lnTo>
                <a:lnTo>
                  <a:pt x="294680" y="160734"/>
                </a:lnTo>
                <a:lnTo>
                  <a:pt x="267890" y="196453"/>
                </a:lnTo>
                <a:lnTo>
                  <a:pt x="241101" y="232171"/>
                </a:lnTo>
                <a:lnTo>
                  <a:pt x="214312" y="267890"/>
                </a:lnTo>
                <a:lnTo>
                  <a:pt x="187523" y="312539"/>
                </a:lnTo>
                <a:lnTo>
                  <a:pt x="160734" y="348257"/>
                </a:lnTo>
                <a:lnTo>
                  <a:pt x="133945" y="383976"/>
                </a:lnTo>
                <a:lnTo>
                  <a:pt x="107156" y="410765"/>
                </a:lnTo>
                <a:lnTo>
                  <a:pt x="89297" y="446484"/>
                </a:lnTo>
                <a:lnTo>
                  <a:pt x="62508" y="473273"/>
                </a:lnTo>
                <a:lnTo>
                  <a:pt x="35719" y="500062"/>
                </a:lnTo>
                <a:lnTo>
                  <a:pt x="26789" y="517921"/>
                </a:lnTo>
                <a:lnTo>
                  <a:pt x="8930" y="535781"/>
                </a:lnTo>
                <a:lnTo>
                  <a:pt x="0" y="544710"/>
                </a:lnTo>
                <a:lnTo>
                  <a:pt x="0" y="553640"/>
                </a:lnTo>
                <a:lnTo>
                  <a:pt x="0" y="553640"/>
                </a:lnTo>
                <a:lnTo>
                  <a:pt x="0" y="544710"/>
                </a:lnTo>
                <a:lnTo>
                  <a:pt x="0" y="526851"/>
                </a:lnTo>
                <a:lnTo>
                  <a:pt x="17859" y="508992"/>
                </a:lnTo>
                <a:lnTo>
                  <a:pt x="26789" y="491132"/>
                </a:lnTo>
                <a:lnTo>
                  <a:pt x="44648" y="464343"/>
                </a:lnTo>
                <a:lnTo>
                  <a:pt x="62508" y="437554"/>
                </a:lnTo>
                <a:lnTo>
                  <a:pt x="89297" y="410765"/>
                </a:lnTo>
                <a:lnTo>
                  <a:pt x="116086" y="383976"/>
                </a:lnTo>
                <a:lnTo>
                  <a:pt x="133945" y="357187"/>
                </a:lnTo>
                <a:lnTo>
                  <a:pt x="160734" y="330398"/>
                </a:lnTo>
                <a:lnTo>
                  <a:pt x="178594" y="303609"/>
                </a:lnTo>
                <a:lnTo>
                  <a:pt x="196453" y="276820"/>
                </a:lnTo>
                <a:lnTo>
                  <a:pt x="223242" y="250031"/>
                </a:lnTo>
                <a:lnTo>
                  <a:pt x="232172" y="223242"/>
                </a:lnTo>
                <a:lnTo>
                  <a:pt x="250031" y="205382"/>
                </a:lnTo>
                <a:lnTo>
                  <a:pt x="258961" y="196453"/>
                </a:lnTo>
                <a:lnTo>
                  <a:pt x="267890" y="187523"/>
                </a:lnTo>
                <a:lnTo>
                  <a:pt x="267890" y="178593"/>
                </a:lnTo>
                <a:lnTo>
                  <a:pt x="267890" y="178593"/>
                </a:lnTo>
                <a:lnTo>
                  <a:pt x="267890" y="178593"/>
                </a:lnTo>
                <a:lnTo>
                  <a:pt x="258961" y="187523"/>
                </a:lnTo>
                <a:lnTo>
                  <a:pt x="250031" y="196453"/>
                </a:lnTo>
                <a:lnTo>
                  <a:pt x="232172" y="214312"/>
                </a:lnTo>
                <a:lnTo>
                  <a:pt x="223242" y="232171"/>
                </a:lnTo>
                <a:lnTo>
                  <a:pt x="196453" y="258960"/>
                </a:lnTo>
                <a:lnTo>
                  <a:pt x="178594" y="285750"/>
                </a:lnTo>
                <a:lnTo>
                  <a:pt x="160734" y="312539"/>
                </a:lnTo>
                <a:lnTo>
                  <a:pt x="133945" y="339328"/>
                </a:lnTo>
                <a:lnTo>
                  <a:pt x="116086" y="366117"/>
                </a:lnTo>
                <a:lnTo>
                  <a:pt x="98226" y="392906"/>
                </a:lnTo>
                <a:lnTo>
                  <a:pt x="80367" y="410765"/>
                </a:lnTo>
                <a:lnTo>
                  <a:pt x="71437" y="428625"/>
                </a:lnTo>
                <a:lnTo>
                  <a:pt x="62508" y="437554"/>
                </a:lnTo>
                <a:lnTo>
                  <a:pt x="62508" y="437554"/>
                </a:lnTo>
                <a:lnTo>
                  <a:pt x="62508" y="437554"/>
                </a:lnTo>
                <a:lnTo>
                  <a:pt x="71437" y="437554"/>
                </a:lnTo>
                <a:lnTo>
                  <a:pt x="80367" y="419695"/>
                </a:lnTo>
                <a:lnTo>
                  <a:pt x="98226" y="410765"/>
                </a:lnTo>
                <a:lnTo>
                  <a:pt x="125015" y="383976"/>
                </a:lnTo>
                <a:lnTo>
                  <a:pt x="142875" y="366117"/>
                </a:lnTo>
                <a:lnTo>
                  <a:pt x="178594" y="339328"/>
                </a:lnTo>
                <a:lnTo>
                  <a:pt x="205383" y="312539"/>
                </a:lnTo>
                <a:lnTo>
                  <a:pt x="232172" y="285750"/>
                </a:lnTo>
                <a:lnTo>
                  <a:pt x="258961" y="267890"/>
                </a:lnTo>
                <a:lnTo>
                  <a:pt x="285750" y="258960"/>
                </a:lnTo>
                <a:lnTo>
                  <a:pt x="312539" y="241101"/>
                </a:lnTo>
                <a:lnTo>
                  <a:pt x="330398" y="232171"/>
                </a:lnTo>
                <a:lnTo>
                  <a:pt x="339328" y="232171"/>
                </a:lnTo>
                <a:lnTo>
                  <a:pt x="339328" y="232171"/>
                </a:lnTo>
                <a:lnTo>
                  <a:pt x="339328" y="232171"/>
                </a:lnTo>
                <a:lnTo>
                  <a:pt x="339328" y="232171"/>
                </a:lnTo>
                <a:lnTo>
                  <a:pt x="321469" y="250031"/>
                </a:lnTo>
                <a:lnTo>
                  <a:pt x="303609" y="267890"/>
                </a:lnTo>
                <a:lnTo>
                  <a:pt x="285750" y="285750"/>
                </a:lnTo>
                <a:lnTo>
                  <a:pt x="258961" y="312539"/>
                </a:lnTo>
                <a:lnTo>
                  <a:pt x="232172" y="339328"/>
                </a:lnTo>
                <a:lnTo>
                  <a:pt x="214312" y="366117"/>
                </a:lnTo>
                <a:lnTo>
                  <a:pt x="187523" y="392906"/>
                </a:lnTo>
                <a:lnTo>
                  <a:pt x="160734" y="419695"/>
                </a:lnTo>
                <a:lnTo>
                  <a:pt x="142875" y="437554"/>
                </a:lnTo>
                <a:lnTo>
                  <a:pt x="133945" y="455414"/>
                </a:lnTo>
                <a:lnTo>
                  <a:pt x="125015" y="464343"/>
                </a:lnTo>
                <a:lnTo>
                  <a:pt x="125015" y="464343"/>
                </a:lnTo>
                <a:lnTo>
                  <a:pt x="125015" y="464343"/>
                </a:lnTo>
                <a:lnTo>
                  <a:pt x="133945" y="455414"/>
                </a:lnTo>
                <a:lnTo>
                  <a:pt x="142875" y="446484"/>
                </a:lnTo>
                <a:lnTo>
                  <a:pt x="160734" y="428625"/>
                </a:lnTo>
                <a:lnTo>
                  <a:pt x="178594" y="410765"/>
                </a:lnTo>
                <a:lnTo>
                  <a:pt x="205383" y="383976"/>
                </a:lnTo>
                <a:lnTo>
                  <a:pt x="232172" y="366117"/>
                </a:lnTo>
                <a:lnTo>
                  <a:pt x="258961" y="339328"/>
                </a:lnTo>
                <a:lnTo>
                  <a:pt x="285750" y="330398"/>
                </a:lnTo>
                <a:lnTo>
                  <a:pt x="303609" y="312539"/>
                </a:lnTo>
                <a:lnTo>
                  <a:pt x="321469" y="312539"/>
                </a:lnTo>
                <a:lnTo>
                  <a:pt x="330398" y="303609"/>
                </a:lnTo>
                <a:lnTo>
                  <a:pt x="330398" y="303609"/>
                </a:lnTo>
                <a:lnTo>
                  <a:pt x="330398" y="303609"/>
                </a:lnTo>
                <a:lnTo>
                  <a:pt x="321469" y="312539"/>
                </a:lnTo>
                <a:lnTo>
                  <a:pt x="312539" y="321468"/>
                </a:lnTo>
                <a:lnTo>
                  <a:pt x="294680" y="339328"/>
                </a:lnTo>
                <a:lnTo>
                  <a:pt x="267890" y="357187"/>
                </a:lnTo>
                <a:lnTo>
                  <a:pt x="241101" y="375046"/>
                </a:lnTo>
                <a:lnTo>
                  <a:pt x="214312" y="392906"/>
                </a:lnTo>
                <a:lnTo>
                  <a:pt x="187523" y="410765"/>
                </a:lnTo>
                <a:lnTo>
                  <a:pt x="169664" y="428625"/>
                </a:lnTo>
                <a:lnTo>
                  <a:pt x="151805" y="446484"/>
                </a:lnTo>
                <a:lnTo>
                  <a:pt x="133945" y="446484"/>
                </a:lnTo>
                <a:lnTo>
                  <a:pt x="133945" y="446484"/>
                </a:lnTo>
                <a:lnTo>
                  <a:pt x="133945" y="446484"/>
                </a:lnTo>
                <a:lnTo>
                  <a:pt x="133945" y="437554"/>
                </a:lnTo>
                <a:lnTo>
                  <a:pt x="142875" y="419695"/>
                </a:lnTo>
                <a:lnTo>
                  <a:pt x="160734" y="410765"/>
                </a:lnTo>
                <a:lnTo>
                  <a:pt x="178594" y="383976"/>
                </a:lnTo>
                <a:lnTo>
                  <a:pt x="205383" y="366117"/>
                </a:lnTo>
                <a:lnTo>
                  <a:pt x="232172" y="348257"/>
                </a:lnTo>
                <a:lnTo>
                  <a:pt x="258961" y="339328"/>
                </a:lnTo>
                <a:lnTo>
                  <a:pt x="285750" y="330398"/>
                </a:lnTo>
                <a:lnTo>
                  <a:pt x="303609" y="321468"/>
                </a:lnTo>
                <a:lnTo>
                  <a:pt x="312539" y="321468"/>
                </a:lnTo>
                <a:lnTo>
                  <a:pt x="321469" y="321468"/>
                </a:lnTo>
                <a:lnTo>
                  <a:pt x="321469" y="330398"/>
                </a:lnTo>
                <a:lnTo>
                  <a:pt x="321469" y="339328"/>
                </a:lnTo>
                <a:lnTo>
                  <a:pt x="303609" y="357187"/>
                </a:lnTo>
                <a:lnTo>
                  <a:pt x="294680" y="375046"/>
                </a:lnTo>
                <a:lnTo>
                  <a:pt x="267890" y="392906"/>
                </a:lnTo>
                <a:lnTo>
                  <a:pt x="241101" y="419695"/>
                </a:lnTo>
                <a:lnTo>
                  <a:pt x="223242" y="446484"/>
                </a:lnTo>
                <a:lnTo>
                  <a:pt x="196453" y="455414"/>
                </a:lnTo>
                <a:lnTo>
                  <a:pt x="178594" y="464343"/>
                </a:lnTo>
                <a:lnTo>
                  <a:pt x="169664" y="473273"/>
                </a:lnTo>
                <a:lnTo>
                  <a:pt x="160734" y="473273"/>
                </a:lnTo>
                <a:lnTo>
                  <a:pt x="169664" y="464343"/>
                </a:lnTo>
                <a:lnTo>
                  <a:pt x="178594" y="455414"/>
                </a:lnTo>
                <a:lnTo>
                  <a:pt x="187523" y="437554"/>
                </a:lnTo>
                <a:lnTo>
                  <a:pt x="214312" y="419695"/>
                </a:lnTo>
                <a:lnTo>
                  <a:pt x="241101" y="392906"/>
                </a:lnTo>
                <a:lnTo>
                  <a:pt x="267890" y="375046"/>
                </a:lnTo>
                <a:lnTo>
                  <a:pt x="294680" y="357187"/>
                </a:lnTo>
                <a:lnTo>
                  <a:pt x="330398" y="348257"/>
                </a:lnTo>
                <a:lnTo>
                  <a:pt x="348258" y="339328"/>
                </a:lnTo>
                <a:lnTo>
                  <a:pt x="357187" y="339328"/>
                </a:lnTo>
                <a:lnTo>
                  <a:pt x="375047" y="339328"/>
                </a:lnTo>
                <a:lnTo>
                  <a:pt x="375047" y="339328"/>
                </a:lnTo>
                <a:lnTo>
                  <a:pt x="366117" y="348257"/>
                </a:lnTo>
                <a:lnTo>
                  <a:pt x="357187" y="366117"/>
                </a:lnTo>
                <a:lnTo>
                  <a:pt x="348258" y="375046"/>
                </a:lnTo>
                <a:lnTo>
                  <a:pt x="321469" y="392906"/>
                </a:lnTo>
                <a:lnTo>
                  <a:pt x="303609" y="410765"/>
                </a:lnTo>
                <a:lnTo>
                  <a:pt x="276820" y="428625"/>
                </a:lnTo>
                <a:lnTo>
                  <a:pt x="258961" y="437554"/>
                </a:lnTo>
                <a:lnTo>
                  <a:pt x="241101" y="446484"/>
                </a:lnTo>
                <a:lnTo>
                  <a:pt x="232172" y="455414"/>
                </a:lnTo>
                <a:lnTo>
                  <a:pt x="223242" y="455414"/>
                </a:lnTo>
                <a:lnTo>
                  <a:pt x="232172" y="446484"/>
                </a:lnTo>
                <a:lnTo>
                  <a:pt x="241101" y="437554"/>
                </a:lnTo>
                <a:lnTo>
                  <a:pt x="250031" y="419695"/>
                </a:lnTo>
                <a:lnTo>
                  <a:pt x="267890" y="410765"/>
                </a:lnTo>
                <a:lnTo>
                  <a:pt x="294680" y="392906"/>
                </a:lnTo>
                <a:lnTo>
                  <a:pt x="321469" y="375046"/>
                </a:lnTo>
                <a:lnTo>
                  <a:pt x="348258" y="366117"/>
                </a:lnTo>
                <a:lnTo>
                  <a:pt x="366117" y="357187"/>
                </a:lnTo>
                <a:lnTo>
                  <a:pt x="383976" y="357187"/>
                </a:lnTo>
                <a:lnTo>
                  <a:pt x="392906" y="357187"/>
                </a:lnTo>
                <a:lnTo>
                  <a:pt x="401836" y="357187"/>
                </a:lnTo>
                <a:lnTo>
                  <a:pt x="401836" y="366117"/>
                </a:lnTo>
                <a:lnTo>
                  <a:pt x="392906" y="375046"/>
                </a:lnTo>
                <a:lnTo>
                  <a:pt x="375047" y="392906"/>
                </a:lnTo>
                <a:lnTo>
                  <a:pt x="357187" y="410765"/>
                </a:lnTo>
                <a:lnTo>
                  <a:pt x="330398" y="428625"/>
                </a:lnTo>
                <a:lnTo>
                  <a:pt x="303609" y="446484"/>
                </a:lnTo>
                <a:lnTo>
                  <a:pt x="285750" y="464343"/>
                </a:lnTo>
                <a:lnTo>
                  <a:pt x="267890" y="473273"/>
                </a:lnTo>
                <a:lnTo>
                  <a:pt x="258961" y="482203"/>
                </a:lnTo>
                <a:lnTo>
                  <a:pt x="250031" y="482203"/>
                </a:lnTo>
                <a:lnTo>
                  <a:pt x="250031" y="482203"/>
                </a:lnTo>
                <a:lnTo>
                  <a:pt x="258961" y="473273"/>
                </a:lnTo>
                <a:lnTo>
                  <a:pt x="267890" y="455414"/>
                </a:lnTo>
                <a:lnTo>
                  <a:pt x="285750" y="446484"/>
                </a:lnTo>
                <a:lnTo>
                  <a:pt x="312539" y="428625"/>
                </a:lnTo>
                <a:lnTo>
                  <a:pt x="339328" y="410765"/>
                </a:lnTo>
                <a:lnTo>
                  <a:pt x="357187" y="401835"/>
                </a:lnTo>
                <a:lnTo>
                  <a:pt x="383976" y="392906"/>
                </a:lnTo>
                <a:lnTo>
                  <a:pt x="392906" y="392906"/>
                </a:lnTo>
                <a:lnTo>
                  <a:pt x="401836" y="392906"/>
                </a:lnTo>
                <a:lnTo>
                  <a:pt x="410765" y="392906"/>
                </a:lnTo>
                <a:lnTo>
                  <a:pt x="410765" y="392906"/>
                </a:lnTo>
                <a:lnTo>
                  <a:pt x="401836" y="401835"/>
                </a:lnTo>
                <a:lnTo>
                  <a:pt x="392906" y="410765"/>
                </a:lnTo>
                <a:lnTo>
                  <a:pt x="383976" y="419695"/>
                </a:lnTo>
                <a:lnTo>
                  <a:pt x="366117" y="437554"/>
                </a:lnTo>
                <a:lnTo>
                  <a:pt x="348258" y="455414"/>
                </a:lnTo>
                <a:lnTo>
                  <a:pt x="330398" y="473273"/>
                </a:lnTo>
                <a:lnTo>
                  <a:pt x="312539" y="482203"/>
                </a:lnTo>
                <a:lnTo>
                  <a:pt x="303609" y="482203"/>
                </a:lnTo>
                <a:lnTo>
                  <a:pt x="294680" y="482203"/>
                </a:lnTo>
                <a:lnTo>
                  <a:pt x="303609" y="482203"/>
                </a:lnTo>
                <a:lnTo>
                  <a:pt x="303609" y="473273"/>
                </a:lnTo>
                <a:lnTo>
                  <a:pt x="312539" y="464343"/>
                </a:lnTo>
                <a:lnTo>
                  <a:pt x="330398" y="446484"/>
                </a:lnTo>
                <a:lnTo>
                  <a:pt x="357187" y="428625"/>
                </a:lnTo>
                <a:lnTo>
                  <a:pt x="375047" y="419695"/>
                </a:lnTo>
                <a:lnTo>
                  <a:pt x="392906" y="410765"/>
                </a:lnTo>
                <a:lnTo>
                  <a:pt x="410765" y="401835"/>
                </a:lnTo>
                <a:lnTo>
                  <a:pt x="428625" y="401835"/>
                </a:lnTo>
                <a:lnTo>
                  <a:pt x="428625" y="401835"/>
                </a:lnTo>
                <a:lnTo>
                  <a:pt x="428625" y="401835"/>
                </a:lnTo>
                <a:lnTo>
                  <a:pt x="428625" y="410765"/>
                </a:lnTo>
                <a:lnTo>
                  <a:pt x="419695" y="419695"/>
                </a:lnTo>
                <a:lnTo>
                  <a:pt x="410765" y="428625"/>
                </a:lnTo>
                <a:lnTo>
                  <a:pt x="392906" y="446484"/>
                </a:lnTo>
                <a:lnTo>
                  <a:pt x="375047" y="464343"/>
                </a:lnTo>
                <a:lnTo>
                  <a:pt x="357187" y="482203"/>
                </a:lnTo>
                <a:lnTo>
                  <a:pt x="339328" y="491132"/>
                </a:lnTo>
                <a:lnTo>
                  <a:pt x="321469" y="500062"/>
                </a:lnTo>
                <a:lnTo>
                  <a:pt x="321469" y="500062"/>
                </a:lnTo>
                <a:lnTo>
                  <a:pt x="312539" y="500062"/>
                </a:lnTo>
                <a:lnTo>
                  <a:pt x="312539" y="500062"/>
                </a:lnTo>
                <a:lnTo>
                  <a:pt x="321469" y="491132"/>
                </a:lnTo>
                <a:lnTo>
                  <a:pt x="330398" y="482203"/>
                </a:lnTo>
                <a:lnTo>
                  <a:pt x="348258" y="464343"/>
                </a:lnTo>
                <a:lnTo>
                  <a:pt x="366117" y="455414"/>
                </a:lnTo>
                <a:lnTo>
                  <a:pt x="383976" y="446484"/>
                </a:lnTo>
                <a:lnTo>
                  <a:pt x="401836" y="437554"/>
                </a:lnTo>
                <a:lnTo>
                  <a:pt x="419695" y="437554"/>
                </a:lnTo>
                <a:lnTo>
                  <a:pt x="428625" y="437554"/>
                </a:lnTo>
                <a:lnTo>
                  <a:pt x="428625" y="437554"/>
                </a:lnTo>
                <a:lnTo>
                  <a:pt x="428625" y="446484"/>
                </a:lnTo>
                <a:lnTo>
                  <a:pt x="428625" y="446484"/>
                </a:lnTo>
                <a:lnTo>
                  <a:pt x="419695" y="455414"/>
                </a:lnTo>
                <a:lnTo>
                  <a:pt x="401836" y="473273"/>
                </a:lnTo>
                <a:lnTo>
                  <a:pt x="392906" y="482203"/>
                </a:lnTo>
                <a:lnTo>
                  <a:pt x="375047" y="491132"/>
                </a:lnTo>
                <a:lnTo>
                  <a:pt x="366117" y="500062"/>
                </a:lnTo>
                <a:lnTo>
                  <a:pt x="357187" y="508992"/>
                </a:lnTo>
                <a:lnTo>
                  <a:pt x="357187" y="517921"/>
                </a:lnTo>
                <a:lnTo>
                  <a:pt x="348258" y="517921"/>
                </a:lnTo>
                <a:lnTo>
                  <a:pt x="348258" y="517921"/>
                </a:lnTo>
                <a:lnTo>
                  <a:pt x="357187" y="508992"/>
                </a:lnTo>
                <a:lnTo>
                  <a:pt x="357187" y="508992"/>
                </a:lnTo>
                <a:lnTo>
                  <a:pt x="366117" y="500062"/>
                </a:lnTo>
                <a:lnTo>
                  <a:pt x="375047" y="491132"/>
                </a:lnTo>
                <a:lnTo>
                  <a:pt x="392906" y="482203"/>
                </a:lnTo>
                <a:lnTo>
                  <a:pt x="401836" y="482203"/>
                </a:lnTo>
                <a:lnTo>
                  <a:pt x="410765" y="473273"/>
                </a:lnTo>
                <a:lnTo>
                  <a:pt x="419695" y="473273"/>
                </a:lnTo>
                <a:lnTo>
                  <a:pt x="419695" y="473273"/>
                </a:lnTo>
                <a:lnTo>
                  <a:pt x="419695" y="473273"/>
                </a:lnTo>
                <a:lnTo>
                  <a:pt x="419695" y="482203"/>
                </a:lnTo>
                <a:lnTo>
                  <a:pt x="410765" y="491132"/>
                </a:lnTo>
                <a:lnTo>
                  <a:pt x="392906" y="500062"/>
                </a:lnTo>
                <a:lnTo>
                  <a:pt x="383976" y="508992"/>
                </a:lnTo>
                <a:lnTo>
                  <a:pt x="366117" y="526851"/>
                </a:lnTo>
                <a:lnTo>
                  <a:pt x="348258" y="544710"/>
                </a:lnTo>
                <a:lnTo>
                  <a:pt x="339328" y="553640"/>
                </a:lnTo>
                <a:lnTo>
                  <a:pt x="321469" y="553640"/>
                </a:lnTo>
                <a:lnTo>
                  <a:pt x="321469" y="553640"/>
                </a:lnTo>
                <a:lnTo>
                  <a:pt x="312539" y="553640"/>
                </a:lnTo>
                <a:lnTo>
                  <a:pt x="321469" y="553640"/>
                </a:lnTo>
                <a:lnTo>
                  <a:pt x="321469" y="544710"/>
                </a:lnTo>
                <a:lnTo>
                  <a:pt x="339328" y="526851"/>
                </a:lnTo>
                <a:lnTo>
                  <a:pt x="357187" y="517921"/>
                </a:lnTo>
                <a:lnTo>
                  <a:pt x="375047" y="500062"/>
                </a:lnTo>
                <a:lnTo>
                  <a:pt x="392906" y="491132"/>
                </a:lnTo>
                <a:lnTo>
                  <a:pt x="410765" y="482203"/>
                </a:lnTo>
                <a:lnTo>
                  <a:pt x="428625" y="482203"/>
                </a:lnTo>
                <a:lnTo>
                  <a:pt x="437555" y="473273"/>
                </a:lnTo>
                <a:lnTo>
                  <a:pt x="437555" y="482203"/>
                </a:lnTo>
                <a:lnTo>
                  <a:pt x="437555" y="482203"/>
                </a:lnTo>
                <a:lnTo>
                  <a:pt x="437555" y="491132"/>
                </a:lnTo>
                <a:lnTo>
                  <a:pt x="428625" y="500062"/>
                </a:lnTo>
                <a:lnTo>
                  <a:pt x="419695" y="508992"/>
                </a:lnTo>
                <a:lnTo>
                  <a:pt x="410765" y="517921"/>
                </a:lnTo>
                <a:lnTo>
                  <a:pt x="392906" y="526851"/>
                </a:lnTo>
                <a:lnTo>
                  <a:pt x="375047" y="535781"/>
                </a:lnTo>
                <a:lnTo>
                  <a:pt x="366117" y="544710"/>
                </a:lnTo>
                <a:lnTo>
                  <a:pt x="357187" y="553640"/>
                </a:lnTo>
                <a:lnTo>
                  <a:pt x="348258" y="553640"/>
                </a:lnTo>
                <a:lnTo>
                  <a:pt x="348258" y="553640"/>
                </a:lnTo>
                <a:lnTo>
                  <a:pt x="348258" y="553640"/>
                </a:lnTo>
                <a:lnTo>
                  <a:pt x="348258" y="544710"/>
                </a:lnTo>
                <a:lnTo>
                  <a:pt x="357187" y="535781"/>
                </a:lnTo>
                <a:lnTo>
                  <a:pt x="375047" y="517921"/>
                </a:lnTo>
                <a:lnTo>
                  <a:pt x="392906" y="508992"/>
                </a:lnTo>
                <a:lnTo>
                  <a:pt x="410765" y="500062"/>
                </a:lnTo>
                <a:lnTo>
                  <a:pt x="428625" y="491132"/>
                </a:lnTo>
                <a:lnTo>
                  <a:pt x="446484" y="482203"/>
                </a:lnTo>
                <a:lnTo>
                  <a:pt x="464344" y="482203"/>
                </a:lnTo>
                <a:lnTo>
                  <a:pt x="473273" y="473273"/>
                </a:lnTo>
                <a:lnTo>
                  <a:pt x="473273" y="473273"/>
                </a:lnTo>
                <a:lnTo>
                  <a:pt x="464344" y="473273"/>
                </a:lnTo>
                <a:lnTo>
                  <a:pt x="455414" y="482203"/>
                </a:lnTo>
                <a:lnTo>
                  <a:pt x="437555" y="482203"/>
                </a:lnTo>
                <a:lnTo>
                  <a:pt x="410765" y="482203"/>
                </a:lnTo>
                <a:lnTo>
                  <a:pt x="383976" y="482203"/>
                </a:lnTo>
                <a:lnTo>
                  <a:pt x="357187" y="482203"/>
                </a:lnTo>
                <a:lnTo>
                  <a:pt x="330398" y="482203"/>
                </a:lnTo>
                <a:lnTo>
                  <a:pt x="303609" y="482203"/>
                </a:lnTo>
                <a:lnTo>
                  <a:pt x="276820" y="473273"/>
                </a:lnTo>
                <a:lnTo>
                  <a:pt x="250031" y="464343"/>
                </a:lnTo>
                <a:lnTo>
                  <a:pt x="232172" y="455414"/>
                </a:lnTo>
                <a:lnTo>
                  <a:pt x="223242" y="437554"/>
                </a:lnTo>
                <a:lnTo>
                  <a:pt x="205383" y="419695"/>
                </a:lnTo>
                <a:lnTo>
                  <a:pt x="205383" y="410765"/>
                </a:lnTo>
                <a:lnTo>
                  <a:pt x="196453" y="392906"/>
                </a:lnTo>
                <a:lnTo>
                  <a:pt x="196453" y="375046"/>
                </a:lnTo>
                <a:lnTo>
                  <a:pt x="196453" y="357187"/>
                </a:lnTo>
                <a:lnTo>
                  <a:pt x="205383" y="339328"/>
                </a:lnTo>
                <a:lnTo>
                  <a:pt x="214312" y="312539"/>
                </a:lnTo>
                <a:lnTo>
                  <a:pt x="223242" y="294679"/>
                </a:lnTo>
                <a:lnTo>
                  <a:pt x="223242" y="276820"/>
                </a:lnTo>
                <a:lnTo>
                  <a:pt x="232172" y="267890"/>
                </a:lnTo>
                <a:lnTo>
                  <a:pt x="241101" y="258960"/>
                </a:lnTo>
                <a:lnTo>
                  <a:pt x="241101" y="2589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473773" y="3071812"/>
            <a:ext cx="1" cy="71439"/>
          </a:xfrm>
          <a:custGeom>
            <a:avLst/>
            <a:gdLst/>
            <a:ahLst/>
            <a:cxnLst/>
            <a:rect l="0" t="0" r="0" b="0"/>
            <a:pathLst>
              <a:path w="1" h="71439">
                <a:moveTo>
                  <a:pt x="0" y="71438"/>
                </a:moveTo>
                <a:lnTo>
                  <a:pt x="0" y="62508"/>
                </a:lnTo>
                <a:lnTo>
                  <a:pt x="0" y="62508"/>
                </a:lnTo>
                <a:lnTo>
                  <a:pt x="0" y="44649"/>
                </a:lnTo>
                <a:lnTo>
                  <a:pt x="0" y="26789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812977" y="2616398"/>
            <a:ext cx="892969" cy="732235"/>
          </a:xfrm>
          <a:custGeom>
            <a:avLst/>
            <a:gdLst/>
            <a:ahLst/>
            <a:cxnLst/>
            <a:rect l="0" t="0" r="0" b="0"/>
            <a:pathLst>
              <a:path w="892969" h="732235">
                <a:moveTo>
                  <a:pt x="660796" y="330398"/>
                </a:moveTo>
                <a:lnTo>
                  <a:pt x="660796" y="321469"/>
                </a:lnTo>
                <a:lnTo>
                  <a:pt x="669726" y="321469"/>
                </a:lnTo>
                <a:lnTo>
                  <a:pt x="669726" y="312539"/>
                </a:lnTo>
                <a:lnTo>
                  <a:pt x="669726" y="303609"/>
                </a:lnTo>
                <a:lnTo>
                  <a:pt x="678656" y="303609"/>
                </a:lnTo>
                <a:lnTo>
                  <a:pt x="678656" y="294680"/>
                </a:lnTo>
                <a:lnTo>
                  <a:pt x="678656" y="294680"/>
                </a:lnTo>
                <a:lnTo>
                  <a:pt x="678656" y="285750"/>
                </a:lnTo>
                <a:lnTo>
                  <a:pt x="678656" y="285750"/>
                </a:lnTo>
                <a:lnTo>
                  <a:pt x="678656" y="285750"/>
                </a:lnTo>
                <a:lnTo>
                  <a:pt x="678656" y="276820"/>
                </a:lnTo>
                <a:lnTo>
                  <a:pt x="678656" y="276820"/>
                </a:lnTo>
                <a:lnTo>
                  <a:pt x="669726" y="276820"/>
                </a:lnTo>
                <a:lnTo>
                  <a:pt x="669726" y="276820"/>
                </a:lnTo>
                <a:lnTo>
                  <a:pt x="669726" y="276820"/>
                </a:lnTo>
                <a:lnTo>
                  <a:pt x="669726" y="276820"/>
                </a:lnTo>
                <a:lnTo>
                  <a:pt x="669726" y="276820"/>
                </a:lnTo>
                <a:lnTo>
                  <a:pt x="660796" y="276820"/>
                </a:lnTo>
                <a:lnTo>
                  <a:pt x="660796" y="276820"/>
                </a:lnTo>
                <a:lnTo>
                  <a:pt x="651867" y="285750"/>
                </a:lnTo>
                <a:lnTo>
                  <a:pt x="642937" y="285750"/>
                </a:lnTo>
                <a:lnTo>
                  <a:pt x="634007" y="294680"/>
                </a:lnTo>
                <a:lnTo>
                  <a:pt x="616148" y="303609"/>
                </a:lnTo>
                <a:lnTo>
                  <a:pt x="598289" y="312539"/>
                </a:lnTo>
                <a:lnTo>
                  <a:pt x="580429" y="321469"/>
                </a:lnTo>
                <a:lnTo>
                  <a:pt x="553640" y="330398"/>
                </a:lnTo>
                <a:lnTo>
                  <a:pt x="526851" y="339328"/>
                </a:lnTo>
                <a:lnTo>
                  <a:pt x="500062" y="348258"/>
                </a:lnTo>
                <a:lnTo>
                  <a:pt x="473273" y="348258"/>
                </a:lnTo>
                <a:lnTo>
                  <a:pt x="455414" y="357188"/>
                </a:lnTo>
                <a:lnTo>
                  <a:pt x="446484" y="357188"/>
                </a:lnTo>
                <a:lnTo>
                  <a:pt x="428625" y="348258"/>
                </a:lnTo>
                <a:lnTo>
                  <a:pt x="428625" y="348258"/>
                </a:lnTo>
                <a:lnTo>
                  <a:pt x="428625" y="339328"/>
                </a:lnTo>
                <a:lnTo>
                  <a:pt x="437554" y="321469"/>
                </a:lnTo>
                <a:lnTo>
                  <a:pt x="455414" y="303609"/>
                </a:lnTo>
                <a:lnTo>
                  <a:pt x="473273" y="285750"/>
                </a:lnTo>
                <a:lnTo>
                  <a:pt x="500062" y="267891"/>
                </a:lnTo>
                <a:lnTo>
                  <a:pt x="517921" y="250031"/>
                </a:lnTo>
                <a:lnTo>
                  <a:pt x="553640" y="232172"/>
                </a:lnTo>
                <a:lnTo>
                  <a:pt x="580429" y="214313"/>
                </a:lnTo>
                <a:lnTo>
                  <a:pt x="607218" y="205383"/>
                </a:lnTo>
                <a:lnTo>
                  <a:pt x="625078" y="196453"/>
                </a:lnTo>
                <a:lnTo>
                  <a:pt x="642937" y="187523"/>
                </a:lnTo>
                <a:lnTo>
                  <a:pt x="651867" y="178594"/>
                </a:lnTo>
                <a:lnTo>
                  <a:pt x="651867" y="169665"/>
                </a:lnTo>
                <a:lnTo>
                  <a:pt x="660796" y="169665"/>
                </a:lnTo>
                <a:lnTo>
                  <a:pt x="651867" y="169665"/>
                </a:lnTo>
                <a:lnTo>
                  <a:pt x="651867" y="169665"/>
                </a:lnTo>
                <a:lnTo>
                  <a:pt x="634007" y="178594"/>
                </a:lnTo>
                <a:lnTo>
                  <a:pt x="616148" y="187523"/>
                </a:lnTo>
                <a:lnTo>
                  <a:pt x="598289" y="196453"/>
                </a:lnTo>
                <a:lnTo>
                  <a:pt x="571500" y="214313"/>
                </a:lnTo>
                <a:lnTo>
                  <a:pt x="544711" y="232172"/>
                </a:lnTo>
                <a:lnTo>
                  <a:pt x="508992" y="250031"/>
                </a:lnTo>
                <a:lnTo>
                  <a:pt x="482203" y="276820"/>
                </a:lnTo>
                <a:lnTo>
                  <a:pt x="446484" y="294680"/>
                </a:lnTo>
                <a:lnTo>
                  <a:pt x="419695" y="312539"/>
                </a:lnTo>
                <a:lnTo>
                  <a:pt x="392906" y="330398"/>
                </a:lnTo>
                <a:lnTo>
                  <a:pt x="375046" y="348258"/>
                </a:lnTo>
                <a:lnTo>
                  <a:pt x="366117" y="357188"/>
                </a:lnTo>
                <a:lnTo>
                  <a:pt x="357187" y="357188"/>
                </a:lnTo>
                <a:lnTo>
                  <a:pt x="357187" y="357188"/>
                </a:lnTo>
                <a:lnTo>
                  <a:pt x="366117" y="348258"/>
                </a:lnTo>
                <a:lnTo>
                  <a:pt x="383976" y="330398"/>
                </a:lnTo>
                <a:lnTo>
                  <a:pt x="410765" y="312539"/>
                </a:lnTo>
                <a:lnTo>
                  <a:pt x="437554" y="285750"/>
                </a:lnTo>
                <a:lnTo>
                  <a:pt x="482203" y="258961"/>
                </a:lnTo>
                <a:lnTo>
                  <a:pt x="517921" y="241102"/>
                </a:lnTo>
                <a:lnTo>
                  <a:pt x="562570" y="214313"/>
                </a:lnTo>
                <a:lnTo>
                  <a:pt x="598289" y="196453"/>
                </a:lnTo>
                <a:lnTo>
                  <a:pt x="642937" y="178594"/>
                </a:lnTo>
                <a:lnTo>
                  <a:pt x="678656" y="160735"/>
                </a:lnTo>
                <a:lnTo>
                  <a:pt x="705445" y="151805"/>
                </a:lnTo>
                <a:lnTo>
                  <a:pt x="732234" y="142875"/>
                </a:lnTo>
                <a:lnTo>
                  <a:pt x="759023" y="142875"/>
                </a:lnTo>
                <a:lnTo>
                  <a:pt x="767953" y="133946"/>
                </a:lnTo>
                <a:lnTo>
                  <a:pt x="776882" y="133946"/>
                </a:lnTo>
                <a:lnTo>
                  <a:pt x="776882" y="125016"/>
                </a:lnTo>
                <a:lnTo>
                  <a:pt x="776882" y="125016"/>
                </a:lnTo>
                <a:lnTo>
                  <a:pt x="776882" y="133946"/>
                </a:lnTo>
                <a:lnTo>
                  <a:pt x="767953" y="133946"/>
                </a:lnTo>
                <a:lnTo>
                  <a:pt x="759023" y="142875"/>
                </a:lnTo>
                <a:lnTo>
                  <a:pt x="741164" y="142875"/>
                </a:lnTo>
                <a:lnTo>
                  <a:pt x="723304" y="151805"/>
                </a:lnTo>
                <a:lnTo>
                  <a:pt x="705445" y="169665"/>
                </a:lnTo>
                <a:lnTo>
                  <a:pt x="678656" y="178594"/>
                </a:lnTo>
                <a:lnTo>
                  <a:pt x="651867" y="196453"/>
                </a:lnTo>
                <a:lnTo>
                  <a:pt x="634007" y="214313"/>
                </a:lnTo>
                <a:lnTo>
                  <a:pt x="616148" y="223242"/>
                </a:lnTo>
                <a:lnTo>
                  <a:pt x="598289" y="232172"/>
                </a:lnTo>
                <a:lnTo>
                  <a:pt x="589359" y="241102"/>
                </a:lnTo>
                <a:lnTo>
                  <a:pt x="589359" y="241102"/>
                </a:lnTo>
                <a:lnTo>
                  <a:pt x="589359" y="232172"/>
                </a:lnTo>
                <a:lnTo>
                  <a:pt x="589359" y="223242"/>
                </a:lnTo>
                <a:lnTo>
                  <a:pt x="598289" y="214313"/>
                </a:lnTo>
                <a:lnTo>
                  <a:pt x="616148" y="196453"/>
                </a:lnTo>
                <a:lnTo>
                  <a:pt x="634007" y="178594"/>
                </a:lnTo>
                <a:lnTo>
                  <a:pt x="651867" y="160735"/>
                </a:lnTo>
                <a:lnTo>
                  <a:pt x="678656" y="142875"/>
                </a:lnTo>
                <a:lnTo>
                  <a:pt x="705445" y="125016"/>
                </a:lnTo>
                <a:lnTo>
                  <a:pt x="732234" y="116086"/>
                </a:lnTo>
                <a:lnTo>
                  <a:pt x="750093" y="107157"/>
                </a:lnTo>
                <a:lnTo>
                  <a:pt x="767953" y="98227"/>
                </a:lnTo>
                <a:lnTo>
                  <a:pt x="785812" y="89297"/>
                </a:lnTo>
                <a:lnTo>
                  <a:pt x="794742" y="89297"/>
                </a:lnTo>
                <a:lnTo>
                  <a:pt x="794742" y="89297"/>
                </a:lnTo>
                <a:lnTo>
                  <a:pt x="794742" y="89297"/>
                </a:lnTo>
                <a:lnTo>
                  <a:pt x="794742" y="89297"/>
                </a:lnTo>
                <a:lnTo>
                  <a:pt x="785812" y="98227"/>
                </a:lnTo>
                <a:lnTo>
                  <a:pt x="776882" y="98227"/>
                </a:lnTo>
                <a:lnTo>
                  <a:pt x="759023" y="107157"/>
                </a:lnTo>
                <a:lnTo>
                  <a:pt x="741164" y="116086"/>
                </a:lnTo>
                <a:lnTo>
                  <a:pt x="723304" y="116086"/>
                </a:lnTo>
                <a:lnTo>
                  <a:pt x="705445" y="125016"/>
                </a:lnTo>
                <a:lnTo>
                  <a:pt x="696515" y="125016"/>
                </a:lnTo>
                <a:lnTo>
                  <a:pt x="687586" y="125016"/>
                </a:lnTo>
                <a:lnTo>
                  <a:pt x="687586" y="125016"/>
                </a:lnTo>
                <a:lnTo>
                  <a:pt x="687586" y="125016"/>
                </a:lnTo>
                <a:lnTo>
                  <a:pt x="687586" y="116086"/>
                </a:lnTo>
                <a:lnTo>
                  <a:pt x="696515" y="107157"/>
                </a:lnTo>
                <a:lnTo>
                  <a:pt x="705445" y="98227"/>
                </a:lnTo>
                <a:lnTo>
                  <a:pt x="714375" y="80368"/>
                </a:lnTo>
                <a:lnTo>
                  <a:pt x="732234" y="71438"/>
                </a:lnTo>
                <a:lnTo>
                  <a:pt x="750093" y="62508"/>
                </a:lnTo>
                <a:lnTo>
                  <a:pt x="767953" y="62508"/>
                </a:lnTo>
                <a:lnTo>
                  <a:pt x="785812" y="53579"/>
                </a:lnTo>
                <a:lnTo>
                  <a:pt x="794742" y="44649"/>
                </a:lnTo>
                <a:lnTo>
                  <a:pt x="803671" y="44649"/>
                </a:lnTo>
                <a:lnTo>
                  <a:pt x="812601" y="44649"/>
                </a:lnTo>
                <a:lnTo>
                  <a:pt x="812601" y="44649"/>
                </a:lnTo>
                <a:lnTo>
                  <a:pt x="812601" y="44649"/>
                </a:lnTo>
                <a:lnTo>
                  <a:pt x="794742" y="53579"/>
                </a:lnTo>
                <a:lnTo>
                  <a:pt x="785812" y="62508"/>
                </a:lnTo>
                <a:lnTo>
                  <a:pt x="767953" y="80368"/>
                </a:lnTo>
                <a:lnTo>
                  <a:pt x="750093" y="89297"/>
                </a:lnTo>
                <a:lnTo>
                  <a:pt x="723304" y="107157"/>
                </a:lnTo>
                <a:lnTo>
                  <a:pt x="705445" y="116086"/>
                </a:lnTo>
                <a:lnTo>
                  <a:pt x="687586" y="125016"/>
                </a:lnTo>
                <a:lnTo>
                  <a:pt x="678656" y="125016"/>
                </a:lnTo>
                <a:lnTo>
                  <a:pt x="669726" y="125016"/>
                </a:lnTo>
                <a:lnTo>
                  <a:pt x="669726" y="125016"/>
                </a:lnTo>
                <a:lnTo>
                  <a:pt x="669726" y="116086"/>
                </a:lnTo>
                <a:lnTo>
                  <a:pt x="678656" y="107157"/>
                </a:lnTo>
                <a:lnTo>
                  <a:pt x="687586" y="98227"/>
                </a:lnTo>
                <a:lnTo>
                  <a:pt x="705445" y="80368"/>
                </a:lnTo>
                <a:lnTo>
                  <a:pt x="732234" y="71438"/>
                </a:lnTo>
                <a:lnTo>
                  <a:pt x="759023" y="62508"/>
                </a:lnTo>
                <a:lnTo>
                  <a:pt x="785812" y="44649"/>
                </a:lnTo>
                <a:lnTo>
                  <a:pt x="812601" y="35719"/>
                </a:lnTo>
                <a:lnTo>
                  <a:pt x="839390" y="35719"/>
                </a:lnTo>
                <a:lnTo>
                  <a:pt x="857250" y="35719"/>
                </a:lnTo>
                <a:lnTo>
                  <a:pt x="866179" y="35719"/>
                </a:lnTo>
                <a:lnTo>
                  <a:pt x="875109" y="35719"/>
                </a:lnTo>
                <a:lnTo>
                  <a:pt x="875109" y="35719"/>
                </a:lnTo>
                <a:lnTo>
                  <a:pt x="866179" y="44649"/>
                </a:lnTo>
                <a:lnTo>
                  <a:pt x="857250" y="62508"/>
                </a:lnTo>
                <a:lnTo>
                  <a:pt x="839390" y="71438"/>
                </a:lnTo>
                <a:lnTo>
                  <a:pt x="821531" y="80368"/>
                </a:lnTo>
                <a:lnTo>
                  <a:pt x="803671" y="89297"/>
                </a:lnTo>
                <a:lnTo>
                  <a:pt x="785812" y="98227"/>
                </a:lnTo>
                <a:lnTo>
                  <a:pt x="776882" y="107157"/>
                </a:lnTo>
                <a:lnTo>
                  <a:pt x="759023" y="116086"/>
                </a:lnTo>
                <a:lnTo>
                  <a:pt x="759023" y="107157"/>
                </a:lnTo>
                <a:lnTo>
                  <a:pt x="750093" y="98227"/>
                </a:lnTo>
                <a:lnTo>
                  <a:pt x="759023" y="98227"/>
                </a:lnTo>
                <a:lnTo>
                  <a:pt x="767953" y="89297"/>
                </a:lnTo>
                <a:lnTo>
                  <a:pt x="776882" y="71438"/>
                </a:lnTo>
                <a:lnTo>
                  <a:pt x="794742" y="62508"/>
                </a:lnTo>
                <a:lnTo>
                  <a:pt x="812601" y="44649"/>
                </a:lnTo>
                <a:lnTo>
                  <a:pt x="821531" y="35719"/>
                </a:lnTo>
                <a:lnTo>
                  <a:pt x="839390" y="26790"/>
                </a:lnTo>
                <a:lnTo>
                  <a:pt x="857250" y="17860"/>
                </a:lnTo>
                <a:lnTo>
                  <a:pt x="866179" y="8930"/>
                </a:lnTo>
                <a:lnTo>
                  <a:pt x="875109" y="8930"/>
                </a:lnTo>
                <a:lnTo>
                  <a:pt x="884039" y="0"/>
                </a:lnTo>
                <a:lnTo>
                  <a:pt x="884039" y="0"/>
                </a:lnTo>
                <a:lnTo>
                  <a:pt x="892968" y="0"/>
                </a:lnTo>
                <a:lnTo>
                  <a:pt x="892968" y="8930"/>
                </a:lnTo>
                <a:lnTo>
                  <a:pt x="884039" y="8930"/>
                </a:lnTo>
                <a:lnTo>
                  <a:pt x="884039" y="17860"/>
                </a:lnTo>
                <a:lnTo>
                  <a:pt x="875109" y="26790"/>
                </a:lnTo>
                <a:lnTo>
                  <a:pt x="866179" y="35719"/>
                </a:lnTo>
                <a:lnTo>
                  <a:pt x="857250" y="44649"/>
                </a:lnTo>
                <a:lnTo>
                  <a:pt x="839390" y="62508"/>
                </a:lnTo>
                <a:lnTo>
                  <a:pt x="821531" y="71438"/>
                </a:lnTo>
                <a:lnTo>
                  <a:pt x="803671" y="89297"/>
                </a:lnTo>
                <a:lnTo>
                  <a:pt x="785812" y="98227"/>
                </a:lnTo>
                <a:lnTo>
                  <a:pt x="776882" y="98227"/>
                </a:lnTo>
                <a:lnTo>
                  <a:pt x="776882" y="107157"/>
                </a:lnTo>
                <a:lnTo>
                  <a:pt x="767953" y="107157"/>
                </a:lnTo>
                <a:lnTo>
                  <a:pt x="776882" y="98227"/>
                </a:lnTo>
                <a:lnTo>
                  <a:pt x="785812" y="98227"/>
                </a:lnTo>
                <a:lnTo>
                  <a:pt x="794742" y="89297"/>
                </a:lnTo>
                <a:lnTo>
                  <a:pt x="812601" y="80368"/>
                </a:lnTo>
                <a:lnTo>
                  <a:pt x="830461" y="71438"/>
                </a:lnTo>
                <a:lnTo>
                  <a:pt x="857250" y="71438"/>
                </a:lnTo>
                <a:lnTo>
                  <a:pt x="866179" y="71438"/>
                </a:lnTo>
                <a:lnTo>
                  <a:pt x="875109" y="71438"/>
                </a:lnTo>
                <a:lnTo>
                  <a:pt x="875109" y="80368"/>
                </a:lnTo>
                <a:lnTo>
                  <a:pt x="875109" y="89297"/>
                </a:lnTo>
                <a:lnTo>
                  <a:pt x="866179" y="98227"/>
                </a:lnTo>
                <a:lnTo>
                  <a:pt x="857250" y="107157"/>
                </a:lnTo>
                <a:lnTo>
                  <a:pt x="839390" y="125016"/>
                </a:lnTo>
                <a:lnTo>
                  <a:pt x="812601" y="142875"/>
                </a:lnTo>
                <a:lnTo>
                  <a:pt x="794742" y="160735"/>
                </a:lnTo>
                <a:lnTo>
                  <a:pt x="767953" y="169665"/>
                </a:lnTo>
                <a:lnTo>
                  <a:pt x="750093" y="187523"/>
                </a:lnTo>
                <a:lnTo>
                  <a:pt x="732234" y="196453"/>
                </a:lnTo>
                <a:lnTo>
                  <a:pt x="723304" y="196453"/>
                </a:lnTo>
                <a:lnTo>
                  <a:pt x="714375" y="205383"/>
                </a:lnTo>
                <a:lnTo>
                  <a:pt x="714375" y="196453"/>
                </a:lnTo>
                <a:lnTo>
                  <a:pt x="723304" y="196453"/>
                </a:lnTo>
                <a:lnTo>
                  <a:pt x="741164" y="178594"/>
                </a:lnTo>
                <a:lnTo>
                  <a:pt x="759023" y="169665"/>
                </a:lnTo>
                <a:lnTo>
                  <a:pt x="785812" y="160735"/>
                </a:lnTo>
                <a:lnTo>
                  <a:pt x="812601" y="151805"/>
                </a:lnTo>
                <a:lnTo>
                  <a:pt x="830461" y="142875"/>
                </a:lnTo>
                <a:lnTo>
                  <a:pt x="848320" y="142875"/>
                </a:lnTo>
                <a:lnTo>
                  <a:pt x="857250" y="133946"/>
                </a:lnTo>
                <a:lnTo>
                  <a:pt x="866179" y="142875"/>
                </a:lnTo>
                <a:lnTo>
                  <a:pt x="866179" y="142875"/>
                </a:lnTo>
                <a:lnTo>
                  <a:pt x="857250" y="151805"/>
                </a:lnTo>
                <a:lnTo>
                  <a:pt x="848320" y="169665"/>
                </a:lnTo>
                <a:lnTo>
                  <a:pt x="830461" y="178594"/>
                </a:lnTo>
                <a:lnTo>
                  <a:pt x="812601" y="196453"/>
                </a:lnTo>
                <a:lnTo>
                  <a:pt x="785812" y="214313"/>
                </a:lnTo>
                <a:lnTo>
                  <a:pt x="759023" y="232172"/>
                </a:lnTo>
                <a:lnTo>
                  <a:pt x="741164" y="250031"/>
                </a:lnTo>
                <a:lnTo>
                  <a:pt x="723304" y="258961"/>
                </a:lnTo>
                <a:lnTo>
                  <a:pt x="705445" y="267891"/>
                </a:lnTo>
                <a:lnTo>
                  <a:pt x="696515" y="276820"/>
                </a:lnTo>
                <a:lnTo>
                  <a:pt x="696515" y="276820"/>
                </a:lnTo>
                <a:lnTo>
                  <a:pt x="696515" y="267891"/>
                </a:lnTo>
                <a:lnTo>
                  <a:pt x="705445" y="258961"/>
                </a:lnTo>
                <a:lnTo>
                  <a:pt x="714375" y="241102"/>
                </a:lnTo>
                <a:lnTo>
                  <a:pt x="732234" y="223242"/>
                </a:lnTo>
                <a:lnTo>
                  <a:pt x="759023" y="214313"/>
                </a:lnTo>
                <a:lnTo>
                  <a:pt x="785812" y="196453"/>
                </a:lnTo>
                <a:lnTo>
                  <a:pt x="803671" y="187523"/>
                </a:lnTo>
                <a:lnTo>
                  <a:pt x="821531" y="187523"/>
                </a:lnTo>
                <a:lnTo>
                  <a:pt x="830461" y="178594"/>
                </a:lnTo>
                <a:lnTo>
                  <a:pt x="839390" y="178594"/>
                </a:lnTo>
                <a:lnTo>
                  <a:pt x="830461" y="187523"/>
                </a:lnTo>
                <a:lnTo>
                  <a:pt x="830461" y="196453"/>
                </a:lnTo>
                <a:lnTo>
                  <a:pt x="812601" y="205383"/>
                </a:lnTo>
                <a:lnTo>
                  <a:pt x="794742" y="214313"/>
                </a:lnTo>
                <a:lnTo>
                  <a:pt x="776882" y="232172"/>
                </a:lnTo>
                <a:lnTo>
                  <a:pt x="750093" y="250031"/>
                </a:lnTo>
                <a:lnTo>
                  <a:pt x="723304" y="267891"/>
                </a:lnTo>
                <a:lnTo>
                  <a:pt x="696515" y="285750"/>
                </a:lnTo>
                <a:lnTo>
                  <a:pt x="678656" y="303609"/>
                </a:lnTo>
                <a:lnTo>
                  <a:pt x="660796" y="312539"/>
                </a:lnTo>
                <a:lnTo>
                  <a:pt x="651867" y="321469"/>
                </a:lnTo>
                <a:lnTo>
                  <a:pt x="642937" y="330398"/>
                </a:lnTo>
                <a:lnTo>
                  <a:pt x="634007" y="330398"/>
                </a:lnTo>
                <a:lnTo>
                  <a:pt x="642937" y="321469"/>
                </a:lnTo>
                <a:lnTo>
                  <a:pt x="642937" y="312539"/>
                </a:lnTo>
                <a:lnTo>
                  <a:pt x="651867" y="303609"/>
                </a:lnTo>
                <a:lnTo>
                  <a:pt x="660796" y="285750"/>
                </a:lnTo>
                <a:lnTo>
                  <a:pt x="678656" y="276820"/>
                </a:lnTo>
                <a:lnTo>
                  <a:pt x="696515" y="258961"/>
                </a:lnTo>
                <a:lnTo>
                  <a:pt x="723304" y="241102"/>
                </a:lnTo>
                <a:lnTo>
                  <a:pt x="741164" y="232172"/>
                </a:lnTo>
                <a:lnTo>
                  <a:pt x="759023" y="223242"/>
                </a:lnTo>
                <a:lnTo>
                  <a:pt x="767953" y="223242"/>
                </a:lnTo>
                <a:lnTo>
                  <a:pt x="767953" y="223242"/>
                </a:lnTo>
                <a:lnTo>
                  <a:pt x="767953" y="232172"/>
                </a:lnTo>
                <a:lnTo>
                  <a:pt x="759023" y="241102"/>
                </a:lnTo>
                <a:lnTo>
                  <a:pt x="741164" y="250031"/>
                </a:lnTo>
                <a:lnTo>
                  <a:pt x="714375" y="267891"/>
                </a:lnTo>
                <a:lnTo>
                  <a:pt x="687586" y="285750"/>
                </a:lnTo>
                <a:lnTo>
                  <a:pt x="660796" y="303609"/>
                </a:lnTo>
                <a:lnTo>
                  <a:pt x="634007" y="321469"/>
                </a:lnTo>
                <a:lnTo>
                  <a:pt x="598289" y="339328"/>
                </a:lnTo>
                <a:lnTo>
                  <a:pt x="580429" y="357188"/>
                </a:lnTo>
                <a:lnTo>
                  <a:pt x="562570" y="366117"/>
                </a:lnTo>
                <a:lnTo>
                  <a:pt x="544711" y="375047"/>
                </a:lnTo>
                <a:lnTo>
                  <a:pt x="535781" y="375047"/>
                </a:lnTo>
                <a:lnTo>
                  <a:pt x="535781" y="366117"/>
                </a:lnTo>
                <a:lnTo>
                  <a:pt x="544711" y="348258"/>
                </a:lnTo>
                <a:lnTo>
                  <a:pt x="553640" y="330398"/>
                </a:lnTo>
                <a:lnTo>
                  <a:pt x="571500" y="303609"/>
                </a:lnTo>
                <a:lnTo>
                  <a:pt x="589359" y="285750"/>
                </a:lnTo>
                <a:lnTo>
                  <a:pt x="616148" y="267891"/>
                </a:lnTo>
                <a:lnTo>
                  <a:pt x="642937" y="241102"/>
                </a:lnTo>
                <a:lnTo>
                  <a:pt x="669726" y="223242"/>
                </a:lnTo>
                <a:lnTo>
                  <a:pt x="687586" y="223242"/>
                </a:lnTo>
                <a:lnTo>
                  <a:pt x="705445" y="214313"/>
                </a:lnTo>
                <a:lnTo>
                  <a:pt x="714375" y="214313"/>
                </a:lnTo>
                <a:lnTo>
                  <a:pt x="714375" y="214313"/>
                </a:lnTo>
                <a:lnTo>
                  <a:pt x="705445" y="223242"/>
                </a:lnTo>
                <a:lnTo>
                  <a:pt x="687586" y="223242"/>
                </a:lnTo>
                <a:lnTo>
                  <a:pt x="669726" y="241102"/>
                </a:lnTo>
                <a:lnTo>
                  <a:pt x="642937" y="267891"/>
                </a:lnTo>
                <a:lnTo>
                  <a:pt x="607218" y="285750"/>
                </a:lnTo>
                <a:lnTo>
                  <a:pt x="580429" y="312539"/>
                </a:lnTo>
                <a:lnTo>
                  <a:pt x="544711" y="330398"/>
                </a:lnTo>
                <a:lnTo>
                  <a:pt x="508992" y="357188"/>
                </a:lnTo>
                <a:lnTo>
                  <a:pt x="491132" y="375047"/>
                </a:lnTo>
                <a:lnTo>
                  <a:pt x="464343" y="383977"/>
                </a:lnTo>
                <a:lnTo>
                  <a:pt x="446484" y="392906"/>
                </a:lnTo>
                <a:lnTo>
                  <a:pt x="437554" y="392906"/>
                </a:lnTo>
                <a:lnTo>
                  <a:pt x="437554" y="392906"/>
                </a:lnTo>
                <a:lnTo>
                  <a:pt x="437554" y="383977"/>
                </a:lnTo>
                <a:lnTo>
                  <a:pt x="437554" y="366117"/>
                </a:lnTo>
                <a:lnTo>
                  <a:pt x="446484" y="348258"/>
                </a:lnTo>
                <a:lnTo>
                  <a:pt x="464343" y="330398"/>
                </a:lnTo>
                <a:lnTo>
                  <a:pt x="482203" y="312539"/>
                </a:lnTo>
                <a:lnTo>
                  <a:pt x="508992" y="294680"/>
                </a:lnTo>
                <a:lnTo>
                  <a:pt x="526851" y="276820"/>
                </a:lnTo>
                <a:lnTo>
                  <a:pt x="544711" y="267891"/>
                </a:lnTo>
                <a:lnTo>
                  <a:pt x="562570" y="267891"/>
                </a:lnTo>
                <a:lnTo>
                  <a:pt x="571500" y="258961"/>
                </a:lnTo>
                <a:lnTo>
                  <a:pt x="571500" y="267891"/>
                </a:lnTo>
                <a:lnTo>
                  <a:pt x="571500" y="267891"/>
                </a:lnTo>
                <a:lnTo>
                  <a:pt x="571500" y="276820"/>
                </a:lnTo>
                <a:lnTo>
                  <a:pt x="553640" y="285750"/>
                </a:lnTo>
                <a:lnTo>
                  <a:pt x="535781" y="303609"/>
                </a:lnTo>
                <a:lnTo>
                  <a:pt x="508992" y="321469"/>
                </a:lnTo>
                <a:lnTo>
                  <a:pt x="473273" y="348258"/>
                </a:lnTo>
                <a:lnTo>
                  <a:pt x="446484" y="375047"/>
                </a:lnTo>
                <a:lnTo>
                  <a:pt x="410765" y="401836"/>
                </a:lnTo>
                <a:lnTo>
                  <a:pt x="375046" y="428625"/>
                </a:lnTo>
                <a:lnTo>
                  <a:pt x="339328" y="446484"/>
                </a:lnTo>
                <a:lnTo>
                  <a:pt x="312539" y="473273"/>
                </a:lnTo>
                <a:lnTo>
                  <a:pt x="285750" y="491133"/>
                </a:lnTo>
                <a:lnTo>
                  <a:pt x="267890" y="491133"/>
                </a:lnTo>
                <a:lnTo>
                  <a:pt x="250031" y="500063"/>
                </a:lnTo>
                <a:lnTo>
                  <a:pt x="241101" y="500063"/>
                </a:lnTo>
                <a:lnTo>
                  <a:pt x="241101" y="491133"/>
                </a:lnTo>
                <a:lnTo>
                  <a:pt x="250031" y="482203"/>
                </a:lnTo>
                <a:lnTo>
                  <a:pt x="258961" y="464344"/>
                </a:lnTo>
                <a:lnTo>
                  <a:pt x="267890" y="437555"/>
                </a:lnTo>
                <a:lnTo>
                  <a:pt x="294679" y="419695"/>
                </a:lnTo>
                <a:lnTo>
                  <a:pt x="321468" y="392906"/>
                </a:lnTo>
                <a:lnTo>
                  <a:pt x="339328" y="383977"/>
                </a:lnTo>
                <a:lnTo>
                  <a:pt x="366117" y="366117"/>
                </a:lnTo>
                <a:lnTo>
                  <a:pt x="392906" y="348258"/>
                </a:lnTo>
                <a:lnTo>
                  <a:pt x="410765" y="339328"/>
                </a:lnTo>
                <a:lnTo>
                  <a:pt x="419695" y="339328"/>
                </a:lnTo>
                <a:lnTo>
                  <a:pt x="419695" y="339328"/>
                </a:lnTo>
                <a:lnTo>
                  <a:pt x="419695" y="339328"/>
                </a:lnTo>
                <a:lnTo>
                  <a:pt x="401836" y="348258"/>
                </a:lnTo>
                <a:lnTo>
                  <a:pt x="383976" y="366117"/>
                </a:lnTo>
                <a:lnTo>
                  <a:pt x="357187" y="383977"/>
                </a:lnTo>
                <a:lnTo>
                  <a:pt x="330398" y="401836"/>
                </a:lnTo>
                <a:lnTo>
                  <a:pt x="294679" y="419695"/>
                </a:lnTo>
                <a:lnTo>
                  <a:pt x="258961" y="446484"/>
                </a:lnTo>
                <a:lnTo>
                  <a:pt x="223242" y="473273"/>
                </a:lnTo>
                <a:lnTo>
                  <a:pt x="187523" y="491133"/>
                </a:lnTo>
                <a:lnTo>
                  <a:pt x="160734" y="508992"/>
                </a:lnTo>
                <a:lnTo>
                  <a:pt x="133945" y="526852"/>
                </a:lnTo>
                <a:lnTo>
                  <a:pt x="125015" y="535781"/>
                </a:lnTo>
                <a:lnTo>
                  <a:pt x="107156" y="535781"/>
                </a:lnTo>
                <a:lnTo>
                  <a:pt x="107156" y="526852"/>
                </a:lnTo>
                <a:lnTo>
                  <a:pt x="116086" y="517922"/>
                </a:lnTo>
                <a:lnTo>
                  <a:pt x="125015" y="500063"/>
                </a:lnTo>
                <a:lnTo>
                  <a:pt x="142875" y="482203"/>
                </a:lnTo>
                <a:lnTo>
                  <a:pt x="160734" y="455414"/>
                </a:lnTo>
                <a:lnTo>
                  <a:pt x="187523" y="437555"/>
                </a:lnTo>
                <a:lnTo>
                  <a:pt x="223242" y="410766"/>
                </a:lnTo>
                <a:lnTo>
                  <a:pt x="250031" y="392906"/>
                </a:lnTo>
                <a:lnTo>
                  <a:pt x="285750" y="383977"/>
                </a:lnTo>
                <a:lnTo>
                  <a:pt x="312539" y="366117"/>
                </a:lnTo>
                <a:lnTo>
                  <a:pt x="330398" y="357188"/>
                </a:lnTo>
                <a:lnTo>
                  <a:pt x="348257" y="357188"/>
                </a:lnTo>
                <a:lnTo>
                  <a:pt x="348257" y="357188"/>
                </a:lnTo>
                <a:lnTo>
                  <a:pt x="348257" y="366117"/>
                </a:lnTo>
                <a:lnTo>
                  <a:pt x="348257" y="375047"/>
                </a:lnTo>
                <a:lnTo>
                  <a:pt x="330398" y="383977"/>
                </a:lnTo>
                <a:lnTo>
                  <a:pt x="303609" y="401836"/>
                </a:lnTo>
                <a:lnTo>
                  <a:pt x="276820" y="428625"/>
                </a:lnTo>
                <a:lnTo>
                  <a:pt x="241101" y="446484"/>
                </a:lnTo>
                <a:lnTo>
                  <a:pt x="205382" y="473273"/>
                </a:lnTo>
                <a:lnTo>
                  <a:pt x="169664" y="491133"/>
                </a:lnTo>
                <a:lnTo>
                  <a:pt x="133945" y="517922"/>
                </a:lnTo>
                <a:lnTo>
                  <a:pt x="107156" y="526852"/>
                </a:lnTo>
                <a:lnTo>
                  <a:pt x="89296" y="535781"/>
                </a:lnTo>
                <a:lnTo>
                  <a:pt x="71437" y="544711"/>
                </a:lnTo>
                <a:lnTo>
                  <a:pt x="62507" y="535781"/>
                </a:lnTo>
                <a:lnTo>
                  <a:pt x="62507" y="535781"/>
                </a:lnTo>
                <a:lnTo>
                  <a:pt x="71437" y="517922"/>
                </a:lnTo>
                <a:lnTo>
                  <a:pt x="80367" y="500063"/>
                </a:lnTo>
                <a:lnTo>
                  <a:pt x="98226" y="491133"/>
                </a:lnTo>
                <a:lnTo>
                  <a:pt x="116086" y="473273"/>
                </a:lnTo>
                <a:lnTo>
                  <a:pt x="142875" y="455414"/>
                </a:lnTo>
                <a:lnTo>
                  <a:pt x="160734" y="437555"/>
                </a:lnTo>
                <a:lnTo>
                  <a:pt x="187523" y="428625"/>
                </a:lnTo>
                <a:lnTo>
                  <a:pt x="196453" y="419695"/>
                </a:lnTo>
                <a:lnTo>
                  <a:pt x="205382" y="419695"/>
                </a:lnTo>
                <a:lnTo>
                  <a:pt x="205382" y="419695"/>
                </a:lnTo>
                <a:lnTo>
                  <a:pt x="205382" y="428625"/>
                </a:lnTo>
                <a:lnTo>
                  <a:pt x="187523" y="446484"/>
                </a:lnTo>
                <a:lnTo>
                  <a:pt x="160734" y="455414"/>
                </a:lnTo>
                <a:lnTo>
                  <a:pt x="142875" y="473273"/>
                </a:lnTo>
                <a:lnTo>
                  <a:pt x="107156" y="500063"/>
                </a:lnTo>
                <a:lnTo>
                  <a:pt x="80367" y="517922"/>
                </a:lnTo>
                <a:lnTo>
                  <a:pt x="53578" y="535781"/>
                </a:lnTo>
                <a:lnTo>
                  <a:pt x="35718" y="553641"/>
                </a:lnTo>
                <a:lnTo>
                  <a:pt x="17859" y="562570"/>
                </a:lnTo>
                <a:lnTo>
                  <a:pt x="8929" y="562570"/>
                </a:lnTo>
                <a:lnTo>
                  <a:pt x="0" y="571500"/>
                </a:lnTo>
                <a:lnTo>
                  <a:pt x="0" y="562570"/>
                </a:lnTo>
                <a:lnTo>
                  <a:pt x="0" y="562570"/>
                </a:lnTo>
                <a:lnTo>
                  <a:pt x="8929" y="553641"/>
                </a:lnTo>
                <a:lnTo>
                  <a:pt x="17859" y="535781"/>
                </a:lnTo>
                <a:lnTo>
                  <a:pt x="35718" y="526852"/>
                </a:lnTo>
                <a:lnTo>
                  <a:pt x="53578" y="508992"/>
                </a:lnTo>
                <a:lnTo>
                  <a:pt x="71437" y="500063"/>
                </a:lnTo>
                <a:lnTo>
                  <a:pt x="89296" y="491133"/>
                </a:lnTo>
                <a:lnTo>
                  <a:pt x="107156" y="491133"/>
                </a:lnTo>
                <a:lnTo>
                  <a:pt x="116086" y="491133"/>
                </a:lnTo>
                <a:lnTo>
                  <a:pt x="116086" y="491133"/>
                </a:lnTo>
                <a:lnTo>
                  <a:pt x="116086" y="491133"/>
                </a:lnTo>
                <a:lnTo>
                  <a:pt x="116086" y="500063"/>
                </a:lnTo>
                <a:lnTo>
                  <a:pt x="107156" y="508992"/>
                </a:lnTo>
                <a:lnTo>
                  <a:pt x="98226" y="517922"/>
                </a:lnTo>
                <a:lnTo>
                  <a:pt x="80367" y="535781"/>
                </a:lnTo>
                <a:lnTo>
                  <a:pt x="62507" y="553641"/>
                </a:lnTo>
                <a:lnTo>
                  <a:pt x="44648" y="571500"/>
                </a:lnTo>
                <a:lnTo>
                  <a:pt x="26789" y="589359"/>
                </a:lnTo>
                <a:lnTo>
                  <a:pt x="8929" y="59828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598289"/>
                </a:lnTo>
                <a:lnTo>
                  <a:pt x="17859" y="589359"/>
                </a:lnTo>
                <a:lnTo>
                  <a:pt x="35718" y="571500"/>
                </a:lnTo>
                <a:lnTo>
                  <a:pt x="62507" y="562570"/>
                </a:lnTo>
                <a:lnTo>
                  <a:pt x="89296" y="544711"/>
                </a:lnTo>
                <a:lnTo>
                  <a:pt x="107156" y="535781"/>
                </a:lnTo>
                <a:lnTo>
                  <a:pt x="125015" y="526852"/>
                </a:lnTo>
                <a:lnTo>
                  <a:pt x="142875" y="526852"/>
                </a:lnTo>
                <a:lnTo>
                  <a:pt x="151804" y="526852"/>
                </a:lnTo>
                <a:lnTo>
                  <a:pt x="151804" y="535781"/>
                </a:lnTo>
                <a:lnTo>
                  <a:pt x="142875" y="544711"/>
                </a:lnTo>
                <a:lnTo>
                  <a:pt x="133945" y="562570"/>
                </a:lnTo>
                <a:lnTo>
                  <a:pt x="116086" y="580430"/>
                </a:lnTo>
                <a:lnTo>
                  <a:pt x="89296" y="598289"/>
                </a:lnTo>
                <a:lnTo>
                  <a:pt x="71437" y="625078"/>
                </a:lnTo>
                <a:lnTo>
                  <a:pt x="44648" y="642938"/>
                </a:lnTo>
                <a:lnTo>
                  <a:pt x="26789" y="651867"/>
                </a:lnTo>
                <a:lnTo>
                  <a:pt x="17859" y="660797"/>
                </a:lnTo>
                <a:lnTo>
                  <a:pt x="8929" y="660797"/>
                </a:lnTo>
                <a:lnTo>
                  <a:pt x="8929" y="660797"/>
                </a:lnTo>
                <a:lnTo>
                  <a:pt x="17859" y="651867"/>
                </a:lnTo>
                <a:lnTo>
                  <a:pt x="35718" y="642938"/>
                </a:lnTo>
                <a:lnTo>
                  <a:pt x="53578" y="625078"/>
                </a:lnTo>
                <a:lnTo>
                  <a:pt x="71437" y="616148"/>
                </a:lnTo>
                <a:lnTo>
                  <a:pt x="98226" y="607219"/>
                </a:lnTo>
                <a:lnTo>
                  <a:pt x="116086" y="598289"/>
                </a:lnTo>
                <a:lnTo>
                  <a:pt x="133945" y="598289"/>
                </a:lnTo>
                <a:lnTo>
                  <a:pt x="142875" y="598289"/>
                </a:lnTo>
                <a:lnTo>
                  <a:pt x="142875" y="598289"/>
                </a:lnTo>
                <a:lnTo>
                  <a:pt x="142875" y="616148"/>
                </a:lnTo>
                <a:lnTo>
                  <a:pt x="133945" y="625078"/>
                </a:lnTo>
                <a:lnTo>
                  <a:pt x="116086" y="651867"/>
                </a:lnTo>
                <a:lnTo>
                  <a:pt x="89296" y="678656"/>
                </a:lnTo>
                <a:lnTo>
                  <a:pt x="62507" y="696516"/>
                </a:lnTo>
                <a:lnTo>
                  <a:pt x="35718" y="714375"/>
                </a:lnTo>
                <a:lnTo>
                  <a:pt x="26789" y="723305"/>
                </a:lnTo>
                <a:lnTo>
                  <a:pt x="8929" y="732234"/>
                </a:lnTo>
                <a:lnTo>
                  <a:pt x="8929" y="732234"/>
                </a:lnTo>
                <a:lnTo>
                  <a:pt x="8929" y="723305"/>
                </a:lnTo>
                <a:lnTo>
                  <a:pt x="17859" y="714375"/>
                </a:lnTo>
                <a:lnTo>
                  <a:pt x="35718" y="696516"/>
                </a:lnTo>
                <a:lnTo>
                  <a:pt x="53578" y="678656"/>
                </a:lnTo>
                <a:lnTo>
                  <a:pt x="71437" y="669727"/>
                </a:lnTo>
                <a:lnTo>
                  <a:pt x="89296" y="660797"/>
                </a:lnTo>
                <a:lnTo>
                  <a:pt x="89296" y="66079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839766" y="3250406"/>
            <a:ext cx="178594" cy="214313"/>
          </a:xfrm>
          <a:custGeom>
            <a:avLst/>
            <a:gdLst/>
            <a:ahLst/>
            <a:cxnLst/>
            <a:rect l="0" t="0" r="0" b="0"/>
            <a:pathLst>
              <a:path w="178594" h="214313">
                <a:moveTo>
                  <a:pt x="160734" y="0"/>
                </a:moveTo>
                <a:lnTo>
                  <a:pt x="160734" y="0"/>
                </a:lnTo>
                <a:lnTo>
                  <a:pt x="160734" y="8930"/>
                </a:lnTo>
                <a:lnTo>
                  <a:pt x="151804" y="17859"/>
                </a:lnTo>
                <a:lnTo>
                  <a:pt x="142875" y="35719"/>
                </a:lnTo>
                <a:lnTo>
                  <a:pt x="125015" y="53578"/>
                </a:lnTo>
                <a:lnTo>
                  <a:pt x="98226" y="71437"/>
                </a:lnTo>
                <a:lnTo>
                  <a:pt x="71437" y="98226"/>
                </a:lnTo>
                <a:lnTo>
                  <a:pt x="44648" y="116086"/>
                </a:lnTo>
                <a:lnTo>
                  <a:pt x="26789" y="125015"/>
                </a:lnTo>
                <a:lnTo>
                  <a:pt x="8929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25015"/>
                </a:lnTo>
                <a:lnTo>
                  <a:pt x="17859" y="116086"/>
                </a:lnTo>
                <a:lnTo>
                  <a:pt x="35718" y="98226"/>
                </a:lnTo>
                <a:lnTo>
                  <a:pt x="62507" y="80367"/>
                </a:lnTo>
                <a:lnTo>
                  <a:pt x="89297" y="62508"/>
                </a:lnTo>
                <a:lnTo>
                  <a:pt x="125015" y="53578"/>
                </a:lnTo>
                <a:lnTo>
                  <a:pt x="142875" y="44648"/>
                </a:lnTo>
                <a:lnTo>
                  <a:pt x="160734" y="35719"/>
                </a:lnTo>
                <a:lnTo>
                  <a:pt x="178593" y="35719"/>
                </a:lnTo>
                <a:lnTo>
                  <a:pt x="178593" y="44648"/>
                </a:lnTo>
                <a:lnTo>
                  <a:pt x="169664" y="53578"/>
                </a:lnTo>
                <a:lnTo>
                  <a:pt x="160734" y="71437"/>
                </a:lnTo>
                <a:lnTo>
                  <a:pt x="142875" y="89297"/>
                </a:lnTo>
                <a:lnTo>
                  <a:pt x="116086" y="116086"/>
                </a:lnTo>
                <a:lnTo>
                  <a:pt x="89297" y="133945"/>
                </a:lnTo>
                <a:lnTo>
                  <a:pt x="62507" y="151805"/>
                </a:lnTo>
                <a:lnTo>
                  <a:pt x="35718" y="169664"/>
                </a:lnTo>
                <a:lnTo>
                  <a:pt x="17859" y="187523"/>
                </a:lnTo>
                <a:lnTo>
                  <a:pt x="8929" y="187523"/>
                </a:lnTo>
                <a:lnTo>
                  <a:pt x="8929" y="187523"/>
                </a:lnTo>
                <a:lnTo>
                  <a:pt x="8929" y="178594"/>
                </a:lnTo>
                <a:lnTo>
                  <a:pt x="17859" y="178594"/>
                </a:lnTo>
                <a:lnTo>
                  <a:pt x="26789" y="160734"/>
                </a:lnTo>
                <a:lnTo>
                  <a:pt x="44648" y="151805"/>
                </a:lnTo>
                <a:lnTo>
                  <a:pt x="62507" y="133945"/>
                </a:lnTo>
                <a:lnTo>
                  <a:pt x="89297" y="125015"/>
                </a:lnTo>
                <a:lnTo>
                  <a:pt x="107156" y="107156"/>
                </a:lnTo>
                <a:lnTo>
                  <a:pt x="133945" y="107156"/>
                </a:lnTo>
                <a:lnTo>
                  <a:pt x="142875" y="107156"/>
                </a:lnTo>
                <a:lnTo>
                  <a:pt x="142875" y="107156"/>
                </a:lnTo>
                <a:lnTo>
                  <a:pt x="142875" y="116086"/>
                </a:lnTo>
                <a:lnTo>
                  <a:pt x="133945" y="125015"/>
                </a:lnTo>
                <a:lnTo>
                  <a:pt x="125015" y="142875"/>
                </a:lnTo>
                <a:lnTo>
                  <a:pt x="98226" y="151805"/>
                </a:lnTo>
                <a:lnTo>
                  <a:pt x="80367" y="178594"/>
                </a:lnTo>
                <a:lnTo>
                  <a:pt x="62507" y="196453"/>
                </a:lnTo>
                <a:lnTo>
                  <a:pt x="35718" y="205383"/>
                </a:lnTo>
                <a:lnTo>
                  <a:pt x="26789" y="214312"/>
                </a:lnTo>
                <a:lnTo>
                  <a:pt x="17859" y="214312"/>
                </a:lnTo>
                <a:lnTo>
                  <a:pt x="8929" y="214312"/>
                </a:lnTo>
                <a:lnTo>
                  <a:pt x="17859" y="214312"/>
                </a:lnTo>
                <a:lnTo>
                  <a:pt x="26789" y="205383"/>
                </a:lnTo>
                <a:lnTo>
                  <a:pt x="35718" y="196453"/>
                </a:lnTo>
                <a:lnTo>
                  <a:pt x="44648" y="187523"/>
                </a:lnTo>
                <a:lnTo>
                  <a:pt x="44648" y="1875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786188" y="3402211"/>
            <a:ext cx="589360" cy="410766"/>
          </a:xfrm>
          <a:custGeom>
            <a:avLst/>
            <a:gdLst/>
            <a:ahLst/>
            <a:cxnLst/>
            <a:rect l="0" t="0" r="0" b="0"/>
            <a:pathLst>
              <a:path w="589360" h="410766">
                <a:moveTo>
                  <a:pt x="196453" y="8929"/>
                </a:moveTo>
                <a:lnTo>
                  <a:pt x="196453" y="8929"/>
                </a:lnTo>
                <a:lnTo>
                  <a:pt x="187523" y="17859"/>
                </a:lnTo>
                <a:lnTo>
                  <a:pt x="178593" y="35718"/>
                </a:lnTo>
                <a:lnTo>
                  <a:pt x="160734" y="53578"/>
                </a:lnTo>
                <a:lnTo>
                  <a:pt x="133945" y="71437"/>
                </a:lnTo>
                <a:lnTo>
                  <a:pt x="107156" y="89296"/>
                </a:lnTo>
                <a:lnTo>
                  <a:pt x="80367" y="98226"/>
                </a:lnTo>
                <a:lnTo>
                  <a:pt x="71437" y="107156"/>
                </a:lnTo>
                <a:lnTo>
                  <a:pt x="53578" y="116085"/>
                </a:lnTo>
                <a:lnTo>
                  <a:pt x="44648" y="116085"/>
                </a:lnTo>
                <a:lnTo>
                  <a:pt x="44648" y="116085"/>
                </a:lnTo>
                <a:lnTo>
                  <a:pt x="53578" y="107156"/>
                </a:lnTo>
                <a:lnTo>
                  <a:pt x="62507" y="98226"/>
                </a:lnTo>
                <a:lnTo>
                  <a:pt x="80367" y="80367"/>
                </a:lnTo>
                <a:lnTo>
                  <a:pt x="107156" y="71437"/>
                </a:lnTo>
                <a:lnTo>
                  <a:pt x="125015" y="62507"/>
                </a:lnTo>
                <a:lnTo>
                  <a:pt x="151804" y="53578"/>
                </a:lnTo>
                <a:lnTo>
                  <a:pt x="160734" y="44648"/>
                </a:lnTo>
                <a:lnTo>
                  <a:pt x="178593" y="44648"/>
                </a:lnTo>
                <a:lnTo>
                  <a:pt x="178593" y="44648"/>
                </a:lnTo>
                <a:lnTo>
                  <a:pt x="178593" y="44648"/>
                </a:lnTo>
                <a:lnTo>
                  <a:pt x="169664" y="53578"/>
                </a:lnTo>
                <a:lnTo>
                  <a:pt x="160734" y="62507"/>
                </a:lnTo>
                <a:lnTo>
                  <a:pt x="142875" y="80367"/>
                </a:lnTo>
                <a:lnTo>
                  <a:pt x="125015" y="98226"/>
                </a:lnTo>
                <a:lnTo>
                  <a:pt x="107156" y="107156"/>
                </a:lnTo>
                <a:lnTo>
                  <a:pt x="89296" y="125015"/>
                </a:lnTo>
                <a:lnTo>
                  <a:pt x="71437" y="133945"/>
                </a:lnTo>
                <a:lnTo>
                  <a:pt x="62507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33945"/>
                </a:lnTo>
                <a:lnTo>
                  <a:pt x="62507" y="133945"/>
                </a:lnTo>
                <a:lnTo>
                  <a:pt x="71437" y="125015"/>
                </a:lnTo>
                <a:lnTo>
                  <a:pt x="89296" y="107156"/>
                </a:lnTo>
                <a:lnTo>
                  <a:pt x="116085" y="98226"/>
                </a:lnTo>
                <a:lnTo>
                  <a:pt x="133945" y="80367"/>
                </a:lnTo>
                <a:lnTo>
                  <a:pt x="160734" y="71437"/>
                </a:lnTo>
                <a:lnTo>
                  <a:pt x="169664" y="71437"/>
                </a:lnTo>
                <a:lnTo>
                  <a:pt x="187523" y="71437"/>
                </a:lnTo>
                <a:lnTo>
                  <a:pt x="187523" y="71437"/>
                </a:lnTo>
                <a:lnTo>
                  <a:pt x="187523" y="80367"/>
                </a:lnTo>
                <a:lnTo>
                  <a:pt x="178593" y="89296"/>
                </a:lnTo>
                <a:lnTo>
                  <a:pt x="160734" y="98226"/>
                </a:lnTo>
                <a:lnTo>
                  <a:pt x="142875" y="116085"/>
                </a:lnTo>
                <a:lnTo>
                  <a:pt x="116085" y="133945"/>
                </a:lnTo>
                <a:lnTo>
                  <a:pt x="98226" y="142875"/>
                </a:lnTo>
                <a:lnTo>
                  <a:pt x="80367" y="160734"/>
                </a:lnTo>
                <a:lnTo>
                  <a:pt x="62507" y="169664"/>
                </a:lnTo>
                <a:lnTo>
                  <a:pt x="53578" y="178593"/>
                </a:lnTo>
                <a:lnTo>
                  <a:pt x="53578" y="178593"/>
                </a:lnTo>
                <a:lnTo>
                  <a:pt x="53578" y="178593"/>
                </a:lnTo>
                <a:lnTo>
                  <a:pt x="53578" y="169664"/>
                </a:lnTo>
                <a:lnTo>
                  <a:pt x="62507" y="169664"/>
                </a:lnTo>
                <a:lnTo>
                  <a:pt x="71437" y="160734"/>
                </a:lnTo>
                <a:lnTo>
                  <a:pt x="89296" y="151804"/>
                </a:lnTo>
                <a:lnTo>
                  <a:pt x="98226" y="142875"/>
                </a:lnTo>
                <a:lnTo>
                  <a:pt x="116085" y="142875"/>
                </a:lnTo>
                <a:lnTo>
                  <a:pt x="125015" y="133945"/>
                </a:lnTo>
                <a:lnTo>
                  <a:pt x="133945" y="133945"/>
                </a:lnTo>
                <a:lnTo>
                  <a:pt x="133945" y="142875"/>
                </a:lnTo>
                <a:lnTo>
                  <a:pt x="133945" y="142875"/>
                </a:lnTo>
                <a:lnTo>
                  <a:pt x="133945" y="151804"/>
                </a:lnTo>
                <a:lnTo>
                  <a:pt x="125015" y="160734"/>
                </a:lnTo>
                <a:lnTo>
                  <a:pt x="107156" y="169664"/>
                </a:lnTo>
                <a:lnTo>
                  <a:pt x="98226" y="187523"/>
                </a:lnTo>
                <a:lnTo>
                  <a:pt x="80367" y="196453"/>
                </a:lnTo>
                <a:lnTo>
                  <a:pt x="62507" y="205382"/>
                </a:lnTo>
                <a:lnTo>
                  <a:pt x="53578" y="214312"/>
                </a:lnTo>
                <a:lnTo>
                  <a:pt x="44648" y="223242"/>
                </a:lnTo>
                <a:lnTo>
                  <a:pt x="44648" y="223242"/>
                </a:lnTo>
                <a:lnTo>
                  <a:pt x="44648" y="223242"/>
                </a:lnTo>
                <a:lnTo>
                  <a:pt x="44648" y="214312"/>
                </a:lnTo>
                <a:lnTo>
                  <a:pt x="62507" y="205382"/>
                </a:lnTo>
                <a:lnTo>
                  <a:pt x="71437" y="196453"/>
                </a:lnTo>
                <a:lnTo>
                  <a:pt x="89296" y="187523"/>
                </a:lnTo>
                <a:lnTo>
                  <a:pt x="107156" y="178593"/>
                </a:lnTo>
                <a:lnTo>
                  <a:pt x="125015" y="169664"/>
                </a:lnTo>
                <a:lnTo>
                  <a:pt x="133945" y="169664"/>
                </a:lnTo>
                <a:lnTo>
                  <a:pt x="142875" y="160734"/>
                </a:lnTo>
                <a:lnTo>
                  <a:pt x="142875" y="169664"/>
                </a:lnTo>
                <a:lnTo>
                  <a:pt x="142875" y="169664"/>
                </a:lnTo>
                <a:lnTo>
                  <a:pt x="133945" y="178593"/>
                </a:lnTo>
                <a:lnTo>
                  <a:pt x="116085" y="187523"/>
                </a:lnTo>
                <a:lnTo>
                  <a:pt x="98226" y="205382"/>
                </a:lnTo>
                <a:lnTo>
                  <a:pt x="71437" y="223242"/>
                </a:lnTo>
                <a:lnTo>
                  <a:pt x="53578" y="241101"/>
                </a:lnTo>
                <a:lnTo>
                  <a:pt x="35718" y="258960"/>
                </a:lnTo>
                <a:lnTo>
                  <a:pt x="17859" y="267890"/>
                </a:lnTo>
                <a:lnTo>
                  <a:pt x="8929" y="276820"/>
                </a:lnTo>
                <a:lnTo>
                  <a:pt x="8929" y="276820"/>
                </a:lnTo>
                <a:lnTo>
                  <a:pt x="0" y="276820"/>
                </a:lnTo>
                <a:lnTo>
                  <a:pt x="8929" y="267890"/>
                </a:lnTo>
                <a:lnTo>
                  <a:pt x="17859" y="267890"/>
                </a:lnTo>
                <a:lnTo>
                  <a:pt x="26789" y="250031"/>
                </a:lnTo>
                <a:lnTo>
                  <a:pt x="35718" y="241101"/>
                </a:lnTo>
                <a:lnTo>
                  <a:pt x="53578" y="232171"/>
                </a:lnTo>
                <a:lnTo>
                  <a:pt x="71437" y="223242"/>
                </a:lnTo>
                <a:lnTo>
                  <a:pt x="89296" y="214312"/>
                </a:lnTo>
                <a:lnTo>
                  <a:pt x="98226" y="214312"/>
                </a:lnTo>
                <a:lnTo>
                  <a:pt x="107156" y="214312"/>
                </a:lnTo>
                <a:lnTo>
                  <a:pt x="107156" y="214312"/>
                </a:lnTo>
                <a:lnTo>
                  <a:pt x="107156" y="214312"/>
                </a:lnTo>
                <a:lnTo>
                  <a:pt x="107156" y="214312"/>
                </a:lnTo>
                <a:lnTo>
                  <a:pt x="98226" y="223242"/>
                </a:lnTo>
                <a:lnTo>
                  <a:pt x="89296" y="232171"/>
                </a:lnTo>
                <a:lnTo>
                  <a:pt x="80367" y="241101"/>
                </a:lnTo>
                <a:lnTo>
                  <a:pt x="71437" y="250031"/>
                </a:lnTo>
                <a:lnTo>
                  <a:pt x="53578" y="267890"/>
                </a:lnTo>
                <a:lnTo>
                  <a:pt x="44648" y="276820"/>
                </a:lnTo>
                <a:lnTo>
                  <a:pt x="26789" y="285750"/>
                </a:lnTo>
                <a:lnTo>
                  <a:pt x="17859" y="294679"/>
                </a:lnTo>
                <a:lnTo>
                  <a:pt x="0" y="303609"/>
                </a:lnTo>
                <a:lnTo>
                  <a:pt x="0" y="312539"/>
                </a:lnTo>
                <a:lnTo>
                  <a:pt x="0" y="312539"/>
                </a:lnTo>
                <a:lnTo>
                  <a:pt x="0" y="303609"/>
                </a:lnTo>
                <a:lnTo>
                  <a:pt x="0" y="303609"/>
                </a:lnTo>
                <a:lnTo>
                  <a:pt x="17859" y="294679"/>
                </a:lnTo>
                <a:lnTo>
                  <a:pt x="26789" y="285750"/>
                </a:lnTo>
                <a:lnTo>
                  <a:pt x="44648" y="267890"/>
                </a:lnTo>
                <a:lnTo>
                  <a:pt x="71437" y="258960"/>
                </a:lnTo>
                <a:lnTo>
                  <a:pt x="89296" y="241101"/>
                </a:lnTo>
                <a:lnTo>
                  <a:pt x="107156" y="241101"/>
                </a:lnTo>
                <a:lnTo>
                  <a:pt x="116085" y="232171"/>
                </a:lnTo>
                <a:lnTo>
                  <a:pt x="125015" y="232171"/>
                </a:lnTo>
                <a:lnTo>
                  <a:pt x="133945" y="232171"/>
                </a:lnTo>
                <a:lnTo>
                  <a:pt x="125015" y="241101"/>
                </a:lnTo>
                <a:lnTo>
                  <a:pt x="116085" y="250031"/>
                </a:lnTo>
                <a:lnTo>
                  <a:pt x="98226" y="258960"/>
                </a:lnTo>
                <a:lnTo>
                  <a:pt x="80367" y="276820"/>
                </a:lnTo>
                <a:lnTo>
                  <a:pt x="62507" y="294679"/>
                </a:lnTo>
                <a:lnTo>
                  <a:pt x="44648" y="312539"/>
                </a:lnTo>
                <a:lnTo>
                  <a:pt x="26789" y="321468"/>
                </a:lnTo>
                <a:lnTo>
                  <a:pt x="8929" y="330398"/>
                </a:lnTo>
                <a:lnTo>
                  <a:pt x="0" y="339328"/>
                </a:lnTo>
                <a:lnTo>
                  <a:pt x="0" y="339328"/>
                </a:lnTo>
                <a:lnTo>
                  <a:pt x="0" y="330398"/>
                </a:lnTo>
                <a:lnTo>
                  <a:pt x="17859" y="321468"/>
                </a:lnTo>
                <a:lnTo>
                  <a:pt x="26789" y="312539"/>
                </a:lnTo>
                <a:lnTo>
                  <a:pt x="44648" y="294679"/>
                </a:lnTo>
                <a:lnTo>
                  <a:pt x="71437" y="285750"/>
                </a:lnTo>
                <a:lnTo>
                  <a:pt x="89296" y="267890"/>
                </a:lnTo>
                <a:lnTo>
                  <a:pt x="116085" y="258960"/>
                </a:lnTo>
                <a:lnTo>
                  <a:pt x="142875" y="250031"/>
                </a:lnTo>
                <a:lnTo>
                  <a:pt x="151804" y="241101"/>
                </a:lnTo>
                <a:lnTo>
                  <a:pt x="169664" y="241101"/>
                </a:lnTo>
                <a:lnTo>
                  <a:pt x="169664" y="250031"/>
                </a:lnTo>
                <a:lnTo>
                  <a:pt x="169664" y="250031"/>
                </a:lnTo>
                <a:lnTo>
                  <a:pt x="169664" y="267890"/>
                </a:lnTo>
                <a:lnTo>
                  <a:pt x="151804" y="276820"/>
                </a:lnTo>
                <a:lnTo>
                  <a:pt x="133945" y="294679"/>
                </a:lnTo>
                <a:lnTo>
                  <a:pt x="107156" y="312539"/>
                </a:lnTo>
                <a:lnTo>
                  <a:pt x="89296" y="330398"/>
                </a:lnTo>
                <a:lnTo>
                  <a:pt x="62507" y="348257"/>
                </a:lnTo>
                <a:lnTo>
                  <a:pt x="44648" y="366117"/>
                </a:lnTo>
                <a:lnTo>
                  <a:pt x="26789" y="375046"/>
                </a:lnTo>
                <a:lnTo>
                  <a:pt x="8929" y="375046"/>
                </a:lnTo>
                <a:lnTo>
                  <a:pt x="8929" y="375046"/>
                </a:lnTo>
                <a:lnTo>
                  <a:pt x="8929" y="366117"/>
                </a:lnTo>
                <a:lnTo>
                  <a:pt x="26789" y="357187"/>
                </a:lnTo>
                <a:lnTo>
                  <a:pt x="35718" y="348257"/>
                </a:lnTo>
                <a:lnTo>
                  <a:pt x="53578" y="330398"/>
                </a:lnTo>
                <a:lnTo>
                  <a:pt x="80367" y="312539"/>
                </a:lnTo>
                <a:lnTo>
                  <a:pt x="107156" y="294679"/>
                </a:lnTo>
                <a:lnTo>
                  <a:pt x="142875" y="276820"/>
                </a:lnTo>
                <a:lnTo>
                  <a:pt x="169664" y="267890"/>
                </a:lnTo>
                <a:lnTo>
                  <a:pt x="187523" y="267890"/>
                </a:lnTo>
                <a:lnTo>
                  <a:pt x="196453" y="267890"/>
                </a:lnTo>
                <a:lnTo>
                  <a:pt x="205382" y="267890"/>
                </a:lnTo>
                <a:lnTo>
                  <a:pt x="196453" y="276820"/>
                </a:lnTo>
                <a:lnTo>
                  <a:pt x="187523" y="285750"/>
                </a:lnTo>
                <a:lnTo>
                  <a:pt x="169664" y="303609"/>
                </a:lnTo>
                <a:lnTo>
                  <a:pt x="151804" y="321468"/>
                </a:lnTo>
                <a:lnTo>
                  <a:pt x="125015" y="339328"/>
                </a:lnTo>
                <a:lnTo>
                  <a:pt x="98226" y="357187"/>
                </a:lnTo>
                <a:lnTo>
                  <a:pt x="71437" y="375046"/>
                </a:lnTo>
                <a:lnTo>
                  <a:pt x="53578" y="383976"/>
                </a:lnTo>
                <a:lnTo>
                  <a:pt x="44648" y="392906"/>
                </a:lnTo>
                <a:lnTo>
                  <a:pt x="35718" y="392906"/>
                </a:lnTo>
                <a:lnTo>
                  <a:pt x="35718" y="392906"/>
                </a:lnTo>
                <a:lnTo>
                  <a:pt x="44648" y="375046"/>
                </a:lnTo>
                <a:lnTo>
                  <a:pt x="53578" y="366117"/>
                </a:lnTo>
                <a:lnTo>
                  <a:pt x="80367" y="348257"/>
                </a:lnTo>
                <a:lnTo>
                  <a:pt x="98226" y="330398"/>
                </a:lnTo>
                <a:lnTo>
                  <a:pt x="133945" y="312539"/>
                </a:lnTo>
                <a:lnTo>
                  <a:pt x="160734" y="303609"/>
                </a:lnTo>
                <a:lnTo>
                  <a:pt x="187523" y="285750"/>
                </a:lnTo>
                <a:lnTo>
                  <a:pt x="205382" y="276820"/>
                </a:lnTo>
                <a:lnTo>
                  <a:pt x="223242" y="276820"/>
                </a:lnTo>
                <a:lnTo>
                  <a:pt x="232171" y="276820"/>
                </a:lnTo>
                <a:lnTo>
                  <a:pt x="241101" y="276820"/>
                </a:lnTo>
                <a:lnTo>
                  <a:pt x="241101" y="285750"/>
                </a:lnTo>
                <a:lnTo>
                  <a:pt x="232171" y="294679"/>
                </a:lnTo>
                <a:lnTo>
                  <a:pt x="214312" y="303609"/>
                </a:lnTo>
                <a:lnTo>
                  <a:pt x="196453" y="321468"/>
                </a:lnTo>
                <a:lnTo>
                  <a:pt x="178593" y="339328"/>
                </a:lnTo>
                <a:lnTo>
                  <a:pt x="151804" y="357187"/>
                </a:lnTo>
                <a:lnTo>
                  <a:pt x="125015" y="375046"/>
                </a:lnTo>
                <a:lnTo>
                  <a:pt x="107156" y="383976"/>
                </a:lnTo>
                <a:lnTo>
                  <a:pt x="89296" y="392906"/>
                </a:lnTo>
                <a:lnTo>
                  <a:pt x="80367" y="392906"/>
                </a:lnTo>
                <a:lnTo>
                  <a:pt x="80367" y="392906"/>
                </a:lnTo>
                <a:lnTo>
                  <a:pt x="80367" y="392906"/>
                </a:lnTo>
                <a:lnTo>
                  <a:pt x="89296" y="383976"/>
                </a:lnTo>
                <a:lnTo>
                  <a:pt x="107156" y="366117"/>
                </a:lnTo>
                <a:lnTo>
                  <a:pt x="125015" y="357187"/>
                </a:lnTo>
                <a:lnTo>
                  <a:pt x="151804" y="339328"/>
                </a:lnTo>
                <a:lnTo>
                  <a:pt x="178593" y="321468"/>
                </a:lnTo>
                <a:lnTo>
                  <a:pt x="205382" y="312539"/>
                </a:lnTo>
                <a:lnTo>
                  <a:pt x="232171" y="303609"/>
                </a:lnTo>
                <a:lnTo>
                  <a:pt x="258960" y="294679"/>
                </a:lnTo>
                <a:lnTo>
                  <a:pt x="276820" y="285750"/>
                </a:lnTo>
                <a:lnTo>
                  <a:pt x="294679" y="285750"/>
                </a:lnTo>
                <a:lnTo>
                  <a:pt x="303609" y="285750"/>
                </a:lnTo>
                <a:lnTo>
                  <a:pt x="303609" y="285750"/>
                </a:lnTo>
                <a:lnTo>
                  <a:pt x="303609" y="294679"/>
                </a:lnTo>
                <a:lnTo>
                  <a:pt x="285750" y="303609"/>
                </a:lnTo>
                <a:lnTo>
                  <a:pt x="267890" y="321468"/>
                </a:lnTo>
                <a:lnTo>
                  <a:pt x="250031" y="339328"/>
                </a:lnTo>
                <a:lnTo>
                  <a:pt x="223242" y="357187"/>
                </a:lnTo>
                <a:lnTo>
                  <a:pt x="196453" y="375046"/>
                </a:lnTo>
                <a:lnTo>
                  <a:pt x="178593" y="383976"/>
                </a:lnTo>
                <a:lnTo>
                  <a:pt x="160734" y="392906"/>
                </a:lnTo>
                <a:lnTo>
                  <a:pt x="151804" y="392906"/>
                </a:lnTo>
                <a:lnTo>
                  <a:pt x="151804" y="392906"/>
                </a:lnTo>
                <a:lnTo>
                  <a:pt x="151804" y="383976"/>
                </a:lnTo>
                <a:lnTo>
                  <a:pt x="169664" y="375046"/>
                </a:lnTo>
                <a:lnTo>
                  <a:pt x="187523" y="357187"/>
                </a:lnTo>
                <a:lnTo>
                  <a:pt x="214312" y="339328"/>
                </a:lnTo>
                <a:lnTo>
                  <a:pt x="241101" y="321468"/>
                </a:lnTo>
                <a:lnTo>
                  <a:pt x="276820" y="312539"/>
                </a:lnTo>
                <a:lnTo>
                  <a:pt x="303609" y="303609"/>
                </a:lnTo>
                <a:lnTo>
                  <a:pt x="339328" y="294679"/>
                </a:lnTo>
                <a:lnTo>
                  <a:pt x="366117" y="285750"/>
                </a:lnTo>
                <a:lnTo>
                  <a:pt x="383976" y="285750"/>
                </a:lnTo>
                <a:lnTo>
                  <a:pt x="401835" y="285750"/>
                </a:lnTo>
                <a:lnTo>
                  <a:pt x="401835" y="294679"/>
                </a:lnTo>
                <a:lnTo>
                  <a:pt x="401835" y="294679"/>
                </a:lnTo>
                <a:lnTo>
                  <a:pt x="392906" y="303609"/>
                </a:lnTo>
                <a:lnTo>
                  <a:pt x="375046" y="321468"/>
                </a:lnTo>
                <a:lnTo>
                  <a:pt x="357187" y="330398"/>
                </a:lnTo>
                <a:lnTo>
                  <a:pt x="330398" y="339328"/>
                </a:lnTo>
                <a:lnTo>
                  <a:pt x="303609" y="357187"/>
                </a:lnTo>
                <a:lnTo>
                  <a:pt x="285750" y="366117"/>
                </a:lnTo>
                <a:lnTo>
                  <a:pt x="267890" y="366117"/>
                </a:lnTo>
                <a:lnTo>
                  <a:pt x="258960" y="375046"/>
                </a:lnTo>
                <a:lnTo>
                  <a:pt x="258960" y="375046"/>
                </a:lnTo>
                <a:lnTo>
                  <a:pt x="258960" y="366117"/>
                </a:lnTo>
                <a:lnTo>
                  <a:pt x="267890" y="366117"/>
                </a:lnTo>
                <a:lnTo>
                  <a:pt x="285750" y="357187"/>
                </a:lnTo>
                <a:lnTo>
                  <a:pt x="303609" y="357187"/>
                </a:lnTo>
                <a:lnTo>
                  <a:pt x="321468" y="348257"/>
                </a:lnTo>
                <a:lnTo>
                  <a:pt x="348257" y="339328"/>
                </a:lnTo>
                <a:lnTo>
                  <a:pt x="375046" y="339328"/>
                </a:lnTo>
                <a:lnTo>
                  <a:pt x="392906" y="330398"/>
                </a:lnTo>
                <a:lnTo>
                  <a:pt x="410765" y="330398"/>
                </a:lnTo>
                <a:lnTo>
                  <a:pt x="419695" y="330398"/>
                </a:lnTo>
                <a:lnTo>
                  <a:pt x="428625" y="339328"/>
                </a:lnTo>
                <a:lnTo>
                  <a:pt x="428625" y="339328"/>
                </a:lnTo>
                <a:lnTo>
                  <a:pt x="428625" y="348257"/>
                </a:lnTo>
                <a:lnTo>
                  <a:pt x="419695" y="348257"/>
                </a:lnTo>
                <a:lnTo>
                  <a:pt x="401835" y="366117"/>
                </a:lnTo>
                <a:lnTo>
                  <a:pt x="392906" y="375046"/>
                </a:lnTo>
                <a:lnTo>
                  <a:pt x="375046" y="383976"/>
                </a:lnTo>
                <a:lnTo>
                  <a:pt x="357187" y="383976"/>
                </a:lnTo>
                <a:lnTo>
                  <a:pt x="348257" y="392906"/>
                </a:lnTo>
                <a:lnTo>
                  <a:pt x="339328" y="401835"/>
                </a:lnTo>
                <a:lnTo>
                  <a:pt x="339328" y="401835"/>
                </a:lnTo>
                <a:lnTo>
                  <a:pt x="339328" y="401835"/>
                </a:lnTo>
                <a:lnTo>
                  <a:pt x="348257" y="401835"/>
                </a:lnTo>
                <a:lnTo>
                  <a:pt x="357187" y="392906"/>
                </a:lnTo>
                <a:lnTo>
                  <a:pt x="366117" y="392906"/>
                </a:lnTo>
                <a:lnTo>
                  <a:pt x="383976" y="383976"/>
                </a:lnTo>
                <a:lnTo>
                  <a:pt x="401835" y="383976"/>
                </a:lnTo>
                <a:lnTo>
                  <a:pt x="410765" y="383976"/>
                </a:lnTo>
                <a:lnTo>
                  <a:pt x="419695" y="383976"/>
                </a:lnTo>
                <a:lnTo>
                  <a:pt x="419695" y="383976"/>
                </a:lnTo>
                <a:lnTo>
                  <a:pt x="419695" y="383976"/>
                </a:lnTo>
                <a:lnTo>
                  <a:pt x="419695" y="383976"/>
                </a:lnTo>
                <a:lnTo>
                  <a:pt x="410765" y="392906"/>
                </a:lnTo>
                <a:lnTo>
                  <a:pt x="392906" y="401835"/>
                </a:lnTo>
                <a:lnTo>
                  <a:pt x="375046" y="401835"/>
                </a:lnTo>
                <a:lnTo>
                  <a:pt x="357187" y="410765"/>
                </a:lnTo>
                <a:lnTo>
                  <a:pt x="330398" y="410765"/>
                </a:lnTo>
                <a:lnTo>
                  <a:pt x="321468" y="410765"/>
                </a:lnTo>
                <a:lnTo>
                  <a:pt x="312539" y="410765"/>
                </a:lnTo>
                <a:lnTo>
                  <a:pt x="303609" y="410765"/>
                </a:lnTo>
                <a:lnTo>
                  <a:pt x="303609" y="410765"/>
                </a:lnTo>
                <a:lnTo>
                  <a:pt x="312539" y="401835"/>
                </a:lnTo>
                <a:lnTo>
                  <a:pt x="312539" y="401835"/>
                </a:lnTo>
                <a:lnTo>
                  <a:pt x="330398" y="392906"/>
                </a:lnTo>
                <a:lnTo>
                  <a:pt x="339328" y="392906"/>
                </a:lnTo>
                <a:lnTo>
                  <a:pt x="357187" y="383976"/>
                </a:lnTo>
                <a:lnTo>
                  <a:pt x="357187" y="383976"/>
                </a:lnTo>
                <a:lnTo>
                  <a:pt x="366117" y="383976"/>
                </a:lnTo>
                <a:lnTo>
                  <a:pt x="366117" y="383976"/>
                </a:lnTo>
                <a:lnTo>
                  <a:pt x="357187" y="383976"/>
                </a:lnTo>
                <a:lnTo>
                  <a:pt x="348257" y="383976"/>
                </a:lnTo>
                <a:lnTo>
                  <a:pt x="339328" y="392906"/>
                </a:lnTo>
                <a:lnTo>
                  <a:pt x="321468" y="392906"/>
                </a:lnTo>
                <a:lnTo>
                  <a:pt x="303609" y="392906"/>
                </a:lnTo>
                <a:lnTo>
                  <a:pt x="294679" y="392906"/>
                </a:lnTo>
                <a:lnTo>
                  <a:pt x="276820" y="392906"/>
                </a:lnTo>
                <a:lnTo>
                  <a:pt x="258960" y="392906"/>
                </a:lnTo>
                <a:lnTo>
                  <a:pt x="250031" y="392906"/>
                </a:lnTo>
                <a:lnTo>
                  <a:pt x="250031" y="383976"/>
                </a:lnTo>
                <a:lnTo>
                  <a:pt x="241101" y="375046"/>
                </a:lnTo>
                <a:lnTo>
                  <a:pt x="241101" y="375046"/>
                </a:lnTo>
                <a:lnTo>
                  <a:pt x="250031" y="357187"/>
                </a:lnTo>
                <a:lnTo>
                  <a:pt x="250031" y="348257"/>
                </a:lnTo>
                <a:lnTo>
                  <a:pt x="258960" y="339328"/>
                </a:lnTo>
                <a:lnTo>
                  <a:pt x="267890" y="330398"/>
                </a:lnTo>
                <a:lnTo>
                  <a:pt x="267890" y="312539"/>
                </a:lnTo>
                <a:lnTo>
                  <a:pt x="285750" y="303609"/>
                </a:lnTo>
                <a:lnTo>
                  <a:pt x="294679" y="294679"/>
                </a:lnTo>
                <a:lnTo>
                  <a:pt x="303609" y="285750"/>
                </a:lnTo>
                <a:lnTo>
                  <a:pt x="321468" y="267890"/>
                </a:lnTo>
                <a:lnTo>
                  <a:pt x="339328" y="258960"/>
                </a:lnTo>
                <a:lnTo>
                  <a:pt x="348257" y="250031"/>
                </a:lnTo>
                <a:lnTo>
                  <a:pt x="366117" y="232171"/>
                </a:lnTo>
                <a:lnTo>
                  <a:pt x="392906" y="223242"/>
                </a:lnTo>
                <a:lnTo>
                  <a:pt x="401835" y="214312"/>
                </a:lnTo>
                <a:lnTo>
                  <a:pt x="419695" y="205382"/>
                </a:lnTo>
                <a:lnTo>
                  <a:pt x="428625" y="196453"/>
                </a:lnTo>
                <a:lnTo>
                  <a:pt x="428625" y="196453"/>
                </a:lnTo>
                <a:lnTo>
                  <a:pt x="428625" y="196453"/>
                </a:lnTo>
                <a:lnTo>
                  <a:pt x="410765" y="196453"/>
                </a:lnTo>
                <a:lnTo>
                  <a:pt x="392906" y="205382"/>
                </a:lnTo>
                <a:lnTo>
                  <a:pt x="366117" y="214312"/>
                </a:lnTo>
                <a:lnTo>
                  <a:pt x="339328" y="223242"/>
                </a:lnTo>
                <a:lnTo>
                  <a:pt x="312539" y="232171"/>
                </a:lnTo>
                <a:lnTo>
                  <a:pt x="276820" y="241101"/>
                </a:lnTo>
                <a:lnTo>
                  <a:pt x="250031" y="250031"/>
                </a:lnTo>
                <a:lnTo>
                  <a:pt x="223242" y="267890"/>
                </a:lnTo>
                <a:lnTo>
                  <a:pt x="205382" y="267890"/>
                </a:lnTo>
                <a:lnTo>
                  <a:pt x="187523" y="276820"/>
                </a:lnTo>
                <a:lnTo>
                  <a:pt x="187523" y="276820"/>
                </a:lnTo>
                <a:lnTo>
                  <a:pt x="187523" y="267890"/>
                </a:lnTo>
                <a:lnTo>
                  <a:pt x="196453" y="267890"/>
                </a:lnTo>
                <a:lnTo>
                  <a:pt x="214312" y="250031"/>
                </a:lnTo>
                <a:lnTo>
                  <a:pt x="241101" y="241101"/>
                </a:lnTo>
                <a:lnTo>
                  <a:pt x="267890" y="232171"/>
                </a:lnTo>
                <a:lnTo>
                  <a:pt x="303609" y="214312"/>
                </a:lnTo>
                <a:lnTo>
                  <a:pt x="348257" y="205382"/>
                </a:lnTo>
                <a:lnTo>
                  <a:pt x="383976" y="196453"/>
                </a:lnTo>
                <a:lnTo>
                  <a:pt x="419695" y="187523"/>
                </a:lnTo>
                <a:lnTo>
                  <a:pt x="446484" y="187523"/>
                </a:lnTo>
                <a:lnTo>
                  <a:pt x="464343" y="187523"/>
                </a:lnTo>
                <a:lnTo>
                  <a:pt x="473273" y="187523"/>
                </a:lnTo>
                <a:lnTo>
                  <a:pt x="473273" y="187523"/>
                </a:lnTo>
                <a:lnTo>
                  <a:pt x="455414" y="187523"/>
                </a:lnTo>
                <a:lnTo>
                  <a:pt x="437554" y="196453"/>
                </a:lnTo>
                <a:lnTo>
                  <a:pt x="401835" y="205382"/>
                </a:lnTo>
                <a:lnTo>
                  <a:pt x="366117" y="214312"/>
                </a:lnTo>
                <a:lnTo>
                  <a:pt x="330398" y="232171"/>
                </a:lnTo>
                <a:lnTo>
                  <a:pt x="285750" y="241101"/>
                </a:lnTo>
                <a:lnTo>
                  <a:pt x="250031" y="250031"/>
                </a:lnTo>
                <a:lnTo>
                  <a:pt x="223242" y="258960"/>
                </a:lnTo>
                <a:lnTo>
                  <a:pt x="196453" y="258960"/>
                </a:lnTo>
                <a:lnTo>
                  <a:pt x="178593" y="258960"/>
                </a:lnTo>
                <a:lnTo>
                  <a:pt x="169664" y="258960"/>
                </a:lnTo>
                <a:lnTo>
                  <a:pt x="169664" y="250031"/>
                </a:lnTo>
                <a:lnTo>
                  <a:pt x="178593" y="241101"/>
                </a:lnTo>
                <a:lnTo>
                  <a:pt x="196453" y="232171"/>
                </a:lnTo>
                <a:lnTo>
                  <a:pt x="223242" y="214312"/>
                </a:lnTo>
                <a:lnTo>
                  <a:pt x="250031" y="196453"/>
                </a:lnTo>
                <a:lnTo>
                  <a:pt x="285750" y="187523"/>
                </a:lnTo>
                <a:lnTo>
                  <a:pt x="321468" y="169664"/>
                </a:lnTo>
                <a:lnTo>
                  <a:pt x="366117" y="160734"/>
                </a:lnTo>
                <a:lnTo>
                  <a:pt x="401835" y="151804"/>
                </a:lnTo>
                <a:lnTo>
                  <a:pt x="428625" y="151804"/>
                </a:lnTo>
                <a:lnTo>
                  <a:pt x="446484" y="142875"/>
                </a:lnTo>
                <a:lnTo>
                  <a:pt x="464343" y="142875"/>
                </a:lnTo>
                <a:lnTo>
                  <a:pt x="464343" y="151804"/>
                </a:lnTo>
                <a:lnTo>
                  <a:pt x="446484" y="151804"/>
                </a:lnTo>
                <a:lnTo>
                  <a:pt x="428625" y="160734"/>
                </a:lnTo>
                <a:lnTo>
                  <a:pt x="401835" y="169664"/>
                </a:lnTo>
                <a:lnTo>
                  <a:pt x="366117" y="187523"/>
                </a:lnTo>
                <a:lnTo>
                  <a:pt x="321468" y="196453"/>
                </a:lnTo>
                <a:lnTo>
                  <a:pt x="285750" y="214312"/>
                </a:lnTo>
                <a:lnTo>
                  <a:pt x="241101" y="223242"/>
                </a:lnTo>
                <a:lnTo>
                  <a:pt x="205382" y="232171"/>
                </a:lnTo>
                <a:lnTo>
                  <a:pt x="178593" y="241101"/>
                </a:lnTo>
                <a:lnTo>
                  <a:pt x="160734" y="250031"/>
                </a:lnTo>
                <a:lnTo>
                  <a:pt x="151804" y="250031"/>
                </a:lnTo>
                <a:lnTo>
                  <a:pt x="151804" y="241101"/>
                </a:lnTo>
                <a:lnTo>
                  <a:pt x="160734" y="232171"/>
                </a:lnTo>
                <a:lnTo>
                  <a:pt x="178593" y="214312"/>
                </a:lnTo>
                <a:lnTo>
                  <a:pt x="196453" y="196453"/>
                </a:lnTo>
                <a:lnTo>
                  <a:pt x="232171" y="187523"/>
                </a:lnTo>
                <a:lnTo>
                  <a:pt x="276820" y="169664"/>
                </a:lnTo>
                <a:lnTo>
                  <a:pt x="321468" y="151804"/>
                </a:lnTo>
                <a:lnTo>
                  <a:pt x="366117" y="142875"/>
                </a:lnTo>
                <a:lnTo>
                  <a:pt x="401835" y="133945"/>
                </a:lnTo>
                <a:lnTo>
                  <a:pt x="437554" y="133945"/>
                </a:lnTo>
                <a:lnTo>
                  <a:pt x="455414" y="125015"/>
                </a:lnTo>
                <a:lnTo>
                  <a:pt x="473273" y="125015"/>
                </a:lnTo>
                <a:lnTo>
                  <a:pt x="482203" y="125015"/>
                </a:lnTo>
                <a:lnTo>
                  <a:pt x="473273" y="133945"/>
                </a:lnTo>
                <a:lnTo>
                  <a:pt x="455414" y="142875"/>
                </a:lnTo>
                <a:lnTo>
                  <a:pt x="428625" y="151804"/>
                </a:lnTo>
                <a:lnTo>
                  <a:pt x="392906" y="160734"/>
                </a:lnTo>
                <a:lnTo>
                  <a:pt x="339328" y="178593"/>
                </a:lnTo>
                <a:lnTo>
                  <a:pt x="294679" y="187523"/>
                </a:lnTo>
                <a:lnTo>
                  <a:pt x="250031" y="205382"/>
                </a:lnTo>
                <a:lnTo>
                  <a:pt x="205382" y="223242"/>
                </a:lnTo>
                <a:lnTo>
                  <a:pt x="169664" y="232171"/>
                </a:lnTo>
                <a:lnTo>
                  <a:pt x="142875" y="232171"/>
                </a:lnTo>
                <a:lnTo>
                  <a:pt x="125015" y="232171"/>
                </a:lnTo>
                <a:lnTo>
                  <a:pt x="116085" y="232171"/>
                </a:lnTo>
                <a:lnTo>
                  <a:pt x="116085" y="223242"/>
                </a:lnTo>
                <a:lnTo>
                  <a:pt x="133945" y="214312"/>
                </a:lnTo>
                <a:lnTo>
                  <a:pt x="151804" y="196453"/>
                </a:lnTo>
                <a:lnTo>
                  <a:pt x="178593" y="178593"/>
                </a:lnTo>
                <a:lnTo>
                  <a:pt x="214312" y="160734"/>
                </a:lnTo>
                <a:lnTo>
                  <a:pt x="258960" y="142875"/>
                </a:lnTo>
                <a:lnTo>
                  <a:pt x="303609" y="125015"/>
                </a:lnTo>
                <a:lnTo>
                  <a:pt x="348257" y="116085"/>
                </a:lnTo>
                <a:lnTo>
                  <a:pt x="392906" y="107156"/>
                </a:lnTo>
                <a:lnTo>
                  <a:pt x="428625" y="98226"/>
                </a:lnTo>
                <a:lnTo>
                  <a:pt x="464343" y="89296"/>
                </a:lnTo>
                <a:lnTo>
                  <a:pt x="482203" y="89296"/>
                </a:lnTo>
                <a:lnTo>
                  <a:pt x="500062" y="80367"/>
                </a:lnTo>
                <a:lnTo>
                  <a:pt x="508992" y="80367"/>
                </a:lnTo>
                <a:lnTo>
                  <a:pt x="500062" y="89296"/>
                </a:lnTo>
                <a:lnTo>
                  <a:pt x="491132" y="89296"/>
                </a:lnTo>
                <a:lnTo>
                  <a:pt x="473273" y="98226"/>
                </a:lnTo>
                <a:lnTo>
                  <a:pt x="437554" y="107156"/>
                </a:lnTo>
                <a:lnTo>
                  <a:pt x="401835" y="107156"/>
                </a:lnTo>
                <a:lnTo>
                  <a:pt x="357187" y="125015"/>
                </a:lnTo>
                <a:lnTo>
                  <a:pt x="312539" y="133945"/>
                </a:lnTo>
                <a:lnTo>
                  <a:pt x="276820" y="151804"/>
                </a:lnTo>
                <a:lnTo>
                  <a:pt x="232171" y="160734"/>
                </a:lnTo>
                <a:lnTo>
                  <a:pt x="196453" y="169664"/>
                </a:lnTo>
                <a:lnTo>
                  <a:pt x="160734" y="178593"/>
                </a:lnTo>
                <a:lnTo>
                  <a:pt x="133945" y="187523"/>
                </a:lnTo>
                <a:lnTo>
                  <a:pt x="125015" y="187523"/>
                </a:lnTo>
                <a:lnTo>
                  <a:pt x="116085" y="187523"/>
                </a:lnTo>
                <a:lnTo>
                  <a:pt x="116085" y="178593"/>
                </a:lnTo>
                <a:lnTo>
                  <a:pt x="125015" y="169664"/>
                </a:lnTo>
                <a:lnTo>
                  <a:pt x="142875" y="160734"/>
                </a:lnTo>
                <a:lnTo>
                  <a:pt x="169664" y="142875"/>
                </a:lnTo>
                <a:lnTo>
                  <a:pt x="196453" y="125015"/>
                </a:lnTo>
                <a:lnTo>
                  <a:pt x="241101" y="107156"/>
                </a:lnTo>
                <a:lnTo>
                  <a:pt x="285750" y="89296"/>
                </a:lnTo>
                <a:lnTo>
                  <a:pt x="330398" y="80367"/>
                </a:lnTo>
                <a:lnTo>
                  <a:pt x="375046" y="62507"/>
                </a:lnTo>
                <a:lnTo>
                  <a:pt x="428625" y="53578"/>
                </a:lnTo>
                <a:lnTo>
                  <a:pt x="464343" y="44648"/>
                </a:lnTo>
                <a:lnTo>
                  <a:pt x="500062" y="44648"/>
                </a:lnTo>
                <a:lnTo>
                  <a:pt x="526851" y="35718"/>
                </a:lnTo>
                <a:lnTo>
                  <a:pt x="535781" y="35718"/>
                </a:lnTo>
                <a:lnTo>
                  <a:pt x="544710" y="35718"/>
                </a:lnTo>
                <a:lnTo>
                  <a:pt x="544710" y="35718"/>
                </a:lnTo>
                <a:lnTo>
                  <a:pt x="535781" y="44648"/>
                </a:lnTo>
                <a:lnTo>
                  <a:pt x="517921" y="44648"/>
                </a:lnTo>
                <a:lnTo>
                  <a:pt x="482203" y="53578"/>
                </a:lnTo>
                <a:lnTo>
                  <a:pt x="446484" y="62507"/>
                </a:lnTo>
                <a:lnTo>
                  <a:pt x="401835" y="80367"/>
                </a:lnTo>
                <a:lnTo>
                  <a:pt x="348257" y="98226"/>
                </a:lnTo>
                <a:lnTo>
                  <a:pt x="303609" y="107156"/>
                </a:lnTo>
                <a:lnTo>
                  <a:pt x="258960" y="125015"/>
                </a:lnTo>
                <a:lnTo>
                  <a:pt x="214312" y="142875"/>
                </a:lnTo>
                <a:lnTo>
                  <a:pt x="178593" y="151804"/>
                </a:lnTo>
                <a:lnTo>
                  <a:pt x="142875" y="160734"/>
                </a:lnTo>
                <a:lnTo>
                  <a:pt x="125015" y="160734"/>
                </a:lnTo>
                <a:lnTo>
                  <a:pt x="116085" y="160734"/>
                </a:lnTo>
                <a:lnTo>
                  <a:pt x="116085" y="160734"/>
                </a:lnTo>
                <a:lnTo>
                  <a:pt x="116085" y="151804"/>
                </a:lnTo>
                <a:lnTo>
                  <a:pt x="133945" y="133945"/>
                </a:lnTo>
                <a:lnTo>
                  <a:pt x="151804" y="116085"/>
                </a:lnTo>
                <a:lnTo>
                  <a:pt x="187523" y="98226"/>
                </a:lnTo>
                <a:lnTo>
                  <a:pt x="223242" y="80367"/>
                </a:lnTo>
                <a:lnTo>
                  <a:pt x="267890" y="71437"/>
                </a:lnTo>
                <a:lnTo>
                  <a:pt x="321468" y="53578"/>
                </a:lnTo>
                <a:lnTo>
                  <a:pt x="375046" y="35718"/>
                </a:lnTo>
                <a:lnTo>
                  <a:pt x="419695" y="26789"/>
                </a:lnTo>
                <a:lnTo>
                  <a:pt x="464343" y="17859"/>
                </a:lnTo>
                <a:lnTo>
                  <a:pt x="508992" y="8929"/>
                </a:lnTo>
                <a:lnTo>
                  <a:pt x="544710" y="8929"/>
                </a:lnTo>
                <a:lnTo>
                  <a:pt x="571500" y="0"/>
                </a:lnTo>
                <a:lnTo>
                  <a:pt x="589359" y="0"/>
                </a:lnTo>
                <a:lnTo>
                  <a:pt x="589359" y="0"/>
                </a:lnTo>
                <a:lnTo>
                  <a:pt x="580429" y="8929"/>
                </a:lnTo>
                <a:lnTo>
                  <a:pt x="571500" y="17859"/>
                </a:lnTo>
                <a:lnTo>
                  <a:pt x="544710" y="26789"/>
                </a:lnTo>
                <a:lnTo>
                  <a:pt x="500062" y="35718"/>
                </a:lnTo>
                <a:lnTo>
                  <a:pt x="464343" y="44648"/>
                </a:lnTo>
                <a:lnTo>
                  <a:pt x="410765" y="62507"/>
                </a:lnTo>
                <a:lnTo>
                  <a:pt x="366117" y="80367"/>
                </a:lnTo>
                <a:lnTo>
                  <a:pt x="321468" y="89296"/>
                </a:lnTo>
                <a:lnTo>
                  <a:pt x="276820" y="107156"/>
                </a:lnTo>
                <a:lnTo>
                  <a:pt x="232171" y="116085"/>
                </a:lnTo>
                <a:lnTo>
                  <a:pt x="205382" y="125015"/>
                </a:lnTo>
                <a:lnTo>
                  <a:pt x="178593" y="133945"/>
                </a:lnTo>
                <a:lnTo>
                  <a:pt x="169664" y="133945"/>
                </a:lnTo>
                <a:lnTo>
                  <a:pt x="160734" y="125015"/>
                </a:lnTo>
                <a:lnTo>
                  <a:pt x="169664" y="116085"/>
                </a:lnTo>
                <a:lnTo>
                  <a:pt x="178593" y="107156"/>
                </a:lnTo>
                <a:lnTo>
                  <a:pt x="205382" y="8929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902273" y="2902148"/>
            <a:ext cx="741166" cy="616149"/>
          </a:xfrm>
          <a:custGeom>
            <a:avLst/>
            <a:gdLst/>
            <a:ahLst/>
            <a:cxnLst/>
            <a:rect l="0" t="0" r="0" b="0"/>
            <a:pathLst>
              <a:path w="741166" h="616149">
                <a:moveTo>
                  <a:pt x="89297" y="589359"/>
                </a:moveTo>
                <a:lnTo>
                  <a:pt x="116086" y="571500"/>
                </a:lnTo>
                <a:lnTo>
                  <a:pt x="160735" y="553641"/>
                </a:lnTo>
                <a:lnTo>
                  <a:pt x="205383" y="526852"/>
                </a:lnTo>
                <a:lnTo>
                  <a:pt x="250032" y="517922"/>
                </a:lnTo>
                <a:lnTo>
                  <a:pt x="303610" y="500063"/>
                </a:lnTo>
                <a:lnTo>
                  <a:pt x="357188" y="491133"/>
                </a:lnTo>
                <a:lnTo>
                  <a:pt x="410766" y="482203"/>
                </a:lnTo>
                <a:lnTo>
                  <a:pt x="455415" y="473273"/>
                </a:lnTo>
                <a:lnTo>
                  <a:pt x="482204" y="473273"/>
                </a:lnTo>
                <a:lnTo>
                  <a:pt x="508993" y="473273"/>
                </a:lnTo>
                <a:lnTo>
                  <a:pt x="517922" y="473273"/>
                </a:lnTo>
                <a:lnTo>
                  <a:pt x="517922" y="473273"/>
                </a:lnTo>
                <a:lnTo>
                  <a:pt x="508993" y="473273"/>
                </a:lnTo>
                <a:lnTo>
                  <a:pt x="491133" y="473273"/>
                </a:lnTo>
                <a:lnTo>
                  <a:pt x="464344" y="482203"/>
                </a:lnTo>
                <a:lnTo>
                  <a:pt x="428625" y="500063"/>
                </a:lnTo>
                <a:lnTo>
                  <a:pt x="383977" y="508992"/>
                </a:lnTo>
                <a:lnTo>
                  <a:pt x="348258" y="526852"/>
                </a:lnTo>
                <a:lnTo>
                  <a:pt x="294680" y="535781"/>
                </a:lnTo>
                <a:lnTo>
                  <a:pt x="250032" y="553641"/>
                </a:lnTo>
                <a:lnTo>
                  <a:pt x="205383" y="562570"/>
                </a:lnTo>
                <a:lnTo>
                  <a:pt x="160735" y="580430"/>
                </a:lnTo>
                <a:lnTo>
                  <a:pt x="116086" y="589359"/>
                </a:lnTo>
                <a:lnTo>
                  <a:pt x="89297" y="607219"/>
                </a:lnTo>
                <a:lnTo>
                  <a:pt x="62508" y="607219"/>
                </a:lnTo>
                <a:lnTo>
                  <a:pt x="44649" y="616148"/>
                </a:lnTo>
                <a:lnTo>
                  <a:pt x="35719" y="616148"/>
                </a:lnTo>
                <a:lnTo>
                  <a:pt x="35719" y="607219"/>
                </a:lnTo>
                <a:lnTo>
                  <a:pt x="44649" y="598289"/>
                </a:lnTo>
                <a:lnTo>
                  <a:pt x="53579" y="580430"/>
                </a:lnTo>
                <a:lnTo>
                  <a:pt x="80368" y="571500"/>
                </a:lnTo>
                <a:lnTo>
                  <a:pt x="107157" y="553641"/>
                </a:lnTo>
                <a:lnTo>
                  <a:pt x="151805" y="526852"/>
                </a:lnTo>
                <a:lnTo>
                  <a:pt x="196454" y="508992"/>
                </a:lnTo>
                <a:lnTo>
                  <a:pt x="250032" y="491133"/>
                </a:lnTo>
                <a:lnTo>
                  <a:pt x="303610" y="473273"/>
                </a:lnTo>
                <a:lnTo>
                  <a:pt x="357188" y="455414"/>
                </a:lnTo>
                <a:lnTo>
                  <a:pt x="410766" y="446484"/>
                </a:lnTo>
                <a:lnTo>
                  <a:pt x="455415" y="437555"/>
                </a:lnTo>
                <a:lnTo>
                  <a:pt x="482204" y="437555"/>
                </a:lnTo>
                <a:lnTo>
                  <a:pt x="508993" y="428625"/>
                </a:lnTo>
                <a:lnTo>
                  <a:pt x="517922" y="428625"/>
                </a:lnTo>
                <a:lnTo>
                  <a:pt x="517922" y="428625"/>
                </a:lnTo>
                <a:lnTo>
                  <a:pt x="508993" y="428625"/>
                </a:lnTo>
                <a:lnTo>
                  <a:pt x="500063" y="428625"/>
                </a:lnTo>
                <a:lnTo>
                  <a:pt x="473274" y="437555"/>
                </a:lnTo>
                <a:lnTo>
                  <a:pt x="446485" y="437555"/>
                </a:lnTo>
                <a:lnTo>
                  <a:pt x="401836" y="446484"/>
                </a:lnTo>
                <a:lnTo>
                  <a:pt x="357188" y="464344"/>
                </a:lnTo>
                <a:lnTo>
                  <a:pt x="312540" y="473273"/>
                </a:lnTo>
                <a:lnTo>
                  <a:pt x="267891" y="491133"/>
                </a:lnTo>
                <a:lnTo>
                  <a:pt x="223243" y="500063"/>
                </a:lnTo>
                <a:lnTo>
                  <a:pt x="187524" y="517922"/>
                </a:lnTo>
                <a:lnTo>
                  <a:pt x="151805" y="535781"/>
                </a:lnTo>
                <a:lnTo>
                  <a:pt x="116086" y="544711"/>
                </a:lnTo>
                <a:lnTo>
                  <a:pt x="89297" y="553641"/>
                </a:lnTo>
                <a:lnTo>
                  <a:pt x="80368" y="553641"/>
                </a:lnTo>
                <a:lnTo>
                  <a:pt x="62508" y="553641"/>
                </a:lnTo>
                <a:lnTo>
                  <a:pt x="62508" y="553641"/>
                </a:lnTo>
                <a:lnTo>
                  <a:pt x="71438" y="544711"/>
                </a:lnTo>
                <a:lnTo>
                  <a:pt x="89297" y="535781"/>
                </a:lnTo>
                <a:lnTo>
                  <a:pt x="116086" y="517922"/>
                </a:lnTo>
                <a:lnTo>
                  <a:pt x="151805" y="500063"/>
                </a:lnTo>
                <a:lnTo>
                  <a:pt x="196454" y="482203"/>
                </a:lnTo>
                <a:lnTo>
                  <a:pt x="241102" y="464344"/>
                </a:lnTo>
                <a:lnTo>
                  <a:pt x="303610" y="446484"/>
                </a:lnTo>
                <a:lnTo>
                  <a:pt x="357188" y="428625"/>
                </a:lnTo>
                <a:lnTo>
                  <a:pt x="410766" y="410766"/>
                </a:lnTo>
                <a:lnTo>
                  <a:pt x="464344" y="401836"/>
                </a:lnTo>
                <a:lnTo>
                  <a:pt x="500063" y="392906"/>
                </a:lnTo>
                <a:lnTo>
                  <a:pt x="535782" y="392906"/>
                </a:lnTo>
                <a:lnTo>
                  <a:pt x="553641" y="392906"/>
                </a:lnTo>
                <a:lnTo>
                  <a:pt x="562571" y="392906"/>
                </a:lnTo>
                <a:lnTo>
                  <a:pt x="553641" y="392906"/>
                </a:lnTo>
                <a:lnTo>
                  <a:pt x="544711" y="392906"/>
                </a:lnTo>
                <a:lnTo>
                  <a:pt x="526852" y="392906"/>
                </a:lnTo>
                <a:lnTo>
                  <a:pt x="491133" y="401836"/>
                </a:lnTo>
                <a:lnTo>
                  <a:pt x="446485" y="410766"/>
                </a:lnTo>
                <a:lnTo>
                  <a:pt x="401836" y="419695"/>
                </a:lnTo>
                <a:lnTo>
                  <a:pt x="357188" y="437555"/>
                </a:lnTo>
                <a:lnTo>
                  <a:pt x="303610" y="446484"/>
                </a:lnTo>
                <a:lnTo>
                  <a:pt x="258961" y="464344"/>
                </a:lnTo>
                <a:lnTo>
                  <a:pt x="205383" y="482203"/>
                </a:lnTo>
                <a:lnTo>
                  <a:pt x="160735" y="500063"/>
                </a:lnTo>
                <a:lnTo>
                  <a:pt x="116086" y="508992"/>
                </a:lnTo>
                <a:lnTo>
                  <a:pt x="89297" y="517922"/>
                </a:lnTo>
                <a:lnTo>
                  <a:pt x="80368" y="526852"/>
                </a:lnTo>
                <a:lnTo>
                  <a:pt x="71438" y="526852"/>
                </a:lnTo>
                <a:lnTo>
                  <a:pt x="62508" y="517922"/>
                </a:lnTo>
                <a:lnTo>
                  <a:pt x="71438" y="508992"/>
                </a:lnTo>
                <a:lnTo>
                  <a:pt x="89297" y="491133"/>
                </a:lnTo>
                <a:lnTo>
                  <a:pt x="116086" y="473273"/>
                </a:lnTo>
                <a:lnTo>
                  <a:pt x="160735" y="455414"/>
                </a:lnTo>
                <a:lnTo>
                  <a:pt x="205383" y="437555"/>
                </a:lnTo>
                <a:lnTo>
                  <a:pt x="258961" y="419695"/>
                </a:lnTo>
                <a:lnTo>
                  <a:pt x="321469" y="410766"/>
                </a:lnTo>
                <a:lnTo>
                  <a:pt x="383977" y="392906"/>
                </a:lnTo>
                <a:lnTo>
                  <a:pt x="437555" y="383977"/>
                </a:lnTo>
                <a:lnTo>
                  <a:pt x="473274" y="375047"/>
                </a:lnTo>
                <a:lnTo>
                  <a:pt x="508993" y="375047"/>
                </a:lnTo>
                <a:lnTo>
                  <a:pt x="526852" y="366117"/>
                </a:lnTo>
                <a:lnTo>
                  <a:pt x="535782" y="366117"/>
                </a:lnTo>
                <a:lnTo>
                  <a:pt x="535782" y="366117"/>
                </a:lnTo>
                <a:lnTo>
                  <a:pt x="526852" y="375047"/>
                </a:lnTo>
                <a:lnTo>
                  <a:pt x="508993" y="375047"/>
                </a:lnTo>
                <a:lnTo>
                  <a:pt x="482204" y="383977"/>
                </a:lnTo>
                <a:lnTo>
                  <a:pt x="446485" y="392906"/>
                </a:lnTo>
                <a:lnTo>
                  <a:pt x="401836" y="401836"/>
                </a:lnTo>
                <a:lnTo>
                  <a:pt x="366118" y="410766"/>
                </a:lnTo>
                <a:lnTo>
                  <a:pt x="330399" y="419695"/>
                </a:lnTo>
                <a:lnTo>
                  <a:pt x="294680" y="428625"/>
                </a:lnTo>
                <a:lnTo>
                  <a:pt x="276821" y="428625"/>
                </a:lnTo>
                <a:lnTo>
                  <a:pt x="267891" y="428625"/>
                </a:lnTo>
                <a:lnTo>
                  <a:pt x="267891" y="428625"/>
                </a:lnTo>
                <a:lnTo>
                  <a:pt x="276821" y="428625"/>
                </a:lnTo>
                <a:lnTo>
                  <a:pt x="285750" y="419695"/>
                </a:lnTo>
                <a:lnTo>
                  <a:pt x="303610" y="419695"/>
                </a:lnTo>
                <a:lnTo>
                  <a:pt x="321469" y="410766"/>
                </a:lnTo>
                <a:lnTo>
                  <a:pt x="339329" y="401836"/>
                </a:lnTo>
                <a:lnTo>
                  <a:pt x="366118" y="401836"/>
                </a:lnTo>
                <a:lnTo>
                  <a:pt x="383977" y="392906"/>
                </a:lnTo>
                <a:lnTo>
                  <a:pt x="401836" y="383977"/>
                </a:lnTo>
                <a:lnTo>
                  <a:pt x="428625" y="383977"/>
                </a:lnTo>
                <a:lnTo>
                  <a:pt x="446485" y="375047"/>
                </a:lnTo>
                <a:lnTo>
                  <a:pt x="464344" y="366117"/>
                </a:lnTo>
                <a:lnTo>
                  <a:pt x="482204" y="366117"/>
                </a:lnTo>
                <a:lnTo>
                  <a:pt x="500063" y="357188"/>
                </a:lnTo>
                <a:lnTo>
                  <a:pt x="508993" y="357188"/>
                </a:lnTo>
                <a:lnTo>
                  <a:pt x="517922" y="348258"/>
                </a:lnTo>
                <a:lnTo>
                  <a:pt x="526852" y="348258"/>
                </a:lnTo>
                <a:lnTo>
                  <a:pt x="526852" y="339328"/>
                </a:lnTo>
                <a:lnTo>
                  <a:pt x="526852" y="339328"/>
                </a:lnTo>
                <a:lnTo>
                  <a:pt x="517922" y="339328"/>
                </a:lnTo>
                <a:lnTo>
                  <a:pt x="508993" y="339328"/>
                </a:lnTo>
                <a:lnTo>
                  <a:pt x="482204" y="348258"/>
                </a:lnTo>
                <a:lnTo>
                  <a:pt x="455415" y="348258"/>
                </a:lnTo>
                <a:lnTo>
                  <a:pt x="419696" y="357188"/>
                </a:lnTo>
                <a:lnTo>
                  <a:pt x="383977" y="366117"/>
                </a:lnTo>
                <a:lnTo>
                  <a:pt x="339329" y="375047"/>
                </a:lnTo>
                <a:lnTo>
                  <a:pt x="294680" y="383977"/>
                </a:lnTo>
                <a:lnTo>
                  <a:pt x="250032" y="392906"/>
                </a:lnTo>
                <a:lnTo>
                  <a:pt x="214313" y="401836"/>
                </a:lnTo>
                <a:lnTo>
                  <a:pt x="178594" y="410766"/>
                </a:lnTo>
                <a:lnTo>
                  <a:pt x="151805" y="419695"/>
                </a:lnTo>
                <a:lnTo>
                  <a:pt x="133946" y="428625"/>
                </a:lnTo>
                <a:lnTo>
                  <a:pt x="125016" y="428625"/>
                </a:lnTo>
                <a:lnTo>
                  <a:pt x="116086" y="428625"/>
                </a:lnTo>
                <a:lnTo>
                  <a:pt x="116086" y="428625"/>
                </a:lnTo>
                <a:lnTo>
                  <a:pt x="125016" y="419695"/>
                </a:lnTo>
                <a:lnTo>
                  <a:pt x="133946" y="410766"/>
                </a:lnTo>
                <a:lnTo>
                  <a:pt x="160735" y="401836"/>
                </a:lnTo>
                <a:lnTo>
                  <a:pt x="187524" y="392906"/>
                </a:lnTo>
                <a:lnTo>
                  <a:pt x="223243" y="375047"/>
                </a:lnTo>
                <a:lnTo>
                  <a:pt x="267891" y="366117"/>
                </a:lnTo>
                <a:lnTo>
                  <a:pt x="312540" y="348258"/>
                </a:lnTo>
                <a:lnTo>
                  <a:pt x="357188" y="330398"/>
                </a:lnTo>
                <a:lnTo>
                  <a:pt x="410766" y="321469"/>
                </a:lnTo>
                <a:lnTo>
                  <a:pt x="446485" y="312539"/>
                </a:lnTo>
                <a:lnTo>
                  <a:pt x="482204" y="303609"/>
                </a:lnTo>
                <a:lnTo>
                  <a:pt x="508993" y="303609"/>
                </a:lnTo>
                <a:lnTo>
                  <a:pt x="526852" y="294680"/>
                </a:lnTo>
                <a:lnTo>
                  <a:pt x="535782" y="294680"/>
                </a:lnTo>
                <a:lnTo>
                  <a:pt x="535782" y="294680"/>
                </a:lnTo>
                <a:lnTo>
                  <a:pt x="526852" y="294680"/>
                </a:lnTo>
                <a:lnTo>
                  <a:pt x="508993" y="303609"/>
                </a:lnTo>
                <a:lnTo>
                  <a:pt x="482204" y="303609"/>
                </a:lnTo>
                <a:lnTo>
                  <a:pt x="455415" y="312539"/>
                </a:lnTo>
                <a:lnTo>
                  <a:pt x="419696" y="321469"/>
                </a:lnTo>
                <a:lnTo>
                  <a:pt x="375047" y="339328"/>
                </a:lnTo>
                <a:lnTo>
                  <a:pt x="321469" y="348258"/>
                </a:lnTo>
                <a:lnTo>
                  <a:pt x="276821" y="366117"/>
                </a:lnTo>
                <a:lnTo>
                  <a:pt x="223243" y="383977"/>
                </a:lnTo>
                <a:lnTo>
                  <a:pt x="178594" y="401836"/>
                </a:lnTo>
                <a:lnTo>
                  <a:pt x="133946" y="419695"/>
                </a:lnTo>
                <a:lnTo>
                  <a:pt x="98227" y="437555"/>
                </a:lnTo>
                <a:lnTo>
                  <a:pt x="62508" y="446484"/>
                </a:lnTo>
                <a:lnTo>
                  <a:pt x="35719" y="455414"/>
                </a:lnTo>
                <a:lnTo>
                  <a:pt x="17860" y="464344"/>
                </a:lnTo>
                <a:lnTo>
                  <a:pt x="0" y="464344"/>
                </a:lnTo>
                <a:lnTo>
                  <a:pt x="0" y="464344"/>
                </a:lnTo>
                <a:lnTo>
                  <a:pt x="0" y="455414"/>
                </a:lnTo>
                <a:lnTo>
                  <a:pt x="17860" y="446484"/>
                </a:lnTo>
                <a:lnTo>
                  <a:pt x="44649" y="428625"/>
                </a:lnTo>
                <a:lnTo>
                  <a:pt x="80368" y="401836"/>
                </a:lnTo>
                <a:lnTo>
                  <a:pt x="133946" y="383977"/>
                </a:lnTo>
                <a:lnTo>
                  <a:pt x="187524" y="357188"/>
                </a:lnTo>
                <a:lnTo>
                  <a:pt x="250032" y="339328"/>
                </a:lnTo>
                <a:lnTo>
                  <a:pt x="303610" y="321469"/>
                </a:lnTo>
                <a:lnTo>
                  <a:pt x="366118" y="303609"/>
                </a:lnTo>
                <a:lnTo>
                  <a:pt x="428625" y="285750"/>
                </a:lnTo>
                <a:lnTo>
                  <a:pt x="473274" y="276820"/>
                </a:lnTo>
                <a:lnTo>
                  <a:pt x="517922" y="267891"/>
                </a:lnTo>
                <a:lnTo>
                  <a:pt x="544711" y="258961"/>
                </a:lnTo>
                <a:lnTo>
                  <a:pt x="562571" y="258961"/>
                </a:lnTo>
                <a:lnTo>
                  <a:pt x="571500" y="258961"/>
                </a:lnTo>
                <a:lnTo>
                  <a:pt x="571500" y="258961"/>
                </a:lnTo>
                <a:lnTo>
                  <a:pt x="553641" y="258961"/>
                </a:lnTo>
                <a:lnTo>
                  <a:pt x="526852" y="258961"/>
                </a:lnTo>
                <a:lnTo>
                  <a:pt x="482204" y="267891"/>
                </a:lnTo>
                <a:lnTo>
                  <a:pt x="437555" y="276820"/>
                </a:lnTo>
                <a:lnTo>
                  <a:pt x="383977" y="294680"/>
                </a:lnTo>
                <a:lnTo>
                  <a:pt x="330399" y="312539"/>
                </a:lnTo>
                <a:lnTo>
                  <a:pt x="276821" y="321469"/>
                </a:lnTo>
                <a:lnTo>
                  <a:pt x="223243" y="339328"/>
                </a:lnTo>
                <a:lnTo>
                  <a:pt x="178594" y="357188"/>
                </a:lnTo>
                <a:lnTo>
                  <a:pt x="133946" y="375047"/>
                </a:lnTo>
                <a:lnTo>
                  <a:pt x="98227" y="383977"/>
                </a:lnTo>
                <a:lnTo>
                  <a:pt x="71438" y="392906"/>
                </a:lnTo>
                <a:lnTo>
                  <a:pt x="53579" y="401836"/>
                </a:lnTo>
                <a:lnTo>
                  <a:pt x="44649" y="401836"/>
                </a:lnTo>
                <a:lnTo>
                  <a:pt x="53579" y="392906"/>
                </a:lnTo>
                <a:lnTo>
                  <a:pt x="62508" y="383977"/>
                </a:lnTo>
                <a:lnTo>
                  <a:pt x="89297" y="366117"/>
                </a:lnTo>
                <a:lnTo>
                  <a:pt x="125016" y="348258"/>
                </a:lnTo>
                <a:lnTo>
                  <a:pt x="169665" y="330398"/>
                </a:lnTo>
                <a:lnTo>
                  <a:pt x="214313" y="303609"/>
                </a:lnTo>
                <a:lnTo>
                  <a:pt x="276821" y="285750"/>
                </a:lnTo>
                <a:lnTo>
                  <a:pt x="339329" y="267891"/>
                </a:lnTo>
                <a:lnTo>
                  <a:pt x="401836" y="258961"/>
                </a:lnTo>
                <a:lnTo>
                  <a:pt x="455415" y="250031"/>
                </a:lnTo>
                <a:lnTo>
                  <a:pt x="500063" y="232172"/>
                </a:lnTo>
                <a:lnTo>
                  <a:pt x="544711" y="232172"/>
                </a:lnTo>
                <a:lnTo>
                  <a:pt x="571500" y="232172"/>
                </a:lnTo>
                <a:lnTo>
                  <a:pt x="580430" y="223242"/>
                </a:lnTo>
                <a:lnTo>
                  <a:pt x="589360" y="223242"/>
                </a:lnTo>
                <a:lnTo>
                  <a:pt x="580430" y="232172"/>
                </a:lnTo>
                <a:lnTo>
                  <a:pt x="562571" y="232172"/>
                </a:lnTo>
                <a:lnTo>
                  <a:pt x="535782" y="241102"/>
                </a:lnTo>
                <a:lnTo>
                  <a:pt x="491133" y="250031"/>
                </a:lnTo>
                <a:lnTo>
                  <a:pt x="446485" y="258961"/>
                </a:lnTo>
                <a:lnTo>
                  <a:pt x="392907" y="276820"/>
                </a:lnTo>
                <a:lnTo>
                  <a:pt x="339329" y="294680"/>
                </a:lnTo>
                <a:lnTo>
                  <a:pt x="276821" y="312539"/>
                </a:lnTo>
                <a:lnTo>
                  <a:pt x="223243" y="330398"/>
                </a:lnTo>
                <a:lnTo>
                  <a:pt x="169665" y="348258"/>
                </a:lnTo>
                <a:lnTo>
                  <a:pt x="125016" y="366117"/>
                </a:lnTo>
                <a:lnTo>
                  <a:pt x="80368" y="383977"/>
                </a:lnTo>
                <a:lnTo>
                  <a:pt x="44649" y="392906"/>
                </a:lnTo>
                <a:lnTo>
                  <a:pt x="26790" y="401836"/>
                </a:lnTo>
                <a:lnTo>
                  <a:pt x="8930" y="401836"/>
                </a:lnTo>
                <a:lnTo>
                  <a:pt x="0" y="401836"/>
                </a:lnTo>
                <a:lnTo>
                  <a:pt x="0" y="392906"/>
                </a:lnTo>
                <a:lnTo>
                  <a:pt x="8930" y="383977"/>
                </a:lnTo>
                <a:lnTo>
                  <a:pt x="35719" y="366117"/>
                </a:lnTo>
                <a:lnTo>
                  <a:pt x="71438" y="348258"/>
                </a:lnTo>
                <a:lnTo>
                  <a:pt x="116086" y="321469"/>
                </a:lnTo>
                <a:lnTo>
                  <a:pt x="169665" y="303609"/>
                </a:lnTo>
                <a:lnTo>
                  <a:pt x="223243" y="276820"/>
                </a:lnTo>
                <a:lnTo>
                  <a:pt x="294680" y="258961"/>
                </a:lnTo>
                <a:lnTo>
                  <a:pt x="357188" y="241102"/>
                </a:lnTo>
                <a:lnTo>
                  <a:pt x="419696" y="223242"/>
                </a:lnTo>
                <a:lnTo>
                  <a:pt x="473274" y="214313"/>
                </a:lnTo>
                <a:lnTo>
                  <a:pt x="517922" y="205383"/>
                </a:lnTo>
                <a:lnTo>
                  <a:pt x="544711" y="205383"/>
                </a:lnTo>
                <a:lnTo>
                  <a:pt x="562571" y="196453"/>
                </a:lnTo>
                <a:lnTo>
                  <a:pt x="571500" y="196453"/>
                </a:lnTo>
                <a:lnTo>
                  <a:pt x="562571" y="196453"/>
                </a:lnTo>
                <a:lnTo>
                  <a:pt x="544711" y="205383"/>
                </a:lnTo>
                <a:lnTo>
                  <a:pt x="526852" y="205383"/>
                </a:lnTo>
                <a:lnTo>
                  <a:pt x="491133" y="214313"/>
                </a:lnTo>
                <a:lnTo>
                  <a:pt x="446485" y="232172"/>
                </a:lnTo>
                <a:lnTo>
                  <a:pt x="401836" y="241102"/>
                </a:lnTo>
                <a:lnTo>
                  <a:pt x="348258" y="258961"/>
                </a:lnTo>
                <a:lnTo>
                  <a:pt x="294680" y="267891"/>
                </a:lnTo>
                <a:lnTo>
                  <a:pt x="241102" y="285750"/>
                </a:lnTo>
                <a:lnTo>
                  <a:pt x="187524" y="303609"/>
                </a:lnTo>
                <a:lnTo>
                  <a:pt x="133946" y="321469"/>
                </a:lnTo>
                <a:lnTo>
                  <a:pt x="98227" y="339328"/>
                </a:lnTo>
                <a:lnTo>
                  <a:pt x="62508" y="348258"/>
                </a:lnTo>
                <a:lnTo>
                  <a:pt x="35719" y="357188"/>
                </a:lnTo>
                <a:lnTo>
                  <a:pt x="17860" y="357188"/>
                </a:lnTo>
                <a:lnTo>
                  <a:pt x="8930" y="357188"/>
                </a:lnTo>
                <a:lnTo>
                  <a:pt x="8930" y="348258"/>
                </a:lnTo>
                <a:lnTo>
                  <a:pt x="26790" y="339328"/>
                </a:lnTo>
                <a:lnTo>
                  <a:pt x="44649" y="321469"/>
                </a:lnTo>
                <a:lnTo>
                  <a:pt x="80368" y="294680"/>
                </a:lnTo>
                <a:lnTo>
                  <a:pt x="116086" y="276820"/>
                </a:lnTo>
                <a:lnTo>
                  <a:pt x="169665" y="258961"/>
                </a:lnTo>
                <a:lnTo>
                  <a:pt x="223243" y="232172"/>
                </a:lnTo>
                <a:lnTo>
                  <a:pt x="285750" y="214313"/>
                </a:lnTo>
                <a:lnTo>
                  <a:pt x="348258" y="196453"/>
                </a:lnTo>
                <a:lnTo>
                  <a:pt x="392907" y="178594"/>
                </a:lnTo>
                <a:lnTo>
                  <a:pt x="446485" y="160734"/>
                </a:lnTo>
                <a:lnTo>
                  <a:pt x="482204" y="151805"/>
                </a:lnTo>
                <a:lnTo>
                  <a:pt x="508993" y="151805"/>
                </a:lnTo>
                <a:lnTo>
                  <a:pt x="535782" y="142875"/>
                </a:lnTo>
                <a:lnTo>
                  <a:pt x="544711" y="142875"/>
                </a:lnTo>
                <a:lnTo>
                  <a:pt x="544711" y="142875"/>
                </a:lnTo>
                <a:lnTo>
                  <a:pt x="535782" y="142875"/>
                </a:lnTo>
                <a:lnTo>
                  <a:pt x="526852" y="151805"/>
                </a:lnTo>
                <a:lnTo>
                  <a:pt x="491133" y="151805"/>
                </a:lnTo>
                <a:lnTo>
                  <a:pt x="455415" y="169664"/>
                </a:lnTo>
                <a:lnTo>
                  <a:pt x="410766" y="178594"/>
                </a:lnTo>
                <a:lnTo>
                  <a:pt x="348258" y="205383"/>
                </a:lnTo>
                <a:lnTo>
                  <a:pt x="294680" y="223242"/>
                </a:lnTo>
                <a:lnTo>
                  <a:pt x="232172" y="250031"/>
                </a:lnTo>
                <a:lnTo>
                  <a:pt x="178594" y="267891"/>
                </a:lnTo>
                <a:lnTo>
                  <a:pt x="133946" y="285750"/>
                </a:lnTo>
                <a:lnTo>
                  <a:pt x="89297" y="303609"/>
                </a:lnTo>
                <a:lnTo>
                  <a:pt x="62508" y="312539"/>
                </a:lnTo>
                <a:lnTo>
                  <a:pt x="44649" y="312539"/>
                </a:lnTo>
                <a:lnTo>
                  <a:pt x="35719" y="312539"/>
                </a:lnTo>
                <a:lnTo>
                  <a:pt x="35719" y="312539"/>
                </a:lnTo>
                <a:lnTo>
                  <a:pt x="44649" y="294680"/>
                </a:lnTo>
                <a:lnTo>
                  <a:pt x="62508" y="285750"/>
                </a:lnTo>
                <a:lnTo>
                  <a:pt x="98227" y="258961"/>
                </a:lnTo>
                <a:lnTo>
                  <a:pt x="142875" y="241102"/>
                </a:lnTo>
                <a:lnTo>
                  <a:pt x="187524" y="223242"/>
                </a:lnTo>
                <a:lnTo>
                  <a:pt x="241102" y="205383"/>
                </a:lnTo>
                <a:lnTo>
                  <a:pt x="294680" y="187523"/>
                </a:lnTo>
                <a:lnTo>
                  <a:pt x="348258" y="178594"/>
                </a:lnTo>
                <a:lnTo>
                  <a:pt x="401836" y="160734"/>
                </a:lnTo>
                <a:lnTo>
                  <a:pt x="446485" y="151805"/>
                </a:lnTo>
                <a:lnTo>
                  <a:pt x="491133" y="142875"/>
                </a:lnTo>
                <a:lnTo>
                  <a:pt x="517922" y="133945"/>
                </a:lnTo>
                <a:lnTo>
                  <a:pt x="535782" y="133945"/>
                </a:lnTo>
                <a:lnTo>
                  <a:pt x="544711" y="125016"/>
                </a:lnTo>
                <a:lnTo>
                  <a:pt x="544711" y="125016"/>
                </a:lnTo>
                <a:lnTo>
                  <a:pt x="544711" y="125016"/>
                </a:lnTo>
                <a:lnTo>
                  <a:pt x="535782" y="125016"/>
                </a:lnTo>
                <a:lnTo>
                  <a:pt x="526852" y="125016"/>
                </a:lnTo>
                <a:lnTo>
                  <a:pt x="508993" y="133945"/>
                </a:lnTo>
                <a:lnTo>
                  <a:pt x="491133" y="133945"/>
                </a:lnTo>
                <a:lnTo>
                  <a:pt x="455415" y="151805"/>
                </a:lnTo>
                <a:lnTo>
                  <a:pt x="419696" y="160734"/>
                </a:lnTo>
                <a:lnTo>
                  <a:pt x="383977" y="178594"/>
                </a:lnTo>
                <a:lnTo>
                  <a:pt x="339329" y="196453"/>
                </a:lnTo>
                <a:lnTo>
                  <a:pt x="294680" y="214313"/>
                </a:lnTo>
                <a:lnTo>
                  <a:pt x="241102" y="232172"/>
                </a:lnTo>
                <a:lnTo>
                  <a:pt x="196454" y="250031"/>
                </a:lnTo>
                <a:lnTo>
                  <a:pt x="151805" y="267891"/>
                </a:lnTo>
                <a:lnTo>
                  <a:pt x="125016" y="285750"/>
                </a:lnTo>
                <a:lnTo>
                  <a:pt x="89297" y="294680"/>
                </a:lnTo>
                <a:lnTo>
                  <a:pt x="80368" y="303609"/>
                </a:lnTo>
                <a:lnTo>
                  <a:pt x="71438" y="303609"/>
                </a:lnTo>
                <a:lnTo>
                  <a:pt x="62508" y="303609"/>
                </a:lnTo>
                <a:lnTo>
                  <a:pt x="71438" y="294680"/>
                </a:lnTo>
                <a:lnTo>
                  <a:pt x="89297" y="285750"/>
                </a:lnTo>
                <a:lnTo>
                  <a:pt x="116086" y="267891"/>
                </a:lnTo>
                <a:lnTo>
                  <a:pt x="151805" y="250031"/>
                </a:lnTo>
                <a:lnTo>
                  <a:pt x="196454" y="232172"/>
                </a:lnTo>
                <a:lnTo>
                  <a:pt x="250032" y="205383"/>
                </a:lnTo>
                <a:lnTo>
                  <a:pt x="294680" y="187523"/>
                </a:lnTo>
                <a:lnTo>
                  <a:pt x="348258" y="169664"/>
                </a:lnTo>
                <a:lnTo>
                  <a:pt x="392907" y="151805"/>
                </a:lnTo>
                <a:lnTo>
                  <a:pt x="437555" y="133945"/>
                </a:lnTo>
                <a:lnTo>
                  <a:pt x="482204" y="125016"/>
                </a:lnTo>
                <a:lnTo>
                  <a:pt x="517922" y="107156"/>
                </a:lnTo>
                <a:lnTo>
                  <a:pt x="544711" y="98227"/>
                </a:lnTo>
                <a:lnTo>
                  <a:pt x="571500" y="89297"/>
                </a:lnTo>
                <a:lnTo>
                  <a:pt x="589360" y="89297"/>
                </a:lnTo>
                <a:lnTo>
                  <a:pt x="598290" y="80367"/>
                </a:lnTo>
                <a:lnTo>
                  <a:pt x="598290" y="80367"/>
                </a:lnTo>
                <a:lnTo>
                  <a:pt x="598290" y="80367"/>
                </a:lnTo>
                <a:lnTo>
                  <a:pt x="589360" y="80367"/>
                </a:lnTo>
                <a:lnTo>
                  <a:pt x="580430" y="80367"/>
                </a:lnTo>
                <a:lnTo>
                  <a:pt x="553641" y="89297"/>
                </a:lnTo>
                <a:lnTo>
                  <a:pt x="526852" y="98227"/>
                </a:lnTo>
                <a:lnTo>
                  <a:pt x="491133" y="116086"/>
                </a:lnTo>
                <a:lnTo>
                  <a:pt x="446485" y="125016"/>
                </a:lnTo>
                <a:lnTo>
                  <a:pt x="401836" y="142875"/>
                </a:lnTo>
                <a:lnTo>
                  <a:pt x="366118" y="160734"/>
                </a:lnTo>
                <a:lnTo>
                  <a:pt x="321469" y="169664"/>
                </a:lnTo>
                <a:lnTo>
                  <a:pt x="285750" y="178594"/>
                </a:lnTo>
                <a:lnTo>
                  <a:pt x="267891" y="187523"/>
                </a:lnTo>
                <a:lnTo>
                  <a:pt x="250032" y="187523"/>
                </a:lnTo>
                <a:lnTo>
                  <a:pt x="250032" y="178594"/>
                </a:lnTo>
                <a:lnTo>
                  <a:pt x="258961" y="169664"/>
                </a:lnTo>
                <a:lnTo>
                  <a:pt x="276821" y="151805"/>
                </a:lnTo>
                <a:lnTo>
                  <a:pt x="303610" y="133945"/>
                </a:lnTo>
                <a:lnTo>
                  <a:pt x="339329" y="116086"/>
                </a:lnTo>
                <a:lnTo>
                  <a:pt x="383977" y="98227"/>
                </a:lnTo>
                <a:lnTo>
                  <a:pt x="437555" y="80367"/>
                </a:lnTo>
                <a:lnTo>
                  <a:pt x="491133" y="62508"/>
                </a:lnTo>
                <a:lnTo>
                  <a:pt x="535782" y="53578"/>
                </a:lnTo>
                <a:lnTo>
                  <a:pt x="580430" y="35719"/>
                </a:lnTo>
                <a:lnTo>
                  <a:pt x="607219" y="35719"/>
                </a:lnTo>
                <a:lnTo>
                  <a:pt x="634008" y="26789"/>
                </a:lnTo>
                <a:lnTo>
                  <a:pt x="642938" y="26789"/>
                </a:lnTo>
                <a:lnTo>
                  <a:pt x="642938" y="26789"/>
                </a:lnTo>
                <a:lnTo>
                  <a:pt x="634008" y="35719"/>
                </a:lnTo>
                <a:lnTo>
                  <a:pt x="625079" y="35719"/>
                </a:lnTo>
                <a:lnTo>
                  <a:pt x="598290" y="44648"/>
                </a:lnTo>
                <a:lnTo>
                  <a:pt x="571500" y="53578"/>
                </a:lnTo>
                <a:lnTo>
                  <a:pt x="526852" y="71438"/>
                </a:lnTo>
                <a:lnTo>
                  <a:pt x="491133" y="80367"/>
                </a:lnTo>
                <a:lnTo>
                  <a:pt x="446485" y="98227"/>
                </a:lnTo>
                <a:lnTo>
                  <a:pt x="401836" y="116086"/>
                </a:lnTo>
                <a:lnTo>
                  <a:pt x="357188" y="125016"/>
                </a:lnTo>
                <a:lnTo>
                  <a:pt x="330399" y="133945"/>
                </a:lnTo>
                <a:lnTo>
                  <a:pt x="303610" y="142875"/>
                </a:lnTo>
                <a:lnTo>
                  <a:pt x="294680" y="142875"/>
                </a:lnTo>
                <a:lnTo>
                  <a:pt x="294680" y="133945"/>
                </a:lnTo>
                <a:lnTo>
                  <a:pt x="303610" y="116086"/>
                </a:lnTo>
                <a:lnTo>
                  <a:pt x="330399" y="98227"/>
                </a:lnTo>
                <a:lnTo>
                  <a:pt x="357188" y="80367"/>
                </a:lnTo>
                <a:lnTo>
                  <a:pt x="401836" y="62508"/>
                </a:lnTo>
                <a:lnTo>
                  <a:pt x="446485" y="44648"/>
                </a:lnTo>
                <a:lnTo>
                  <a:pt x="491133" y="35719"/>
                </a:lnTo>
                <a:lnTo>
                  <a:pt x="535782" y="17859"/>
                </a:lnTo>
                <a:lnTo>
                  <a:pt x="580430" y="8930"/>
                </a:lnTo>
                <a:lnTo>
                  <a:pt x="625079" y="0"/>
                </a:lnTo>
                <a:lnTo>
                  <a:pt x="651868" y="0"/>
                </a:lnTo>
                <a:lnTo>
                  <a:pt x="669727" y="0"/>
                </a:lnTo>
                <a:lnTo>
                  <a:pt x="678657" y="0"/>
                </a:lnTo>
                <a:lnTo>
                  <a:pt x="678657" y="8930"/>
                </a:lnTo>
                <a:lnTo>
                  <a:pt x="669727" y="8930"/>
                </a:lnTo>
                <a:lnTo>
                  <a:pt x="660797" y="17859"/>
                </a:lnTo>
                <a:lnTo>
                  <a:pt x="634008" y="26789"/>
                </a:lnTo>
                <a:lnTo>
                  <a:pt x="607219" y="44648"/>
                </a:lnTo>
                <a:lnTo>
                  <a:pt x="580430" y="62508"/>
                </a:lnTo>
                <a:lnTo>
                  <a:pt x="535782" y="80367"/>
                </a:lnTo>
                <a:lnTo>
                  <a:pt x="500063" y="98227"/>
                </a:lnTo>
                <a:lnTo>
                  <a:pt x="464344" y="116086"/>
                </a:lnTo>
                <a:lnTo>
                  <a:pt x="419696" y="133945"/>
                </a:lnTo>
                <a:lnTo>
                  <a:pt x="392907" y="151805"/>
                </a:lnTo>
                <a:lnTo>
                  <a:pt x="357188" y="169664"/>
                </a:lnTo>
                <a:lnTo>
                  <a:pt x="339329" y="178594"/>
                </a:lnTo>
                <a:lnTo>
                  <a:pt x="321469" y="178594"/>
                </a:lnTo>
                <a:lnTo>
                  <a:pt x="321469" y="178594"/>
                </a:lnTo>
                <a:lnTo>
                  <a:pt x="321469" y="178594"/>
                </a:lnTo>
                <a:lnTo>
                  <a:pt x="321469" y="169664"/>
                </a:lnTo>
                <a:lnTo>
                  <a:pt x="330399" y="160734"/>
                </a:lnTo>
                <a:lnTo>
                  <a:pt x="357188" y="142875"/>
                </a:lnTo>
                <a:lnTo>
                  <a:pt x="383977" y="125016"/>
                </a:lnTo>
                <a:lnTo>
                  <a:pt x="428625" y="107156"/>
                </a:lnTo>
                <a:lnTo>
                  <a:pt x="464344" y="89297"/>
                </a:lnTo>
                <a:lnTo>
                  <a:pt x="517922" y="71438"/>
                </a:lnTo>
                <a:lnTo>
                  <a:pt x="562571" y="53578"/>
                </a:lnTo>
                <a:lnTo>
                  <a:pt x="598290" y="44648"/>
                </a:lnTo>
                <a:lnTo>
                  <a:pt x="634008" y="35719"/>
                </a:lnTo>
                <a:lnTo>
                  <a:pt x="669727" y="35719"/>
                </a:lnTo>
                <a:lnTo>
                  <a:pt x="687586" y="26789"/>
                </a:lnTo>
                <a:lnTo>
                  <a:pt x="705446" y="26789"/>
                </a:lnTo>
                <a:lnTo>
                  <a:pt x="705446" y="26789"/>
                </a:lnTo>
                <a:lnTo>
                  <a:pt x="714375" y="26789"/>
                </a:lnTo>
                <a:lnTo>
                  <a:pt x="705446" y="26789"/>
                </a:lnTo>
                <a:lnTo>
                  <a:pt x="705446" y="35719"/>
                </a:lnTo>
                <a:lnTo>
                  <a:pt x="696516" y="35719"/>
                </a:lnTo>
                <a:lnTo>
                  <a:pt x="687586" y="44648"/>
                </a:lnTo>
                <a:lnTo>
                  <a:pt x="669727" y="44648"/>
                </a:lnTo>
                <a:lnTo>
                  <a:pt x="660797" y="53578"/>
                </a:lnTo>
                <a:lnTo>
                  <a:pt x="634008" y="62508"/>
                </a:lnTo>
                <a:lnTo>
                  <a:pt x="616149" y="71438"/>
                </a:lnTo>
                <a:lnTo>
                  <a:pt x="589360" y="89297"/>
                </a:lnTo>
                <a:lnTo>
                  <a:pt x="562571" y="107156"/>
                </a:lnTo>
                <a:lnTo>
                  <a:pt x="544711" y="116086"/>
                </a:lnTo>
                <a:lnTo>
                  <a:pt x="526852" y="133945"/>
                </a:lnTo>
                <a:lnTo>
                  <a:pt x="508993" y="142875"/>
                </a:lnTo>
                <a:lnTo>
                  <a:pt x="500063" y="151805"/>
                </a:lnTo>
                <a:lnTo>
                  <a:pt x="491133" y="151805"/>
                </a:lnTo>
                <a:lnTo>
                  <a:pt x="491133" y="151805"/>
                </a:lnTo>
                <a:lnTo>
                  <a:pt x="491133" y="151805"/>
                </a:lnTo>
                <a:lnTo>
                  <a:pt x="500063" y="151805"/>
                </a:lnTo>
                <a:lnTo>
                  <a:pt x="508993" y="142875"/>
                </a:lnTo>
                <a:lnTo>
                  <a:pt x="526852" y="133945"/>
                </a:lnTo>
                <a:lnTo>
                  <a:pt x="544711" y="116086"/>
                </a:lnTo>
                <a:lnTo>
                  <a:pt x="571500" y="98227"/>
                </a:lnTo>
                <a:lnTo>
                  <a:pt x="598290" y="89297"/>
                </a:lnTo>
                <a:lnTo>
                  <a:pt x="625079" y="71438"/>
                </a:lnTo>
                <a:lnTo>
                  <a:pt x="651868" y="62508"/>
                </a:lnTo>
                <a:lnTo>
                  <a:pt x="678657" y="53578"/>
                </a:lnTo>
                <a:lnTo>
                  <a:pt x="696516" y="44648"/>
                </a:lnTo>
                <a:lnTo>
                  <a:pt x="714375" y="44648"/>
                </a:lnTo>
                <a:lnTo>
                  <a:pt x="723305" y="35719"/>
                </a:lnTo>
                <a:lnTo>
                  <a:pt x="732235" y="35719"/>
                </a:lnTo>
                <a:lnTo>
                  <a:pt x="741165" y="35719"/>
                </a:lnTo>
                <a:lnTo>
                  <a:pt x="732235" y="35719"/>
                </a:lnTo>
                <a:lnTo>
                  <a:pt x="732235" y="44648"/>
                </a:lnTo>
                <a:lnTo>
                  <a:pt x="723305" y="44648"/>
                </a:lnTo>
                <a:lnTo>
                  <a:pt x="714375" y="53578"/>
                </a:lnTo>
                <a:lnTo>
                  <a:pt x="705446" y="62508"/>
                </a:lnTo>
                <a:lnTo>
                  <a:pt x="687586" y="71438"/>
                </a:lnTo>
                <a:lnTo>
                  <a:pt x="669727" y="80367"/>
                </a:lnTo>
                <a:lnTo>
                  <a:pt x="660797" y="98227"/>
                </a:lnTo>
                <a:lnTo>
                  <a:pt x="642938" y="107156"/>
                </a:lnTo>
                <a:lnTo>
                  <a:pt x="634008" y="116086"/>
                </a:lnTo>
                <a:lnTo>
                  <a:pt x="625079" y="125016"/>
                </a:lnTo>
                <a:lnTo>
                  <a:pt x="616149" y="133945"/>
                </a:lnTo>
                <a:lnTo>
                  <a:pt x="616149" y="142875"/>
                </a:lnTo>
                <a:lnTo>
                  <a:pt x="616149" y="142875"/>
                </a:lnTo>
                <a:lnTo>
                  <a:pt x="625079" y="151805"/>
                </a:lnTo>
                <a:lnTo>
                  <a:pt x="634008" y="142875"/>
                </a:lnTo>
                <a:lnTo>
                  <a:pt x="642938" y="142875"/>
                </a:lnTo>
                <a:lnTo>
                  <a:pt x="651868" y="142875"/>
                </a:lnTo>
                <a:lnTo>
                  <a:pt x="669727" y="142875"/>
                </a:lnTo>
                <a:lnTo>
                  <a:pt x="678657" y="133945"/>
                </a:lnTo>
                <a:lnTo>
                  <a:pt x="687586" y="133945"/>
                </a:lnTo>
                <a:lnTo>
                  <a:pt x="696516" y="133945"/>
                </a:lnTo>
                <a:lnTo>
                  <a:pt x="705446" y="125016"/>
                </a:lnTo>
                <a:lnTo>
                  <a:pt x="705446" y="125016"/>
                </a:lnTo>
                <a:lnTo>
                  <a:pt x="705446" y="125016"/>
                </a:lnTo>
                <a:lnTo>
                  <a:pt x="714375" y="125016"/>
                </a:lnTo>
                <a:lnTo>
                  <a:pt x="714375" y="125016"/>
                </a:lnTo>
                <a:lnTo>
                  <a:pt x="705446" y="116086"/>
                </a:lnTo>
                <a:lnTo>
                  <a:pt x="705446" y="116086"/>
                </a:lnTo>
                <a:lnTo>
                  <a:pt x="705446" y="107156"/>
                </a:lnTo>
                <a:lnTo>
                  <a:pt x="696516" y="98227"/>
                </a:lnTo>
                <a:lnTo>
                  <a:pt x="696516" y="98227"/>
                </a:lnTo>
                <a:lnTo>
                  <a:pt x="687586" y="8929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393406" y="2821781"/>
            <a:ext cx="223243" cy="392907"/>
          </a:xfrm>
          <a:custGeom>
            <a:avLst/>
            <a:gdLst/>
            <a:ahLst/>
            <a:cxnLst/>
            <a:rect l="0" t="0" r="0" b="0"/>
            <a:pathLst>
              <a:path w="223243" h="392907">
                <a:moveTo>
                  <a:pt x="196453" y="169664"/>
                </a:moveTo>
                <a:lnTo>
                  <a:pt x="196453" y="160734"/>
                </a:lnTo>
                <a:lnTo>
                  <a:pt x="196453" y="160734"/>
                </a:lnTo>
                <a:lnTo>
                  <a:pt x="196453" y="151805"/>
                </a:lnTo>
                <a:lnTo>
                  <a:pt x="187524" y="151805"/>
                </a:lnTo>
                <a:lnTo>
                  <a:pt x="187524" y="142875"/>
                </a:lnTo>
                <a:lnTo>
                  <a:pt x="187524" y="142875"/>
                </a:lnTo>
                <a:lnTo>
                  <a:pt x="187524" y="142875"/>
                </a:lnTo>
                <a:lnTo>
                  <a:pt x="187524" y="142875"/>
                </a:lnTo>
                <a:lnTo>
                  <a:pt x="187524" y="142875"/>
                </a:lnTo>
                <a:lnTo>
                  <a:pt x="187524" y="142875"/>
                </a:lnTo>
                <a:lnTo>
                  <a:pt x="187524" y="151805"/>
                </a:lnTo>
                <a:lnTo>
                  <a:pt x="187524" y="151805"/>
                </a:lnTo>
                <a:lnTo>
                  <a:pt x="187524" y="160734"/>
                </a:lnTo>
                <a:lnTo>
                  <a:pt x="187524" y="169664"/>
                </a:lnTo>
                <a:lnTo>
                  <a:pt x="196453" y="178594"/>
                </a:lnTo>
                <a:lnTo>
                  <a:pt x="196453" y="187523"/>
                </a:lnTo>
                <a:lnTo>
                  <a:pt x="196453" y="196453"/>
                </a:lnTo>
                <a:lnTo>
                  <a:pt x="196453" y="214312"/>
                </a:lnTo>
                <a:lnTo>
                  <a:pt x="205383" y="223242"/>
                </a:lnTo>
                <a:lnTo>
                  <a:pt x="205383" y="232172"/>
                </a:lnTo>
                <a:lnTo>
                  <a:pt x="205383" y="250031"/>
                </a:lnTo>
                <a:lnTo>
                  <a:pt x="205383" y="258961"/>
                </a:lnTo>
                <a:lnTo>
                  <a:pt x="205383" y="267890"/>
                </a:lnTo>
                <a:lnTo>
                  <a:pt x="196453" y="285750"/>
                </a:lnTo>
                <a:lnTo>
                  <a:pt x="196453" y="294680"/>
                </a:lnTo>
                <a:lnTo>
                  <a:pt x="196453" y="303609"/>
                </a:lnTo>
                <a:lnTo>
                  <a:pt x="187524" y="312539"/>
                </a:lnTo>
                <a:lnTo>
                  <a:pt x="187524" y="321469"/>
                </a:lnTo>
                <a:lnTo>
                  <a:pt x="187524" y="330398"/>
                </a:lnTo>
                <a:lnTo>
                  <a:pt x="187524" y="339328"/>
                </a:lnTo>
                <a:lnTo>
                  <a:pt x="187524" y="348258"/>
                </a:lnTo>
                <a:lnTo>
                  <a:pt x="196453" y="348258"/>
                </a:lnTo>
                <a:lnTo>
                  <a:pt x="196453" y="348258"/>
                </a:lnTo>
                <a:lnTo>
                  <a:pt x="196453" y="357187"/>
                </a:lnTo>
                <a:lnTo>
                  <a:pt x="196453" y="357187"/>
                </a:lnTo>
                <a:lnTo>
                  <a:pt x="196453" y="357187"/>
                </a:lnTo>
                <a:lnTo>
                  <a:pt x="187524" y="357187"/>
                </a:lnTo>
                <a:lnTo>
                  <a:pt x="187524" y="357187"/>
                </a:lnTo>
                <a:lnTo>
                  <a:pt x="187524" y="357187"/>
                </a:lnTo>
                <a:lnTo>
                  <a:pt x="187524" y="348258"/>
                </a:lnTo>
                <a:lnTo>
                  <a:pt x="187524" y="339328"/>
                </a:lnTo>
                <a:lnTo>
                  <a:pt x="187524" y="330398"/>
                </a:lnTo>
                <a:lnTo>
                  <a:pt x="196453" y="321469"/>
                </a:lnTo>
                <a:lnTo>
                  <a:pt x="196453" y="303609"/>
                </a:lnTo>
                <a:lnTo>
                  <a:pt x="196453" y="294680"/>
                </a:lnTo>
                <a:lnTo>
                  <a:pt x="205383" y="276820"/>
                </a:lnTo>
                <a:lnTo>
                  <a:pt x="205383" y="258961"/>
                </a:lnTo>
                <a:lnTo>
                  <a:pt x="205383" y="241101"/>
                </a:lnTo>
                <a:lnTo>
                  <a:pt x="205383" y="232172"/>
                </a:lnTo>
                <a:lnTo>
                  <a:pt x="214313" y="214312"/>
                </a:lnTo>
                <a:lnTo>
                  <a:pt x="214313" y="196453"/>
                </a:lnTo>
                <a:lnTo>
                  <a:pt x="214313" y="178594"/>
                </a:lnTo>
                <a:lnTo>
                  <a:pt x="214313" y="151805"/>
                </a:lnTo>
                <a:lnTo>
                  <a:pt x="223242" y="133945"/>
                </a:lnTo>
                <a:lnTo>
                  <a:pt x="223242" y="125015"/>
                </a:lnTo>
                <a:lnTo>
                  <a:pt x="223242" y="107156"/>
                </a:lnTo>
                <a:lnTo>
                  <a:pt x="223242" y="89297"/>
                </a:lnTo>
                <a:lnTo>
                  <a:pt x="223242" y="71437"/>
                </a:lnTo>
                <a:lnTo>
                  <a:pt x="223242" y="62508"/>
                </a:lnTo>
                <a:lnTo>
                  <a:pt x="223242" y="44648"/>
                </a:lnTo>
                <a:lnTo>
                  <a:pt x="214313" y="35719"/>
                </a:lnTo>
                <a:lnTo>
                  <a:pt x="214313" y="26789"/>
                </a:lnTo>
                <a:lnTo>
                  <a:pt x="214313" y="17859"/>
                </a:lnTo>
                <a:lnTo>
                  <a:pt x="214313" y="8930"/>
                </a:lnTo>
                <a:lnTo>
                  <a:pt x="205383" y="8930"/>
                </a:lnTo>
                <a:lnTo>
                  <a:pt x="205383" y="0"/>
                </a:lnTo>
                <a:lnTo>
                  <a:pt x="205383" y="0"/>
                </a:lnTo>
                <a:lnTo>
                  <a:pt x="205383" y="0"/>
                </a:lnTo>
                <a:lnTo>
                  <a:pt x="205383" y="8930"/>
                </a:lnTo>
                <a:lnTo>
                  <a:pt x="205383" y="17859"/>
                </a:lnTo>
                <a:lnTo>
                  <a:pt x="205383" y="17859"/>
                </a:lnTo>
                <a:lnTo>
                  <a:pt x="196453" y="35719"/>
                </a:lnTo>
                <a:lnTo>
                  <a:pt x="196453" y="44648"/>
                </a:lnTo>
                <a:lnTo>
                  <a:pt x="187524" y="62508"/>
                </a:lnTo>
                <a:lnTo>
                  <a:pt x="178594" y="80367"/>
                </a:lnTo>
                <a:lnTo>
                  <a:pt x="178594" y="107156"/>
                </a:lnTo>
                <a:lnTo>
                  <a:pt x="169664" y="125015"/>
                </a:lnTo>
                <a:lnTo>
                  <a:pt x="160735" y="151805"/>
                </a:lnTo>
                <a:lnTo>
                  <a:pt x="151805" y="178594"/>
                </a:lnTo>
                <a:lnTo>
                  <a:pt x="142875" y="205383"/>
                </a:lnTo>
                <a:lnTo>
                  <a:pt x="133946" y="232172"/>
                </a:lnTo>
                <a:lnTo>
                  <a:pt x="125016" y="250031"/>
                </a:lnTo>
                <a:lnTo>
                  <a:pt x="116086" y="276820"/>
                </a:lnTo>
                <a:lnTo>
                  <a:pt x="107157" y="294680"/>
                </a:lnTo>
                <a:lnTo>
                  <a:pt x="98227" y="321469"/>
                </a:lnTo>
                <a:lnTo>
                  <a:pt x="98227" y="339328"/>
                </a:lnTo>
                <a:lnTo>
                  <a:pt x="89297" y="357187"/>
                </a:lnTo>
                <a:lnTo>
                  <a:pt x="80367" y="366117"/>
                </a:lnTo>
                <a:lnTo>
                  <a:pt x="71438" y="383976"/>
                </a:lnTo>
                <a:lnTo>
                  <a:pt x="62508" y="392906"/>
                </a:lnTo>
                <a:lnTo>
                  <a:pt x="62508" y="392906"/>
                </a:lnTo>
                <a:lnTo>
                  <a:pt x="53578" y="392906"/>
                </a:lnTo>
                <a:lnTo>
                  <a:pt x="44649" y="392906"/>
                </a:lnTo>
                <a:lnTo>
                  <a:pt x="35719" y="392906"/>
                </a:lnTo>
                <a:lnTo>
                  <a:pt x="26789" y="383976"/>
                </a:lnTo>
                <a:lnTo>
                  <a:pt x="26789" y="375047"/>
                </a:lnTo>
                <a:lnTo>
                  <a:pt x="17860" y="357187"/>
                </a:lnTo>
                <a:lnTo>
                  <a:pt x="17860" y="339328"/>
                </a:lnTo>
                <a:lnTo>
                  <a:pt x="8930" y="321469"/>
                </a:lnTo>
                <a:lnTo>
                  <a:pt x="8930" y="303609"/>
                </a:lnTo>
                <a:lnTo>
                  <a:pt x="8930" y="285750"/>
                </a:lnTo>
                <a:lnTo>
                  <a:pt x="8930" y="258961"/>
                </a:lnTo>
                <a:lnTo>
                  <a:pt x="8930" y="241101"/>
                </a:lnTo>
                <a:lnTo>
                  <a:pt x="8930" y="232172"/>
                </a:lnTo>
                <a:lnTo>
                  <a:pt x="8930" y="223242"/>
                </a:lnTo>
                <a:lnTo>
                  <a:pt x="8930" y="214312"/>
                </a:lnTo>
                <a:lnTo>
                  <a:pt x="17860" y="205383"/>
                </a:lnTo>
                <a:lnTo>
                  <a:pt x="17860" y="205383"/>
                </a:lnTo>
                <a:lnTo>
                  <a:pt x="17860" y="205383"/>
                </a:lnTo>
                <a:lnTo>
                  <a:pt x="17860" y="205383"/>
                </a:lnTo>
                <a:lnTo>
                  <a:pt x="17860" y="205383"/>
                </a:lnTo>
                <a:lnTo>
                  <a:pt x="17860" y="214312"/>
                </a:lnTo>
                <a:lnTo>
                  <a:pt x="17860" y="223242"/>
                </a:lnTo>
                <a:lnTo>
                  <a:pt x="17860" y="241101"/>
                </a:lnTo>
                <a:lnTo>
                  <a:pt x="17860" y="258961"/>
                </a:lnTo>
                <a:lnTo>
                  <a:pt x="8930" y="267890"/>
                </a:lnTo>
                <a:lnTo>
                  <a:pt x="8930" y="285750"/>
                </a:lnTo>
                <a:lnTo>
                  <a:pt x="8930" y="303609"/>
                </a:lnTo>
                <a:lnTo>
                  <a:pt x="0" y="321469"/>
                </a:lnTo>
                <a:lnTo>
                  <a:pt x="0" y="330398"/>
                </a:lnTo>
                <a:lnTo>
                  <a:pt x="0" y="339328"/>
                </a:lnTo>
                <a:lnTo>
                  <a:pt x="0" y="348258"/>
                </a:lnTo>
                <a:lnTo>
                  <a:pt x="0" y="357187"/>
                </a:lnTo>
                <a:lnTo>
                  <a:pt x="8930" y="357187"/>
                </a:lnTo>
                <a:lnTo>
                  <a:pt x="8930" y="357187"/>
                </a:lnTo>
                <a:lnTo>
                  <a:pt x="17860" y="348258"/>
                </a:lnTo>
                <a:lnTo>
                  <a:pt x="26789" y="339328"/>
                </a:lnTo>
                <a:lnTo>
                  <a:pt x="26789" y="330398"/>
                </a:lnTo>
                <a:lnTo>
                  <a:pt x="35719" y="330398"/>
                </a:lnTo>
                <a:lnTo>
                  <a:pt x="35719" y="33039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473773" y="3107531"/>
            <a:ext cx="71439" cy="107157"/>
          </a:xfrm>
          <a:custGeom>
            <a:avLst/>
            <a:gdLst/>
            <a:ahLst/>
            <a:cxnLst/>
            <a:rect l="0" t="0" r="0" b="0"/>
            <a:pathLst>
              <a:path w="71439" h="10715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17859"/>
                </a:lnTo>
                <a:lnTo>
                  <a:pt x="17860" y="26789"/>
                </a:lnTo>
                <a:lnTo>
                  <a:pt x="17860" y="35719"/>
                </a:lnTo>
                <a:lnTo>
                  <a:pt x="26790" y="44648"/>
                </a:lnTo>
                <a:lnTo>
                  <a:pt x="26790" y="53578"/>
                </a:lnTo>
                <a:lnTo>
                  <a:pt x="26790" y="62508"/>
                </a:lnTo>
                <a:lnTo>
                  <a:pt x="26790" y="80367"/>
                </a:lnTo>
                <a:lnTo>
                  <a:pt x="26790" y="89297"/>
                </a:lnTo>
                <a:lnTo>
                  <a:pt x="26790" y="98226"/>
                </a:lnTo>
                <a:lnTo>
                  <a:pt x="17860" y="107156"/>
                </a:lnTo>
                <a:lnTo>
                  <a:pt x="17860" y="107156"/>
                </a:lnTo>
                <a:lnTo>
                  <a:pt x="17860" y="107156"/>
                </a:lnTo>
                <a:lnTo>
                  <a:pt x="26790" y="107156"/>
                </a:lnTo>
                <a:lnTo>
                  <a:pt x="26790" y="98226"/>
                </a:lnTo>
                <a:lnTo>
                  <a:pt x="35719" y="89297"/>
                </a:lnTo>
                <a:lnTo>
                  <a:pt x="53579" y="80367"/>
                </a:lnTo>
                <a:lnTo>
                  <a:pt x="71438" y="62508"/>
                </a:lnTo>
                <a:lnTo>
                  <a:pt x="71438" y="62508"/>
                </a:lnTo>
                <a:lnTo>
                  <a:pt x="71438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536281" y="3161109"/>
            <a:ext cx="71439" cy="98228"/>
          </a:xfrm>
          <a:custGeom>
            <a:avLst/>
            <a:gdLst/>
            <a:ahLst/>
            <a:cxnLst/>
            <a:rect l="0" t="0" r="0" b="0"/>
            <a:pathLst>
              <a:path w="71439" h="98228">
                <a:moveTo>
                  <a:pt x="71438" y="0"/>
                </a:moveTo>
                <a:lnTo>
                  <a:pt x="71438" y="0"/>
                </a:lnTo>
                <a:lnTo>
                  <a:pt x="62508" y="8930"/>
                </a:lnTo>
                <a:lnTo>
                  <a:pt x="62508" y="17859"/>
                </a:lnTo>
                <a:lnTo>
                  <a:pt x="53578" y="26789"/>
                </a:lnTo>
                <a:lnTo>
                  <a:pt x="44649" y="44648"/>
                </a:lnTo>
                <a:lnTo>
                  <a:pt x="35719" y="62508"/>
                </a:lnTo>
                <a:lnTo>
                  <a:pt x="17860" y="71437"/>
                </a:lnTo>
                <a:lnTo>
                  <a:pt x="8930" y="89297"/>
                </a:lnTo>
                <a:lnTo>
                  <a:pt x="0" y="98227"/>
                </a:lnTo>
                <a:lnTo>
                  <a:pt x="0" y="9822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0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Is the ordered pair a solution to the linear equation?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4x + 3y = 8</a:t>
            </a:r>
          </a:p>
          <a:p>
            <a:pPr marL="0" indent="0" algn="ctr">
              <a:buNone/>
            </a:pPr>
            <a:r>
              <a:rPr lang="en-US" dirty="0" smtClean="0"/>
              <a:t>3x + y = 0</a:t>
            </a:r>
          </a:p>
          <a:p>
            <a:pPr marL="0" indent="0" algn="ctr">
              <a:buNone/>
            </a:pPr>
            <a:r>
              <a:rPr lang="en-US" dirty="0" smtClean="0"/>
              <a:t>(-1, 4)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08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Graph the linear system and identify the solution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X + y = 6</a:t>
            </a:r>
          </a:p>
          <a:p>
            <a:pPr marL="0" indent="0" algn="ctr">
              <a:buNone/>
            </a:pPr>
            <a:r>
              <a:rPr lang="en-US" dirty="0" smtClean="0"/>
              <a:t>X – y = 12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639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Graph the linear system and identify the solution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4x – y = 3</a:t>
            </a:r>
          </a:p>
          <a:p>
            <a:pPr marL="0" indent="0" algn="ctr">
              <a:buNone/>
            </a:pPr>
            <a:r>
              <a:rPr lang="en-US" smtClean="0"/>
              <a:t>3x + y = 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907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Solve by using substitution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X + 3y = 9</a:t>
            </a:r>
          </a:p>
          <a:p>
            <a:pPr marL="0" indent="0" algn="ctr">
              <a:buNone/>
            </a:pPr>
            <a:r>
              <a:rPr lang="en-US" dirty="0" smtClean="0"/>
              <a:t>4x – 2y = -6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3oopts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23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Solve by using substitution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3x + 2y = 11</a:t>
            </a:r>
          </a:p>
          <a:p>
            <a:pPr marL="0" indent="0" algn="ctr">
              <a:buNone/>
            </a:pPr>
            <a:r>
              <a:rPr lang="en-US" dirty="0" smtClean="0"/>
              <a:t>X – 2 = -4y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3oopts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898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Solve using linear combinations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3x – 2y = 1</a:t>
            </a:r>
          </a:p>
          <a:p>
            <a:pPr marL="0" indent="0" algn="ctr">
              <a:buNone/>
            </a:pPr>
            <a:r>
              <a:rPr lang="en-US" dirty="0" smtClean="0"/>
              <a:t>4y = 7 + 3x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3oopts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679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Solve using linear combinations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2a – 4b = 6</a:t>
            </a:r>
          </a:p>
          <a:p>
            <a:pPr marL="0" indent="0" algn="ctr">
              <a:buNone/>
            </a:pPr>
            <a:r>
              <a:rPr lang="en-US" dirty="0" smtClean="0"/>
              <a:t>7 + a = -3b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3oopts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696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39</TotalTime>
  <Words>519</Words>
  <Application>Microsoft Office PowerPoint</Application>
  <PresentationFormat>On-screen Show (4:3)</PresentationFormat>
  <Paragraphs>118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Paper</vt:lpstr>
      <vt:lpstr>Ch. 7 Review</vt:lpstr>
      <vt:lpstr>100pts</vt:lpstr>
      <vt:lpstr>100pts</vt:lpstr>
      <vt:lpstr>200pts</vt:lpstr>
      <vt:lpstr>200pts</vt:lpstr>
      <vt:lpstr>3oopts</vt:lpstr>
      <vt:lpstr>3oopts</vt:lpstr>
      <vt:lpstr>3oopts</vt:lpstr>
      <vt:lpstr>3oopts</vt:lpstr>
      <vt:lpstr>300pts</vt:lpstr>
      <vt:lpstr>300pts</vt:lpstr>
      <vt:lpstr>300pts</vt:lpstr>
      <vt:lpstr>4oopts</vt:lpstr>
      <vt:lpstr>400pts</vt:lpstr>
      <vt:lpstr>400pts</vt:lpstr>
      <vt:lpstr>400pts</vt:lpstr>
      <vt:lpstr>400pts</vt:lpstr>
      <vt:lpstr>300pts</vt:lpstr>
      <vt:lpstr>300pts</vt:lpstr>
      <vt:lpstr>300pts</vt:lpstr>
      <vt:lpstr>Bonus Question</vt:lpstr>
      <vt:lpstr>Write a system of linear inequalities that defines the shaded region below.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7 Review</dc:title>
  <dc:creator>Garth Fiedler</dc:creator>
  <cp:lastModifiedBy>Garth Fiedler</cp:lastModifiedBy>
  <cp:revision>6</cp:revision>
  <dcterms:created xsi:type="dcterms:W3CDTF">2013-01-21T16:46:13Z</dcterms:created>
  <dcterms:modified xsi:type="dcterms:W3CDTF">2013-01-21T18:29:54Z</dcterms:modified>
</cp:coreProperties>
</file>