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6" r:id="rId8"/>
    <p:sldId id="261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32E09A67-311F-D44B-8881-7A1A1F93157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E8B738F-0B3E-6E43-886E-9FECE302D2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Rate of Change/Slope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62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 </a:t>
            </a: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416 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graph and find the rate of change.  Tell me what the rate of change means.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89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Rate of change – </a:t>
            </a:r>
            <a:r>
              <a:rPr lang="en-US" dirty="0" err="1" smtClean="0"/>
              <a:t>pg</a:t>
            </a:r>
            <a:r>
              <a:rPr lang="en-US" dirty="0" smtClean="0"/>
              <a:t> 416 </a:t>
            </a:r>
            <a:r>
              <a:rPr lang="en-US" dirty="0" err="1" smtClean="0"/>
              <a:t>st</a:t>
            </a:r>
            <a:r>
              <a:rPr lang="en-US" smtClean="0"/>
              <a:t> 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368" y="1798008"/>
            <a:ext cx="4086903" cy="42773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table shows the number of times puppies should be fed at different ages.  Find the three rates of changes represented in the table and describe what they mean.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8340986"/>
              </p:ext>
            </p:extLst>
          </p:nvPr>
        </p:nvGraphicFramePr>
        <p:xfrm>
          <a:off x="650938" y="4137634"/>
          <a:ext cx="402901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880"/>
                <a:gridCol w="1078421"/>
                <a:gridCol w="1088620"/>
                <a:gridCol w="1171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6</a:t>
                      </a:r>
                      <a:r>
                        <a:rPr lang="en-US" baseline="0" dirty="0" smtClean="0"/>
                        <a:t>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6-12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r>
                        <a:rPr lang="en-US" baseline="0" dirty="0" smtClean="0"/>
                        <a:t> 12 months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61253"/>
              </p:ext>
            </p:extLst>
          </p:nvPr>
        </p:nvGraphicFramePr>
        <p:xfrm>
          <a:off x="572883" y="3736228"/>
          <a:ext cx="4107068" cy="37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068"/>
              </a:tblGrid>
              <a:tr h="3793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Puppy Feedings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77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 - </a:t>
            </a:r>
            <a:r>
              <a:rPr lang="en-US" dirty="0" err="1" smtClean="0"/>
              <a:t>pg</a:t>
            </a:r>
            <a:r>
              <a:rPr lang="en-US" dirty="0" smtClean="0"/>
              <a:t> 413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322" y="1929972"/>
            <a:ext cx="3954949" cy="41453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biggest drop of the </a:t>
            </a:r>
            <a:r>
              <a:rPr lang="en-US" dirty="0" err="1" smtClean="0"/>
              <a:t>Kingda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roller coaster is described in the table.  Find the rate of change. Interpret the meaning.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3353840"/>
              </p:ext>
            </p:extLst>
          </p:nvPr>
        </p:nvGraphicFramePr>
        <p:xfrm>
          <a:off x="487995" y="3464481"/>
          <a:ext cx="39782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138"/>
                <a:gridCol w="19891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height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ft</a:t>
                      </a:r>
                      <a:r>
                        <a:rPr lang="en-US" baseline="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5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 </a:t>
            </a:r>
            <a:r>
              <a:rPr lang="en-US" dirty="0" err="1" smtClean="0"/>
              <a:t>pg</a:t>
            </a:r>
            <a:r>
              <a:rPr lang="en-US" dirty="0" smtClean="0"/>
              <a:t> 413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851" y="1962964"/>
            <a:ext cx="4037420" cy="411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table shows the amount, y, remaining in Lauren’s savings account after x weeks.  Find the rate of change.  Interpret the meaning.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3534672"/>
              </p:ext>
            </p:extLst>
          </p:nvPr>
        </p:nvGraphicFramePr>
        <p:xfrm>
          <a:off x="428851" y="3811233"/>
          <a:ext cx="396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</a:t>
                      </a:r>
                      <a:r>
                        <a:rPr lang="en-US" dirty="0" err="1" smtClean="0"/>
                        <a:t>wk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($)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04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 – 415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851" y="2147888"/>
            <a:ext cx="4037420" cy="39274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table shows the relationship between time and altitude of two hot-air balloons.  Compare the rates of change for the balloons from 3 to 5 seconds.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2875231"/>
              </p:ext>
            </p:extLst>
          </p:nvPr>
        </p:nvGraphicFramePr>
        <p:xfrm>
          <a:off x="428851" y="4292302"/>
          <a:ext cx="35655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508"/>
                <a:gridCol w="1188508"/>
                <a:gridCol w="11885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balloon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balloon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99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 – </a:t>
            </a:r>
            <a:r>
              <a:rPr lang="en-US" dirty="0" err="1" smtClean="0"/>
              <a:t>pg</a:t>
            </a:r>
            <a:r>
              <a:rPr lang="en-US" dirty="0" smtClean="0"/>
              <a:t> 415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805" y="1929972"/>
            <a:ext cx="3905466" cy="41453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table shows the altitude of a group of hikers during their hike.  Find the rate of change.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3049721"/>
              </p:ext>
            </p:extLst>
          </p:nvPr>
        </p:nvGraphicFramePr>
        <p:xfrm>
          <a:off x="442166" y="3681969"/>
          <a:ext cx="356552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63"/>
                <a:gridCol w="17827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altitude (</a:t>
                      </a:r>
                      <a:r>
                        <a:rPr lang="en-US" dirty="0" err="1" smtClean="0"/>
                        <a:t>ft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10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 – </a:t>
            </a:r>
            <a:r>
              <a:rPr lang="en-US" dirty="0" err="1" smtClean="0"/>
              <a:t>pg</a:t>
            </a:r>
            <a:r>
              <a:rPr lang="en-US" dirty="0" smtClean="0"/>
              <a:t> 415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805" y="1929972"/>
            <a:ext cx="3905466" cy="41453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table shows the number of jumps in a minute.  </a:t>
            </a:r>
            <a:r>
              <a:rPr lang="en-US" dirty="0" smtClean="0"/>
              <a:t>Find the rate of change.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8660627"/>
              </p:ext>
            </p:extLst>
          </p:nvPr>
        </p:nvGraphicFramePr>
        <p:xfrm>
          <a:off x="442166" y="3681969"/>
          <a:ext cx="356552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63"/>
                <a:gridCol w="17827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jumps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81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 – </a:t>
            </a:r>
            <a:r>
              <a:rPr lang="en-US" dirty="0" err="1" smtClean="0"/>
              <a:t>pg</a:t>
            </a:r>
            <a:r>
              <a:rPr lang="en-US" dirty="0" smtClean="0"/>
              <a:t> 415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805" y="1929972"/>
            <a:ext cx="3905466" cy="41453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table shows the cost of sending a video message.  Find </a:t>
            </a:r>
            <a:r>
              <a:rPr lang="en-US" dirty="0" smtClean="0"/>
              <a:t>the rate of change.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5090195"/>
              </p:ext>
            </p:extLst>
          </p:nvPr>
        </p:nvGraphicFramePr>
        <p:xfrm>
          <a:off x="442166" y="3681969"/>
          <a:ext cx="356552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63"/>
                <a:gridCol w="17827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messages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($)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81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 </a:t>
            </a: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415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graph and find the rate of change.  Tell me what the rate of change means.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71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 </a:t>
            </a: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415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graph and find the rate of change.  Tell me what the rate of change means.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9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28</TotalTime>
  <Words>405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Capital</vt:lpstr>
      <vt:lpstr>Rate of Change/Slope</vt:lpstr>
      <vt:lpstr>rate of change - pg 413</vt:lpstr>
      <vt:lpstr>rate of change pg 413</vt:lpstr>
      <vt:lpstr>rate of change – 415 </vt:lpstr>
      <vt:lpstr>Rate of change – pg 415 st</vt:lpstr>
      <vt:lpstr>Rate of change – pg 415 st</vt:lpstr>
      <vt:lpstr>Rate of change – pg 415 st</vt:lpstr>
      <vt:lpstr>Rate of change pg 415 #5</vt:lpstr>
      <vt:lpstr>Rate of change pg 415 #6</vt:lpstr>
      <vt:lpstr>Rate of change pg 416 #11</vt:lpstr>
      <vt:lpstr>Rate of change – pg 416 st #13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 of Change/Slope</dc:title>
  <dc:creator>Garth</dc:creator>
  <cp:lastModifiedBy>Garth Fiedler</cp:lastModifiedBy>
  <cp:revision>6</cp:revision>
  <dcterms:created xsi:type="dcterms:W3CDTF">2016-01-04T21:39:26Z</dcterms:created>
  <dcterms:modified xsi:type="dcterms:W3CDTF">2016-01-07T12:39:01Z</dcterms:modified>
</cp:coreProperties>
</file>